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4"/>
  </p:notesMasterIdLst>
  <p:sldIdLst>
    <p:sldId id="256" r:id="rId2"/>
    <p:sldId id="259" r:id="rId3"/>
    <p:sldId id="310" r:id="rId4"/>
    <p:sldId id="257" r:id="rId5"/>
    <p:sldId id="266" r:id="rId6"/>
    <p:sldId id="314" r:id="rId7"/>
    <p:sldId id="311" r:id="rId8"/>
    <p:sldId id="313" r:id="rId9"/>
    <p:sldId id="278" r:id="rId10"/>
    <p:sldId id="315" r:id="rId11"/>
    <p:sldId id="316" r:id="rId12"/>
    <p:sldId id="258" r:id="rId13"/>
  </p:sldIdLst>
  <p:sldSz cx="9144000" cy="5143500" type="screen16x9"/>
  <p:notesSz cx="6858000" cy="9144000"/>
  <p:embeddedFontLst>
    <p:embeddedFont>
      <p:font typeface="Do Hyeon" panose="020B0604020202020204" charset="-127"/>
      <p:regular r:id="rId15"/>
    </p:embeddedFont>
    <p:embeddedFont>
      <p:font typeface="Bebas Neue" panose="020B0606020202050201" pitchFamily="34" charset="0"/>
      <p:regular r:id="rId16"/>
    </p:embeddedFont>
    <p:embeddedFont>
      <p:font typeface="Berlin Sans FB" panose="020E0602020502020306" pitchFamily="34" charset="0"/>
      <p:regular r:id="rId17"/>
      <p:bold r:id="rId18"/>
    </p:embeddedFont>
    <p:embeddedFont>
      <p:font typeface="Consolas" panose="020B0609020204030204" pitchFamily="49" charset="0"/>
      <p:regular r:id="rId19"/>
      <p:bold r:id="rId20"/>
      <p:italic r:id="rId21"/>
      <p:boldItalic r:id="rId22"/>
    </p:embeddedFont>
    <p:embeddedFont>
      <p:font typeface="Didact Gothic" panose="00000500000000000000" pitchFamily="2"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F0BE6-916A-03F8-5479-F95F7119F08D}" v="649" dt="2025-07-08T10:00:57.319"/>
    <p1510:client id="{09F33270-CB18-8C22-F478-485DF6932D10}" v="29" dt="2025-07-08T10:05:39.496"/>
    <p1510:client id="{610DDA7B-500C-4776-810B-3BD355AABA11}" v="2253" dt="2025-07-08T12:43:43.867"/>
    <p1510:client id="{E11C3C64-8542-2460-498C-BCE5D50FA778}" v="373" dt="2025-07-08T12:02:59.609"/>
  </p1510:revLst>
</p1510:revInfo>
</file>

<file path=ppt/tableStyles.xml><?xml version="1.0" encoding="utf-8"?>
<a:tblStyleLst xmlns:a="http://schemas.openxmlformats.org/drawingml/2006/main" def="{972A108B-3430-4017-A381-0B5DE99E095D}">
  <a:tblStyle styleId="{972A108B-3430-4017-A381-0B5DE99E09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123" autoAdjust="0"/>
  </p:normalViewPr>
  <p:slideViewPr>
    <p:cSldViewPr snapToGrid="0">
      <p:cViewPr varScale="1">
        <p:scale>
          <a:sx n="107" d="100"/>
          <a:sy n="107" d="100"/>
        </p:scale>
        <p:origin x="335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a:t>*G Nous allons vous présenter le premier projet 2025 de l’école IA : la création d’un </a:t>
            </a:r>
            <a:r>
              <a:rPr lang="fr-FR" err="1"/>
              <a:t>chatbot</a:t>
            </a:r>
            <a:r>
              <a:rPr lang="fr-FR"/>
              <a:t> entraîné avec les conditions générales de vente d’une entreprise de e-commerce fictive.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a:extLst>
            <a:ext uri="{FF2B5EF4-FFF2-40B4-BE49-F238E27FC236}">
              <a16:creationId xmlns:a16="http://schemas.microsoft.com/office/drawing/2014/main" id="{DD4924E2-CD0E-4D54-6B72-15A2B7F3FFE6}"/>
            </a:ext>
          </a:extLst>
        </p:cNvPr>
        <p:cNvGrpSpPr/>
        <p:nvPr/>
      </p:nvGrpSpPr>
      <p:grpSpPr>
        <a:xfrm>
          <a:off x="0" y="0"/>
          <a:ext cx="0" cy="0"/>
          <a:chOff x="0" y="0"/>
          <a:chExt cx="0" cy="0"/>
        </a:xfrm>
      </p:grpSpPr>
      <p:sp>
        <p:nvSpPr>
          <p:cNvPr id="1226" name="Google Shape;1226;ga7dfdbdca9_0_52:notes">
            <a:extLst>
              <a:ext uri="{FF2B5EF4-FFF2-40B4-BE49-F238E27FC236}">
                <a16:creationId xmlns:a16="http://schemas.microsoft.com/office/drawing/2014/main" id="{45B2B173-9636-5EE4-FFDF-8D0C6D16AF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a:extLst>
              <a:ext uri="{FF2B5EF4-FFF2-40B4-BE49-F238E27FC236}">
                <a16:creationId xmlns:a16="http://schemas.microsoft.com/office/drawing/2014/main" id="{3363521C-75CA-557D-7F21-BC5150EA96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*T</a:t>
            </a:r>
            <a:br>
              <a:rPr lang="fr-FR"/>
            </a:br>
            <a:r>
              <a:rPr lang="fr-FR"/>
              <a:t>L’application suit l’organigramme initial :</a:t>
            </a:r>
            <a:br>
              <a:rPr lang="fr-FR"/>
            </a:br>
            <a:r>
              <a:rPr lang="fr-FR"/>
              <a:t>-attente de la saisie utilisateur</a:t>
            </a:r>
            <a:br>
              <a:rPr lang="fr-FR"/>
            </a:br>
            <a:r>
              <a:rPr lang="fr-FR"/>
              <a:t>-envoi du prompt au chat bot et attente de la réponse</a:t>
            </a:r>
            <a:br>
              <a:rPr lang="fr-FR"/>
            </a:br>
            <a:r>
              <a:rPr lang="fr-FR"/>
              <a:t>-stockage des infos en </a:t>
            </a:r>
            <a:r>
              <a:rPr lang="fr-FR" err="1"/>
              <a:t>bdd</a:t>
            </a:r>
            <a:r>
              <a:rPr lang="fr-FR"/>
              <a:t>,</a:t>
            </a:r>
            <a:br>
              <a:rPr lang="fr-FR"/>
            </a:br>
            <a:r>
              <a:rPr lang="fr-FR"/>
              <a:t>avec création d’une conversation dans un premier temps </a:t>
            </a:r>
            <a:br>
              <a:rPr lang="fr-FR"/>
            </a:br>
            <a:r>
              <a:rPr lang="fr-FR"/>
              <a:t>-affichage des data à l’utilisateur</a:t>
            </a:r>
            <a:br>
              <a:rPr lang="fr-FR"/>
            </a:br>
            <a:r>
              <a:rPr lang="fr-FR"/>
              <a:t>-boucle </a:t>
            </a:r>
            <a:endParaRPr/>
          </a:p>
        </p:txBody>
      </p:sp>
    </p:spTree>
    <p:extLst>
      <p:ext uri="{BB962C8B-B14F-4D97-AF65-F5344CB8AC3E}">
        <p14:creationId xmlns:p14="http://schemas.microsoft.com/office/powerpoint/2010/main" val="82232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a:extLst>
            <a:ext uri="{FF2B5EF4-FFF2-40B4-BE49-F238E27FC236}">
              <a16:creationId xmlns:a16="http://schemas.microsoft.com/office/drawing/2014/main" id="{EA8BE5B0-1519-BF5D-5BDD-7FC510AA5EA8}"/>
            </a:ext>
          </a:extLst>
        </p:cNvPr>
        <p:cNvGrpSpPr/>
        <p:nvPr/>
      </p:nvGrpSpPr>
      <p:grpSpPr>
        <a:xfrm>
          <a:off x="0" y="0"/>
          <a:ext cx="0" cy="0"/>
          <a:chOff x="0" y="0"/>
          <a:chExt cx="0" cy="0"/>
        </a:xfrm>
      </p:grpSpPr>
      <p:sp>
        <p:nvSpPr>
          <p:cNvPr id="1654" name="Google Shape;1654;gb19371b85b_0_43:notes">
            <a:extLst>
              <a:ext uri="{FF2B5EF4-FFF2-40B4-BE49-F238E27FC236}">
                <a16:creationId xmlns:a16="http://schemas.microsoft.com/office/drawing/2014/main" id="{1B5FE5C8-BEC8-892B-A798-CB1E1AC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b19371b85b_0_43:notes">
            <a:extLst>
              <a:ext uri="{FF2B5EF4-FFF2-40B4-BE49-F238E27FC236}">
                <a16:creationId xmlns:a16="http://schemas.microsoft.com/office/drawing/2014/main" id="{16E2372A-90E2-2454-555B-0CD06D5099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*T</a:t>
            </a:r>
            <a:endParaRPr/>
          </a:p>
        </p:txBody>
      </p:sp>
    </p:spTree>
    <p:extLst>
      <p:ext uri="{BB962C8B-B14F-4D97-AF65-F5344CB8AC3E}">
        <p14:creationId xmlns:p14="http://schemas.microsoft.com/office/powerpoint/2010/main" val="424324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ade839ad4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ade839ad4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a:extLst>
            <a:ext uri="{FF2B5EF4-FFF2-40B4-BE49-F238E27FC236}">
              <a16:creationId xmlns:a16="http://schemas.microsoft.com/office/drawing/2014/main" id="{4ABD8852-2232-2F17-8D74-28E1865634D6}"/>
            </a:ext>
          </a:extLst>
        </p:cNvPr>
        <p:cNvGrpSpPr/>
        <p:nvPr/>
      </p:nvGrpSpPr>
      <p:grpSpPr>
        <a:xfrm>
          <a:off x="0" y="0"/>
          <a:ext cx="0" cy="0"/>
          <a:chOff x="0" y="0"/>
          <a:chExt cx="0" cy="0"/>
        </a:xfrm>
      </p:grpSpPr>
      <p:sp>
        <p:nvSpPr>
          <p:cNvPr id="1654" name="Google Shape;1654;gb19371b85b_0_43:notes">
            <a:extLst>
              <a:ext uri="{FF2B5EF4-FFF2-40B4-BE49-F238E27FC236}">
                <a16:creationId xmlns:a16="http://schemas.microsoft.com/office/drawing/2014/main" id="{A09E5530-BF0D-95D8-66BE-E642224CEE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b19371b85b_0_43:notes">
            <a:extLst>
              <a:ext uri="{FF2B5EF4-FFF2-40B4-BE49-F238E27FC236}">
                <a16:creationId xmlns:a16="http://schemas.microsoft.com/office/drawing/2014/main" id="{41A600CC-5CCD-1E1F-9D49-16B08FAE11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*G L’algorithme de l’application est assez simple :</a:t>
            </a:r>
            <a:br>
              <a:rPr lang="fr-FR"/>
            </a:br>
            <a:r>
              <a:rPr lang="fr-FR"/>
              <a:t>on attend la saisie de l’utilisateur, qui est ensuite envoyée au </a:t>
            </a:r>
            <a:r>
              <a:rPr lang="fr-FR" err="1"/>
              <a:t>chatbot</a:t>
            </a:r>
            <a:r>
              <a:rPr lang="fr-FR"/>
              <a:t> fine-</a:t>
            </a:r>
            <a:r>
              <a:rPr lang="fr-FR" err="1"/>
              <a:t>tuné</a:t>
            </a:r>
            <a:r>
              <a:rPr lang="fr-FR"/>
              <a:t>. On attend une réponse, qu’elle soit correcte ou erreur. La paire prompt/réponse est stockée dans la base de données,</a:t>
            </a:r>
            <a:br>
              <a:rPr lang="fr-FR"/>
            </a:br>
            <a:r>
              <a:rPr lang="fr-FR"/>
              <a:t>et en parallèle un affichage de la réponse est envoyée dans le terminal. Une boucle proposera une nouvelle question de l’utilisateur.</a:t>
            </a:r>
            <a:endParaRPr/>
          </a:p>
        </p:txBody>
      </p:sp>
    </p:spTree>
    <p:extLst>
      <p:ext uri="{BB962C8B-B14F-4D97-AF65-F5344CB8AC3E}">
        <p14:creationId xmlns:p14="http://schemas.microsoft.com/office/powerpoint/2010/main" val="3480489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ade839ad4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ade839ad4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*G (</a:t>
            </a:r>
            <a:r>
              <a:rPr lang="fr-FR" err="1"/>
              <a:t>adminer</a:t>
            </a:r>
            <a:r>
              <a:rPr lang="fr-FR"/>
              <a:t>)</a:t>
            </a:r>
            <a:br>
              <a:rPr lang="fr-FR"/>
            </a:br>
            <a:r>
              <a:rPr lang="fr-FR"/>
              <a:t>*T (Docker)</a:t>
            </a:r>
            <a:br>
              <a:rPr lang="fr-FR"/>
            </a:br>
            <a:r>
              <a:rPr lang="fr-FR"/>
              <a:t>La base de données </a:t>
            </a:r>
            <a:r>
              <a:rPr lang="fr-FR" err="1"/>
              <a:t>mysql</a:t>
            </a:r>
            <a:r>
              <a:rPr lang="fr-FR"/>
              <a:t> est contenue dans un Docker.</a:t>
            </a:r>
          </a:p>
          <a:p>
            <a:pPr marL="0" lvl="0" indent="0" algn="l" rtl="0">
              <a:spcBef>
                <a:spcPts val="0"/>
              </a:spcBef>
              <a:spcAft>
                <a:spcPts val="0"/>
              </a:spcAft>
              <a:buNone/>
            </a:pPr>
            <a:r>
              <a:rPr lang="fr-FR"/>
              <a:t>Elle présente trois tables, </a:t>
            </a:r>
          </a:p>
          <a:p>
            <a:pPr marL="0" lvl="0" indent="0" algn="l" rtl="0">
              <a:spcBef>
                <a:spcPts val="0"/>
              </a:spcBef>
              <a:spcAft>
                <a:spcPts val="0"/>
              </a:spcAft>
              <a:buNone/>
            </a:pPr>
            <a:r>
              <a:rPr lang="fr-FR"/>
              <a:t>D’une part la table conversation qui auto-incrémente un id de conversation,</a:t>
            </a:r>
            <a:br>
              <a:rPr lang="fr-FR"/>
            </a:br>
            <a:r>
              <a:rPr lang="fr-FR"/>
              <a:t>D’autre une table statuts qui pour le moment contient deux valeurs possibles au statut de la réponse, succès ou </a:t>
            </a:r>
            <a:r>
              <a:rPr lang="fr-FR" err="1"/>
              <a:t>echec</a:t>
            </a:r>
            <a:r>
              <a:rPr lang="fr-FR"/>
              <a:t>.</a:t>
            </a:r>
            <a:br>
              <a:rPr lang="fr-FR"/>
            </a:br>
            <a:r>
              <a:rPr lang="fr-FR"/>
              <a:t>Enfin, la table échanges permet le stockage des données, avec une clé étrangère liée è conversation, une clé liée au statut,</a:t>
            </a:r>
          </a:p>
          <a:p>
            <a:pPr marL="0" lvl="0" indent="0" algn="l" rtl="0">
              <a:spcBef>
                <a:spcPts val="0"/>
              </a:spcBef>
              <a:spcAft>
                <a:spcPts val="0"/>
              </a:spcAft>
              <a:buNone/>
            </a:pPr>
            <a:r>
              <a:rPr lang="fr-FR"/>
              <a:t>Et les données prompt, </a:t>
            </a:r>
            <a:r>
              <a:rPr lang="fr-FR" err="1"/>
              <a:t>response</a:t>
            </a:r>
            <a:r>
              <a:rPr lang="fr-FR"/>
              <a:t> et date.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*T</a:t>
            </a:r>
            <a:br>
              <a:rPr lang="fr-FR"/>
            </a:br>
            <a:r>
              <a:rPr lang="fr-FR"/>
              <a:t>Ce projet a été réalisé en plusieurs phases.</a:t>
            </a:r>
            <a:br>
              <a:rPr lang="fr-FR"/>
            </a:br>
            <a:r>
              <a:rPr lang="fr-FR"/>
              <a:t>Phase de rédaction des CGV dans le respect des normes en vigueur,</a:t>
            </a:r>
          </a:p>
          <a:p>
            <a:pPr marL="0" lvl="0" indent="0" algn="l" rtl="0">
              <a:spcBef>
                <a:spcPts val="0"/>
              </a:spcBef>
              <a:spcAft>
                <a:spcPts val="0"/>
              </a:spcAft>
              <a:buNone/>
            </a:pPr>
            <a:r>
              <a:rPr lang="fr-FR"/>
              <a:t>Puis création du fichier </a:t>
            </a:r>
            <a:r>
              <a:rPr lang="fr-FR" err="1"/>
              <a:t>jsonL</a:t>
            </a:r>
            <a:r>
              <a:rPr lang="fr-FR"/>
              <a:t> associé.</a:t>
            </a:r>
          </a:p>
          <a:p>
            <a:pPr marL="0" lvl="0" indent="0" algn="l" rtl="0">
              <a:spcBef>
                <a:spcPts val="0"/>
              </a:spcBef>
              <a:spcAft>
                <a:spcPts val="0"/>
              </a:spcAft>
              <a:buNone/>
            </a:pPr>
            <a:r>
              <a:rPr lang="fr-FR"/>
              <a:t>Ce fichier est ensuite téléchargé sur le serveur </a:t>
            </a:r>
            <a:r>
              <a:rPr lang="fr-FR" err="1"/>
              <a:t>OpenAI</a:t>
            </a:r>
            <a:r>
              <a:rPr lang="fr-FR"/>
              <a:t>, qui servira au fine-tuning.</a:t>
            </a:r>
            <a:br>
              <a:rPr lang="fr-FR"/>
            </a:br>
            <a:r>
              <a:rPr lang="fr-FR"/>
              <a:t>Une fois le modèle récupéré, il sera utilisé dans l’application.</a:t>
            </a: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a:extLst>
            <a:ext uri="{FF2B5EF4-FFF2-40B4-BE49-F238E27FC236}">
              <a16:creationId xmlns:a16="http://schemas.microsoft.com/office/drawing/2014/main" id="{89FA11D3-ED7C-5DE6-7442-1E8770D3715C}"/>
            </a:ext>
          </a:extLst>
        </p:cNvPr>
        <p:cNvGrpSpPr/>
        <p:nvPr/>
      </p:nvGrpSpPr>
      <p:grpSpPr>
        <a:xfrm>
          <a:off x="0" y="0"/>
          <a:ext cx="0" cy="0"/>
          <a:chOff x="0" y="0"/>
          <a:chExt cx="0" cy="0"/>
        </a:xfrm>
      </p:grpSpPr>
      <p:sp>
        <p:nvSpPr>
          <p:cNvPr id="1226" name="Google Shape;1226;ga7dfdbdca9_0_52:notes">
            <a:extLst>
              <a:ext uri="{FF2B5EF4-FFF2-40B4-BE49-F238E27FC236}">
                <a16:creationId xmlns:a16="http://schemas.microsoft.com/office/drawing/2014/main" id="{2805446C-5DAC-284A-E0CF-DB1600D499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a:extLst>
              <a:ext uri="{FF2B5EF4-FFF2-40B4-BE49-F238E27FC236}">
                <a16:creationId xmlns:a16="http://schemas.microsoft.com/office/drawing/2014/main" id="{EE9519A8-330A-6877-7BAD-778433DE77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buNone/>
            </a:pPr>
            <a:r>
              <a:rPr lang="fr-FR"/>
              <a:t>*G</a:t>
            </a:r>
            <a:br>
              <a:rPr lang="fr-FR"/>
            </a:br>
            <a:r>
              <a:rPr lang="fr-FR"/>
              <a:t>Les conditions générales de vente sont un élément fondamental de toutes activités de e-commerce. Elles sont régulées par plusieurs textes, et doivent impérativement être transmises au client final par le commerçant. Elles couvrent :</a:t>
            </a:r>
            <a:br>
              <a:rPr lang="fr-FR"/>
            </a:br>
            <a:r>
              <a:rPr lang="fr-FR"/>
              <a:t>les modalités de paiement, les délais et conditions de rétractation, les politiques de livraison et de retour, les garanties légales et vices-cachés, ainsi qu’une information sur la gestion des données personnelles.</a:t>
            </a:r>
            <a:br>
              <a:rPr lang="fr-FR"/>
            </a:br>
            <a:r>
              <a:rPr lang="fr-FR"/>
              <a:t>Ce dernier point est encadré en Europe par le RGPD, </a:t>
            </a:r>
            <a:r>
              <a:rPr lang="fr-FR" sz="1100" b="0" i="0" u="none" strike="noStrike" cap="none">
                <a:solidFill>
                  <a:srgbClr val="000000"/>
                </a:solidFill>
                <a:effectLst/>
                <a:latin typeface="Arial"/>
                <a:ea typeface="Arial"/>
                <a:cs typeface="Arial"/>
                <a:sym typeface="Arial"/>
              </a:rPr>
              <a:t>règlement général de protection des données, qui indique que les données individuelles doivent être :</a:t>
            </a:r>
            <a:br>
              <a:rPr lang="fr-FR" sz="1100" b="0" i="0" u="none" strike="noStrike" cap="none">
                <a:solidFill>
                  <a:srgbClr val="000000"/>
                </a:solidFill>
                <a:effectLst/>
                <a:latin typeface="Arial"/>
                <a:ea typeface="Arial"/>
                <a:cs typeface="Arial"/>
                <a:sym typeface="Arial"/>
              </a:rPr>
            </a:br>
            <a:r>
              <a:rPr lang="fr-FR" sz="1100" b="0" i="0" u="none" strike="noStrike" cap="none">
                <a:solidFill>
                  <a:srgbClr val="000000"/>
                </a:solidFill>
                <a:effectLst/>
                <a:latin typeface="Arial"/>
                <a:ea typeface="Arial"/>
                <a:cs typeface="Arial"/>
                <a:sym typeface="Arial"/>
              </a:rPr>
              <a:t>-minimales</a:t>
            </a:r>
          </a:p>
          <a:p>
            <a:pPr marL="158750" lvl="0" indent="0">
              <a:buNone/>
            </a:pPr>
            <a:r>
              <a:rPr lang="fr-FR" sz="1100" b="0" i="0" u="none" strike="noStrike" cap="none">
                <a:solidFill>
                  <a:srgbClr val="000000"/>
                </a:solidFill>
                <a:effectLst/>
                <a:latin typeface="Arial"/>
                <a:ea typeface="Arial"/>
                <a:cs typeface="Arial"/>
                <a:sym typeface="Arial"/>
              </a:rPr>
              <a:t>-recueillies avec le consentement des personnes concernées</a:t>
            </a:r>
          </a:p>
          <a:p>
            <a:pPr marL="158750" lvl="0" indent="0">
              <a:buNone/>
            </a:pPr>
            <a:r>
              <a:rPr lang="fr-FR" sz="1100" b="0" i="0" u="none" strike="noStrike" cap="none">
                <a:solidFill>
                  <a:srgbClr val="000000"/>
                </a:solidFill>
                <a:effectLst/>
                <a:latin typeface="Arial"/>
                <a:ea typeface="Arial"/>
                <a:cs typeface="Arial"/>
                <a:sym typeface="Arial"/>
              </a:rPr>
              <a:t>-avoir un usage transparent</a:t>
            </a:r>
          </a:p>
          <a:p>
            <a:pPr marL="158750" lvl="0" indent="0">
              <a:buNone/>
            </a:pPr>
            <a:r>
              <a:rPr lang="fr-FR" sz="1100" b="0" i="0" u="none" strike="noStrike" cap="none">
                <a:solidFill>
                  <a:srgbClr val="000000"/>
                </a:solidFill>
                <a:effectLst/>
                <a:latin typeface="Arial"/>
                <a:ea typeface="Arial"/>
                <a:cs typeface="Arial"/>
                <a:sym typeface="Arial"/>
              </a:rPr>
              <a:t>-être facilement modifiées ou supprimées par la personne</a:t>
            </a:r>
          </a:p>
          <a:p>
            <a:pPr marL="158750" lvl="0" indent="0">
              <a:buNone/>
            </a:pPr>
            <a:r>
              <a:rPr lang="fr-FR" sz="1100" b="0" i="0" u="none" strike="noStrike" cap="none">
                <a:solidFill>
                  <a:srgbClr val="000000"/>
                </a:solidFill>
                <a:effectLst/>
                <a:latin typeface="Arial"/>
                <a:ea typeface="Arial"/>
                <a:cs typeface="Arial"/>
                <a:sym typeface="Arial"/>
              </a:rPr>
              <a:t>-être conservées uniquement le temps nécessaire au traitement</a:t>
            </a:r>
          </a:p>
          <a:p>
            <a:pPr marL="158750" lvl="0" indent="0">
              <a:buNone/>
            </a:pPr>
            <a:r>
              <a:rPr lang="fr-FR" sz="1100" b="0" i="0" u="none" strike="noStrike" cap="none">
                <a:solidFill>
                  <a:srgbClr val="000000"/>
                </a:solidFill>
                <a:effectLst/>
                <a:latin typeface="Arial"/>
                <a:ea typeface="Arial"/>
                <a:cs typeface="Arial"/>
                <a:sym typeface="Arial"/>
              </a:rPr>
              <a:t>-être stockées sur un serveur sécurisé répondant aux normes européennes</a:t>
            </a:r>
          </a:p>
          <a:p>
            <a:pPr marL="158750" lvl="0" indent="0">
              <a:buNone/>
            </a:pPr>
            <a:r>
              <a:rPr lang="fr-FR" sz="1100" b="0" i="0" u="none" strike="noStrike" cap="none">
                <a:solidFill>
                  <a:srgbClr val="000000"/>
                </a:solidFill>
                <a:effectLst/>
                <a:latin typeface="Arial"/>
                <a:ea typeface="Arial"/>
                <a:cs typeface="Arial"/>
                <a:sym typeface="Arial"/>
              </a:rPr>
              <a:t>De plus, le commerçant est responsable des fuites de données de ses clients</a:t>
            </a:r>
          </a:p>
          <a:p>
            <a:pPr marL="158750" lvl="0" indent="0">
              <a:buNone/>
            </a:pPr>
            <a:r>
              <a:rPr lang="fr-FR" sz="1100" b="0" i="0" u="none" strike="noStrike" cap="none">
                <a:solidFill>
                  <a:srgbClr val="000000"/>
                </a:solidFill>
                <a:effectLst/>
                <a:latin typeface="Arial"/>
                <a:ea typeface="Arial"/>
                <a:cs typeface="Arial"/>
                <a:sym typeface="Arial"/>
              </a:rPr>
              <a:t>Ces deux points permettent une certaine sécurité des clients, sur le plan du commerce et des données individuelles.</a:t>
            </a:r>
          </a:p>
          <a:p>
            <a:pPr marL="0" lvl="0" indent="0" algn="l" rtl="0">
              <a:spcBef>
                <a:spcPts val="0"/>
              </a:spcBef>
              <a:spcAft>
                <a:spcPts val="0"/>
              </a:spcAft>
              <a:buNone/>
            </a:pPr>
            <a:endParaRPr/>
          </a:p>
        </p:txBody>
      </p:sp>
    </p:spTree>
    <p:extLst>
      <p:ext uri="{BB962C8B-B14F-4D97-AF65-F5344CB8AC3E}">
        <p14:creationId xmlns:p14="http://schemas.microsoft.com/office/powerpoint/2010/main" val="770963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a:extLst>
            <a:ext uri="{FF2B5EF4-FFF2-40B4-BE49-F238E27FC236}">
              <a16:creationId xmlns:a16="http://schemas.microsoft.com/office/drawing/2014/main" id="{07E98D67-4035-2DC7-B075-0FC40142D7FF}"/>
            </a:ext>
          </a:extLst>
        </p:cNvPr>
        <p:cNvGrpSpPr/>
        <p:nvPr/>
      </p:nvGrpSpPr>
      <p:grpSpPr>
        <a:xfrm>
          <a:off x="0" y="0"/>
          <a:ext cx="0" cy="0"/>
          <a:chOff x="0" y="0"/>
          <a:chExt cx="0" cy="0"/>
        </a:xfrm>
      </p:grpSpPr>
      <p:sp>
        <p:nvSpPr>
          <p:cNvPr id="791" name="Google Shape;791;gb19371b85b_0_32020:notes">
            <a:extLst>
              <a:ext uri="{FF2B5EF4-FFF2-40B4-BE49-F238E27FC236}">
                <a16:creationId xmlns:a16="http://schemas.microsoft.com/office/drawing/2014/main" id="{0A1FA688-D1B6-1A70-8C1B-600BB58A3A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a:extLst>
              <a:ext uri="{FF2B5EF4-FFF2-40B4-BE49-F238E27FC236}">
                <a16:creationId xmlns:a16="http://schemas.microsoft.com/office/drawing/2014/main" id="{5D992CB1-6C90-5847-7FEA-7746E44129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a:t>*T</a:t>
            </a:r>
          </a:p>
          <a:p>
            <a:pPr marL="0" indent="0">
              <a:buNone/>
            </a:pPr>
            <a:r>
              <a:rPr lang="fr-FR"/>
              <a:t>Afin d’avoir un </a:t>
            </a:r>
            <a:r>
              <a:rPr lang="fr-FR" err="1"/>
              <a:t>chatbot</a:t>
            </a:r>
            <a:r>
              <a:rPr lang="fr-FR"/>
              <a:t> compétent, nous avons eu recours au fine-tuning d’un modèle </a:t>
            </a:r>
            <a:r>
              <a:rPr lang="fr-FR" err="1"/>
              <a:t>gpt</a:t>
            </a:r>
            <a:r>
              <a:rPr lang="fr-FR"/>
              <a:t> via l’API d’</a:t>
            </a:r>
            <a:r>
              <a:rPr lang="fr-FR" err="1"/>
              <a:t>OpenAI</a:t>
            </a:r>
            <a:r>
              <a:rPr lang="fr-FR"/>
              <a:t>.</a:t>
            </a:r>
            <a:endParaRPr lang="en-US">
              <a:solidFill>
                <a:srgbClr val="444444"/>
              </a:solidFill>
            </a:endParaRPr>
          </a:p>
          <a:p>
            <a:pPr marL="0" indent="0">
              <a:buNone/>
            </a:pPr>
            <a:r>
              <a:rPr lang="fr-FR"/>
              <a:t>Le fine-tuning est une personnalisation du modèle avec les données spécifiques de l’entreprise, ici les CGV.</a:t>
            </a:r>
            <a:br>
              <a:rPr lang="fr-FR"/>
            </a:br>
            <a:r>
              <a:rPr lang="fr-FR"/>
              <a:t>Avec des outils bien mis en place, cette méthode permet d’alléger les prompts, de recevoir des réponses plus précises, et d’avoir un ton de réponse cohérent.</a:t>
            </a:r>
            <a:endParaRPr lang="en-US">
              <a:solidFill>
                <a:srgbClr val="444444"/>
              </a:solidFill>
            </a:endParaRPr>
          </a:p>
          <a:p>
            <a:pPr marL="0" indent="0">
              <a:buNone/>
            </a:pPr>
            <a:endParaRPr lang="fr-FR">
              <a:solidFill>
                <a:srgbClr val="444444"/>
              </a:solidFill>
            </a:endParaRPr>
          </a:p>
          <a:p>
            <a:pPr marL="0" indent="0">
              <a:buNone/>
            </a:pPr>
            <a:r>
              <a:rPr lang="fr-FR"/>
              <a:t>Le modèle est affiné avec un fichier </a:t>
            </a:r>
            <a:r>
              <a:rPr lang="fr-FR" err="1"/>
              <a:t>jsonl</a:t>
            </a:r>
            <a:r>
              <a:rPr lang="fr-FR"/>
              <a:t> (JSON Lines), ou chaque ligne contient un prompt utilisateur et la réponse correspondante de l’assistant.</a:t>
            </a:r>
            <a:endParaRPr lang="en-US">
              <a:solidFill>
                <a:srgbClr val="444444"/>
              </a:solidFill>
            </a:endParaRPr>
          </a:p>
          <a:p>
            <a:pPr marL="0" indent="0">
              <a:buNone/>
            </a:pPr>
            <a:r>
              <a:rPr lang="fr-FR"/>
              <a:t>La documentation de </a:t>
            </a:r>
            <a:r>
              <a:rPr lang="fr-FR" err="1"/>
              <a:t>OpenAI</a:t>
            </a:r>
            <a:r>
              <a:rPr lang="fr-FR"/>
              <a:t> précise le format du fichier à télécharger. Une ligne de ce fichier est affichée en exemple.</a:t>
            </a:r>
            <a:endParaRPr lang="en-US">
              <a:solidFill>
                <a:srgbClr val="444444"/>
              </a:solidFill>
            </a:endParaRPr>
          </a:p>
          <a:p>
            <a:pPr marL="0" indent="0">
              <a:buNone/>
            </a:pPr>
            <a:endParaRPr lang="fr-FR">
              <a:solidFill>
                <a:srgbClr val="444444"/>
              </a:solidFill>
            </a:endParaRPr>
          </a:p>
          <a:p>
            <a:pPr marL="0" indent="0">
              <a:buNone/>
            </a:pPr>
            <a:r>
              <a:rPr lang="fr-FR"/>
              <a:t>Notre modèle est un format nano, et le fichier </a:t>
            </a:r>
            <a:r>
              <a:rPr lang="fr-FR" err="1"/>
              <a:t>jsonl</a:t>
            </a:r>
            <a:r>
              <a:rPr lang="fr-FR"/>
              <a:t> ne fait pas appel à des outils externes, c’est un environnement limité dans le cadre de notre proof of concept,</a:t>
            </a:r>
            <a:endParaRPr lang="en-US">
              <a:solidFill>
                <a:srgbClr val="444444"/>
              </a:solidFill>
            </a:endParaRPr>
          </a:p>
          <a:p>
            <a:pPr marL="0" indent="0">
              <a:buNone/>
            </a:pPr>
            <a:r>
              <a:rPr lang="fr-FR"/>
              <a:t>Mais qui pourrait être amélioré par la suite.</a:t>
            </a:r>
            <a:endParaRPr lang="en-US">
              <a:solidFill>
                <a:srgbClr val="444444"/>
              </a:solidFill>
            </a:endParaRPr>
          </a:p>
          <a:p>
            <a:pPr marL="0" lvl="0" indent="0" algn="l">
              <a:spcBef>
                <a:spcPts val="0"/>
              </a:spcBef>
              <a:spcAft>
                <a:spcPts val="0"/>
              </a:spcAft>
              <a:buNone/>
            </a:pPr>
            <a:endParaRPr/>
          </a:p>
        </p:txBody>
      </p:sp>
    </p:spTree>
    <p:extLst>
      <p:ext uri="{BB962C8B-B14F-4D97-AF65-F5344CB8AC3E}">
        <p14:creationId xmlns:p14="http://schemas.microsoft.com/office/powerpoint/2010/main" val="2870266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a:extLst>
            <a:ext uri="{FF2B5EF4-FFF2-40B4-BE49-F238E27FC236}">
              <a16:creationId xmlns:a16="http://schemas.microsoft.com/office/drawing/2014/main" id="{BAC9FAD5-9853-CF78-DCAE-68A9E2E0C1F4}"/>
            </a:ext>
          </a:extLst>
        </p:cNvPr>
        <p:cNvGrpSpPr/>
        <p:nvPr/>
      </p:nvGrpSpPr>
      <p:grpSpPr>
        <a:xfrm>
          <a:off x="0" y="0"/>
          <a:ext cx="0" cy="0"/>
          <a:chOff x="0" y="0"/>
          <a:chExt cx="0" cy="0"/>
        </a:xfrm>
      </p:grpSpPr>
      <p:sp>
        <p:nvSpPr>
          <p:cNvPr id="1226" name="Google Shape;1226;ga7dfdbdca9_0_52:notes">
            <a:extLst>
              <a:ext uri="{FF2B5EF4-FFF2-40B4-BE49-F238E27FC236}">
                <a16:creationId xmlns:a16="http://schemas.microsoft.com/office/drawing/2014/main" id="{4E1D7E8D-C39B-2E17-CC6A-57B1FDF413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a:extLst>
              <a:ext uri="{FF2B5EF4-FFF2-40B4-BE49-F238E27FC236}">
                <a16:creationId xmlns:a16="http://schemas.microsoft.com/office/drawing/2014/main" id="{85E5D794-14DC-D62A-83C4-78F0743274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 </a:t>
            </a:r>
          </a:p>
        </p:txBody>
      </p:sp>
    </p:spTree>
    <p:extLst>
      <p:ext uri="{BB962C8B-B14F-4D97-AF65-F5344CB8AC3E}">
        <p14:creationId xmlns:p14="http://schemas.microsoft.com/office/powerpoint/2010/main" val="37085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b19371b85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b19371b85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63"/>
        <p:cNvGrpSpPr/>
        <p:nvPr/>
      </p:nvGrpSpPr>
      <p:grpSpPr>
        <a:xfrm>
          <a:off x="0" y="0"/>
          <a:ext cx="0" cy="0"/>
          <a:chOff x="0" y="0"/>
          <a:chExt cx="0" cy="0"/>
        </a:xfrm>
      </p:grpSpPr>
      <p:sp>
        <p:nvSpPr>
          <p:cNvPr id="64" name="Google Shape;64;p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sz="1400">
                <a:solidFill>
                  <a:schemeClr val="lt1"/>
                </a:solidFill>
              </a:defRPr>
            </a:lvl1pPr>
            <a:lvl2pPr marL="914400" lvl="1" indent="-317500" rtl="0">
              <a:lnSpc>
                <a:spcPct val="100000"/>
              </a:lnSpc>
              <a:spcBef>
                <a:spcPts val="1600"/>
              </a:spcBef>
              <a:spcAft>
                <a:spcPts val="0"/>
              </a:spcAft>
              <a:buClr>
                <a:schemeClr val="lt1"/>
              </a:buClr>
              <a:buSzPts val="1400"/>
              <a:buChar char="○"/>
              <a:defRPr>
                <a:solidFill>
                  <a:schemeClr val="lt1"/>
                </a:solidFill>
              </a:defRPr>
            </a:lvl2pPr>
            <a:lvl3pPr marL="1371600" lvl="2" indent="-317500" rtl="0">
              <a:lnSpc>
                <a:spcPct val="100000"/>
              </a:lnSpc>
              <a:spcBef>
                <a:spcPts val="1600"/>
              </a:spcBef>
              <a:spcAft>
                <a:spcPts val="0"/>
              </a:spcAft>
              <a:buClr>
                <a:schemeClr val="lt1"/>
              </a:buClr>
              <a:buSzPts val="1400"/>
              <a:buChar char="■"/>
              <a:defRPr>
                <a:solidFill>
                  <a:schemeClr val="lt1"/>
                </a:solidFill>
              </a:defRPr>
            </a:lvl3pPr>
            <a:lvl4pPr marL="1828800" lvl="3" indent="-317500" rtl="0">
              <a:lnSpc>
                <a:spcPct val="100000"/>
              </a:lnSpc>
              <a:spcBef>
                <a:spcPts val="1600"/>
              </a:spcBef>
              <a:spcAft>
                <a:spcPts val="0"/>
              </a:spcAft>
              <a:buClr>
                <a:schemeClr val="lt1"/>
              </a:buClr>
              <a:buSzPts val="1400"/>
              <a:buChar char="●"/>
              <a:defRPr>
                <a:solidFill>
                  <a:schemeClr val="lt1"/>
                </a:solidFill>
              </a:defRPr>
            </a:lvl4pPr>
            <a:lvl5pPr marL="2286000" lvl="4" indent="-317500" rtl="0">
              <a:lnSpc>
                <a:spcPct val="100000"/>
              </a:lnSpc>
              <a:spcBef>
                <a:spcPts val="1600"/>
              </a:spcBef>
              <a:spcAft>
                <a:spcPts val="0"/>
              </a:spcAft>
              <a:buClr>
                <a:schemeClr val="lt1"/>
              </a:buClr>
              <a:buSzPts val="1400"/>
              <a:buChar char="○"/>
              <a:defRPr>
                <a:solidFill>
                  <a:schemeClr val="lt1"/>
                </a:solidFill>
              </a:defRPr>
            </a:lvl5pPr>
            <a:lvl6pPr marL="2743200" lvl="5" indent="-317500" rtl="0">
              <a:lnSpc>
                <a:spcPct val="100000"/>
              </a:lnSpc>
              <a:spcBef>
                <a:spcPts val="1600"/>
              </a:spcBef>
              <a:spcAft>
                <a:spcPts val="0"/>
              </a:spcAft>
              <a:buClr>
                <a:schemeClr val="lt1"/>
              </a:buClr>
              <a:buSzPts val="1400"/>
              <a:buChar char="■"/>
              <a:defRPr>
                <a:solidFill>
                  <a:schemeClr val="lt1"/>
                </a:solidFill>
              </a:defRPr>
            </a:lvl6pPr>
            <a:lvl7pPr marL="3200400" lvl="6" indent="-317500" rtl="0">
              <a:lnSpc>
                <a:spcPct val="100000"/>
              </a:lnSpc>
              <a:spcBef>
                <a:spcPts val="1600"/>
              </a:spcBef>
              <a:spcAft>
                <a:spcPts val="0"/>
              </a:spcAft>
              <a:buClr>
                <a:schemeClr val="lt1"/>
              </a:buClr>
              <a:buSzPts val="1400"/>
              <a:buChar char="●"/>
              <a:defRPr>
                <a:solidFill>
                  <a:schemeClr val="lt1"/>
                </a:solidFill>
              </a:defRPr>
            </a:lvl7pPr>
            <a:lvl8pPr marL="3657600" lvl="7" indent="-317500" rtl="0">
              <a:lnSpc>
                <a:spcPct val="100000"/>
              </a:lnSpc>
              <a:spcBef>
                <a:spcPts val="1600"/>
              </a:spcBef>
              <a:spcAft>
                <a:spcPts val="0"/>
              </a:spcAft>
              <a:buClr>
                <a:schemeClr val="lt1"/>
              </a:buClr>
              <a:buSzPts val="1400"/>
              <a:buChar char="○"/>
              <a:defRPr>
                <a:solidFill>
                  <a:schemeClr val="lt1"/>
                </a:solidFill>
              </a:defRPr>
            </a:lvl8pPr>
            <a:lvl9pPr marL="4114800" lvl="8" indent="-317500" rtl="0">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66" name="Google Shape;66;p4"/>
          <p:cNvSpPr/>
          <p:nvPr/>
        </p:nvSpPr>
        <p:spPr>
          <a:xfrm rot="10800000">
            <a:off x="440626" y="301813"/>
            <a:ext cx="690075" cy="56753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2700000">
            <a:off x="7858157" y="4329454"/>
            <a:ext cx="889938" cy="422311"/>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10800000">
            <a:off x="8522781" y="928981"/>
            <a:ext cx="118317" cy="39621"/>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rot="10800000">
            <a:off x="8318878" y="862716"/>
            <a:ext cx="110552" cy="53015"/>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rot="10800000">
            <a:off x="8009142" y="658532"/>
            <a:ext cx="108873" cy="8193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10800000">
            <a:off x="7839182" y="504739"/>
            <a:ext cx="92782" cy="92415"/>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rot="10800000">
            <a:off x="8429437" y="360437"/>
            <a:ext cx="178518" cy="14685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rot="10800000">
            <a:off x="306452" y="4020753"/>
            <a:ext cx="422770" cy="38939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
  <p:cSld name="BLANK_1_1_1_2">
    <p:spTree>
      <p:nvGrpSpPr>
        <p:cNvPr id="1" name="Shape 321"/>
        <p:cNvGrpSpPr/>
        <p:nvPr/>
      </p:nvGrpSpPr>
      <p:grpSpPr>
        <a:xfrm>
          <a:off x="0" y="0"/>
          <a:ext cx="0" cy="0"/>
          <a:chOff x="0" y="0"/>
          <a:chExt cx="0" cy="0"/>
        </a:xfrm>
      </p:grpSpPr>
      <p:sp>
        <p:nvSpPr>
          <p:cNvPr id="322" name="Google Shape;322;p17"/>
          <p:cNvSpPr txBox="1">
            <a:spLocks noGrp="1"/>
          </p:cNvSpPr>
          <p:nvPr>
            <p:ph type="title"/>
          </p:nvPr>
        </p:nvSpPr>
        <p:spPr>
          <a:xfrm flipH="1">
            <a:off x="719996"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3" name="Google Shape;323;p17"/>
          <p:cNvSpPr txBox="1">
            <a:spLocks noGrp="1"/>
          </p:cNvSpPr>
          <p:nvPr>
            <p:ph type="subTitle" idx="1"/>
          </p:nvPr>
        </p:nvSpPr>
        <p:spPr>
          <a:xfrm>
            <a:off x="720000"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4" name="Google Shape;324;p17"/>
          <p:cNvSpPr txBox="1">
            <a:spLocks noGrp="1"/>
          </p:cNvSpPr>
          <p:nvPr>
            <p:ph type="title" idx="2"/>
          </p:nvPr>
        </p:nvSpPr>
        <p:spPr>
          <a:xfrm>
            <a:off x="3403800"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5" name="Google Shape;325;p17"/>
          <p:cNvSpPr txBox="1">
            <a:spLocks noGrp="1"/>
          </p:cNvSpPr>
          <p:nvPr>
            <p:ph type="subTitle" idx="3"/>
          </p:nvPr>
        </p:nvSpPr>
        <p:spPr>
          <a:xfrm>
            <a:off x="3403803"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6" name="Google Shape;326;p17"/>
          <p:cNvSpPr txBox="1">
            <a:spLocks noGrp="1"/>
          </p:cNvSpPr>
          <p:nvPr>
            <p:ph type="title" idx="4"/>
          </p:nvPr>
        </p:nvSpPr>
        <p:spPr>
          <a:xfrm>
            <a:off x="6087600"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7" name="Google Shape;327;p17"/>
          <p:cNvSpPr txBox="1">
            <a:spLocks noGrp="1"/>
          </p:cNvSpPr>
          <p:nvPr>
            <p:ph type="subTitle" idx="5"/>
          </p:nvPr>
        </p:nvSpPr>
        <p:spPr>
          <a:xfrm>
            <a:off x="6087601"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8" name="Google Shape;328;p17"/>
          <p:cNvSpPr/>
          <p:nvPr/>
        </p:nvSpPr>
        <p:spPr>
          <a:xfrm rot="10800000" flipH="1">
            <a:off x="8462443" y="676756"/>
            <a:ext cx="457397" cy="421299"/>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rot="10800000" flipH="1">
            <a:off x="8071191" y="150022"/>
            <a:ext cx="552284" cy="386486"/>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rot="10800000" flipH="1">
            <a:off x="8022625" y="76195"/>
            <a:ext cx="489627" cy="357863"/>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rot="10800000">
            <a:off x="372571" y="1903223"/>
            <a:ext cx="347426" cy="252593"/>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rot="10800000" flipH="1">
            <a:off x="164335" y="793240"/>
            <a:ext cx="197208" cy="165511"/>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rot="10800000" flipH="1">
            <a:off x="453603" y="718419"/>
            <a:ext cx="166554" cy="55774"/>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rot="10800000" flipH="1">
            <a:off x="751549" y="625144"/>
            <a:ext cx="155622" cy="74627"/>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rot="10800000" flipH="1">
            <a:off x="1189898" y="337735"/>
            <a:ext cx="153259" cy="115333"/>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rot="10800000" flipH="1">
            <a:off x="1451784" y="121257"/>
            <a:ext cx="130609" cy="130091"/>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rot="10800000" flipH="1">
            <a:off x="-473382" y="4518920"/>
            <a:ext cx="1288582" cy="813031"/>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rot="10800000">
            <a:off x="8330727" y="2602482"/>
            <a:ext cx="878674" cy="587218"/>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rot="10800000">
            <a:off x="-250184" y="14698"/>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rot="10800000">
            <a:off x="5611999" y="1393446"/>
            <a:ext cx="410251" cy="377829"/>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a:ea typeface="Bebas Neue"/>
                <a:cs typeface="Bebas Neue"/>
                <a:sym typeface="Bebas Neue"/>
              </a:defRPr>
            </a:lvl1pPr>
            <a:lvl2pPr lvl="1" algn="r">
              <a:buNone/>
              <a:defRPr sz="1300">
                <a:solidFill>
                  <a:schemeClr val="dk2"/>
                </a:solidFill>
                <a:latin typeface="Bebas Neue"/>
                <a:ea typeface="Bebas Neue"/>
                <a:cs typeface="Bebas Neue"/>
                <a:sym typeface="Bebas Neue"/>
              </a:defRPr>
            </a:lvl2pPr>
            <a:lvl3pPr lvl="2" algn="r">
              <a:buNone/>
              <a:defRPr sz="1300">
                <a:solidFill>
                  <a:schemeClr val="dk2"/>
                </a:solidFill>
                <a:latin typeface="Bebas Neue"/>
                <a:ea typeface="Bebas Neue"/>
                <a:cs typeface="Bebas Neue"/>
                <a:sym typeface="Bebas Neue"/>
              </a:defRPr>
            </a:lvl3pPr>
            <a:lvl4pPr lvl="3" algn="r">
              <a:buNone/>
              <a:defRPr sz="1300">
                <a:solidFill>
                  <a:schemeClr val="dk2"/>
                </a:solidFill>
                <a:latin typeface="Bebas Neue"/>
                <a:ea typeface="Bebas Neue"/>
                <a:cs typeface="Bebas Neue"/>
                <a:sym typeface="Bebas Neue"/>
              </a:defRPr>
            </a:lvl4pPr>
            <a:lvl5pPr lvl="4" algn="r">
              <a:buNone/>
              <a:defRPr sz="1300">
                <a:solidFill>
                  <a:schemeClr val="dk2"/>
                </a:solidFill>
                <a:latin typeface="Bebas Neue"/>
                <a:ea typeface="Bebas Neue"/>
                <a:cs typeface="Bebas Neue"/>
                <a:sym typeface="Bebas Neue"/>
              </a:defRPr>
            </a:lvl5pPr>
            <a:lvl6pPr lvl="5" algn="r">
              <a:buNone/>
              <a:defRPr sz="1300">
                <a:solidFill>
                  <a:schemeClr val="dk2"/>
                </a:solidFill>
                <a:latin typeface="Bebas Neue"/>
                <a:ea typeface="Bebas Neue"/>
                <a:cs typeface="Bebas Neue"/>
                <a:sym typeface="Bebas Neue"/>
              </a:defRPr>
            </a:lvl6pPr>
            <a:lvl7pPr lvl="6" algn="r">
              <a:buNone/>
              <a:defRPr sz="1300">
                <a:solidFill>
                  <a:schemeClr val="dk2"/>
                </a:solidFill>
                <a:latin typeface="Bebas Neue"/>
                <a:ea typeface="Bebas Neue"/>
                <a:cs typeface="Bebas Neue"/>
                <a:sym typeface="Bebas Neue"/>
              </a:defRPr>
            </a:lvl7pPr>
            <a:lvl8pPr lvl="7" algn="r">
              <a:buNone/>
              <a:defRPr sz="1300">
                <a:solidFill>
                  <a:schemeClr val="dk2"/>
                </a:solidFill>
                <a:latin typeface="Bebas Neue"/>
                <a:ea typeface="Bebas Neue"/>
                <a:cs typeface="Bebas Neue"/>
                <a:sym typeface="Bebas Neue"/>
              </a:defRPr>
            </a:lvl8pPr>
            <a:lvl9pPr lvl="8" algn="r">
              <a:buNone/>
              <a:defRPr sz="1300">
                <a:solidFill>
                  <a:schemeClr val="dk2"/>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61" r:id="rId7"/>
    <p:sldLayoutId id="2147483663" r:id="rId8"/>
    <p:sldLayoutId id="2147483668" r:id="rId9"/>
    <p:sldLayoutId id="2147483670" r:id="rId10"/>
    <p:sldLayoutId id="2147483675" r:id="rId11"/>
    <p:sldLayoutId id="214748367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100"/>
              <a:t>EcomLegal </a:t>
            </a:r>
            <a:r>
              <a:rPr lang="en" sz="6400">
                <a:solidFill>
                  <a:schemeClr val="lt1"/>
                </a:solidFill>
              </a:rPr>
              <a:t>Assistant CGV</a:t>
            </a:r>
            <a:endParaRPr sz="6400">
              <a:solidFill>
                <a:schemeClr val="lt1"/>
              </a:solidFill>
            </a:endParaRPr>
          </a:p>
        </p:txBody>
      </p:sp>
      <p:sp>
        <p:nvSpPr>
          <p:cNvPr id="553" name="Google Shape;553;p33"/>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000"/>
              <a:t>F</a:t>
            </a:r>
            <a:r>
              <a:rPr lang="en" sz="2000"/>
              <a:t>ine tuning d’un agent conversationnel</a:t>
            </a:r>
            <a:endParaRPr sz="2000"/>
          </a:p>
        </p:txBody>
      </p:sp>
      <p:sp>
        <p:nvSpPr>
          <p:cNvPr id="554" name="Google Shape;554;p33"/>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3"/>
          <p:cNvGrpSpPr/>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33"/>
          <p:cNvGrpSpPr/>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descr="Une image contenant Police, Graphique, texte, logo&#10;&#10;Le contenu généré par l’IA peut être incorrect.">
            <a:extLst>
              <a:ext uri="{FF2B5EF4-FFF2-40B4-BE49-F238E27FC236}">
                <a16:creationId xmlns:a16="http://schemas.microsoft.com/office/drawing/2014/main" id="{40E85198-6185-21CC-D8C9-5D2850C1DC50}"/>
              </a:ext>
            </a:extLst>
          </p:cNvPr>
          <p:cNvPicPr>
            <a:picLocks noChangeAspect="1"/>
          </p:cNvPicPr>
          <p:nvPr/>
        </p:nvPicPr>
        <p:blipFill>
          <a:blip r:embed="rId3"/>
          <a:stretch>
            <a:fillRect/>
          </a:stretch>
        </p:blipFill>
        <p:spPr>
          <a:xfrm>
            <a:off x="7194400" y="-165241"/>
            <a:ext cx="1984252" cy="1466091"/>
          </a:xfrm>
          <a:prstGeom prst="rect">
            <a:avLst/>
          </a:prstGeom>
        </p:spPr>
      </p:pic>
      <p:pic>
        <p:nvPicPr>
          <p:cNvPr id="11" name="Image 10" descr="Une image contenant clipart, symbole, Graphique, dessin humoristique&#10;&#10;Le contenu généré par l’IA peut être incorrect.">
            <a:extLst>
              <a:ext uri="{FF2B5EF4-FFF2-40B4-BE49-F238E27FC236}">
                <a16:creationId xmlns:a16="http://schemas.microsoft.com/office/drawing/2014/main" id="{EBE12EAA-AE96-FB6C-F138-C702678262A3}"/>
              </a:ext>
            </a:extLst>
          </p:cNvPr>
          <p:cNvPicPr>
            <a:picLocks noChangeAspect="1"/>
          </p:cNvPicPr>
          <p:nvPr/>
        </p:nvPicPr>
        <p:blipFill>
          <a:blip r:embed="rId4"/>
          <a:stretch>
            <a:fillRect/>
          </a:stretch>
        </p:blipFill>
        <p:spPr>
          <a:xfrm>
            <a:off x="6449427" y="3861017"/>
            <a:ext cx="1058245" cy="1282483"/>
          </a:xfrm>
          <a:prstGeom prst="rect">
            <a:avLst/>
          </a:prstGeom>
        </p:spPr>
      </p:pic>
      <p:pic>
        <p:nvPicPr>
          <p:cNvPr id="19" name="Graphique 18">
            <a:extLst>
              <a:ext uri="{FF2B5EF4-FFF2-40B4-BE49-F238E27FC236}">
                <a16:creationId xmlns:a16="http://schemas.microsoft.com/office/drawing/2014/main" id="{E71EAD4E-96CB-3B03-AFA2-281D80C547A0}"/>
              </a:ext>
            </a:extLst>
          </p:cNvPr>
          <p:cNvPicPr>
            <a:picLocks noChangeAspect="1"/>
          </p:cNvPicPr>
          <p:nvPr/>
        </p:nvPicPr>
        <p:blipFill>
          <a:blip r:embed="rId5">
            <a:extLst>
              <a:ext uri="{96DAC541-7B7A-43D3-8B79-37D633B846F1}">
                <asvg:svgBlip xmlns:asvg="http://schemas.microsoft.com/office/drawing/2016/SVG/main" r:embed="rId6"/>
              </a:ext>
            </a:extLst>
          </a:blip>
          <a:srcRect l="63189" t="28650" r="11284" b="29352"/>
          <a:stretch>
            <a:fillRect/>
          </a:stretch>
        </p:blipFill>
        <p:spPr>
          <a:xfrm>
            <a:off x="456879" y="1193339"/>
            <a:ext cx="975833" cy="975833"/>
          </a:xfrm>
          <a:prstGeom prst="rect">
            <a:avLst/>
          </a:prstGeom>
        </p:spPr>
      </p:pic>
      <p:sp>
        <p:nvSpPr>
          <p:cNvPr id="20" name="ZoneTexte 19">
            <a:extLst>
              <a:ext uri="{FF2B5EF4-FFF2-40B4-BE49-F238E27FC236}">
                <a16:creationId xmlns:a16="http://schemas.microsoft.com/office/drawing/2014/main" id="{6520FC56-AEBD-DB43-46EF-64CA5964FAEC}"/>
              </a:ext>
            </a:extLst>
          </p:cNvPr>
          <p:cNvSpPr txBox="1"/>
          <p:nvPr/>
        </p:nvSpPr>
        <p:spPr>
          <a:xfrm>
            <a:off x="196328" y="4557931"/>
            <a:ext cx="2880000" cy="523220"/>
          </a:xfrm>
          <a:prstGeom prst="rect">
            <a:avLst/>
          </a:prstGeom>
          <a:noFill/>
        </p:spPr>
        <p:txBody>
          <a:bodyPr wrap="square" rtlCol="0">
            <a:spAutoFit/>
          </a:bodyPr>
          <a:lstStyle/>
          <a:p>
            <a:r>
              <a:rPr lang="fr-FR">
                <a:latin typeface="Do Hyeon" panose="020B0604020202020204" charset="-127"/>
                <a:ea typeface="Do Hyeon" panose="020B0604020202020204" charset="-127"/>
              </a:rPr>
              <a:t>Malgorzata RYCZER-DUMAS</a:t>
            </a:r>
            <a:br>
              <a:rPr lang="fr-FR">
                <a:latin typeface="Do Hyeon" panose="020B0604020202020204" charset="-127"/>
                <a:ea typeface="Do Hyeon" panose="020B0604020202020204" charset="-127"/>
              </a:rPr>
            </a:br>
            <a:r>
              <a:rPr lang="fr-FR">
                <a:latin typeface="Do Hyeon" panose="020B0604020202020204" charset="-127"/>
                <a:ea typeface="Do Hyeon" panose="020B0604020202020204" charset="-127"/>
              </a:rPr>
              <a:t>Tangi LE CADRE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a:extLst>
            <a:ext uri="{FF2B5EF4-FFF2-40B4-BE49-F238E27FC236}">
              <a16:creationId xmlns:a16="http://schemas.microsoft.com/office/drawing/2014/main" id="{9463B2FA-F8C8-8FD1-57CB-604B431F6F49}"/>
            </a:ext>
          </a:extLst>
        </p:cNvPr>
        <p:cNvGrpSpPr/>
        <p:nvPr/>
      </p:nvGrpSpPr>
      <p:grpSpPr>
        <a:xfrm>
          <a:off x="0" y="0"/>
          <a:ext cx="0" cy="0"/>
          <a:chOff x="0" y="0"/>
          <a:chExt cx="0" cy="0"/>
        </a:xfrm>
      </p:grpSpPr>
      <p:sp>
        <p:nvSpPr>
          <p:cNvPr id="4" name="Google Shape;794;p38">
            <a:extLst>
              <a:ext uri="{FF2B5EF4-FFF2-40B4-BE49-F238E27FC236}">
                <a16:creationId xmlns:a16="http://schemas.microsoft.com/office/drawing/2014/main" id="{C598A395-9DE9-C5F2-8415-1AB5BF4F4495}"/>
              </a:ext>
            </a:extLst>
          </p:cNvPr>
          <p:cNvSpPr txBox="1">
            <a:spLocks noGrp="1"/>
          </p:cNvSpPr>
          <p:nvPr/>
        </p:nvSpPr>
        <p:spPr>
          <a:xfrm>
            <a:off x="235435" y="1510154"/>
            <a:ext cx="5696537" cy="7424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dk1"/>
              </a:buClr>
              <a:buSzPts val="3600"/>
              <a:buFont typeface="Do Hyeon"/>
              <a:buNone/>
              <a:defRPr sz="3600" b="0" i="0" u="none" strike="noStrike" cap="none">
                <a:solidFill>
                  <a:schemeClr val="dk1"/>
                </a:solidFill>
                <a:latin typeface="Do Hyeon"/>
                <a:ea typeface="Do Hyeon"/>
                <a:cs typeface="Do Hyeon"/>
                <a:sym typeface="Do Hyeon"/>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fr-FR">
                <a:solidFill>
                  <a:schemeClr val="bg1"/>
                </a:solidFill>
              </a:rPr>
              <a:t>Le </a:t>
            </a:r>
            <a:r>
              <a:rPr lang="fr-FR" err="1">
                <a:solidFill>
                  <a:schemeClr val="bg1"/>
                </a:solidFill>
              </a:rPr>
              <a:t>PoC</a:t>
            </a:r>
            <a:r>
              <a:rPr lang="fr-FR">
                <a:solidFill>
                  <a:schemeClr val="bg1"/>
                </a:solidFill>
              </a:rPr>
              <a:t> python de </a:t>
            </a:r>
            <a:r>
              <a:rPr lang="fr-FR" err="1">
                <a:solidFill>
                  <a:schemeClr val="bg1"/>
                </a:solidFill>
              </a:rPr>
              <a:t>chatbot</a:t>
            </a:r>
            <a:endParaRPr lang="en">
              <a:solidFill>
                <a:schemeClr val="bg1"/>
              </a:solidFill>
            </a:endParaRPr>
          </a:p>
          <a:p>
            <a:endParaRPr lang="en">
              <a:solidFill>
                <a:schemeClr val="bg1"/>
              </a:solidFill>
            </a:endParaRPr>
          </a:p>
        </p:txBody>
      </p:sp>
      <p:sp>
        <p:nvSpPr>
          <p:cNvPr id="118" name="Google Shape;795;p38">
            <a:extLst>
              <a:ext uri="{FF2B5EF4-FFF2-40B4-BE49-F238E27FC236}">
                <a16:creationId xmlns:a16="http://schemas.microsoft.com/office/drawing/2014/main" id="{058FFF05-5706-DDD8-4208-84B285E5A65B}"/>
              </a:ext>
            </a:extLst>
          </p:cNvPr>
          <p:cNvSpPr txBox="1">
            <a:spLocks/>
          </p:cNvSpPr>
          <p:nvPr/>
        </p:nvSpPr>
        <p:spPr>
          <a:xfrm>
            <a:off x="773210" y="403895"/>
            <a:ext cx="2305023" cy="122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a:latin typeface="Do Hyeon"/>
                <a:ea typeface="Do Hyeon"/>
              </a:rPr>
              <a:t>06.</a:t>
            </a:r>
          </a:p>
        </p:txBody>
      </p:sp>
      <p:grpSp>
        <p:nvGrpSpPr>
          <p:cNvPr id="131" name="Google Shape;1365;p49">
            <a:extLst>
              <a:ext uri="{FF2B5EF4-FFF2-40B4-BE49-F238E27FC236}">
                <a16:creationId xmlns:a16="http://schemas.microsoft.com/office/drawing/2014/main" id="{843E7B83-716B-450C-A6D6-75AE97904FFE}"/>
              </a:ext>
            </a:extLst>
          </p:cNvPr>
          <p:cNvGrpSpPr/>
          <p:nvPr/>
        </p:nvGrpSpPr>
        <p:grpSpPr>
          <a:xfrm>
            <a:off x="8372534" y="3256643"/>
            <a:ext cx="760035" cy="1716998"/>
            <a:chOff x="2473025" y="-13112500"/>
            <a:chExt cx="2673950" cy="13350625"/>
          </a:xfrm>
        </p:grpSpPr>
        <p:sp>
          <p:nvSpPr>
            <p:cNvPr id="3" name="Google Shape;1366;p49">
              <a:extLst>
                <a:ext uri="{FF2B5EF4-FFF2-40B4-BE49-F238E27FC236}">
                  <a16:creationId xmlns:a16="http://schemas.microsoft.com/office/drawing/2014/main" id="{C95CDA30-5E81-0DC6-D0D6-5956DF511735}"/>
                </a:ext>
              </a:extLst>
            </p:cNvPr>
            <p:cNvSpPr/>
            <p:nvPr/>
          </p:nvSpPr>
          <p:spPr>
            <a:xfrm>
              <a:off x="2473025" y="-9353550"/>
              <a:ext cx="2673950" cy="9591675"/>
            </a:xfrm>
            <a:custGeom>
              <a:avLst/>
              <a:gdLst/>
              <a:ahLst/>
              <a:cxnLst/>
              <a:rect l="l" t="t" r="r" b="b"/>
              <a:pathLst>
                <a:path w="106958" h="383667" extrusionOk="0">
                  <a:moveTo>
                    <a:pt x="17381" y="3722"/>
                  </a:moveTo>
                  <a:lnTo>
                    <a:pt x="17323" y="4233"/>
                  </a:lnTo>
                  <a:lnTo>
                    <a:pt x="17261" y="4732"/>
                  </a:lnTo>
                  <a:lnTo>
                    <a:pt x="17194" y="5231"/>
                  </a:lnTo>
                  <a:lnTo>
                    <a:pt x="17123" y="5719"/>
                  </a:lnTo>
                  <a:lnTo>
                    <a:pt x="17052" y="6196"/>
                  </a:lnTo>
                  <a:lnTo>
                    <a:pt x="16976" y="6672"/>
                  </a:lnTo>
                  <a:lnTo>
                    <a:pt x="16896" y="7137"/>
                  </a:lnTo>
                  <a:lnTo>
                    <a:pt x="16816" y="7591"/>
                  </a:lnTo>
                  <a:lnTo>
                    <a:pt x="16736" y="8045"/>
                  </a:lnTo>
                  <a:lnTo>
                    <a:pt x="16647" y="8488"/>
                  </a:lnTo>
                  <a:lnTo>
                    <a:pt x="16557" y="8930"/>
                  </a:lnTo>
                  <a:lnTo>
                    <a:pt x="16468" y="9350"/>
                  </a:lnTo>
                  <a:lnTo>
                    <a:pt x="16375" y="9781"/>
                  </a:lnTo>
                  <a:lnTo>
                    <a:pt x="16277" y="10189"/>
                  </a:lnTo>
                  <a:lnTo>
                    <a:pt x="16179" y="10598"/>
                  </a:lnTo>
                  <a:lnTo>
                    <a:pt x="16077" y="10995"/>
                  </a:lnTo>
                  <a:lnTo>
                    <a:pt x="15974" y="11392"/>
                  </a:lnTo>
                  <a:lnTo>
                    <a:pt x="15867" y="11767"/>
                  </a:lnTo>
                  <a:lnTo>
                    <a:pt x="15761" y="12141"/>
                  </a:lnTo>
                  <a:lnTo>
                    <a:pt x="15649" y="12515"/>
                  </a:lnTo>
                  <a:lnTo>
                    <a:pt x="15538" y="12878"/>
                  </a:lnTo>
                  <a:lnTo>
                    <a:pt x="15427" y="13230"/>
                  </a:lnTo>
                  <a:lnTo>
                    <a:pt x="15306" y="13571"/>
                  </a:lnTo>
                  <a:lnTo>
                    <a:pt x="15191" y="13911"/>
                  </a:lnTo>
                  <a:lnTo>
                    <a:pt x="15070" y="14240"/>
                  </a:lnTo>
                  <a:lnTo>
                    <a:pt x="14950" y="14569"/>
                  </a:lnTo>
                  <a:lnTo>
                    <a:pt x="14826" y="14887"/>
                  </a:lnTo>
                  <a:lnTo>
                    <a:pt x="14696" y="15193"/>
                  </a:lnTo>
                  <a:lnTo>
                    <a:pt x="14572" y="15488"/>
                  </a:lnTo>
                  <a:lnTo>
                    <a:pt x="14443" y="15783"/>
                  </a:lnTo>
                  <a:lnTo>
                    <a:pt x="14309" y="16067"/>
                  </a:lnTo>
                  <a:lnTo>
                    <a:pt x="14180" y="16339"/>
                  </a:lnTo>
                  <a:lnTo>
                    <a:pt x="14046" y="16611"/>
                  </a:lnTo>
                  <a:lnTo>
                    <a:pt x="13908" y="16872"/>
                  </a:lnTo>
                  <a:lnTo>
                    <a:pt x="13770" y="17122"/>
                  </a:lnTo>
                  <a:lnTo>
                    <a:pt x="13632" y="17371"/>
                  </a:lnTo>
                  <a:lnTo>
                    <a:pt x="13494" y="17610"/>
                  </a:lnTo>
                  <a:lnTo>
                    <a:pt x="13352" y="17837"/>
                  </a:lnTo>
                  <a:lnTo>
                    <a:pt x="13209" y="18064"/>
                  </a:lnTo>
                  <a:lnTo>
                    <a:pt x="13067" y="18279"/>
                  </a:lnTo>
                  <a:lnTo>
                    <a:pt x="12925" y="18483"/>
                  </a:lnTo>
                  <a:lnTo>
                    <a:pt x="12778" y="18676"/>
                  </a:lnTo>
                  <a:lnTo>
                    <a:pt x="12631" y="18869"/>
                  </a:lnTo>
                  <a:lnTo>
                    <a:pt x="12484" y="19051"/>
                  </a:lnTo>
                  <a:lnTo>
                    <a:pt x="12337" y="19221"/>
                  </a:lnTo>
                  <a:lnTo>
                    <a:pt x="12185" y="19391"/>
                  </a:lnTo>
                  <a:lnTo>
                    <a:pt x="12034" y="19550"/>
                  </a:lnTo>
                  <a:lnTo>
                    <a:pt x="11883" y="19697"/>
                  </a:lnTo>
                  <a:lnTo>
                    <a:pt x="11731" y="19845"/>
                  </a:lnTo>
                  <a:lnTo>
                    <a:pt x="11580" y="19981"/>
                  </a:lnTo>
                  <a:lnTo>
                    <a:pt x="11424" y="20106"/>
                  </a:lnTo>
                  <a:lnTo>
                    <a:pt x="11273" y="20219"/>
                  </a:lnTo>
                  <a:lnTo>
                    <a:pt x="11117" y="20333"/>
                  </a:lnTo>
                  <a:lnTo>
                    <a:pt x="10961" y="20435"/>
                  </a:lnTo>
                  <a:lnTo>
                    <a:pt x="10805" y="20526"/>
                  </a:lnTo>
                  <a:lnTo>
                    <a:pt x="10650" y="20616"/>
                  </a:lnTo>
                  <a:lnTo>
                    <a:pt x="10494" y="20696"/>
                  </a:lnTo>
                  <a:lnTo>
                    <a:pt x="10333" y="20764"/>
                  </a:lnTo>
                  <a:lnTo>
                    <a:pt x="10178" y="20821"/>
                  </a:lnTo>
                  <a:lnTo>
                    <a:pt x="10022" y="20877"/>
                  </a:lnTo>
                  <a:lnTo>
                    <a:pt x="9861" y="20923"/>
                  </a:lnTo>
                  <a:lnTo>
                    <a:pt x="9706" y="20957"/>
                  </a:lnTo>
                  <a:lnTo>
                    <a:pt x="9550" y="20980"/>
                  </a:lnTo>
                  <a:lnTo>
                    <a:pt x="9390" y="21002"/>
                  </a:lnTo>
                  <a:lnTo>
                    <a:pt x="9234" y="21014"/>
                  </a:lnTo>
                  <a:lnTo>
                    <a:pt x="9073" y="21025"/>
                  </a:lnTo>
                  <a:lnTo>
                    <a:pt x="8918" y="21014"/>
                  </a:lnTo>
                  <a:lnTo>
                    <a:pt x="8757" y="21002"/>
                  </a:lnTo>
                  <a:lnTo>
                    <a:pt x="8602" y="20980"/>
                  </a:lnTo>
                  <a:lnTo>
                    <a:pt x="8446" y="20945"/>
                  </a:lnTo>
                  <a:lnTo>
                    <a:pt x="8290" y="20911"/>
                  </a:lnTo>
                  <a:lnTo>
                    <a:pt x="8130" y="20866"/>
                  </a:lnTo>
                  <a:lnTo>
                    <a:pt x="7974" y="20809"/>
                  </a:lnTo>
                  <a:lnTo>
                    <a:pt x="7818" y="20741"/>
                  </a:lnTo>
                  <a:lnTo>
                    <a:pt x="7662" y="20673"/>
                  </a:lnTo>
                  <a:lnTo>
                    <a:pt x="7511" y="20594"/>
                  </a:lnTo>
                  <a:lnTo>
                    <a:pt x="7355" y="20503"/>
                  </a:lnTo>
                  <a:lnTo>
                    <a:pt x="7204" y="20412"/>
                  </a:lnTo>
                  <a:lnTo>
                    <a:pt x="7048" y="20299"/>
                  </a:lnTo>
                  <a:lnTo>
                    <a:pt x="6896" y="20185"/>
                  </a:lnTo>
                  <a:lnTo>
                    <a:pt x="6745" y="20060"/>
                  </a:lnTo>
                  <a:lnTo>
                    <a:pt x="6598" y="19936"/>
                  </a:lnTo>
                  <a:lnTo>
                    <a:pt x="6447" y="19788"/>
                  </a:lnTo>
                  <a:lnTo>
                    <a:pt x="6300" y="19641"/>
                  </a:lnTo>
                  <a:lnTo>
                    <a:pt x="6148" y="19482"/>
                  </a:lnTo>
                  <a:lnTo>
                    <a:pt x="6001" y="19323"/>
                  </a:lnTo>
                  <a:lnTo>
                    <a:pt x="5859" y="19141"/>
                  </a:lnTo>
                  <a:lnTo>
                    <a:pt x="5712" y="18960"/>
                  </a:lnTo>
                  <a:lnTo>
                    <a:pt x="5570" y="18767"/>
                  </a:lnTo>
                  <a:lnTo>
                    <a:pt x="5427" y="18574"/>
                  </a:lnTo>
                  <a:lnTo>
                    <a:pt x="5289" y="18359"/>
                  </a:lnTo>
                  <a:lnTo>
                    <a:pt x="5147" y="18143"/>
                  </a:lnTo>
                  <a:lnTo>
                    <a:pt x="5009" y="17916"/>
                  </a:lnTo>
                  <a:lnTo>
                    <a:pt x="4875" y="17678"/>
                  </a:lnTo>
                  <a:lnTo>
                    <a:pt x="4737" y="17440"/>
                  </a:lnTo>
                  <a:lnTo>
                    <a:pt x="4604" y="17190"/>
                  </a:lnTo>
                  <a:lnTo>
                    <a:pt x="4474" y="16929"/>
                  </a:lnTo>
                  <a:lnTo>
                    <a:pt x="4341" y="16657"/>
                  </a:lnTo>
                  <a:lnTo>
                    <a:pt x="4212" y="16373"/>
                  </a:lnTo>
                  <a:lnTo>
                    <a:pt x="4087" y="16089"/>
                  </a:lnTo>
                  <a:lnTo>
                    <a:pt x="3962" y="15794"/>
                  </a:lnTo>
                  <a:lnTo>
                    <a:pt x="3838" y="15488"/>
                  </a:lnTo>
                  <a:lnTo>
                    <a:pt x="3713" y="15170"/>
                  </a:lnTo>
                  <a:lnTo>
                    <a:pt x="3593" y="14841"/>
                  </a:lnTo>
                  <a:lnTo>
                    <a:pt x="3477" y="14512"/>
                  </a:lnTo>
                  <a:lnTo>
                    <a:pt x="3361" y="14172"/>
                  </a:lnTo>
                  <a:lnTo>
                    <a:pt x="3246" y="13820"/>
                  </a:lnTo>
                  <a:lnTo>
                    <a:pt x="3134" y="13457"/>
                  </a:lnTo>
                  <a:lnTo>
                    <a:pt x="3027" y="13094"/>
                  </a:lnTo>
                  <a:lnTo>
                    <a:pt x="2916" y="12720"/>
                  </a:lnTo>
                  <a:lnTo>
                    <a:pt x="2814" y="12334"/>
                  </a:lnTo>
                  <a:lnTo>
                    <a:pt x="2711" y="11937"/>
                  </a:lnTo>
                  <a:lnTo>
                    <a:pt x="2609" y="11528"/>
                  </a:lnTo>
                  <a:lnTo>
                    <a:pt x="2511" y="11120"/>
                  </a:lnTo>
                  <a:lnTo>
                    <a:pt x="2413" y="10689"/>
                  </a:lnTo>
                  <a:lnTo>
                    <a:pt x="2320" y="10258"/>
                  </a:lnTo>
                  <a:lnTo>
                    <a:pt x="2231" y="9826"/>
                  </a:lnTo>
                  <a:lnTo>
                    <a:pt x="2141" y="9373"/>
                  </a:lnTo>
                  <a:lnTo>
                    <a:pt x="2057" y="8907"/>
                  </a:lnTo>
                  <a:lnTo>
                    <a:pt x="1972" y="8442"/>
                  </a:lnTo>
                  <a:lnTo>
                    <a:pt x="1892" y="7966"/>
                  </a:lnTo>
                  <a:lnTo>
                    <a:pt x="1816" y="7478"/>
                  </a:lnTo>
                  <a:lnTo>
                    <a:pt x="1741" y="6990"/>
                  </a:lnTo>
                  <a:lnTo>
                    <a:pt x="1670" y="6479"/>
                  </a:lnTo>
                  <a:lnTo>
                    <a:pt x="1598" y="5969"/>
                  </a:lnTo>
                  <a:lnTo>
                    <a:pt x="1536" y="5447"/>
                  </a:lnTo>
                  <a:lnTo>
                    <a:pt x="1469" y="4914"/>
                  </a:lnTo>
                  <a:lnTo>
                    <a:pt x="1411" y="4369"/>
                  </a:lnTo>
                  <a:lnTo>
                    <a:pt x="1402" y="4312"/>
                  </a:lnTo>
                  <a:lnTo>
                    <a:pt x="1394" y="4267"/>
                  </a:lnTo>
                  <a:lnTo>
                    <a:pt x="1385" y="4221"/>
                  </a:lnTo>
                  <a:lnTo>
                    <a:pt x="1376" y="4165"/>
                  </a:lnTo>
                  <a:lnTo>
                    <a:pt x="1865" y="4278"/>
                  </a:lnTo>
                  <a:lnTo>
                    <a:pt x="2360" y="4369"/>
                  </a:lnTo>
                  <a:lnTo>
                    <a:pt x="2858" y="4448"/>
                  </a:lnTo>
                  <a:lnTo>
                    <a:pt x="3352" y="4516"/>
                  </a:lnTo>
                  <a:lnTo>
                    <a:pt x="3851" y="4584"/>
                  </a:lnTo>
                  <a:lnTo>
                    <a:pt x="4350" y="4630"/>
                  </a:lnTo>
                  <a:lnTo>
                    <a:pt x="4848" y="4675"/>
                  </a:lnTo>
                  <a:lnTo>
                    <a:pt x="5351" y="4709"/>
                  </a:lnTo>
                  <a:lnTo>
                    <a:pt x="5850" y="4743"/>
                  </a:lnTo>
                  <a:lnTo>
                    <a:pt x="6353" y="4755"/>
                  </a:lnTo>
                  <a:lnTo>
                    <a:pt x="6856" y="4766"/>
                  </a:lnTo>
                  <a:lnTo>
                    <a:pt x="7862" y="4766"/>
                  </a:lnTo>
                  <a:lnTo>
                    <a:pt x="8366" y="4755"/>
                  </a:lnTo>
                  <a:lnTo>
                    <a:pt x="9376" y="4709"/>
                  </a:lnTo>
                  <a:lnTo>
                    <a:pt x="10382" y="4641"/>
                  </a:lnTo>
                  <a:lnTo>
                    <a:pt x="11393" y="4550"/>
                  </a:lnTo>
                  <a:lnTo>
                    <a:pt x="12399" y="4448"/>
                  </a:lnTo>
                  <a:lnTo>
                    <a:pt x="13401" y="4324"/>
                  </a:lnTo>
                  <a:lnTo>
                    <a:pt x="14403" y="4187"/>
                  </a:lnTo>
                  <a:lnTo>
                    <a:pt x="15400" y="4040"/>
                  </a:lnTo>
                  <a:lnTo>
                    <a:pt x="16393" y="3881"/>
                  </a:lnTo>
                  <a:lnTo>
                    <a:pt x="17381" y="3722"/>
                  </a:lnTo>
                  <a:close/>
                  <a:moveTo>
                    <a:pt x="90311" y="15443"/>
                  </a:moveTo>
                  <a:lnTo>
                    <a:pt x="90806" y="15692"/>
                  </a:lnTo>
                  <a:lnTo>
                    <a:pt x="91300" y="15942"/>
                  </a:lnTo>
                  <a:lnTo>
                    <a:pt x="92284" y="16475"/>
                  </a:lnTo>
                  <a:lnTo>
                    <a:pt x="93263" y="17020"/>
                  </a:lnTo>
                  <a:lnTo>
                    <a:pt x="94243" y="17598"/>
                  </a:lnTo>
                  <a:lnTo>
                    <a:pt x="95218" y="18177"/>
                  </a:lnTo>
                  <a:lnTo>
                    <a:pt x="96193" y="18778"/>
                  </a:lnTo>
                  <a:lnTo>
                    <a:pt x="97168" y="19391"/>
                  </a:lnTo>
                  <a:lnTo>
                    <a:pt x="98138" y="20015"/>
                  </a:lnTo>
                  <a:lnTo>
                    <a:pt x="100088" y="21275"/>
                  </a:lnTo>
                  <a:lnTo>
                    <a:pt x="102034" y="22523"/>
                  </a:lnTo>
                  <a:lnTo>
                    <a:pt x="103009" y="23147"/>
                  </a:lnTo>
                  <a:lnTo>
                    <a:pt x="103984" y="23759"/>
                  </a:lnTo>
                  <a:lnTo>
                    <a:pt x="104959" y="24372"/>
                  </a:lnTo>
                  <a:lnTo>
                    <a:pt x="105938" y="24962"/>
                  </a:lnTo>
                  <a:lnTo>
                    <a:pt x="105872" y="25370"/>
                  </a:lnTo>
                  <a:lnTo>
                    <a:pt x="105800" y="25768"/>
                  </a:lnTo>
                  <a:lnTo>
                    <a:pt x="105720" y="26176"/>
                  </a:lnTo>
                  <a:lnTo>
                    <a:pt x="105640" y="26562"/>
                  </a:lnTo>
                  <a:lnTo>
                    <a:pt x="105551" y="26959"/>
                  </a:lnTo>
                  <a:lnTo>
                    <a:pt x="105458" y="27333"/>
                  </a:lnTo>
                  <a:lnTo>
                    <a:pt x="105360" y="27719"/>
                  </a:lnTo>
                  <a:lnTo>
                    <a:pt x="105253" y="28082"/>
                  </a:lnTo>
                  <a:lnTo>
                    <a:pt x="105146" y="28457"/>
                  </a:lnTo>
                  <a:lnTo>
                    <a:pt x="105035" y="28808"/>
                  </a:lnTo>
                  <a:lnTo>
                    <a:pt x="104914" y="29171"/>
                  </a:lnTo>
                  <a:lnTo>
                    <a:pt x="104794" y="29512"/>
                  </a:lnTo>
                  <a:lnTo>
                    <a:pt x="104670" y="29863"/>
                  </a:lnTo>
                  <a:lnTo>
                    <a:pt x="104541" y="30193"/>
                  </a:lnTo>
                  <a:lnTo>
                    <a:pt x="104407" y="30522"/>
                  </a:lnTo>
                  <a:lnTo>
                    <a:pt x="104269" y="30851"/>
                  </a:lnTo>
                  <a:lnTo>
                    <a:pt x="104126" y="31168"/>
                  </a:lnTo>
                  <a:lnTo>
                    <a:pt x="103984" y="31475"/>
                  </a:lnTo>
                  <a:lnTo>
                    <a:pt x="103837" y="31781"/>
                  </a:lnTo>
                  <a:lnTo>
                    <a:pt x="103686" y="32076"/>
                  </a:lnTo>
                  <a:lnTo>
                    <a:pt x="103534" y="32371"/>
                  </a:lnTo>
                  <a:lnTo>
                    <a:pt x="103374" y="32655"/>
                  </a:lnTo>
                  <a:lnTo>
                    <a:pt x="103218" y="32938"/>
                  </a:lnTo>
                  <a:lnTo>
                    <a:pt x="103053" y="33199"/>
                  </a:lnTo>
                  <a:lnTo>
                    <a:pt x="102893" y="33472"/>
                  </a:lnTo>
                  <a:lnTo>
                    <a:pt x="102724" y="33732"/>
                  </a:lnTo>
                  <a:lnTo>
                    <a:pt x="102559" y="33982"/>
                  </a:lnTo>
                  <a:lnTo>
                    <a:pt x="102386" y="34220"/>
                  </a:lnTo>
                  <a:lnTo>
                    <a:pt x="102216" y="34459"/>
                  </a:lnTo>
                  <a:lnTo>
                    <a:pt x="102043" y="34686"/>
                  </a:lnTo>
                  <a:lnTo>
                    <a:pt x="101865" y="34912"/>
                  </a:lnTo>
                  <a:lnTo>
                    <a:pt x="101691" y="35128"/>
                  </a:lnTo>
                  <a:lnTo>
                    <a:pt x="101513" y="35332"/>
                  </a:lnTo>
                  <a:lnTo>
                    <a:pt x="101331" y="35536"/>
                  </a:lnTo>
                  <a:lnTo>
                    <a:pt x="101152" y="35729"/>
                  </a:lnTo>
                  <a:lnTo>
                    <a:pt x="100970" y="35911"/>
                  </a:lnTo>
                  <a:lnTo>
                    <a:pt x="100787" y="36092"/>
                  </a:lnTo>
                  <a:lnTo>
                    <a:pt x="100609" y="36263"/>
                  </a:lnTo>
                  <a:lnTo>
                    <a:pt x="100427" y="36433"/>
                  </a:lnTo>
                  <a:lnTo>
                    <a:pt x="100240" y="36580"/>
                  </a:lnTo>
                  <a:lnTo>
                    <a:pt x="100057" y="36728"/>
                  </a:lnTo>
                  <a:lnTo>
                    <a:pt x="99875" y="36875"/>
                  </a:lnTo>
                  <a:lnTo>
                    <a:pt x="99692" y="37000"/>
                  </a:lnTo>
                  <a:lnTo>
                    <a:pt x="99510" y="37125"/>
                  </a:lnTo>
                  <a:lnTo>
                    <a:pt x="99327" y="37250"/>
                  </a:lnTo>
                  <a:lnTo>
                    <a:pt x="99149" y="37352"/>
                  </a:lnTo>
                  <a:lnTo>
                    <a:pt x="98966" y="37454"/>
                  </a:lnTo>
                  <a:lnTo>
                    <a:pt x="98788" y="37545"/>
                  </a:lnTo>
                  <a:lnTo>
                    <a:pt x="98610" y="37624"/>
                  </a:lnTo>
                  <a:lnTo>
                    <a:pt x="98432" y="37704"/>
                  </a:lnTo>
                  <a:lnTo>
                    <a:pt x="98254" y="37772"/>
                  </a:lnTo>
                  <a:lnTo>
                    <a:pt x="98080" y="37828"/>
                  </a:lnTo>
                  <a:lnTo>
                    <a:pt x="97907" y="37874"/>
                  </a:lnTo>
                  <a:lnTo>
                    <a:pt x="97738" y="37919"/>
                  </a:lnTo>
                  <a:lnTo>
                    <a:pt x="97568" y="37953"/>
                  </a:lnTo>
                  <a:lnTo>
                    <a:pt x="97399" y="37976"/>
                  </a:lnTo>
                  <a:lnTo>
                    <a:pt x="97235" y="37987"/>
                  </a:lnTo>
                  <a:lnTo>
                    <a:pt x="97070" y="37999"/>
                  </a:lnTo>
                  <a:lnTo>
                    <a:pt x="96910" y="37999"/>
                  </a:lnTo>
                  <a:lnTo>
                    <a:pt x="96754" y="37987"/>
                  </a:lnTo>
                  <a:lnTo>
                    <a:pt x="96598" y="37965"/>
                  </a:lnTo>
                  <a:lnTo>
                    <a:pt x="96447" y="37931"/>
                  </a:lnTo>
                  <a:lnTo>
                    <a:pt x="96295" y="37896"/>
                  </a:lnTo>
                  <a:lnTo>
                    <a:pt x="96148" y="37851"/>
                  </a:lnTo>
                  <a:lnTo>
                    <a:pt x="95966" y="37772"/>
                  </a:lnTo>
                  <a:lnTo>
                    <a:pt x="95783" y="37692"/>
                  </a:lnTo>
                  <a:lnTo>
                    <a:pt x="95601" y="37590"/>
                  </a:lnTo>
                  <a:lnTo>
                    <a:pt x="95423" y="37477"/>
                  </a:lnTo>
                  <a:lnTo>
                    <a:pt x="95249" y="37352"/>
                  </a:lnTo>
                  <a:lnTo>
                    <a:pt x="95075" y="37216"/>
                  </a:lnTo>
                  <a:lnTo>
                    <a:pt x="94902" y="37068"/>
                  </a:lnTo>
                  <a:lnTo>
                    <a:pt x="94732" y="36909"/>
                  </a:lnTo>
                  <a:lnTo>
                    <a:pt x="94568" y="36739"/>
                  </a:lnTo>
                  <a:lnTo>
                    <a:pt x="94403" y="36558"/>
                  </a:lnTo>
                  <a:lnTo>
                    <a:pt x="94243" y="36365"/>
                  </a:lnTo>
                  <a:lnTo>
                    <a:pt x="94082" y="36161"/>
                  </a:lnTo>
                  <a:lnTo>
                    <a:pt x="93927" y="35945"/>
                  </a:lnTo>
                  <a:lnTo>
                    <a:pt x="93771" y="35729"/>
                  </a:lnTo>
                  <a:lnTo>
                    <a:pt x="93619" y="35491"/>
                  </a:lnTo>
                  <a:lnTo>
                    <a:pt x="93473" y="35241"/>
                  </a:lnTo>
                  <a:lnTo>
                    <a:pt x="93326" y="34992"/>
                  </a:lnTo>
                  <a:lnTo>
                    <a:pt x="93183" y="34720"/>
                  </a:lnTo>
                  <a:lnTo>
                    <a:pt x="93045" y="34447"/>
                  </a:lnTo>
                  <a:lnTo>
                    <a:pt x="92907" y="34164"/>
                  </a:lnTo>
                  <a:lnTo>
                    <a:pt x="92774" y="33869"/>
                  </a:lnTo>
                  <a:lnTo>
                    <a:pt x="92640" y="33574"/>
                  </a:lnTo>
                  <a:lnTo>
                    <a:pt x="92511" y="33256"/>
                  </a:lnTo>
                  <a:lnTo>
                    <a:pt x="92386" y="32938"/>
                  </a:lnTo>
                  <a:lnTo>
                    <a:pt x="92266" y="32609"/>
                  </a:lnTo>
                  <a:lnTo>
                    <a:pt x="92146" y="32280"/>
                  </a:lnTo>
                  <a:lnTo>
                    <a:pt x="92030" y="31928"/>
                  </a:lnTo>
                  <a:lnTo>
                    <a:pt x="91914" y="31588"/>
                  </a:lnTo>
                  <a:lnTo>
                    <a:pt x="91807" y="31225"/>
                  </a:lnTo>
                  <a:lnTo>
                    <a:pt x="91701" y="30862"/>
                  </a:lnTo>
                  <a:lnTo>
                    <a:pt x="91598" y="30488"/>
                  </a:lnTo>
                  <a:lnTo>
                    <a:pt x="91496" y="30102"/>
                  </a:lnTo>
                  <a:lnTo>
                    <a:pt x="91402" y="29716"/>
                  </a:lnTo>
                  <a:lnTo>
                    <a:pt x="91309" y="29319"/>
                  </a:lnTo>
                  <a:lnTo>
                    <a:pt x="91220" y="28922"/>
                  </a:lnTo>
                  <a:lnTo>
                    <a:pt x="91131" y="28513"/>
                  </a:lnTo>
                  <a:lnTo>
                    <a:pt x="91051" y="28105"/>
                  </a:lnTo>
                  <a:lnTo>
                    <a:pt x="90970" y="27685"/>
                  </a:lnTo>
                  <a:lnTo>
                    <a:pt x="90895" y="27265"/>
                  </a:lnTo>
                  <a:lnTo>
                    <a:pt x="90823" y="26834"/>
                  </a:lnTo>
                  <a:lnTo>
                    <a:pt x="90757" y="26403"/>
                  </a:lnTo>
                  <a:lnTo>
                    <a:pt x="90690" y="25960"/>
                  </a:lnTo>
                  <a:lnTo>
                    <a:pt x="90632" y="25518"/>
                  </a:lnTo>
                  <a:lnTo>
                    <a:pt x="90574" y="25075"/>
                  </a:lnTo>
                  <a:lnTo>
                    <a:pt x="90521" y="24622"/>
                  </a:lnTo>
                  <a:lnTo>
                    <a:pt x="90472" y="24168"/>
                  </a:lnTo>
                  <a:lnTo>
                    <a:pt x="90427" y="23703"/>
                  </a:lnTo>
                  <a:lnTo>
                    <a:pt x="90387" y="23237"/>
                  </a:lnTo>
                  <a:lnTo>
                    <a:pt x="90352" y="22772"/>
                  </a:lnTo>
                  <a:lnTo>
                    <a:pt x="90320" y="22307"/>
                  </a:lnTo>
                  <a:lnTo>
                    <a:pt x="90289" y="21830"/>
                  </a:lnTo>
                  <a:lnTo>
                    <a:pt x="90267" y="21354"/>
                  </a:lnTo>
                  <a:lnTo>
                    <a:pt x="90245" y="20866"/>
                  </a:lnTo>
                  <a:lnTo>
                    <a:pt x="90231" y="20390"/>
                  </a:lnTo>
                  <a:lnTo>
                    <a:pt x="90218" y="19902"/>
                  </a:lnTo>
                  <a:lnTo>
                    <a:pt x="90214" y="19414"/>
                  </a:lnTo>
                  <a:lnTo>
                    <a:pt x="90209" y="18926"/>
                  </a:lnTo>
                  <a:lnTo>
                    <a:pt x="90209" y="18438"/>
                  </a:lnTo>
                  <a:lnTo>
                    <a:pt x="90218" y="17950"/>
                  </a:lnTo>
                  <a:lnTo>
                    <a:pt x="90227" y="17451"/>
                  </a:lnTo>
                  <a:lnTo>
                    <a:pt x="90240" y="16963"/>
                  </a:lnTo>
                  <a:lnTo>
                    <a:pt x="90263" y="16464"/>
                  </a:lnTo>
                  <a:lnTo>
                    <a:pt x="90285" y="15965"/>
                  </a:lnTo>
                  <a:lnTo>
                    <a:pt x="90311" y="15465"/>
                  </a:lnTo>
                  <a:lnTo>
                    <a:pt x="90311" y="15443"/>
                  </a:lnTo>
                  <a:close/>
                  <a:moveTo>
                    <a:pt x="12021" y="23861"/>
                  </a:moveTo>
                  <a:lnTo>
                    <a:pt x="12007" y="24020"/>
                  </a:lnTo>
                  <a:lnTo>
                    <a:pt x="11994" y="24179"/>
                  </a:lnTo>
                  <a:lnTo>
                    <a:pt x="11985" y="24361"/>
                  </a:lnTo>
                  <a:lnTo>
                    <a:pt x="11985" y="24565"/>
                  </a:lnTo>
                  <a:lnTo>
                    <a:pt x="12025" y="26051"/>
                  </a:lnTo>
                  <a:lnTo>
                    <a:pt x="12079" y="27549"/>
                  </a:lnTo>
                  <a:lnTo>
                    <a:pt x="12137" y="29047"/>
                  </a:lnTo>
                  <a:lnTo>
                    <a:pt x="12194" y="30544"/>
                  </a:lnTo>
                  <a:lnTo>
                    <a:pt x="12266" y="32053"/>
                  </a:lnTo>
                  <a:lnTo>
                    <a:pt x="12337" y="33551"/>
                  </a:lnTo>
                  <a:lnTo>
                    <a:pt x="12413" y="35060"/>
                  </a:lnTo>
                  <a:lnTo>
                    <a:pt x="12493" y="36558"/>
                  </a:lnTo>
                  <a:lnTo>
                    <a:pt x="8967" y="37976"/>
                  </a:lnTo>
                  <a:lnTo>
                    <a:pt x="8829" y="38021"/>
                  </a:lnTo>
                  <a:lnTo>
                    <a:pt x="8686" y="38067"/>
                  </a:lnTo>
                  <a:lnTo>
                    <a:pt x="8388" y="38146"/>
                  </a:lnTo>
                  <a:lnTo>
                    <a:pt x="8085" y="38237"/>
                  </a:lnTo>
                  <a:lnTo>
                    <a:pt x="7929" y="38282"/>
                  </a:lnTo>
                  <a:lnTo>
                    <a:pt x="7773" y="38339"/>
                  </a:lnTo>
                  <a:lnTo>
                    <a:pt x="7680" y="36580"/>
                  </a:lnTo>
                  <a:lnTo>
                    <a:pt x="7591" y="34810"/>
                  </a:lnTo>
                  <a:lnTo>
                    <a:pt x="7506" y="33040"/>
                  </a:lnTo>
                  <a:lnTo>
                    <a:pt x="7426" y="31259"/>
                  </a:lnTo>
                  <a:lnTo>
                    <a:pt x="7350" y="29478"/>
                  </a:lnTo>
                  <a:lnTo>
                    <a:pt x="7284" y="27685"/>
                  </a:lnTo>
                  <a:lnTo>
                    <a:pt x="7217" y="25892"/>
                  </a:lnTo>
                  <a:lnTo>
                    <a:pt x="7155" y="24088"/>
                  </a:lnTo>
                  <a:lnTo>
                    <a:pt x="7155" y="24088"/>
                  </a:lnTo>
                  <a:lnTo>
                    <a:pt x="7457" y="24270"/>
                  </a:lnTo>
                  <a:lnTo>
                    <a:pt x="7765" y="24429"/>
                  </a:lnTo>
                  <a:lnTo>
                    <a:pt x="8067" y="24554"/>
                  </a:lnTo>
                  <a:lnTo>
                    <a:pt x="8374" y="24656"/>
                  </a:lnTo>
                  <a:lnTo>
                    <a:pt x="8682" y="24735"/>
                  </a:lnTo>
                  <a:lnTo>
                    <a:pt x="8989" y="24792"/>
                  </a:lnTo>
                  <a:lnTo>
                    <a:pt x="9296" y="24814"/>
                  </a:lnTo>
                  <a:lnTo>
                    <a:pt x="9603" y="24814"/>
                  </a:lnTo>
                  <a:lnTo>
                    <a:pt x="9910" y="24792"/>
                  </a:lnTo>
                  <a:lnTo>
                    <a:pt x="10218" y="24735"/>
                  </a:lnTo>
                  <a:lnTo>
                    <a:pt x="10520" y="24656"/>
                  </a:lnTo>
                  <a:lnTo>
                    <a:pt x="10828" y="24554"/>
                  </a:lnTo>
                  <a:lnTo>
                    <a:pt x="11126" y="24417"/>
                  </a:lnTo>
                  <a:lnTo>
                    <a:pt x="11429" y="24259"/>
                  </a:lnTo>
                  <a:lnTo>
                    <a:pt x="11727" y="24077"/>
                  </a:lnTo>
                  <a:lnTo>
                    <a:pt x="12021" y="23861"/>
                  </a:lnTo>
                  <a:close/>
                  <a:moveTo>
                    <a:pt x="12591" y="38418"/>
                  </a:moveTo>
                  <a:lnTo>
                    <a:pt x="12715" y="40359"/>
                  </a:lnTo>
                  <a:lnTo>
                    <a:pt x="12844" y="42287"/>
                  </a:lnTo>
                  <a:lnTo>
                    <a:pt x="12987" y="44228"/>
                  </a:lnTo>
                  <a:lnTo>
                    <a:pt x="13134" y="46156"/>
                  </a:lnTo>
                  <a:lnTo>
                    <a:pt x="13294" y="48085"/>
                  </a:lnTo>
                  <a:lnTo>
                    <a:pt x="13463" y="50014"/>
                  </a:lnTo>
                  <a:lnTo>
                    <a:pt x="13548" y="50967"/>
                  </a:lnTo>
                  <a:lnTo>
                    <a:pt x="13641" y="51932"/>
                  </a:lnTo>
                  <a:lnTo>
                    <a:pt x="13730" y="52885"/>
                  </a:lnTo>
                  <a:lnTo>
                    <a:pt x="13828" y="53838"/>
                  </a:lnTo>
                  <a:lnTo>
                    <a:pt x="13254" y="54326"/>
                  </a:lnTo>
                  <a:lnTo>
                    <a:pt x="12671" y="54813"/>
                  </a:lnTo>
                  <a:lnTo>
                    <a:pt x="11495" y="55789"/>
                  </a:lnTo>
                  <a:lnTo>
                    <a:pt x="10903" y="56288"/>
                  </a:lnTo>
                  <a:lnTo>
                    <a:pt x="10316" y="56810"/>
                  </a:lnTo>
                  <a:lnTo>
                    <a:pt x="10026" y="57083"/>
                  </a:lnTo>
                  <a:lnTo>
                    <a:pt x="9732" y="57366"/>
                  </a:lnTo>
                  <a:lnTo>
                    <a:pt x="9443" y="57650"/>
                  </a:lnTo>
                  <a:lnTo>
                    <a:pt x="9158" y="57945"/>
                  </a:lnTo>
                  <a:lnTo>
                    <a:pt x="8971" y="55823"/>
                  </a:lnTo>
                  <a:lnTo>
                    <a:pt x="8793" y="53702"/>
                  </a:lnTo>
                  <a:lnTo>
                    <a:pt x="8624" y="51568"/>
                  </a:lnTo>
                  <a:lnTo>
                    <a:pt x="8464" y="49424"/>
                  </a:lnTo>
                  <a:lnTo>
                    <a:pt x="8312" y="47291"/>
                  </a:lnTo>
                  <a:lnTo>
                    <a:pt x="8170" y="45135"/>
                  </a:lnTo>
                  <a:lnTo>
                    <a:pt x="8032" y="42991"/>
                  </a:lnTo>
                  <a:lnTo>
                    <a:pt x="7903" y="40824"/>
                  </a:lnTo>
                  <a:lnTo>
                    <a:pt x="7978" y="40801"/>
                  </a:lnTo>
                  <a:lnTo>
                    <a:pt x="8054" y="40756"/>
                  </a:lnTo>
                  <a:lnTo>
                    <a:pt x="8134" y="40688"/>
                  </a:lnTo>
                  <a:lnTo>
                    <a:pt x="8210" y="40608"/>
                  </a:lnTo>
                  <a:lnTo>
                    <a:pt x="8940" y="40234"/>
                  </a:lnTo>
                  <a:lnTo>
                    <a:pt x="9301" y="40052"/>
                  </a:lnTo>
                  <a:lnTo>
                    <a:pt x="9666" y="39871"/>
                  </a:lnTo>
                  <a:lnTo>
                    <a:pt x="10031" y="39689"/>
                  </a:lnTo>
                  <a:lnTo>
                    <a:pt x="10391" y="39508"/>
                  </a:lnTo>
                  <a:lnTo>
                    <a:pt x="11491" y="38952"/>
                  </a:lnTo>
                  <a:lnTo>
                    <a:pt x="12043" y="38679"/>
                  </a:lnTo>
                  <a:lnTo>
                    <a:pt x="12591" y="38418"/>
                  </a:lnTo>
                  <a:close/>
                  <a:moveTo>
                    <a:pt x="93806" y="40551"/>
                  </a:moveTo>
                  <a:lnTo>
                    <a:pt x="94029" y="40801"/>
                  </a:lnTo>
                  <a:lnTo>
                    <a:pt x="94261" y="41039"/>
                  </a:lnTo>
                  <a:lnTo>
                    <a:pt x="94496" y="41255"/>
                  </a:lnTo>
                  <a:lnTo>
                    <a:pt x="94732" y="41459"/>
                  </a:lnTo>
                  <a:lnTo>
                    <a:pt x="94973" y="41629"/>
                  </a:lnTo>
                  <a:lnTo>
                    <a:pt x="95218" y="41788"/>
                  </a:lnTo>
                  <a:lnTo>
                    <a:pt x="95467" y="41913"/>
                  </a:lnTo>
                  <a:lnTo>
                    <a:pt x="95721" y="42015"/>
                  </a:lnTo>
                  <a:lnTo>
                    <a:pt x="95948" y="42095"/>
                  </a:lnTo>
                  <a:lnTo>
                    <a:pt x="96184" y="42151"/>
                  </a:lnTo>
                  <a:lnTo>
                    <a:pt x="96424" y="42197"/>
                  </a:lnTo>
                  <a:lnTo>
                    <a:pt x="96674" y="42219"/>
                  </a:lnTo>
                  <a:lnTo>
                    <a:pt x="96927" y="42219"/>
                  </a:lnTo>
                  <a:lnTo>
                    <a:pt x="97186" y="42197"/>
                  </a:lnTo>
                  <a:lnTo>
                    <a:pt x="97453" y="42163"/>
                  </a:lnTo>
                  <a:lnTo>
                    <a:pt x="97720" y="42106"/>
                  </a:lnTo>
                  <a:lnTo>
                    <a:pt x="97991" y="42026"/>
                  </a:lnTo>
                  <a:lnTo>
                    <a:pt x="98267" y="41936"/>
                  </a:lnTo>
                  <a:lnTo>
                    <a:pt x="98548" y="41822"/>
                  </a:lnTo>
                  <a:lnTo>
                    <a:pt x="98833" y="41697"/>
                  </a:lnTo>
                  <a:lnTo>
                    <a:pt x="99113" y="41550"/>
                  </a:lnTo>
                  <a:lnTo>
                    <a:pt x="99403" y="41380"/>
                  </a:lnTo>
                  <a:lnTo>
                    <a:pt x="99688" y="41198"/>
                  </a:lnTo>
                  <a:lnTo>
                    <a:pt x="99977" y="41005"/>
                  </a:lnTo>
                  <a:lnTo>
                    <a:pt x="99977" y="41005"/>
                  </a:lnTo>
                  <a:lnTo>
                    <a:pt x="99781" y="43399"/>
                  </a:lnTo>
                  <a:lnTo>
                    <a:pt x="99581" y="45793"/>
                  </a:lnTo>
                  <a:lnTo>
                    <a:pt x="99380" y="48165"/>
                  </a:lnTo>
                  <a:lnTo>
                    <a:pt x="99171" y="50536"/>
                  </a:lnTo>
                  <a:lnTo>
                    <a:pt x="98958" y="52896"/>
                  </a:lnTo>
                  <a:lnTo>
                    <a:pt x="98735" y="55256"/>
                  </a:lnTo>
                  <a:lnTo>
                    <a:pt x="98503" y="57593"/>
                  </a:lnTo>
                  <a:lnTo>
                    <a:pt x="98267" y="59930"/>
                  </a:lnTo>
                  <a:lnTo>
                    <a:pt x="97902" y="59647"/>
                  </a:lnTo>
                  <a:lnTo>
                    <a:pt x="97537" y="59375"/>
                  </a:lnTo>
                  <a:lnTo>
                    <a:pt x="97168" y="59125"/>
                  </a:lnTo>
                  <a:lnTo>
                    <a:pt x="96798" y="58875"/>
                  </a:lnTo>
                  <a:lnTo>
                    <a:pt x="96429" y="58648"/>
                  </a:lnTo>
                  <a:lnTo>
                    <a:pt x="96055" y="58433"/>
                  </a:lnTo>
                  <a:lnTo>
                    <a:pt x="95681" y="58229"/>
                  </a:lnTo>
                  <a:lnTo>
                    <a:pt x="95302" y="58047"/>
                  </a:lnTo>
                  <a:lnTo>
                    <a:pt x="94928" y="57865"/>
                  </a:lnTo>
                  <a:lnTo>
                    <a:pt x="94550" y="57718"/>
                  </a:lnTo>
                  <a:lnTo>
                    <a:pt x="94176" y="57570"/>
                  </a:lnTo>
                  <a:lnTo>
                    <a:pt x="93798" y="57446"/>
                  </a:lnTo>
                  <a:lnTo>
                    <a:pt x="93419" y="57344"/>
                  </a:lnTo>
                  <a:lnTo>
                    <a:pt x="93041" y="57264"/>
                  </a:lnTo>
                  <a:lnTo>
                    <a:pt x="92662" y="57196"/>
                  </a:lnTo>
                  <a:lnTo>
                    <a:pt x="92288" y="57139"/>
                  </a:lnTo>
                  <a:lnTo>
                    <a:pt x="92413" y="56118"/>
                  </a:lnTo>
                  <a:lnTo>
                    <a:pt x="92538" y="55097"/>
                  </a:lnTo>
                  <a:lnTo>
                    <a:pt x="92658" y="54076"/>
                  </a:lnTo>
                  <a:lnTo>
                    <a:pt x="92774" y="53043"/>
                  </a:lnTo>
                  <a:lnTo>
                    <a:pt x="92880" y="52011"/>
                  </a:lnTo>
                  <a:lnTo>
                    <a:pt x="92987" y="50978"/>
                  </a:lnTo>
                  <a:lnTo>
                    <a:pt x="93090" y="49946"/>
                  </a:lnTo>
                  <a:lnTo>
                    <a:pt x="93188" y="48902"/>
                  </a:lnTo>
                  <a:lnTo>
                    <a:pt x="93281" y="47870"/>
                  </a:lnTo>
                  <a:lnTo>
                    <a:pt x="93370" y="46826"/>
                  </a:lnTo>
                  <a:lnTo>
                    <a:pt x="93455" y="45782"/>
                  </a:lnTo>
                  <a:lnTo>
                    <a:pt x="93535" y="44738"/>
                  </a:lnTo>
                  <a:lnTo>
                    <a:pt x="93611" y="43694"/>
                  </a:lnTo>
                  <a:lnTo>
                    <a:pt x="93677" y="42650"/>
                  </a:lnTo>
                  <a:lnTo>
                    <a:pt x="93744" y="41607"/>
                  </a:lnTo>
                  <a:lnTo>
                    <a:pt x="93806" y="40551"/>
                  </a:lnTo>
                  <a:close/>
                  <a:moveTo>
                    <a:pt x="91985" y="59352"/>
                  </a:moveTo>
                  <a:lnTo>
                    <a:pt x="92760" y="59567"/>
                  </a:lnTo>
                  <a:lnTo>
                    <a:pt x="93526" y="59783"/>
                  </a:lnTo>
                  <a:lnTo>
                    <a:pt x="94292" y="60021"/>
                  </a:lnTo>
                  <a:lnTo>
                    <a:pt x="95053" y="60282"/>
                  </a:lnTo>
                  <a:lnTo>
                    <a:pt x="95436" y="60418"/>
                  </a:lnTo>
                  <a:lnTo>
                    <a:pt x="95814" y="60566"/>
                  </a:lnTo>
                  <a:lnTo>
                    <a:pt x="96197" y="60713"/>
                  </a:lnTo>
                  <a:lnTo>
                    <a:pt x="96576" y="60872"/>
                  </a:lnTo>
                  <a:lnTo>
                    <a:pt x="96954" y="61042"/>
                  </a:lnTo>
                  <a:lnTo>
                    <a:pt x="97337" y="61224"/>
                  </a:lnTo>
                  <a:lnTo>
                    <a:pt x="97715" y="61417"/>
                  </a:lnTo>
                  <a:lnTo>
                    <a:pt x="98094" y="61610"/>
                  </a:lnTo>
                  <a:lnTo>
                    <a:pt x="97960" y="62835"/>
                  </a:lnTo>
                  <a:lnTo>
                    <a:pt x="97827" y="64049"/>
                  </a:lnTo>
                  <a:lnTo>
                    <a:pt x="97689" y="65263"/>
                  </a:lnTo>
                  <a:lnTo>
                    <a:pt x="97546" y="66466"/>
                  </a:lnTo>
                  <a:lnTo>
                    <a:pt x="97404" y="67668"/>
                  </a:lnTo>
                  <a:lnTo>
                    <a:pt x="97252" y="68871"/>
                  </a:lnTo>
                  <a:lnTo>
                    <a:pt x="97101" y="70062"/>
                  </a:lnTo>
                  <a:lnTo>
                    <a:pt x="96945" y="71265"/>
                  </a:lnTo>
                  <a:lnTo>
                    <a:pt x="96785" y="72445"/>
                  </a:lnTo>
                  <a:lnTo>
                    <a:pt x="96625" y="73636"/>
                  </a:lnTo>
                  <a:lnTo>
                    <a:pt x="96455" y="74816"/>
                  </a:lnTo>
                  <a:lnTo>
                    <a:pt x="96286" y="75996"/>
                  </a:lnTo>
                  <a:lnTo>
                    <a:pt x="96113" y="77165"/>
                  </a:lnTo>
                  <a:lnTo>
                    <a:pt x="95930" y="78334"/>
                  </a:lnTo>
                  <a:lnTo>
                    <a:pt x="95748" y="79502"/>
                  </a:lnTo>
                  <a:lnTo>
                    <a:pt x="95561" y="80660"/>
                  </a:lnTo>
                  <a:lnTo>
                    <a:pt x="94813" y="79752"/>
                  </a:lnTo>
                  <a:lnTo>
                    <a:pt x="94069" y="78844"/>
                  </a:lnTo>
                  <a:lnTo>
                    <a:pt x="93321" y="77948"/>
                  </a:lnTo>
                  <a:lnTo>
                    <a:pt x="92573" y="77063"/>
                  </a:lnTo>
                  <a:lnTo>
                    <a:pt x="91821" y="76189"/>
                  </a:lnTo>
                  <a:lnTo>
                    <a:pt x="91064" y="75327"/>
                  </a:lnTo>
                  <a:lnTo>
                    <a:pt x="90307" y="74487"/>
                  </a:lnTo>
                  <a:lnTo>
                    <a:pt x="89550" y="73659"/>
                  </a:lnTo>
                  <a:lnTo>
                    <a:pt x="89728" y="72797"/>
                  </a:lnTo>
                  <a:lnTo>
                    <a:pt x="89902" y="71923"/>
                  </a:lnTo>
                  <a:lnTo>
                    <a:pt x="90071" y="71050"/>
                  </a:lnTo>
                  <a:lnTo>
                    <a:pt x="90240" y="70176"/>
                  </a:lnTo>
                  <a:lnTo>
                    <a:pt x="90401" y="69291"/>
                  </a:lnTo>
                  <a:lnTo>
                    <a:pt x="90561" y="68406"/>
                  </a:lnTo>
                  <a:lnTo>
                    <a:pt x="90721" y="67510"/>
                  </a:lnTo>
                  <a:lnTo>
                    <a:pt x="90872" y="66625"/>
                  </a:lnTo>
                  <a:lnTo>
                    <a:pt x="91024" y="65717"/>
                  </a:lnTo>
                  <a:lnTo>
                    <a:pt x="91171" y="64821"/>
                  </a:lnTo>
                  <a:lnTo>
                    <a:pt x="91313" y="63913"/>
                  </a:lnTo>
                  <a:lnTo>
                    <a:pt x="91456" y="63005"/>
                  </a:lnTo>
                  <a:lnTo>
                    <a:pt x="91594" y="62098"/>
                  </a:lnTo>
                  <a:lnTo>
                    <a:pt x="91727" y="61190"/>
                  </a:lnTo>
                  <a:lnTo>
                    <a:pt x="91856" y="60271"/>
                  </a:lnTo>
                  <a:lnTo>
                    <a:pt x="91985" y="59352"/>
                  </a:lnTo>
                  <a:close/>
                  <a:moveTo>
                    <a:pt x="14002" y="55608"/>
                  </a:moveTo>
                  <a:lnTo>
                    <a:pt x="14140" y="56901"/>
                  </a:lnTo>
                  <a:lnTo>
                    <a:pt x="14282" y="58183"/>
                  </a:lnTo>
                  <a:lnTo>
                    <a:pt x="14429" y="59477"/>
                  </a:lnTo>
                  <a:lnTo>
                    <a:pt x="14581" y="60759"/>
                  </a:lnTo>
                  <a:lnTo>
                    <a:pt x="14741" y="62029"/>
                  </a:lnTo>
                  <a:lnTo>
                    <a:pt x="14901" y="63312"/>
                  </a:lnTo>
                  <a:lnTo>
                    <a:pt x="15066" y="64582"/>
                  </a:lnTo>
                  <a:lnTo>
                    <a:pt x="15240" y="65842"/>
                  </a:lnTo>
                  <a:lnTo>
                    <a:pt x="15413" y="67101"/>
                  </a:lnTo>
                  <a:lnTo>
                    <a:pt x="15596" y="68361"/>
                  </a:lnTo>
                  <a:lnTo>
                    <a:pt x="15778" y="69609"/>
                  </a:lnTo>
                  <a:lnTo>
                    <a:pt x="15970" y="70845"/>
                  </a:lnTo>
                  <a:lnTo>
                    <a:pt x="16166" y="72082"/>
                  </a:lnTo>
                  <a:lnTo>
                    <a:pt x="16366" y="73307"/>
                  </a:lnTo>
                  <a:lnTo>
                    <a:pt x="16571" y="74533"/>
                  </a:lnTo>
                  <a:lnTo>
                    <a:pt x="16785" y="75747"/>
                  </a:lnTo>
                  <a:lnTo>
                    <a:pt x="16500" y="76212"/>
                  </a:lnTo>
                  <a:lnTo>
                    <a:pt x="16215" y="76666"/>
                  </a:lnTo>
                  <a:lnTo>
                    <a:pt x="15930" y="77097"/>
                  </a:lnTo>
                  <a:lnTo>
                    <a:pt x="15640" y="77528"/>
                  </a:lnTo>
                  <a:lnTo>
                    <a:pt x="15351" y="77937"/>
                  </a:lnTo>
                  <a:lnTo>
                    <a:pt x="15057" y="78345"/>
                  </a:lnTo>
                  <a:lnTo>
                    <a:pt x="14763" y="78731"/>
                  </a:lnTo>
                  <a:lnTo>
                    <a:pt x="14469" y="79105"/>
                  </a:lnTo>
                  <a:lnTo>
                    <a:pt x="14171" y="79468"/>
                  </a:lnTo>
                  <a:lnTo>
                    <a:pt x="13868" y="79820"/>
                  </a:lnTo>
                  <a:lnTo>
                    <a:pt x="13566" y="80160"/>
                  </a:lnTo>
                  <a:lnTo>
                    <a:pt x="13258" y="80489"/>
                  </a:lnTo>
                  <a:lnTo>
                    <a:pt x="12951" y="80807"/>
                  </a:lnTo>
                  <a:lnTo>
                    <a:pt x="12640" y="81114"/>
                  </a:lnTo>
                  <a:lnTo>
                    <a:pt x="12328" y="81397"/>
                  </a:lnTo>
                  <a:lnTo>
                    <a:pt x="12012" y="81681"/>
                  </a:lnTo>
                  <a:lnTo>
                    <a:pt x="11812" y="80387"/>
                  </a:lnTo>
                  <a:lnTo>
                    <a:pt x="11620" y="79094"/>
                  </a:lnTo>
                  <a:lnTo>
                    <a:pt x="11433" y="77789"/>
                  </a:lnTo>
                  <a:lnTo>
                    <a:pt x="11251" y="76484"/>
                  </a:lnTo>
                  <a:lnTo>
                    <a:pt x="11077" y="75191"/>
                  </a:lnTo>
                  <a:lnTo>
                    <a:pt x="10903" y="73886"/>
                  </a:lnTo>
                  <a:lnTo>
                    <a:pt x="10734" y="72581"/>
                  </a:lnTo>
                  <a:lnTo>
                    <a:pt x="10569" y="71265"/>
                  </a:lnTo>
                  <a:lnTo>
                    <a:pt x="10409" y="69960"/>
                  </a:lnTo>
                  <a:lnTo>
                    <a:pt x="10258" y="68644"/>
                  </a:lnTo>
                  <a:lnTo>
                    <a:pt x="10106" y="67328"/>
                  </a:lnTo>
                  <a:lnTo>
                    <a:pt x="9959" y="66012"/>
                  </a:lnTo>
                  <a:lnTo>
                    <a:pt x="9817" y="64696"/>
                  </a:lnTo>
                  <a:lnTo>
                    <a:pt x="9679" y="63368"/>
                  </a:lnTo>
                  <a:lnTo>
                    <a:pt x="9541" y="62052"/>
                  </a:lnTo>
                  <a:lnTo>
                    <a:pt x="9412" y="60725"/>
                  </a:lnTo>
                  <a:lnTo>
                    <a:pt x="9701" y="60441"/>
                  </a:lnTo>
                  <a:lnTo>
                    <a:pt x="9995" y="60146"/>
                  </a:lnTo>
                  <a:lnTo>
                    <a:pt x="10284" y="59851"/>
                  </a:lnTo>
                  <a:lnTo>
                    <a:pt x="10574" y="59533"/>
                  </a:lnTo>
                  <a:lnTo>
                    <a:pt x="11157" y="58898"/>
                  </a:lnTo>
                  <a:lnTo>
                    <a:pt x="11731" y="58240"/>
                  </a:lnTo>
                  <a:lnTo>
                    <a:pt x="12876" y="56901"/>
                  </a:lnTo>
                  <a:lnTo>
                    <a:pt x="13441" y="56243"/>
                  </a:lnTo>
                  <a:lnTo>
                    <a:pt x="14002" y="55608"/>
                  </a:lnTo>
                  <a:close/>
                  <a:moveTo>
                    <a:pt x="89141" y="75599"/>
                  </a:moveTo>
                  <a:lnTo>
                    <a:pt x="89902" y="76473"/>
                  </a:lnTo>
                  <a:lnTo>
                    <a:pt x="90668" y="77324"/>
                  </a:lnTo>
                  <a:lnTo>
                    <a:pt x="91433" y="78164"/>
                  </a:lnTo>
                  <a:lnTo>
                    <a:pt x="92204" y="78992"/>
                  </a:lnTo>
                  <a:lnTo>
                    <a:pt x="92974" y="79809"/>
                  </a:lnTo>
                  <a:lnTo>
                    <a:pt x="93749" y="80614"/>
                  </a:lnTo>
                  <a:lnTo>
                    <a:pt x="95293" y="82203"/>
                  </a:lnTo>
                  <a:lnTo>
                    <a:pt x="95124" y="83179"/>
                  </a:lnTo>
                  <a:lnTo>
                    <a:pt x="94955" y="84143"/>
                  </a:lnTo>
                  <a:lnTo>
                    <a:pt x="94777" y="85107"/>
                  </a:lnTo>
                  <a:lnTo>
                    <a:pt x="94599" y="86072"/>
                  </a:lnTo>
                  <a:lnTo>
                    <a:pt x="94416" y="87036"/>
                  </a:lnTo>
                  <a:lnTo>
                    <a:pt x="94229" y="87989"/>
                  </a:lnTo>
                  <a:lnTo>
                    <a:pt x="94042" y="88942"/>
                  </a:lnTo>
                  <a:lnTo>
                    <a:pt x="93846" y="89895"/>
                  </a:lnTo>
                  <a:lnTo>
                    <a:pt x="93651" y="90837"/>
                  </a:lnTo>
                  <a:lnTo>
                    <a:pt x="93446" y="91779"/>
                  </a:lnTo>
                  <a:lnTo>
                    <a:pt x="93241" y="92721"/>
                  </a:lnTo>
                  <a:lnTo>
                    <a:pt x="93032" y="93651"/>
                  </a:lnTo>
                  <a:lnTo>
                    <a:pt x="92814" y="94581"/>
                  </a:lnTo>
                  <a:lnTo>
                    <a:pt x="92595" y="95512"/>
                  </a:lnTo>
                  <a:lnTo>
                    <a:pt x="92368" y="96431"/>
                  </a:lnTo>
                  <a:lnTo>
                    <a:pt x="92141" y="97350"/>
                  </a:lnTo>
                  <a:lnTo>
                    <a:pt x="92008" y="97860"/>
                  </a:lnTo>
                  <a:lnTo>
                    <a:pt x="91879" y="98348"/>
                  </a:lnTo>
                  <a:lnTo>
                    <a:pt x="91745" y="98825"/>
                  </a:lnTo>
                  <a:lnTo>
                    <a:pt x="91612" y="99313"/>
                  </a:lnTo>
                  <a:lnTo>
                    <a:pt x="91224" y="98802"/>
                  </a:lnTo>
                  <a:lnTo>
                    <a:pt x="90841" y="98269"/>
                  </a:lnTo>
                  <a:lnTo>
                    <a:pt x="90458" y="97713"/>
                  </a:lnTo>
                  <a:lnTo>
                    <a:pt x="90084" y="97134"/>
                  </a:lnTo>
                  <a:lnTo>
                    <a:pt x="89715" y="96544"/>
                  </a:lnTo>
                  <a:lnTo>
                    <a:pt x="89350" y="95943"/>
                  </a:lnTo>
                  <a:lnTo>
                    <a:pt x="88985" y="95319"/>
                  </a:lnTo>
                  <a:lnTo>
                    <a:pt x="88629" y="94672"/>
                  </a:lnTo>
                  <a:lnTo>
                    <a:pt x="88277" y="94014"/>
                  </a:lnTo>
                  <a:lnTo>
                    <a:pt x="87925" y="93345"/>
                  </a:lnTo>
                  <a:lnTo>
                    <a:pt x="87578" y="92641"/>
                  </a:lnTo>
                  <a:lnTo>
                    <a:pt x="87235" y="91938"/>
                  </a:lnTo>
                  <a:lnTo>
                    <a:pt x="86897" y="91212"/>
                  </a:lnTo>
                  <a:lnTo>
                    <a:pt x="86558" y="90463"/>
                  </a:lnTo>
                  <a:lnTo>
                    <a:pt x="86224" y="89714"/>
                  </a:lnTo>
                  <a:lnTo>
                    <a:pt x="85895" y="88931"/>
                  </a:lnTo>
                  <a:lnTo>
                    <a:pt x="85864" y="88863"/>
                  </a:lnTo>
                  <a:lnTo>
                    <a:pt x="85828" y="88806"/>
                  </a:lnTo>
                  <a:lnTo>
                    <a:pt x="85793" y="88749"/>
                  </a:lnTo>
                  <a:lnTo>
                    <a:pt x="85761" y="88715"/>
                  </a:lnTo>
                  <a:lnTo>
                    <a:pt x="85993" y="87944"/>
                  </a:lnTo>
                  <a:lnTo>
                    <a:pt x="86224" y="87161"/>
                  </a:lnTo>
                  <a:lnTo>
                    <a:pt x="86451" y="86378"/>
                  </a:lnTo>
                  <a:lnTo>
                    <a:pt x="86679" y="85584"/>
                  </a:lnTo>
                  <a:lnTo>
                    <a:pt x="86897" y="84790"/>
                  </a:lnTo>
                  <a:lnTo>
                    <a:pt x="87115" y="83984"/>
                  </a:lnTo>
                  <a:lnTo>
                    <a:pt x="87333" y="83167"/>
                  </a:lnTo>
                  <a:lnTo>
                    <a:pt x="87547" y="82350"/>
                  </a:lnTo>
                  <a:lnTo>
                    <a:pt x="87756" y="81522"/>
                  </a:lnTo>
                  <a:lnTo>
                    <a:pt x="87961" y="80694"/>
                  </a:lnTo>
                  <a:lnTo>
                    <a:pt x="88166" y="79865"/>
                  </a:lnTo>
                  <a:lnTo>
                    <a:pt x="88366" y="79015"/>
                  </a:lnTo>
                  <a:lnTo>
                    <a:pt x="88566" y="78175"/>
                  </a:lnTo>
                  <a:lnTo>
                    <a:pt x="88762" y="77324"/>
                  </a:lnTo>
                  <a:lnTo>
                    <a:pt x="88954" y="76462"/>
                  </a:lnTo>
                  <a:lnTo>
                    <a:pt x="89141" y="75599"/>
                  </a:lnTo>
                  <a:close/>
                  <a:moveTo>
                    <a:pt x="17101" y="77483"/>
                  </a:moveTo>
                  <a:lnTo>
                    <a:pt x="17314" y="78617"/>
                  </a:lnTo>
                  <a:lnTo>
                    <a:pt x="17528" y="79752"/>
                  </a:lnTo>
                  <a:lnTo>
                    <a:pt x="17751" y="80875"/>
                  </a:lnTo>
                  <a:lnTo>
                    <a:pt x="17973" y="81987"/>
                  </a:lnTo>
                  <a:lnTo>
                    <a:pt x="18205" y="83099"/>
                  </a:lnTo>
                  <a:lnTo>
                    <a:pt x="18436" y="84200"/>
                  </a:lnTo>
                  <a:lnTo>
                    <a:pt x="18677" y="85289"/>
                  </a:lnTo>
                  <a:lnTo>
                    <a:pt x="18917" y="86367"/>
                  </a:lnTo>
                  <a:lnTo>
                    <a:pt x="19166" y="87445"/>
                  </a:lnTo>
                  <a:lnTo>
                    <a:pt x="19420" y="88511"/>
                  </a:lnTo>
                  <a:lnTo>
                    <a:pt x="19678" y="89566"/>
                  </a:lnTo>
                  <a:lnTo>
                    <a:pt x="19937" y="90610"/>
                  </a:lnTo>
                  <a:lnTo>
                    <a:pt x="20204" y="91643"/>
                  </a:lnTo>
                  <a:lnTo>
                    <a:pt x="20480" y="92675"/>
                  </a:lnTo>
                  <a:lnTo>
                    <a:pt x="20756" y="93685"/>
                  </a:lnTo>
                  <a:lnTo>
                    <a:pt x="21036" y="94695"/>
                  </a:lnTo>
                  <a:lnTo>
                    <a:pt x="20694" y="94990"/>
                  </a:lnTo>
                  <a:lnTo>
                    <a:pt x="20346" y="95296"/>
                  </a:lnTo>
                  <a:lnTo>
                    <a:pt x="19995" y="95614"/>
                  </a:lnTo>
                  <a:lnTo>
                    <a:pt x="19647" y="95954"/>
                  </a:lnTo>
                  <a:lnTo>
                    <a:pt x="19296" y="96306"/>
                  </a:lnTo>
                  <a:lnTo>
                    <a:pt x="18944" y="96669"/>
                  </a:lnTo>
                  <a:lnTo>
                    <a:pt x="18597" y="97055"/>
                  </a:lnTo>
                  <a:lnTo>
                    <a:pt x="18249" y="97463"/>
                  </a:lnTo>
                  <a:lnTo>
                    <a:pt x="17902" y="97883"/>
                  </a:lnTo>
                  <a:lnTo>
                    <a:pt x="17564" y="98325"/>
                  </a:lnTo>
                  <a:lnTo>
                    <a:pt x="17225" y="98791"/>
                  </a:lnTo>
                  <a:lnTo>
                    <a:pt x="16896" y="99267"/>
                  </a:lnTo>
                  <a:lnTo>
                    <a:pt x="16571" y="99766"/>
                  </a:lnTo>
                  <a:lnTo>
                    <a:pt x="16411" y="100027"/>
                  </a:lnTo>
                  <a:lnTo>
                    <a:pt x="16250" y="100288"/>
                  </a:lnTo>
                  <a:lnTo>
                    <a:pt x="16094" y="100561"/>
                  </a:lnTo>
                  <a:lnTo>
                    <a:pt x="15939" y="100833"/>
                  </a:lnTo>
                  <a:lnTo>
                    <a:pt x="15787" y="101117"/>
                  </a:lnTo>
                  <a:lnTo>
                    <a:pt x="15636" y="101400"/>
                  </a:lnTo>
                  <a:lnTo>
                    <a:pt x="15453" y="100561"/>
                  </a:lnTo>
                  <a:lnTo>
                    <a:pt x="15275" y="99710"/>
                  </a:lnTo>
                  <a:lnTo>
                    <a:pt x="14919" y="98008"/>
                  </a:lnTo>
                  <a:lnTo>
                    <a:pt x="14576" y="96283"/>
                  </a:lnTo>
                  <a:lnTo>
                    <a:pt x="14238" y="94559"/>
                  </a:lnTo>
                  <a:lnTo>
                    <a:pt x="13913" y="92834"/>
                  </a:lnTo>
                  <a:lnTo>
                    <a:pt x="13592" y="91109"/>
                  </a:lnTo>
                  <a:lnTo>
                    <a:pt x="13285" y="89385"/>
                  </a:lnTo>
                  <a:lnTo>
                    <a:pt x="12982" y="87672"/>
                  </a:lnTo>
                  <a:lnTo>
                    <a:pt x="12902" y="87206"/>
                  </a:lnTo>
                  <a:lnTo>
                    <a:pt x="12827" y="86753"/>
                  </a:lnTo>
                  <a:lnTo>
                    <a:pt x="12675" y="85811"/>
                  </a:lnTo>
                  <a:lnTo>
                    <a:pt x="12528" y="84880"/>
                  </a:lnTo>
                  <a:lnTo>
                    <a:pt x="12381" y="83939"/>
                  </a:lnTo>
                  <a:lnTo>
                    <a:pt x="12697" y="83644"/>
                  </a:lnTo>
                  <a:lnTo>
                    <a:pt x="13009" y="83326"/>
                  </a:lnTo>
                  <a:lnTo>
                    <a:pt x="13316" y="82986"/>
                  </a:lnTo>
                  <a:lnTo>
                    <a:pt x="13624" y="82645"/>
                  </a:lnTo>
                  <a:lnTo>
                    <a:pt x="13926" y="82294"/>
                  </a:lnTo>
                  <a:lnTo>
                    <a:pt x="14229" y="81919"/>
                  </a:lnTo>
                  <a:lnTo>
                    <a:pt x="14527" y="81533"/>
                  </a:lnTo>
                  <a:lnTo>
                    <a:pt x="14826" y="81148"/>
                  </a:lnTo>
                  <a:lnTo>
                    <a:pt x="15119" y="80728"/>
                  </a:lnTo>
                  <a:lnTo>
                    <a:pt x="15409" y="80308"/>
                  </a:lnTo>
                  <a:lnTo>
                    <a:pt x="15698" y="79877"/>
                  </a:lnTo>
                  <a:lnTo>
                    <a:pt x="15983" y="79423"/>
                  </a:lnTo>
                  <a:lnTo>
                    <a:pt x="16268" y="78958"/>
                  </a:lnTo>
                  <a:lnTo>
                    <a:pt x="16549" y="78481"/>
                  </a:lnTo>
                  <a:lnTo>
                    <a:pt x="16825" y="77993"/>
                  </a:lnTo>
                  <a:lnTo>
                    <a:pt x="17101" y="77483"/>
                  </a:lnTo>
                  <a:close/>
                  <a:moveTo>
                    <a:pt x="85276" y="90224"/>
                  </a:moveTo>
                  <a:lnTo>
                    <a:pt x="85307" y="90338"/>
                  </a:lnTo>
                  <a:lnTo>
                    <a:pt x="85343" y="90451"/>
                  </a:lnTo>
                  <a:lnTo>
                    <a:pt x="85503" y="90860"/>
                  </a:lnTo>
                  <a:lnTo>
                    <a:pt x="85668" y="91257"/>
                  </a:lnTo>
                  <a:lnTo>
                    <a:pt x="85833" y="91654"/>
                  </a:lnTo>
                  <a:lnTo>
                    <a:pt x="86002" y="92051"/>
                  </a:lnTo>
                  <a:lnTo>
                    <a:pt x="86171" y="92426"/>
                  </a:lnTo>
                  <a:lnTo>
                    <a:pt x="86340" y="92811"/>
                  </a:lnTo>
                  <a:lnTo>
                    <a:pt x="86514" y="93174"/>
                  </a:lnTo>
                  <a:lnTo>
                    <a:pt x="86687" y="93537"/>
                  </a:lnTo>
                  <a:lnTo>
                    <a:pt x="86861" y="93901"/>
                  </a:lnTo>
                  <a:lnTo>
                    <a:pt x="87039" y="94252"/>
                  </a:lnTo>
                  <a:lnTo>
                    <a:pt x="87217" y="94604"/>
                  </a:lnTo>
                  <a:lnTo>
                    <a:pt x="87400" y="94944"/>
                  </a:lnTo>
                  <a:lnTo>
                    <a:pt x="87578" y="95273"/>
                  </a:lnTo>
                  <a:lnTo>
                    <a:pt x="87765" y="95602"/>
                  </a:lnTo>
                  <a:lnTo>
                    <a:pt x="88134" y="96238"/>
                  </a:lnTo>
                  <a:lnTo>
                    <a:pt x="88508" y="96862"/>
                  </a:lnTo>
                  <a:lnTo>
                    <a:pt x="88887" y="97452"/>
                  </a:lnTo>
                  <a:lnTo>
                    <a:pt x="89274" y="98030"/>
                  </a:lnTo>
                  <a:lnTo>
                    <a:pt x="89661" y="98575"/>
                  </a:lnTo>
                  <a:lnTo>
                    <a:pt x="90058" y="99108"/>
                  </a:lnTo>
                  <a:lnTo>
                    <a:pt x="90454" y="99619"/>
                  </a:lnTo>
                  <a:lnTo>
                    <a:pt x="90855" y="100107"/>
                  </a:lnTo>
                  <a:lnTo>
                    <a:pt x="91260" y="100583"/>
                  </a:lnTo>
                  <a:lnTo>
                    <a:pt x="90966" y="101627"/>
                  </a:lnTo>
                  <a:lnTo>
                    <a:pt x="90668" y="102660"/>
                  </a:lnTo>
                  <a:lnTo>
                    <a:pt x="90365" y="103658"/>
                  </a:lnTo>
                  <a:lnTo>
                    <a:pt x="90062" y="104645"/>
                  </a:lnTo>
                  <a:lnTo>
                    <a:pt x="89755" y="105598"/>
                  </a:lnTo>
                  <a:lnTo>
                    <a:pt x="89443" y="106551"/>
                  </a:lnTo>
                  <a:lnTo>
                    <a:pt x="89127" y="107470"/>
                  </a:lnTo>
                  <a:lnTo>
                    <a:pt x="88811" y="108367"/>
                  </a:lnTo>
                  <a:lnTo>
                    <a:pt x="88491" y="109252"/>
                  </a:lnTo>
                  <a:lnTo>
                    <a:pt x="88166" y="110114"/>
                  </a:lnTo>
                  <a:lnTo>
                    <a:pt x="87836" y="110954"/>
                  </a:lnTo>
                  <a:lnTo>
                    <a:pt x="87507" y="111782"/>
                  </a:lnTo>
                  <a:lnTo>
                    <a:pt x="87173" y="112587"/>
                  </a:lnTo>
                  <a:lnTo>
                    <a:pt x="86834" y="113370"/>
                  </a:lnTo>
                  <a:lnTo>
                    <a:pt x="86496" y="114142"/>
                  </a:lnTo>
                  <a:lnTo>
                    <a:pt x="86149" y="114891"/>
                  </a:lnTo>
                  <a:lnTo>
                    <a:pt x="85855" y="113983"/>
                  </a:lnTo>
                  <a:lnTo>
                    <a:pt x="85561" y="113087"/>
                  </a:lnTo>
                  <a:lnTo>
                    <a:pt x="84960" y="111294"/>
                  </a:lnTo>
                  <a:lnTo>
                    <a:pt x="84355" y="109524"/>
                  </a:lnTo>
                  <a:lnTo>
                    <a:pt x="83745" y="107765"/>
                  </a:lnTo>
                  <a:lnTo>
                    <a:pt x="83126" y="106018"/>
                  </a:lnTo>
                  <a:lnTo>
                    <a:pt x="82507" y="104282"/>
                  </a:lnTo>
                  <a:lnTo>
                    <a:pt x="81884" y="102569"/>
                  </a:lnTo>
                  <a:lnTo>
                    <a:pt x="81260" y="100856"/>
                  </a:lnTo>
                  <a:lnTo>
                    <a:pt x="81527" y="100254"/>
                  </a:lnTo>
                  <a:lnTo>
                    <a:pt x="81795" y="99642"/>
                  </a:lnTo>
                  <a:lnTo>
                    <a:pt x="82062" y="99018"/>
                  </a:lnTo>
                  <a:lnTo>
                    <a:pt x="82324" y="98382"/>
                  </a:lnTo>
                  <a:lnTo>
                    <a:pt x="82583" y="97747"/>
                  </a:lnTo>
                  <a:lnTo>
                    <a:pt x="82841" y="97100"/>
                  </a:lnTo>
                  <a:lnTo>
                    <a:pt x="83095" y="96442"/>
                  </a:lnTo>
                  <a:lnTo>
                    <a:pt x="83348" y="95784"/>
                  </a:lnTo>
                  <a:lnTo>
                    <a:pt x="83598" y="95115"/>
                  </a:lnTo>
                  <a:lnTo>
                    <a:pt x="83843" y="94434"/>
                  </a:lnTo>
                  <a:lnTo>
                    <a:pt x="84087" y="93753"/>
                  </a:lnTo>
                  <a:lnTo>
                    <a:pt x="84332" y="93061"/>
                  </a:lnTo>
                  <a:lnTo>
                    <a:pt x="84573" y="92357"/>
                  </a:lnTo>
                  <a:lnTo>
                    <a:pt x="84809" y="91654"/>
                  </a:lnTo>
                  <a:lnTo>
                    <a:pt x="85045" y="90939"/>
                  </a:lnTo>
                  <a:lnTo>
                    <a:pt x="85276" y="90224"/>
                  </a:lnTo>
                  <a:close/>
                  <a:moveTo>
                    <a:pt x="21419" y="96090"/>
                  </a:moveTo>
                  <a:lnTo>
                    <a:pt x="21673" y="96941"/>
                  </a:lnTo>
                  <a:lnTo>
                    <a:pt x="21936" y="97792"/>
                  </a:lnTo>
                  <a:lnTo>
                    <a:pt x="22198" y="98632"/>
                  </a:lnTo>
                  <a:lnTo>
                    <a:pt x="22465" y="99471"/>
                  </a:lnTo>
                  <a:lnTo>
                    <a:pt x="22733" y="100288"/>
                  </a:lnTo>
                  <a:lnTo>
                    <a:pt x="23009" y="101105"/>
                  </a:lnTo>
                  <a:lnTo>
                    <a:pt x="23285" y="101911"/>
                  </a:lnTo>
                  <a:lnTo>
                    <a:pt x="23570" y="102705"/>
                  </a:lnTo>
                  <a:lnTo>
                    <a:pt x="23855" y="103499"/>
                  </a:lnTo>
                  <a:lnTo>
                    <a:pt x="24144" y="104271"/>
                  </a:lnTo>
                  <a:lnTo>
                    <a:pt x="24438" y="105042"/>
                  </a:lnTo>
                  <a:lnTo>
                    <a:pt x="24736" y="105803"/>
                  </a:lnTo>
                  <a:lnTo>
                    <a:pt x="25034" y="106540"/>
                  </a:lnTo>
                  <a:lnTo>
                    <a:pt x="25342" y="107289"/>
                  </a:lnTo>
                  <a:lnTo>
                    <a:pt x="25649" y="108015"/>
                  </a:lnTo>
                  <a:lnTo>
                    <a:pt x="25965" y="108730"/>
                  </a:lnTo>
                  <a:lnTo>
                    <a:pt x="25270" y="109830"/>
                  </a:lnTo>
                  <a:lnTo>
                    <a:pt x="24576" y="110954"/>
                  </a:lnTo>
                  <a:lnTo>
                    <a:pt x="23886" y="112077"/>
                  </a:lnTo>
                  <a:lnTo>
                    <a:pt x="23200" y="113223"/>
                  </a:lnTo>
                  <a:lnTo>
                    <a:pt x="22514" y="114369"/>
                  </a:lnTo>
                  <a:lnTo>
                    <a:pt x="21833" y="115537"/>
                  </a:lnTo>
                  <a:lnTo>
                    <a:pt x="21157" y="116706"/>
                  </a:lnTo>
                  <a:lnTo>
                    <a:pt x="20484" y="117897"/>
                  </a:lnTo>
                  <a:lnTo>
                    <a:pt x="20458" y="117954"/>
                  </a:lnTo>
                  <a:lnTo>
                    <a:pt x="20431" y="118022"/>
                  </a:lnTo>
                  <a:lnTo>
                    <a:pt x="20409" y="118079"/>
                  </a:lnTo>
                  <a:lnTo>
                    <a:pt x="20382" y="118147"/>
                  </a:lnTo>
                  <a:lnTo>
                    <a:pt x="20084" y="117364"/>
                  </a:lnTo>
                  <a:lnTo>
                    <a:pt x="19794" y="116559"/>
                  </a:lnTo>
                  <a:lnTo>
                    <a:pt x="19505" y="115742"/>
                  </a:lnTo>
                  <a:lnTo>
                    <a:pt x="19224" y="114913"/>
                  </a:lnTo>
                  <a:lnTo>
                    <a:pt x="18944" y="114062"/>
                  </a:lnTo>
                  <a:lnTo>
                    <a:pt x="18672" y="113189"/>
                  </a:lnTo>
                  <a:lnTo>
                    <a:pt x="18405" y="112315"/>
                  </a:lnTo>
                  <a:lnTo>
                    <a:pt x="18138" y="111419"/>
                  </a:lnTo>
                  <a:lnTo>
                    <a:pt x="17880" y="110511"/>
                  </a:lnTo>
                  <a:lnTo>
                    <a:pt x="17626" y="109592"/>
                  </a:lnTo>
                  <a:lnTo>
                    <a:pt x="17372" y="108662"/>
                  </a:lnTo>
                  <a:lnTo>
                    <a:pt x="17127" y="107720"/>
                  </a:lnTo>
                  <a:lnTo>
                    <a:pt x="16887" y="106767"/>
                  </a:lnTo>
                  <a:lnTo>
                    <a:pt x="16647" y="105814"/>
                  </a:lnTo>
                  <a:lnTo>
                    <a:pt x="16415" y="104838"/>
                  </a:lnTo>
                  <a:lnTo>
                    <a:pt x="16184" y="103862"/>
                  </a:lnTo>
                  <a:lnTo>
                    <a:pt x="16424" y="103420"/>
                  </a:lnTo>
                  <a:lnTo>
                    <a:pt x="16664" y="102977"/>
                  </a:lnTo>
                  <a:lnTo>
                    <a:pt x="17145" y="102081"/>
                  </a:lnTo>
                  <a:lnTo>
                    <a:pt x="17390" y="101639"/>
                  </a:lnTo>
                  <a:lnTo>
                    <a:pt x="17635" y="101207"/>
                  </a:lnTo>
                  <a:lnTo>
                    <a:pt x="17884" y="100788"/>
                  </a:lnTo>
                  <a:lnTo>
                    <a:pt x="18138" y="100379"/>
                  </a:lnTo>
                  <a:lnTo>
                    <a:pt x="18534" y="99789"/>
                  </a:lnTo>
                  <a:lnTo>
                    <a:pt x="18939" y="99210"/>
                  </a:lnTo>
                  <a:lnTo>
                    <a:pt x="19345" y="98655"/>
                  </a:lnTo>
                  <a:lnTo>
                    <a:pt x="19754" y="98110"/>
                  </a:lnTo>
                  <a:lnTo>
                    <a:pt x="20168" y="97577"/>
                  </a:lnTo>
                  <a:lnTo>
                    <a:pt x="20582" y="97066"/>
                  </a:lnTo>
                  <a:lnTo>
                    <a:pt x="21001" y="96567"/>
                  </a:lnTo>
                  <a:lnTo>
                    <a:pt x="21419" y="96090"/>
                  </a:lnTo>
                  <a:close/>
                  <a:moveTo>
                    <a:pt x="80535" y="102399"/>
                  </a:moveTo>
                  <a:lnTo>
                    <a:pt x="81153" y="104123"/>
                  </a:lnTo>
                  <a:lnTo>
                    <a:pt x="81781" y="105859"/>
                  </a:lnTo>
                  <a:lnTo>
                    <a:pt x="82409" y="107584"/>
                  </a:lnTo>
                  <a:lnTo>
                    <a:pt x="83041" y="109286"/>
                  </a:lnTo>
                  <a:lnTo>
                    <a:pt x="83678" y="110988"/>
                  </a:lnTo>
                  <a:lnTo>
                    <a:pt x="84319" y="112678"/>
                  </a:lnTo>
                  <a:lnTo>
                    <a:pt x="84969" y="114335"/>
                  </a:lnTo>
                  <a:lnTo>
                    <a:pt x="85294" y="115163"/>
                  </a:lnTo>
                  <a:lnTo>
                    <a:pt x="85623" y="115980"/>
                  </a:lnTo>
                  <a:lnTo>
                    <a:pt x="85281" y="116672"/>
                  </a:lnTo>
                  <a:lnTo>
                    <a:pt x="84933" y="117341"/>
                  </a:lnTo>
                  <a:lnTo>
                    <a:pt x="84582" y="117999"/>
                  </a:lnTo>
                  <a:lnTo>
                    <a:pt x="84225" y="118646"/>
                  </a:lnTo>
                  <a:lnTo>
                    <a:pt x="83869" y="119282"/>
                  </a:lnTo>
                  <a:lnTo>
                    <a:pt x="83509" y="119894"/>
                  </a:lnTo>
                  <a:lnTo>
                    <a:pt x="83144" y="120507"/>
                  </a:lnTo>
                  <a:lnTo>
                    <a:pt x="82774" y="121097"/>
                  </a:lnTo>
                  <a:lnTo>
                    <a:pt x="82405" y="121687"/>
                  </a:lnTo>
                  <a:lnTo>
                    <a:pt x="82031" y="122254"/>
                  </a:lnTo>
                  <a:lnTo>
                    <a:pt x="81648" y="122810"/>
                  </a:lnTo>
                  <a:lnTo>
                    <a:pt x="81265" y="123355"/>
                  </a:lnTo>
                  <a:lnTo>
                    <a:pt x="80882" y="123888"/>
                  </a:lnTo>
                  <a:lnTo>
                    <a:pt x="80490" y="124410"/>
                  </a:lnTo>
                  <a:lnTo>
                    <a:pt x="80094" y="124921"/>
                  </a:lnTo>
                  <a:lnTo>
                    <a:pt x="79698" y="125420"/>
                  </a:lnTo>
                  <a:lnTo>
                    <a:pt x="79230" y="123525"/>
                  </a:lnTo>
                  <a:lnTo>
                    <a:pt x="78758" y="121619"/>
                  </a:lnTo>
                  <a:lnTo>
                    <a:pt x="78282" y="119735"/>
                  </a:lnTo>
                  <a:lnTo>
                    <a:pt x="77805" y="117852"/>
                  </a:lnTo>
                  <a:lnTo>
                    <a:pt x="77320" y="115980"/>
                  </a:lnTo>
                  <a:lnTo>
                    <a:pt x="76830" y="114119"/>
                  </a:lnTo>
                  <a:lnTo>
                    <a:pt x="76581" y="113200"/>
                  </a:lnTo>
                  <a:lnTo>
                    <a:pt x="76332" y="112281"/>
                  </a:lnTo>
                  <a:lnTo>
                    <a:pt x="76078" y="111373"/>
                  </a:lnTo>
                  <a:lnTo>
                    <a:pt x="75824" y="110466"/>
                  </a:lnTo>
                  <a:lnTo>
                    <a:pt x="76136" y="110035"/>
                  </a:lnTo>
                  <a:lnTo>
                    <a:pt x="76443" y="109603"/>
                  </a:lnTo>
                  <a:lnTo>
                    <a:pt x="76750" y="109150"/>
                  </a:lnTo>
                  <a:lnTo>
                    <a:pt x="77053" y="108684"/>
                  </a:lnTo>
                  <a:lnTo>
                    <a:pt x="77356" y="108219"/>
                  </a:lnTo>
                  <a:lnTo>
                    <a:pt x="77659" y="107731"/>
                  </a:lnTo>
                  <a:lnTo>
                    <a:pt x="77952" y="107243"/>
                  </a:lnTo>
                  <a:lnTo>
                    <a:pt x="78251" y="106744"/>
                  </a:lnTo>
                  <a:lnTo>
                    <a:pt x="78545" y="106234"/>
                  </a:lnTo>
                  <a:lnTo>
                    <a:pt x="78834" y="105712"/>
                  </a:lnTo>
                  <a:lnTo>
                    <a:pt x="79123" y="105178"/>
                  </a:lnTo>
                  <a:lnTo>
                    <a:pt x="79408" y="104634"/>
                  </a:lnTo>
                  <a:lnTo>
                    <a:pt x="79693" y="104089"/>
                  </a:lnTo>
                  <a:lnTo>
                    <a:pt x="79974" y="103533"/>
                  </a:lnTo>
                  <a:lnTo>
                    <a:pt x="80254" y="102966"/>
                  </a:lnTo>
                  <a:lnTo>
                    <a:pt x="80535" y="102399"/>
                  </a:lnTo>
                  <a:close/>
                  <a:moveTo>
                    <a:pt x="26610" y="110091"/>
                  </a:moveTo>
                  <a:lnTo>
                    <a:pt x="27002" y="110920"/>
                  </a:lnTo>
                  <a:lnTo>
                    <a:pt x="27394" y="111725"/>
                  </a:lnTo>
                  <a:lnTo>
                    <a:pt x="27795" y="112519"/>
                  </a:lnTo>
                  <a:lnTo>
                    <a:pt x="28204" y="113302"/>
                  </a:lnTo>
                  <a:lnTo>
                    <a:pt x="28614" y="114074"/>
                  </a:lnTo>
                  <a:lnTo>
                    <a:pt x="29032" y="114823"/>
                  </a:lnTo>
                  <a:lnTo>
                    <a:pt x="29460" y="115549"/>
                  </a:lnTo>
                  <a:lnTo>
                    <a:pt x="29673" y="115900"/>
                  </a:lnTo>
                  <a:lnTo>
                    <a:pt x="29892" y="116252"/>
                  </a:lnTo>
                  <a:lnTo>
                    <a:pt x="29633" y="117398"/>
                  </a:lnTo>
                  <a:lnTo>
                    <a:pt x="29504" y="117977"/>
                  </a:lnTo>
                  <a:lnTo>
                    <a:pt x="29380" y="118555"/>
                  </a:lnTo>
                  <a:lnTo>
                    <a:pt x="29255" y="119145"/>
                  </a:lnTo>
                  <a:lnTo>
                    <a:pt x="29135" y="119735"/>
                  </a:lnTo>
                  <a:lnTo>
                    <a:pt x="29015" y="120337"/>
                  </a:lnTo>
                  <a:lnTo>
                    <a:pt x="28899" y="120949"/>
                  </a:lnTo>
                  <a:lnTo>
                    <a:pt x="28783" y="121562"/>
                  </a:lnTo>
                  <a:lnTo>
                    <a:pt x="28672" y="122175"/>
                  </a:lnTo>
                  <a:lnTo>
                    <a:pt x="28560" y="122799"/>
                  </a:lnTo>
                  <a:lnTo>
                    <a:pt x="28449" y="123423"/>
                  </a:lnTo>
                  <a:lnTo>
                    <a:pt x="28342" y="124058"/>
                  </a:lnTo>
                  <a:lnTo>
                    <a:pt x="28240" y="124694"/>
                  </a:lnTo>
                  <a:lnTo>
                    <a:pt x="28137" y="125340"/>
                  </a:lnTo>
                  <a:lnTo>
                    <a:pt x="28035" y="125987"/>
                  </a:lnTo>
                  <a:lnTo>
                    <a:pt x="27928" y="126736"/>
                  </a:lnTo>
                  <a:lnTo>
                    <a:pt x="27830" y="127496"/>
                  </a:lnTo>
                  <a:lnTo>
                    <a:pt x="27625" y="129017"/>
                  </a:lnTo>
                  <a:lnTo>
                    <a:pt x="27394" y="128869"/>
                  </a:lnTo>
                  <a:lnTo>
                    <a:pt x="27162" y="128722"/>
                  </a:lnTo>
                  <a:lnTo>
                    <a:pt x="26935" y="128551"/>
                  </a:lnTo>
                  <a:lnTo>
                    <a:pt x="26708" y="128370"/>
                  </a:lnTo>
                  <a:lnTo>
                    <a:pt x="26481" y="128188"/>
                  </a:lnTo>
                  <a:lnTo>
                    <a:pt x="26259" y="127995"/>
                  </a:lnTo>
                  <a:lnTo>
                    <a:pt x="26041" y="127780"/>
                  </a:lnTo>
                  <a:lnTo>
                    <a:pt x="25822" y="127576"/>
                  </a:lnTo>
                  <a:lnTo>
                    <a:pt x="25604" y="127349"/>
                  </a:lnTo>
                  <a:lnTo>
                    <a:pt x="25391" y="127110"/>
                  </a:lnTo>
                  <a:lnTo>
                    <a:pt x="25177" y="126872"/>
                  </a:lnTo>
                  <a:lnTo>
                    <a:pt x="24968" y="126622"/>
                  </a:lnTo>
                  <a:lnTo>
                    <a:pt x="24758" y="126362"/>
                  </a:lnTo>
                  <a:lnTo>
                    <a:pt x="24554" y="126101"/>
                  </a:lnTo>
                  <a:lnTo>
                    <a:pt x="24349" y="125817"/>
                  </a:lnTo>
                  <a:lnTo>
                    <a:pt x="24144" y="125533"/>
                  </a:lnTo>
                  <a:lnTo>
                    <a:pt x="23944" y="125250"/>
                  </a:lnTo>
                  <a:lnTo>
                    <a:pt x="23748" y="124943"/>
                  </a:lnTo>
                  <a:lnTo>
                    <a:pt x="23552" y="124637"/>
                  </a:lnTo>
                  <a:lnTo>
                    <a:pt x="23356" y="124319"/>
                  </a:lnTo>
                  <a:lnTo>
                    <a:pt x="23160" y="124002"/>
                  </a:lnTo>
                  <a:lnTo>
                    <a:pt x="22969" y="123673"/>
                  </a:lnTo>
                  <a:lnTo>
                    <a:pt x="22782" y="123332"/>
                  </a:lnTo>
                  <a:lnTo>
                    <a:pt x="22595" y="122992"/>
                  </a:lnTo>
                  <a:lnTo>
                    <a:pt x="22408" y="122640"/>
                  </a:lnTo>
                  <a:lnTo>
                    <a:pt x="22225" y="122288"/>
                  </a:lnTo>
                  <a:lnTo>
                    <a:pt x="22043" y="121925"/>
                  </a:lnTo>
                  <a:lnTo>
                    <a:pt x="21860" y="121551"/>
                  </a:lnTo>
                  <a:lnTo>
                    <a:pt x="21682" y="121176"/>
                  </a:lnTo>
                  <a:lnTo>
                    <a:pt x="21504" y="120791"/>
                  </a:lnTo>
                  <a:lnTo>
                    <a:pt x="21330" y="120405"/>
                  </a:lnTo>
                  <a:lnTo>
                    <a:pt x="21157" y="120008"/>
                  </a:lnTo>
                  <a:lnTo>
                    <a:pt x="21847" y="118805"/>
                  </a:lnTo>
                  <a:lnTo>
                    <a:pt x="22537" y="117591"/>
                  </a:lnTo>
                  <a:lnTo>
                    <a:pt x="23222" y="116366"/>
                  </a:lnTo>
                  <a:lnTo>
                    <a:pt x="23908" y="115129"/>
                  </a:lnTo>
                  <a:lnTo>
                    <a:pt x="24589" y="113892"/>
                  </a:lnTo>
                  <a:lnTo>
                    <a:pt x="25266" y="112633"/>
                  </a:lnTo>
                  <a:lnTo>
                    <a:pt x="25938" y="111362"/>
                  </a:lnTo>
                  <a:lnTo>
                    <a:pt x="26610" y="110091"/>
                  </a:lnTo>
                  <a:close/>
                  <a:moveTo>
                    <a:pt x="75067" y="111510"/>
                  </a:moveTo>
                  <a:lnTo>
                    <a:pt x="75303" y="112451"/>
                  </a:lnTo>
                  <a:lnTo>
                    <a:pt x="75544" y="113382"/>
                  </a:lnTo>
                  <a:lnTo>
                    <a:pt x="75784" y="114312"/>
                  </a:lnTo>
                  <a:lnTo>
                    <a:pt x="76025" y="115242"/>
                  </a:lnTo>
                  <a:lnTo>
                    <a:pt x="76519" y="117092"/>
                  </a:lnTo>
                  <a:lnTo>
                    <a:pt x="77017" y="118919"/>
                  </a:lnTo>
                  <a:lnTo>
                    <a:pt x="77521" y="120745"/>
                  </a:lnTo>
                  <a:lnTo>
                    <a:pt x="78028" y="122561"/>
                  </a:lnTo>
                  <a:lnTo>
                    <a:pt x="79052" y="126169"/>
                  </a:lnTo>
                  <a:lnTo>
                    <a:pt x="78504" y="126804"/>
                  </a:lnTo>
                  <a:lnTo>
                    <a:pt x="77948" y="127417"/>
                  </a:lnTo>
                  <a:lnTo>
                    <a:pt x="77387" y="128018"/>
                  </a:lnTo>
                  <a:lnTo>
                    <a:pt x="76817" y="128608"/>
                  </a:lnTo>
                  <a:lnTo>
                    <a:pt x="76243" y="129187"/>
                  </a:lnTo>
                  <a:lnTo>
                    <a:pt x="75660" y="129743"/>
                  </a:lnTo>
                  <a:lnTo>
                    <a:pt x="75067" y="130299"/>
                  </a:lnTo>
                  <a:lnTo>
                    <a:pt x="74471" y="130832"/>
                  </a:lnTo>
                  <a:lnTo>
                    <a:pt x="74266" y="129822"/>
                  </a:lnTo>
                  <a:lnTo>
                    <a:pt x="74061" y="128824"/>
                  </a:lnTo>
                  <a:lnTo>
                    <a:pt x="73852" y="127825"/>
                  </a:lnTo>
                  <a:lnTo>
                    <a:pt x="73643" y="126838"/>
                  </a:lnTo>
                  <a:lnTo>
                    <a:pt x="73425" y="125862"/>
                  </a:lnTo>
                  <a:lnTo>
                    <a:pt x="73202" y="124898"/>
                  </a:lnTo>
                  <a:lnTo>
                    <a:pt x="72979" y="123945"/>
                  </a:lnTo>
                  <a:lnTo>
                    <a:pt x="72752" y="122992"/>
                  </a:lnTo>
                  <a:lnTo>
                    <a:pt x="72516" y="122050"/>
                  </a:lnTo>
                  <a:lnTo>
                    <a:pt x="72280" y="121120"/>
                  </a:lnTo>
                  <a:lnTo>
                    <a:pt x="72040" y="120201"/>
                  </a:lnTo>
                  <a:lnTo>
                    <a:pt x="71795" y="119293"/>
                  </a:lnTo>
                  <a:lnTo>
                    <a:pt x="71546" y="118385"/>
                  </a:lnTo>
                  <a:lnTo>
                    <a:pt x="71296" y="117489"/>
                  </a:lnTo>
                  <a:lnTo>
                    <a:pt x="71038" y="116604"/>
                  </a:lnTo>
                  <a:lnTo>
                    <a:pt x="70780" y="115730"/>
                  </a:lnTo>
                  <a:lnTo>
                    <a:pt x="71056" y="115526"/>
                  </a:lnTo>
                  <a:lnTo>
                    <a:pt x="71332" y="115310"/>
                  </a:lnTo>
                  <a:lnTo>
                    <a:pt x="71608" y="115095"/>
                  </a:lnTo>
                  <a:lnTo>
                    <a:pt x="71880" y="114868"/>
                  </a:lnTo>
                  <a:lnTo>
                    <a:pt x="72156" y="114630"/>
                  </a:lnTo>
                  <a:lnTo>
                    <a:pt x="72427" y="114380"/>
                  </a:lnTo>
                  <a:lnTo>
                    <a:pt x="72694" y="114130"/>
                  </a:lnTo>
                  <a:lnTo>
                    <a:pt x="72966" y="113870"/>
                  </a:lnTo>
                  <a:lnTo>
                    <a:pt x="73233" y="113597"/>
                  </a:lnTo>
                  <a:lnTo>
                    <a:pt x="73500" y="113314"/>
                  </a:lnTo>
                  <a:lnTo>
                    <a:pt x="73763" y="113030"/>
                  </a:lnTo>
                  <a:lnTo>
                    <a:pt x="74030" y="112746"/>
                  </a:lnTo>
                  <a:lnTo>
                    <a:pt x="74293" y="112440"/>
                  </a:lnTo>
                  <a:lnTo>
                    <a:pt x="74551" y="112145"/>
                  </a:lnTo>
                  <a:lnTo>
                    <a:pt x="74809" y="111827"/>
                  </a:lnTo>
                  <a:lnTo>
                    <a:pt x="75067" y="111510"/>
                  </a:lnTo>
                  <a:close/>
                  <a:moveTo>
                    <a:pt x="49307" y="92562"/>
                  </a:moveTo>
                  <a:lnTo>
                    <a:pt x="49597" y="92584"/>
                  </a:lnTo>
                  <a:lnTo>
                    <a:pt x="49891" y="92607"/>
                  </a:lnTo>
                  <a:lnTo>
                    <a:pt x="50180" y="92630"/>
                  </a:lnTo>
                  <a:lnTo>
                    <a:pt x="50478" y="92675"/>
                  </a:lnTo>
                  <a:lnTo>
                    <a:pt x="50772" y="92732"/>
                  </a:lnTo>
                  <a:lnTo>
                    <a:pt x="51070" y="92789"/>
                  </a:lnTo>
                  <a:lnTo>
                    <a:pt x="51373" y="92857"/>
                  </a:lnTo>
                  <a:lnTo>
                    <a:pt x="51671" y="92936"/>
                  </a:lnTo>
                  <a:lnTo>
                    <a:pt x="51974" y="93027"/>
                  </a:lnTo>
                  <a:lnTo>
                    <a:pt x="52281" y="93129"/>
                  </a:lnTo>
                  <a:lnTo>
                    <a:pt x="52562" y="93231"/>
                  </a:lnTo>
                  <a:lnTo>
                    <a:pt x="52847" y="93345"/>
                  </a:lnTo>
                  <a:lnTo>
                    <a:pt x="53127" y="93469"/>
                  </a:lnTo>
                  <a:lnTo>
                    <a:pt x="53403" y="93594"/>
                  </a:lnTo>
                  <a:lnTo>
                    <a:pt x="53684" y="93730"/>
                  </a:lnTo>
                  <a:lnTo>
                    <a:pt x="53960" y="93866"/>
                  </a:lnTo>
                  <a:lnTo>
                    <a:pt x="54231" y="94025"/>
                  </a:lnTo>
                  <a:lnTo>
                    <a:pt x="54507" y="94184"/>
                  </a:lnTo>
                  <a:lnTo>
                    <a:pt x="54779" y="94354"/>
                  </a:lnTo>
                  <a:lnTo>
                    <a:pt x="55051" y="94525"/>
                  </a:lnTo>
                  <a:lnTo>
                    <a:pt x="55318" y="94717"/>
                  </a:lnTo>
                  <a:lnTo>
                    <a:pt x="55585" y="94910"/>
                  </a:lnTo>
                  <a:lnTo>
                    <a:pt x="55852" y="95103"/>
                  </a:lnTo>
                  <a:lnTo>
                    <a:pt x="56119" y="95319"/>
                  </a:lnTo>
                  <a:lnTo>
                    <a:pt x="56382" y="95534"/>
                  </a:lnTo>
                  <a:lnTo>
                    <a:pt x="56644" y="95761"/>
                  </a:lnTo>
                  <a:lnTo>
                    <a:pt x="56907" y="95988"/>
                  </a:lnTo>
                  <a:lnTo>
                    <a:pt x="57165" y="96226"/>
                  </a:lnTo>
                  <a:lnTo>
                    <a:pt x="57424" y="96476"/>
                  </a:lnTo>
                  <a:lnTo>
                    <a:pt x="57677" y="96726"/>
                  </a:lnTo>
                  <a:lnTo>
                    <a:pt x="57936" y="96987"/>
                  </a:lnTo>
                  <a:lnTo>
                    <a:pt x="58189" y="97259"/>
                  </a:lnTo>
                  <a:lnTo>
                    <a:pt x="58443" y="97531"/>
                  </a:lnTo>
                  <a:lnTo>
                    <a:pt x="58692" y="97815"/>
                  </a:lnTo>
                  <a:lnTo>
                    <a:pt x="58942" y="98110"/>
                  </a:lnTo>
                  <a:lnTo>
                    <a:pt x="59191" y="98405"/>
                  </a:lnTo>
                  <a:lnTo>
                    <a:pt x="59436" y="98711"/>
                  </a:lnTo>
                  <a:lnTo>
                    <a:pt x="59681" y="99018"/>
                  </a:lnTo>
                  <a:lnTo>
                    <a:pt x="59926" y="99335"/>
                  </a:lnTo>
                  <a:lnTo>
                    <a:pt x="60171" y="99664"/>
                  </a:lnTo>
                  <a:lnTo>
                    <a:pt x="60411" y="99993"/>
                  </a:lnTo>
                  <a:lnTo>
                    <a:pt x="60647" y="100334"/>
                  </a:lnTo>
                  <a:lnTo>
                    <a:pt x="60887" y="100674"/>
                  </a:lnTo>
                  <a:lnTo>
                    <a:pt x="61123" y="101026"/>
                  </a:lnTo>
                  <a:lnTo>
                    <a:pt x="61359" y="101389"/>
                  </a:lnTo>
                  <a:lnTo>
                    <a:pt x="61595" y="101752"/>
                  </a:lnTo>
                  <a:lnTo>
                    <a:pt x="61827" y="102126"/>
                  </a:lnTo>
                  <a:lnTo>
                    <a:pt x="62058" y="102501"/>
                  </a:lnTo>
                  <a:lnTo>
                    <a:pt x="62285" y="102887"/>
                  </a:lnTo>
                  <a:lnTo>
                    <a:pt x="62512" y="103272"/>
                  </a:lnTo>
                  <a:lnTo>
                    <a:pt x="62739" y="103669"/>
                  </a:lnTo>
                  <a:lnTo>
                    <a:pt x="62966" y="104078"/>
                  </a:lnTo>
                  <a:lnTo>
                    <a:pt x="63189" y="104486"/>
                  </a:lnTo>
                  <a:lnTo>
                    <a:pt x="63412" y="104895"/>
                  </a:lnTo>
                  <a:lnTo>
                    <a:pt x="63630" y="105315"/>
                  </a:lnTo>
                  <a:lnTo>
                    <a:pt x="63852" y="105746"/>
                  </a:lnTo>
                  <a:lnTo>
                    <a:pt x="64071" y="106177"/>
                  </a:lnTo>
                  <a:lnTo>
                    <a:pt x="64284" y="106619"/>
                  </a:lnTo>
                  <a:lnTo>
                    <a:pt x="64712" y="107504"/>
                  </a:lnTo>
                  <a:lnTo>
                    <a:pt x="65135" y="108423"/>
                  </a:lnTo>
                  <a:lnTo>
                    <a:pt x="65553" y="109365"/>
                  </a:lnTo>
                  <a:lnTo>
                    <a:pt x="65963" y="110318"/>
                  </a:lnTo>
                  <a:lnTo>
                    <a:pt x="66363" y="111294"/>
                  </a:lnTo>
                  <a:lnTo>
                    <a:pt x="66764" y="112292"/>
                  </a:lnTo>
                  <a:lnTo>
                    <a:pt x="67156" y="113314"/>
                  </a:lnTo>
                  <a:lnTo>
                    <a:pt x="67543" y="114357"/>
                  </a:lnTo>
                  <a:lnTo>
                    <a:pt x="67922" y="115413"/>
                  </a:lnTo>
                  <a:lnTo>
                    <a:pt x="68296" y="116490"/>
                  </a:lnTo>
                  <a:lnTo>
                    <a:pt x="68661" y="117580"/>
                  </a:lnTo>
                  <a:lnTo>
                    <a:pt x="69026" y="118692"/>
                  </a:lnTo>
                  <a:lnTo>
                    <a:pt x="69382" y="119826"/>
                  </a:lnTo>
                  <a:lnTo>
                    <a:pt x="69729" y="120972"/>
                  </a:lnTo>
                  <a:lnTo>
                    <a:pt x="70072" y="122129"/>
                  </a:lnTo>
                  <a:lnTo>
                    <a:pt x="70410" y="123309"/>
                  </a:lnTo>
                  <a:lnTo>
                    <a:pt x="70740" y="124501"/>
                  </a:lnTo>
                  <a:lnTo>
                    <a:pt x="71065" y="125703"/>
                  </a:lnTo>
                  <a:lnTo>
                    <a:pt x="71381" y="126929"/>
                  </a:lnTo>
                  <a:lnTo>
                    <a:pt x="71693" y="128154"/>
                  </a:lnTo>
                  <a:lnTo>
                    <a:pt x="72000" y="129402"/>
                  </a:lnTo>
                  <a:lnTo>
                    <a:pt x="72298" y="130662"/>
                  </a:lnTo>
                  <a:lnTo>
                    <a:pt x="72592" y="131932"/>
                  </a:lnTo>
                  <a:lnTo>
                    <a:pt x="72877" y="133226"/>
                  </a:lnTo>
                  <a:lnTo>
                    <a:pt x="73157" y="134519"/>
                  </a:lnTo>
                  <a:lnTo>
                    <a:pt x="73429" y="135824"/>
                  </a:lnTo>
                  <a:lnTo>
                    <a:pt x="73701" y="137140"/>
                  </a:lnTo>
                  <a:lnTo>
                    <a:pt x="73959" y="138456"/>
                  </a:lnTo>
                  <a:lnTo>
                    <a:pt x="74213" y="139795"/>
                  </a:lnTo>
                  <a:lnTo>
                    <a:pt x="74462" y="141134"/>
                  </a:lnTo>
                  <a:lnTo>
                    <a:pt x="74702" y="142496"/>
                  </a:lnTo>
                  <a:lnTo>
                    <a:pt x="74938" y="143846"/>
                  </a:lnTo>
                  <a:lnTo>
                    <a:pt x="75165" y="145219"/>
                  </a:lnTo>
                  <a:lnTo>
                    <a:pt x="75388" y="146592"/>
                  </a:lnTo>
                  <a:lnTo>
                    <a:pt x="75602" y="147976"/>
                  </a:lnTo>
                  <a:lnTo>
                    <a:pt x="75811" y="149360"/>
                  </a:lnTo>
                  <a:lnTo>
                    <a:pt x="76011" y="150744"/>
                  </a:lnTo>
                  <a:lnTo>
                    <a:pt x="76207" y="152140"/>
                  </a:lnTo>
                  <a:lnTo>
                    <a:pt x="76399" y="153547"/>
                  </a:lnTo>
                  <a:lnTo>
                    <a:pt x="76577" y="154954"/>
                  </a:lnTo>
                  <a:lnTo>
                    <a:pt x="76701" y="155941"/>
                  </a:lnTo>
                  <a:lnTo>
                    <a:pt x="76822" y="156928"/>
                  </a:lnTo>
                  <a:lnTo>
                    <a:pt x="76942" y="157926"/>
                  </a:lnTo>
                  <a:lnTo>
                    <a:pt x="77057" y="158913"/>
                  </a:lnTo>
                  <a:lnTo>
                    <a:pt x="77169" y="159912"/>
                  </a:lnTo>
                  <a:lnTo>
                    <a:pt x="77276" y="160910"/>
                  </a:lnTo>
                  <a:lnTo>
                    <a:pt x="77378" y="161897"/>
                  </a:lnTo>
                  <a:lnTo>
                    <a:pt x="77480" y="162896"/>
                  </a:lnTo>
                  <a:lnTo>
                    <a:pt x="77578" y="163894"/>
                  </a:lnTo>
                  <a:lnTo>
                    <a:pt x="77672" y="164893"/>
                  </a:lnTo>
                  <a:lnTo>
                    <a:pt x="77765" y="165891"/>
                  </a:lnTo>
                  <a:lnTo>
                    <a:pt x="77854" y="166901"/>
                  </a:lnTo>
                  <a:lnTo>
                    <a:pt x="77943" y="167899"/>
                  </a:lnTo>
                  <a:lnTo>
                    <a:pt x="78024" y="168898"/>
                  </a:lnTo>
                  <a:lnTo>
                    <a:pt x="78104" y="169908"/>
                  </a:lnTo>
                  <a:lnTo>
                    <a:pt x="78184" y="170906"/>
                  </a:lnTo>
                  <a:lnTo>
                    <a:pt x="78255" y="171916"/>
                  </a:lnTo>
                  <a:lnTo>
                    <a:pt x="78331" y="172914"/>
                  </a:lnTo>
                  <a:lnTo>
                    <a:pt x="78398" y="173924"/>
                  </a:lnTo>
                  <a:lnTo>
                    <a:pt x="78464" y="174934"/>
                  </a:lnTo>
                  <a:lnTo>
                    <a:pt x="78589" y="176954"/>
                  </a:lnTo>
                  <a:lnTo>
                    <a:pt x="78705" y="178973"/>
                  </a:lnTo>
                  <a:lnTo>
                    <a:pt x="78812" y="180993"/>
                  </a:lnTo>
                  <a:lnTo>
                    <a:pt x="78905" y="183024"/>
                  </a:lnTo>
                  <a:lnTo>
                    <a:pt x="78990" y="185043"/>
                  </a:lnTo>
                  <a:lnTo>
                    <a:pt x="79070" y="187074"/>
                  </a:lnTo>
                  <a:lnTo>
                    <a:pt x="79137" y="189116"/>
                  </a:lnTo>
                  <a:lnTo>
                    <a:pt x="79199" y="191147"/>
                  </a:lnTo>
                  <a:lnTo>
                    <a:pt x="79252" y="193190"/>
                  </a:lnTo>
                  <a:lnTo>
                    <a:pt x="79297" y="195221"/>
                  </a:lnTo>
                  <a:lnTo>
                    <a:pt x="79333" y="197263"/>
                  </a:lnTo>
                  <a:lnTo>
                    <a:pt x="79364" y="199305"/>
                  </a:lnTo>
                  <a:lnTo>
                    <a:pt x="79386" y="201359"/>
                  </a:lnTo>
                  <a:lnTo>
                    <a:pt x="79404" y="203401"/>
                  </a:lnTo>
                  <a:lnTo>
                    <a:pt x="79413" y="205455"/>
                  </a:lnTo>
                  <a:lnTo>
                    <a:pt x="79422" y="207497"/>
                  </a:lnTo>
                  <a:lnTo>
                    <a:pt x="79422" y="209551"/>
                  </a:lnTo>
                  <a:lnTo>
                    <a:pt x="79417" y="211604"/>
                  </a:lnTo>
                  <a:lnTo>
                    <a:pt x="79404" y="213658"/>
                  </a:lnTo>
                  <a:lnTo>
                    <a:pt x="79390" y="215712"/>
                  </a:lnTo>
                  <a:lnTo>
                    <a:pt x="79373" y="217765"/>
                  </a:lnTo>
                  <a:lnTo>
                    <a:pt x="79350" y="219819"/>
                  </a:lnTo>
                  <a:lnTo>
                    <a:pt x="78513" y="220216"/>
                  </a:lnTo>
                  <a:lnTo>
                    <a:pt x="77676" y="220590"/>
                  </a:lnTo>
                  <a:lnTo>
                    <a:pt x="76839" y="220965"/>
                  </a:lnTo>
                  <a:lnTo>
                    <a:pt x="76002" y="221317"/>
                  </a:lnTo>
                  <a:lnTo>
                    <a:pt x="75165" y="221657"/>
                  </a:lnTo>
                  <a:lnTo>
                    <a:pt x="74333" y="221986"/>
                  </a:lnTo>
                  <a:lnTo>
                    <a:pt x="73496" y="222304"/>
                  </a:lnTo>
                  <a:lnTo>
                    <a:pt x="72663" y="222610"/>
                  </a:lnTo>
                  <a:lnTo>
                    <a:pt x="71826" y="222894"/>
                  </a:lnTo>
                  <a:lnTo>
                    <a:pt x="70994" y="223166"/>
                  </a:lnTo>
                  <a:lnTo>
                    <a:pt x="70161" y="223427"/>
                  </a:lnTo>
                  <a:lnTo>
                    <a:pt x="69329" y="223677"/>
                  </a:lnTo>
                  <a:lnTo>
                    <a:pt x="68496" y="223915"/>
                  </a:lnTo>
                  <a:lnTo>
                    <a:pt x="67663" y="224142"/>
                  </a:lnTo>
                  <a:lnTo>
                    <a:pt x="66835" y="224346"/>
                  </a:lnTo>
                  <a:lnTo>
                    <a:pt x="66003" y="224539"/>
                  </a:lnTo>
                  <a:lnTo>
                    <a:pt x="65170" y="224720"/>
                  </a:lnTo>
                  <a:lnTo>
                    <a:pt x="64342" y="224891"/>
                  </a:lnTo>
                  <a:lnTo>
                    <a:pt x="63514" y="225038"/>
                  </a:lnTo>
                  <a:lnTo>
                    <a:pt x="62682" y="225174"/>
                  </a:lnTo>
                  <a:lnTo>
                    <a:pt x="61853" y="225299"/>
                  </a:lnTo>
                  <a:lnTo>
                    <a:pt x="61025" y="225412"/>
                  </a:lnTo>
                  <a:lnTo>
                    <a:pt x="60197" y="225503"/>
                  </a:lnTo>
                  <a:lnTo>
                    <a:pt x="59369" y="225583"/>
                  </a:lnTo>
                  <a:lnTo>
                    <a:pt x="58541" y="225651"/>
                  </a:lnTo>
                  <a:lnTo>
                    <a:pt x="57713" y="225707"/>
                  </a:lnTo>
                  <a:lnTo>
                    <a:pt x="56885" y="225741"/>
                  </a:lnTo>
                  <a:lnTo>
                    <a:pt x="56057" y="225764"/>
                  </a:lnTo>
                  <a:lnTo>
                    <a:pt x="55229" y="225776"/>
                  </a:lnTo>
                  <a:lnTo>
                    <a:pt x="54405" y="225764"/>
                  </a:lnTo>
                  <a:lnTo>
                    <a:pt x="53577" y="225741"/>
                  </a:lnTo>
                  <a:lnTo>
                    <a:pt x="52749" y="225707"/>
                  </a:lnTo>
                  <a:lnTo>
                    <a:pt x="51925" y="225662"/>
                  </a:lnTo>
                  <a:lnTo>
                    <a:pt x="51097" y="225594"/>
                  </a:lnTo>
                  <a:lnTo>
                    <a:pt x="50273" y="225503"/>
                  </a:lnTo>
                  <a:lnTo>
                    <a:pt x="49445" y="225412"/>
                  </a:lnTo>
                  <a:lnTo>
                    <a:pt x="48622" y="225299"/>
                  </a:lnTo>
                  <a:lnTo>
                    <a:pt x="47798" y="225174"/>
                  </a:lnTo>
                  <a:lnTo>
                    <a:pt x="46970" y="225027"/>
                  </a:lnTo>
                  <a:lnTo>
                    <a:pt x="46146" y="224868"/>
                  </a:lnTo>
                  <a:lnTo>
                    <a:pt x="45323" y="224686"/>
                  </a:lnTo>
                  <a:lnTo>
                    <a:pt x="44495" y="224505"/>
                  </a:lnTo>
                  <a:lnTo>
                    <a:pt x="43671" y="224289"/>
                  </a:lnTo>
                  <a:lnTo>
                    <a:pt x="42847" y="224074"/>
                  </a:lnTo>
                  <a:lnTo>
                    <a:pt x="42024" y="223835"/>
                  </a:lnTo>
                  <a:lnTo>
                    <a:pt x="41200" y="223574"/>
                  </a:lnTo>
                  <a:lnTo>
                    <a:pt x="40372" y="223313"/>
                  </a:lnTo>
                  <a:lnTo>
                    <a:pt x="39548" y="223018"/>
                  </a:lnTo>
                  <a:lnTo>
                    <a:pt x="38725" y="222723"/>
                  </a:lnTo>
                  <a:lnTo>
                    <a:pt x="37901" y="222394"/>
                  </a:lnTo>
                  <a:lnTo>
                    <a:pt x="37077" y="222065"/>
                  </a:lnTo>
                  <a:lnTo>
                    <a:pt x="36254" y="221714"/>
                  </a:lnTo>
                  <a:lnTo>
                    <a:pt x="35426" y="221339"/>
                  </a:lnTo>
                  <a:lnTo>
                    <a:pt x="34602" y="220953"/>
                  </a:lnTo>
                  <a:lnTo>
                    <a:pt x="33778" y="220556"/>
                  </a:lnTo>
                  <a:lnTo>
                    <a:pt x="32955" y="220137"/>
                  </a:lnTo>
                  <a:lnTo>
                    <a:pt x="32131" y="219705"/>
                  </a:lnTo>
                  <a:lnTo>
                    <a:pt x="31303" y="219252"/>
                  </a:lnTo>
                  <a:lnTo>
                    <a:pt x="30479" y="218775"/>
                  </a:lnTo>
                  <a:lnTo>
                    <a:pt x="29656" y="218287"/>
                  </a:lnTo>
                  <a:lnTo>
                    <a:pt x="28832" y="217788"/>
                  </a:lnTo>
                  <a:lnTo>
                    <a:pt x="28004" y="217266"/>
                  </a:lnTo>
                  <a:lnTo>
                    <a:pt x="27180" y="216721"/>
                  </a:lnTo>
                  <a:lnTo>
                    <a:pt x="26357" y="216177"/>
                  </a:lnTo>
                  <a:lnTo>
                    <a:pt x="26308" y="215984"/>
                  </a:lnTo>
                  <a:lnTo>
                    <a:pt x="26250" y="215802"/>
                  </a:lnTo>
                  <a:lnTo>
                    <a:pt x="26187" y="215644"/>
                  </a:lnTo>
                  <a:lnTo>
                    <a:pt x="26156" y="215564"/>
                  </a:lnTo>
                  <a:lnTo>
                    <a:pt x="26121" y="215496"/>
                  </a:lnTo>
                  <a:lnTo>
                    <a:pt x="26081" y="215439"/>
                  </a:lnTo>
                  <a:lnTo>
                    <a:pt x="26041" y="215371"/>
                  </a:lnTo>
                  <a:lnTo>
                    <a:pt x="26000" y="215326"/>
                  </a:lnTo>
                  <a:lnTo>
                    <a:pt x="25956" y="215280"/>
                  </a:lnTo>
                  <a:lnTo>
                    <a:pt x="25907" y="215246"/>
                  </a:lnTo>
                  <a:lnTo>
                    <a:pt x="25858" y="215212"/>
                  </a:lnTo>
                  <a:lnTo>
                    <a:pt x="25809" y="215190"/>
                  </a:lnTo>
                  <a:lnTo>
                    <a:pt x="25756" y="215178"/>
                  </a:lnTo>
                  <a:lnTo>
                    <a:pt x="24620" y="214929"/>
                  </a:lnTo>
                  <a:lnTo>
                    <a:pt x="24643" y="212716"/>
                  </a:lnTo>
                  <a:lnTo>
                    <a:pt x="24674" y="210492"/>
                  </a:lnTo>
                  <a:lnTo>
                    <a:pt x="24705" y="208280"/>
                  </a:lnTo>
                  <a:lnTo>
                    <a:pt x="24740" y="206056"/>
                  </a:lnTo>
                  <a:lnTo>
                    <a:pt x="24781" y="203844"/>
                  </a:lnTo>
                  <a:lnTo>
                    <a:pt x="24825" y="201631"/>
                  </a:lnTo>
                  <a:lnTo>
                    <a:pt x="24874" y="199407"/>
                  </a:lnTo>
                  <a:lnTo>
                    <a:pt x="24923" y="197195"/>
                  </a:lnTo>
                  <a:lnTo>
                    <a:pt x="24981" y="194982"/>
                  </a:lnTo>
                  <a:lnTo>
                    <a:pt x="25043" y="192770"/>
                  </a:lnTo>
                  <a:lnTo>
                    <a:pt x="25106" y="190557"/>
                  </a:lnTo>
                  <a:lnTo>
                    <a:pt x="25177" y="188345"/>
                  </a:lnTo>
                  <a:lnTo>
                    <a:pt x="25252" y="186132"/>
                  </a:lnTo>
                  <a:lnTo>
                    <a:pt x="25333" y="183931"/>
                  </a:lnTo>
                  <a:lnTo>
                    <a:pt x="25413" y="181719"/>
                  </a:lnTo>
                  <a:lnTo>
                    <a:pt x="25502" y="179518"/>
                  </a:lnTo>
                  <a:lnTo>
                    <a:pt x="25595" y="177317"/>
                  </a:lnTo>
                  <a:lnTo>
                    <a:pt x="25693" y="175127"/>
                  </a:lnTo>
                  <a:lnTo>
                    <a:pt x="25796" y="172926"/>
                  </a:lnTo>
                  <a:lnTo>
                    <a:pt x="25907" y="170736"/>
                  </a:lnTo>
                  <a:lnTo>
                    <a:pt x="26018" y="168546"/>
                  </a:lnTo>
                  <a:lnTo>
                    <a:pt x="26138" y="166356"/>
                  </a:lnTo>
                  <a:lnTo>
                    <a:pt x="26259" y="164178"/>
                  </a:lnTo>
                  <a:lnTo>
                    <a:pt x="26392" y="161999"/>
                  </a:lnTo>
                  <a:lnTo>
                    <a:pt x="26526" y="159832"/>
                  </a:lnTo>
                  <a:lnTo>
                    <a:pt x="26664" y="157654"/>
                  </a:lnTo>
                  <a:lnTo>
                    <a:pt x="26811" y="155498"/>
                  </a:lnTo>
                  <a:lnTo>
                    <a:pt x="26962" y="153331"/>
                  </a:lnTo>
                  <a:lnTo>
                    <a:pt x="27118" y="151175"/>
                  </a:lnTo>
                  <a:lnTo>
                    <a:pt x="27283" y="149031"/>
                  </a:lnTo>
                  <a:lnTo>
                    <a:pt x="27452" y="146887"/>
                  </a:lnTo>
                  <a:lnTo>
                    <a:pt x="27625" y="144742"/>
                  </a:lnTo>
                  <a:lnTo>
                    <a:pt x="27763" y="143176"/>
                  </a:lnTo>
                  <a:lnTo>
                    <a:pt x="27906" y="141633"/>
                  </a:lnTo>
                  <a:lnTo>
                    <a:pt x="28057" y="140102"/>
                  </a:lnTo>
                  <a:lnTo>
                    <a:pt x="28222" y="138593"/>
                  </a:lnTo>
                  <a:lnTo>
                    <a:pt x="28391" y="137095"/>
                  </a:lnTo>
                  <a:lnTo>
                    <a:pt x="28569" y="135609"/>
                  </a:lnTo>
                  <a:lnTo>
                    <a:pt x="28756" y="134156"/>
                  </a:lnTo>
                  <a:lnTo>
                    <a:pt x="28952" y="132715"/>
                  </a:lnTo>
                  <a:lnTo>
                    <a:pt x="29157" y="131297"/>
                  </a:lnTo>
                  <a:lnTo>
                    <a:pt x="29371" y="129890"/>
                  </a:lnTo>
                  <a:lnTo>
                    <a:pt x="29482" y="129198"/>
                  </a:lnTo>
                  <a:lnTo>
                    <a:pt x="29593" y="128506"/>
                  </a:lnTo>
                  <a:lnTo>
                    <a:pt x="29709" y="127825"/>
                  </a:lnTo>
                  <a:lnTo>
                    <a:pt x="29825" y="127144"/>
                  </a:lnTo>
                  <a:lnTo>
                    <a:pt x="29941" y="126475"/>
                  </a:lnTo>
                  <a:lnTo>
                    <a:pt x="30061" y="125806"/>
                  </a:lnTo>
                  <a:lnTo>
                    <a:pt x="30185" y="125136"/>
                  </a:lnTo>
                  <a:lnTo>
                    <a:pt x="30310" y="124478"/>
                  </a:lnTo>
                  <a:lnTo>
                    <a:pt x="30435" y="123831"/>
                  </a:lnTo>
                  <a:lnTo>
                    <a:pt x="30564" y="123185"/>
                  </a:lnTo>
                  <a:lnTo>
                    <a:pt x="30693" y="122538"/>
                  </a:lnTo>
                  <a:lnTo>
                    <a:pt x="30827" y="121903"/>
                  </a:lnTo>
                  <a:lnTo>
                    <a:pt x="30960" y="121267"/>
                  </a:lnTo>
                  <a:lnTo>
                    <a:pt x="31098" y="120643"/>
                  </a:lnTo>
                  <a:lnTo>
                    <a:pt x="31236" y="120019"/>
                  </a:lnTo>
                  <a:lnTo>
                    <a:pt x="31379" y="119406"/>
                  </a:lnTo>
                  <a:lnTo>
                    <a:pt x="31521" y="118805"/>
                  </a:lnTo>
                  <a:lnTo>
                    <a:pt x="31664" y="118192"/>
                  </a:lnTo>
                  <a:lnTo>
                    <a:pt x="31810" y="117602"/>
                  </a:lnTo>
                  <a:lnTo>
                    <a:pt x="31962" y="117012"/>
                  </a:lnTo>
                  <a:lnTo>
                    <a:pt x="32109" y="116422"/>
                  </a:lnTo>
                  <a:lnTo>
                    <a:pt x="32265" y="115844"/>
                  </a:lnTo>
                  <a:lnTo>
                    <a:pt x="32416" y="115265"/>
                  </a:lnTo>
                  <a:lnTo>
                    <a:pt x="32576" y="114698"/>
                  </a:lnTo>
                  <a:lnTo>
                    <a:pt x="32732" y="114142"/>
                  </a:lnTo>
                  <a:lnTo>
                    <a:pt x="32892" y="113586"/>
                  </a:lnTo>
                  <a:lnTo>
                    <a:pt x="33057" y="113041"/>
                  </a:lnTo>
                  <a:lnTo>
                    <a:pt x="33222" y="112497"/>
                  </a:lnTo>
                  <a:lnTo>
                    <a:pt x="33387" y="111952"/>
                  </a:lnTo>
                  <a:lnTo>
                    <a:pt x="33556" y="111430"/>
                  </a:lnTo>
                  <a:lnTo>
                    <a:pt x="33729" y="110897"/>
                  </a:lnTo>
                  <a:lnTo>
                    <a:pt x="33899" y="110386"/>
                  </a:lnTo>
                  <a:lnTo>
                    <a:pt x="34072" y="109876"/>
                  </a:lnTo>
                  <a:lnTo>
                    <a:pt x="34250" y="109365"/>
                  </a:lnTo>
                  <a:lnTo>
                    <a:pt x="34428" y="108866"/>
                  </a:lnTo>
                  <a:lnTo>
                    <a:pt x="34611" y="108378"/>
                  </a:lnTo>
                  <a:lnTo>
                    <a:pt x="34789" y="107890"/>
                  </a:lnTo>
                  <a:lnTo>
                    <a:pt x="34976" y="107414"/>
                  </a:lnTo>
                  <a:lnTo>
                    <a:pt x="35163" y="106937"/>
                  </a:lnTo>
                  <a:lnTo>
                    <a:pt x="35350" y="106472"/>
                  </a:lnTo>
                  <a:lnTo>
                    <a:pt x="35537" y="106018"/>
                  </a:lnTo>
                  <a:lnTo>
                    <a:pt x="35728" y="105564"/>
                  </a:lnTo>
                  <a:lnTo>
                    <a:pt x="35924" y="105122"/>
                  </a:lnTo>
                  <a:lnTo>
                    <a:pt x="36120" y="104679"/>
                  </a:lnTo>
                  <a:lnTo>
                    <a:pt x="36316" y="104248"/>
                  </a:lnTo>
                  <a:lnTo>
                    <a:pt x="36516" y="103828"/>
                  </a:lnTo>
                  <a:lnTo>
                    <a:pt x="36717" y="103408"/>
                  </a:lnTo>
                  <a:lnTo>
                    <a:pt x="36917" y="103000"/>
                  </a:lnTo>
                  <a:lnTo>
                    <a:pt x="37122" y="102592"/>
                  </a:lnTo>
                  <a:lnTo>
                    <a:pt x="37331" y="102194"/>
                  </a:lnTo>
                  <a:lnTo>
                    <a:pt x="37540" y="101809"/>
                  </a:lnTo>
                  <a:lnTo>
                    <a:pt x="37750" y="101423"/>
                  </a:lnTo>
                  <a:lnTo>
                    <a:pt x="37959" y="101049"/>
                  </a:lnTo>
                  <a:lnTo>
                    <a:pt x="38173" y="100685"/>
                  </a:lnTo>
                  <a:lnTo>
                    <a:pt x="38391" y="100322"/>
                  </a:lnTo>
                  <a:lnTo>
                    <a:pt x="38609" y="99982"/>
                  </a:lnTo>
                  <a:lnTo>
                    <a:pt x="38827" y="99630"/>
                  </a:lnTo>
                  <a:lnTo>
                    <a:pt x="39050" y="99301"/>
                  </a:lnTo>
                  <a:lnTo>
                    <a:pt x="39272" y="98972"/>
                  </a:lnTo>
                  <a:lnTo>
                    <a:pt x="39495" y="98643"/>
                  </a:lnTo>
                  <a:lnTo>
                    <a:pt x="39722" y="98337"/>
                  </a:lnTo>
                  <a:lnTo>
                    <a:pt x="39949" y="98030"/>
                  </a:lnTo>
                  <a:lnTo>
                    <a:pt x="40180" y="97724"/>
                  </a:lnTo>
                  <a:lnTo>
                    <a:pt x="40412" y="97440"/>
                  </a:lnTo>
                  <a:lnTo>
                    <a:pt x="40644" y="97157"/>
                  </a:lnTo>
                  <a:lnTo>
                    <a:pt x="40879" y="96885"/>
                  </a:lnTo>
                  <a:lnTo>
                    <a:pt x="41115" y="96612"/>
                  </a:lnTo>
                  <a:lnTo>
                    <a:pt x="41356" y="96363"/>
                  </a:lnTo>
                  <a:lnTo>
                    <a:pt x="41596" y="96102"/>
                  </a:lnTo>
                  <a:lnTo>
                    <a:pt x="41841" y="95863"/>
                  </a:lnTo>
                  <a:lnTo>
                    <a:pt x="42082" y="95625"/>
                  </a:lnTo>
                  <a:lnTo>
                    <a:pt x="42331" y="95410"/>
                  </a:lnTo>
                  <a:lnTo>
                    <a:pt x="42576" y="95183"/>
                  </a:lnTo>
                  <a:lnTo>
                    <a:pt x="42825" y="94978"/>
                  </a:lnTo>
                  <a:lnTo>
                    <a:pt x="43074" y="94774"/>
                  </a:lnTo>
                  <a:lnTo>
                    <a:pt x="43328" y="94581"/>
                  </a:lnTo>
                  <a:lnTo>
                    <a:pt x="43582" y="94400"/>
                  </a:lnTo>
                  <a:lnTo>
                    <a:pt x="43840" y="94230"/>
                  </a:lnTo>
                  <a:lnTo>
                    <a:pt x="44098" y="94059"/>
                  </a:lnTo>
                  <a:lnTo>
                    <a:pt x="44357" y="93901"/>
                  </a:lnTo>
                  <a:lnTo>
                    <a:pt x="44619" y="93753"/>
                  </a:lnTo>
                  <a:lnTo>
                    <a:pt x="44882" y="93606"/>
                  </a:lnTo>
                  <a:lnTo>
                    <a:pt x="45145" y="93481"/>
                  </a:lnTo>
                  <a:lnTo>
                    <a:pt x="45412" y="93356"/>
                  </a:lnTo>
                  <a:lnTo>
                    <a:pt x="45679" y="93242"/>
                  </a:lnTo>
                  <a:lnTo>
                    <a:pt x="45946" y="93129"/>
                  </a:lnTo>
                  <a:lnTo>
                    <a:pt x="46218" y="93038"/>
                  </a:lnTo>
                  <a:lnTo>
                    <a:pt x="46489" y="92947"/>
                  </a:lnTo>
                  <a:lnTo>
                    <a:pt x="46765" y="92868"/>
                  </a:lnTo>
                  <a:lnTo>
                    <a:pt x="47041" y="92800"/>
                  </a:lnTo>
                  <a:lnTo>
                    <a:pt x="47317" y="92732"/>
                  </a:lnTo>
                  <a:lnTo>
                    <a:pt x="47598" y="92686"/>
                  </a:lnTo>
                  <a:lnTo>
                    <a:pt x="47878" y="92641"/>
                  </a:lnTo>
                  <a:lnTo>
                    <a:pt x="48163" y="92607"/>
                  </a:lnTo>
                  <a:lnTo>
                    <a:pt x="48444" y="92584"/>
                  </a:lnTo>
                  <a:lnTo>
                    <a:pt x="48729" y="92573"/>
                  </a:lnTo>
                  <a:lnTo>
                    <a:pt x="49018" y="92562"/>
                  </a:lnTo>
                  <a:close/>
                  <a:moveTo>
                    <a:pt x="24580" y="219524"/>
                  </a:moveTo>
                  <a:lnTo>
                    <a:pt x="25337" y="220080"/>
                  </a:lnTo>
                  <a:lnTo>
                    <a:pt x="26089" y="220624"/>
                  </a:lnTo>
                  <a:lnTo>
                    <a:pt x="26851" y="221158"/>
                  </a:lnTo>
                  <a:lnTo>
                    <a:pt x="27608" y="221668"/>
                  </a:lnTo>
                  <a:lnTo>
                    <a:pt x="28369" y="222179"/>
                  </a:lnTo>
                  <a:lnTo>
                    <a:pt x="29130" y="222667"/>
                  </a:lnTo>
                  <a:lnTo>
                    <a:pt x="29896" y="223143"/>
                  </a:lnTo>
                  <a:lnTo>
                    <a:pt x="30657" y="223597"/>
                  </a:lnTo>
                  <a:lnTo>
                    <a:pt x="31428" y="224051"/>
                  </a:lnTo>
                  <a:lnTo>
                    <a:pt x="32193" y="224482"/>
                  </a:lnTo>
                  <a:lnTo>
                    <a:pt x="32964" y="224902"/>
                  </a:lnTo>
                  <a:lnTo>
                    <a:pt x="33734" y="225310"/>
                  </a:lnTo>
                  <a:lnTo>
                    <a:pt x="34504" y="225707"/>
                  </a:lnTo>
                  <a:lnTo>
                    <a:pt x="35279" y="226082"/>
                  </a:lnTo>
                  <a:lnTo>
                    <a:pt x="36053" y="226445"/>
                  </a:lnTo>
                  <a:lnTo>
                    <a:pt x="36828" y="226797"/>
                  </a:lnTo>
                  <a:lnTo>
                    <a:pt x="37603" y="227137"/>
                  </a:lnTo>
                  <a:lnTo>
                    <a:pt x="38382" y="227455"/>
                  </a:lnTo>
                  <a:lnTo>
                    <a:pt x="39161" y="227761"/>
                  </a:lnTo>
                  <a:lnTo>
                    <a:pt x="39940" y="228056"/>
                  </a:lnTo>
                  <a:lnTo>
                    <a:pt x="40719" y="228340"/>
                  </a:lnTo>
                  <a:lnTo>
                    <a:pt x="41498" y="228601"/>
                  </a:lnTo>
                  <a:lnTo>
                    <a:pt x="42282" y="228850"/>
                  </a:lnTo>
                  <a:lnTo>
                    <a:pt x="43061" y="229089"/>
                  </a:lnTo>
                  <a:lnTo>
                    <a:pt x="43845" y="229304"/>
                  </a:lnTo>
                  <a:lnTo>
                    <a:pt x="44628" y="229508"/>
                  </a:lnTo>
                  <a:lnTo>
                    <a:pt x="45412" y="229701"/>
                  </a:lnTo>
                  <a:lnTo>
                    <a:pt x="46195" y="229871"/>
                  </a:lnTo>
                  <a:lnTo>
                    <a:pt x="46983" y="230042"/>
                  </a:lnTo>
                  <a:lnTo>
                    <a:pt x="47767" y="230178"/>
                  </a:lnTo>
                  <a:lnTo>
                    <a:pt x="48550" y="230314"/>
                  </a:lnTo>
                  <a:lnTo>
                    <a:pt x="49339" y="230427"/>
                  </a:lnTo>
                  <a:lnTo>
                    <a:pt x="50127" y="230530"/>
                  </a:lnTo>
                  <a:lnTo>
                    <a:pt x="50910" y="230609"/>
                  </a:lnTo>
                  <a:lnTo>
                    <a:pt x="51698" y="230677"/>
                  </a:lnTo>
                  <a:lnTo>
                    <a:pt x="52486" y="230734"/>
                  </a:lnTo>
                  <a:lnTo>
                    <a:pt x="53270" y="230779"/>
                  </a:lnTo>
                  <a:lnTo>
                    <a:pt x="54058" y="230802"/>
                  </a:lnTo>
                  <a:lnTo>
                    <a:pt x="55629" y="230802"/>
                  </a:lnTo>
                  <a:lnTo>
                    <a:pt x="56417" y="230768"/>
                  </a:lnTo>
                  <a:lnTo>
                    <a:pt x="57205" y="230734"/>
                  </a:lnTo>
                  <a:lnTo>
                    <a:pt x="57989" y="230677"/>
                  </a:lnTo>
                  <a:lnTo>
                    <a:pt x="58777" y="230609"/>
                  </a:lnTo>
                  <a:lnTo>
                    <a:pt x="59561" y="230518"/>
                  </a:lnTo>
                  <a:lnTo>
                    <a:pt x="60344" y="230416"/>
                  </a:lnTo>
                  <a:lnTo>
                    <a:pt x="61132" y="230303"/>
                  </a:lnTo>
                  <a:lnTo>
                    <a:pt x="61916" y="230166"/>
                  </a:lnTo>
                  <a:lnTo>
                    <a:pt x="62699" y="230008"/>
                  </a:lnTo>
                  <a:lnTo>
                    <a:pt x="63483" y="229849"/>
                  </a:lnTo>
                  <a:lnTo>
                    <a:pt x="64267" y="229656"/>
                  </a:lnTo>
                  <a:lnTo>
                    <a:pt x="65046" y="229463"/>
                  </a:lnTo>
                  <a:lnTo>
                    <a:pt x="65829" y="229247"/>
                  </a:lnTo>
                  <a:lnTo>
                    <a:pt x="66608" y="229009"/>
                  </a:lnTo>
                  <a:lnTo>
                    <a:pt x="67387" y="228760"/>
                  </a:lnTo>
                  <a:lnTo>
                    <a:pt x="68167" y="228499"/>
                  </a:lnTo>
                  <a:lnTo>
                    <a:pt x="68946" y="228215"/>
                  </a:lnTo>
                  <a:lnTo>
                    <a:pt x="69720" y="227909"/>
                  </a:lnTo>
                  <a:lnTo>
                    <a:pt x="70500" y="227591"/>
                  </a:lnTo>
                  <a:lnTo>
                    <a:pt x="71274" y="227262"/>
                  </a:lnTo>
                  <a:lnTo>
                    <a:pt x="72044" y="226910"/>
                  </a:lnTo>
                  <a:lnTo>
                    <a:pt x="72819" y="226547"/>
                  </a:lnTo>
                  <a:lnTo>
                    <a:pt x="73589" y="226161"/>
                  </a:lnTo>
                  <a:lnTo>
                    <a:pt x="74360" y="225753"/>
                  </a:lnTo>
                  <a:lnTo>
                    <a:pt x="74983" y="225424"/>
                  </a:lnTo>
                  <a:lnTo>
                    <a:pt x="75606" y="225083"/>
                  </a:lnTo>
                  <a:lnTo>
                    <a:pt x="76229" y="224720"/>
                  </a:lnTo>
                  <a:lnTo>
                    <a:pt x="76848" y="224346"/>
                  </a:lnTo>
                  <a:lnTo>
                    <a:pt x="77467" y="223960"/>
                  </a:lnTo>
                  <a:lnTo>
                    <a:pt x="78086" y="223574"/>
                  </a:lnTo>
                  <a:lnTo>
                    <a:pt x="78700" y="223166"/>
                  </a:lnTo>
                  <a:lnTo>
                    <a:pt x="79315" y="222757"/>
                  </a:lnTo>
                  <a:lnTo>
                    <a:pt x="79261" y="226229"/>
                  </a:lnTo>
                  <a:lnTo>
                    <a:pt x="79199" y="229713"/>
                  </a:lnTo>
                  <a:lnTo>
                    <a:pt x="79132" y="233184"/>
                  </a:lnTo>
                  <a:lnTo>
                    <a:pt x="79061" y="236656"/>
                  </a:lnTo>
                  <a:lnTo>
                    <a:pt x="78967" y="241308"/>
                  </a:lnTo>
                  <a:lnTo>
                    <a:pt x="78874" y="245949"/>
                  </a:lnTo>
                  <a:lnTo>
                    <a:pt x="78780" y="250601"/>
                  </a:lnTo>
                  <a:lnTo>
                    <a:pt x="78696" y="255241"/>
                  </a:lnTo>
                  <a:lnTo>
                    <a:pt x="78696" y="255389"/>
                  </a:lnTo>
                  <a:lnTo>
                    <a:pt x="78700" y="255525"/>
                  </a:lnTo>
                  <a:lnTo>
                    <a:pt x="78714" y="255661"/>
                  </a:lnTo>
                  <a:lnTo>
                    <a:pt x="78727" y="255786"/>
                  </a:lnTo>
                  <a:lnTo>
                    <a:pt x="78749" y="255911"/>
                  </a:lnTo>
                  <a:lnTo>
                    <a:pt x="78772" y="256024"/>
                  </a:lnTo>
                  <a:lnTo>
                    <a:pt x="78798" y="256138"/>
                  </a:lnTo>
                  <a:lnTo>
                    <a:pt x="78834" y="256228"/>
                  </a:lnTo>
                  <a:lnTo>
                    <a:pt x="75419" y="257420"/>
                  </a:lnTo>
                  <a:lnTo>
                    <a:pt x="73714" y="258010"/>
                  </a:lnTo>
                  <a:lnTo>
                    <a:pt x="72013" y="258588"/>
                  </a:lnTo>
                  <a:lnTo>
                    <a:pt x="70313" y="259144"/>
                  </a:lnTo>
                  <a:lnTo>
                    <a:pt x="68612" y="259689"/>
                  </a:lnTo>
                  <a:lnTo>
                    <a:pt x="66911" y="260211"/>
                  </a:lnTo>
                  <a:lnTo>
                    <a:pt x="66065" y="260460"/>
                  </a:lnTo>
                  <a:lnTo>
                    <a:pt x="65215" y="260699"/>
                  </a:lnTo>
                  <a:lnTo>
                    <a:pt x="64364" y="260937"/>
                  </a:lnTo>
                  <a:lnTo>
                    <a:pt x="63519" y="261164"/>
                  </a:lnTo>
                  <a:lnTo>
                    <a:pt x="62673" y="261379"/>
                  </a:lnTo>
                  <a:lnTo>
                    <a:pt x="61822" y="261584"/>
                  </a:lnTo>
                  <a:lnTo>
                    <a:pt x="60976" y="261777"/>
                  </a:lnTo>
                  <a:lnTo>
                    <a:pt x="60130" y="261958"/>
                  </a:lnTo>
                  <a:lnTo>
                    <a:pt x="59285" y="262128"/>
                  </a:lnTo>
                  <a:lnTo>
                    <a:pt x="58439" y="262287"/>
                  </a:lnTo>
                  <a:lnTo>
                    <a:pt x="57593" y="262423"/>
                  </a:lnTo>
                  <a:lnTo>
                    <a:pt x="56747" y="262559"/>
                  </a:lnTo>
                  <a:lnTo>
                    <a:pt x="55905" y="262673"/>
                  </a:lnTo>
                  <a:lnTo>
                    <a:pt x="55060" y="262775"/>
                  </a:lnTo>
                  <a:lnTo>
                    <a:pt x="54218" y="262866"/>
                  </a:lnTo>
                  <a:lnTo>
                    <a:pt x="53372" y="262934"/>
                  </a:lnTo>
                  <a:lnTo>
                    <a:pt x="52531" y="262991"/>
                  </a:lnTo>
                  <a:lnTo>
                    <a:pt x="51685" y="263036"/>
                  </a:lnTo>
                  <a:lnTo>
                    <a:pt x="50843" y="263047"/>
                  </a:lnTo>
                  <a:lnTo>
                    <a:pt x="50002" y="263059"/>
                  </a:lnTo>
                  <a:lnTo>
                    <a:pt x="49160" y="263036"/>
                  </a:lnTo>
                  <a:lnTo>
                    <a:pt x="48319" y="263002"/>
                  </a:lnTo>
                  <a:lnTo>
                    <a:pt x="47478" y="262945"/>
                  </a:lnTo>
                  <a:lnTo>
                    <a:pt x="46636" y="262866"/>
                  </a:lnTo>
                  <a:lnTo>
                    <a:pt x="45799" y="262775"/>
                  </a:lnTo>
                  <a:lnTo>
                    <a:pt x="44958" y="262650"/>
                  </a:lnTo>
                  <a:lnTo>
                    <a:pt x="44116" y="262503"/>
                  </a:lnTo>
                  <a:lnTo>
                    <a:pt x="43279" y="262344"/>
                  </a:lnTo>
                  <a:lnTo>
                    <a:pt x="42438" y="262151"/>
                  </a:lnTo>
                  <a:lnTo>
                    <a:pt x="41601" y="261947"/>
                  </a:lnTo>
                  <a:lnTo>
                    <a:pt x="40764" y="261708"/>
                  </a:lnTo>
                  <a:lnTo>
                    <a:pt x="39927" y="261447"/>
                  </a:lnTo>
                  <a:lnTo>
                    <a:pt x="39090" y="261152"/>
                  </a:lnTo>
                  <a:lnTo>
                    <a:pt x="38253" y="260846"/>
                  </a:lnTo>
                  <a:lnTo>
                    <a:pt x="37416" y="260506"/>
                  </a:lnTo>
                  <a:lnTo>
                    <a:pt x="36997" y="260324"/>
                  </a:lnTo>
                  <a:lnTo>
                    <a:pt x="36579" y="260131"/>
                  </a:lnTo>
                  <a:lnTo>
                    <a:pt x="36160" y="259938"/>
                  </a:lnTo>
                  <a:lnTo>
                    <a:pt x="35742" y="259734"/>
                  </a:lnTo>
                  <a:lnTo>
                    <a:pt x="35323" y="259530"/>
                  </a:lnTo>
                  <a:lnTo>
                    <a:pt x="34905" y="259314"/>
                  </a:lnTo>
                  <a:lnTo>
                    <a:pt x="34491" y="259088"/>
                  </a:lnTo>
                  <a:lnTo>
                    <a:pt x="34072" y="258861"/>
                  </a:lnTo>
                  <a:lnTo>
                    <a:pt x="33654" y="258622"/>
                  </a:lnTo>
                  <a:lnTo>
                    <a:pt x="33235" y="258373"/>
                  </a:lnTo>
                  <a:lnTo>
                    <a:pt x="32821" y="258123"/>
                  </a:lnTo>
                  <a:lnTo>
                    <a:pt x="32403" y="257862"/>
                  </a:lnTo>
                  <a:lnTo>
                    <a:pt x="31984" y="257590"/>
                  </a:lnTo>
                  <a:lnTo>
                    <a:pt x="31570" y="257318"/>
                  </a:lnTo>
                  <a:lnTo>
                    <a:pt x="31152" y="257023"/>
                  </a:lnTo>
                  <a:lnTo>
                    <a:pt x="30733" y="256739"/>
                  </a:lnTo>
                  <a:lnTo>
                    <a:pt x="30319" y="256433"/>
                  </a:lnTo>
                  <a:lnTo>
                    <a:pt x="29901" y="256126"/>
                  </a:lnTo>
                  <a:lnTo>
                    <a:pt x="29486" y="255808"/>
                  </a:lnTo>
                  <a:lnTo>
                    <a:pt x="29068" y="255479"/>
                  </a:lnTo>
                  <a:lnTo>
                    <a:pt x="28654" y="255150"/>
                  </a:lnTo>
                  <a:lnTo>
                    <a:pt x="28235" y="254810"/>
                  </a:lnTo>
                  <a:lnTo>
                    <a:pt x="27821" y="254458"/>
                  </a:lnTo>
                  <a:lnTo>
                    <a:pt x="27403" y="254095"/>
                  </a:lnTo>
                  <a:lnTo>
                    <a:pt x="26989" y="253732"/>
                  </a:lnTo>
                  <a:lnTo>
                    <a:pt x="26570" y="253358"/>
                  </a:lnTo>
                  <a:lnTo>
                    <a:pt x="26156" y="252972"/>
                  </a:lnTo>
                  <a:lnTo>
                    <a:pt x="25742" y="252575"/>
                  </a:lnTo>
                  <a:lnTo>
                    <a:pt x="25324" y="252178"/>
                  </a:lnTo>
                  <a:lnTo>
                    <a:pt x="24910" y="251758"/>
                  </a:lnTo>
                  <a:lnTo>
                    <a:pt x="24847" y="251713"/>
                  </a:lnTo>
                  <a:lnTo>
                    <a:pt x="24794" y="251690"/>
                  </a:lnTo>
                  <a:lnTo>
                    <a:pt x="24683" y="251667"/>
                  </a:lnTo>
                  <a:lnTo>
                    <a:pt x="24687" y="251622"/>
                  </a:lnTo>
                  <a:lnTo>
                    <a:pt x="24692" y="251588"/>
                  </a:lnTo>
                  <a:lnTo>
                    <a:pt x="24643" y="247605"/>
                  </a:lnTo>
                  <a:lnTo>
                    <a:pt x="24607" y="243612"/>
                  </a:lnTo>
                  <a:lnTo>
                    <a:pt x="24576" y="239618"/>
                  </a:lnTo>
                  <a:lnTo>
                    <a:pt x="24558" y="235613"/>
                  </a:lnTo>
                  <a:lnTo>
                    <a:pt x="24549" y="231596"/>
                  </a:lnTo>
                  <a:lnTo>
                    <a:pt x="24549" y="227580"/>
                  </a:lnTo>
                  <a:lnTo>
                    <a:pt x="24562" y="223552"/>
                  </a:lnTo>
                  <a:lnTo>
                    <a:pt x="24571" y="221543"/>
                  </a:lnTo>
                  <a:lnTo>
                    <a:pt x="24580" y="219524"/>
                  </a:lnTo>
                  <a:close/>
                  <a:moveTo>
                    <a:pt x="27617" y="258985"/>
                  </a:moveTo>
                  <a:lnTo>
                    <a:pt x="28195" y="259485"/>
                  </a:lnTo>
                  <a:lnTo>
                    <a:pt x="28779" y="259972"/>
                  </a:lnTo>
                  <a:lnTo>
                    <a:pt x="29357" y="260438"/>
                  </a:lnTo>
                  <a:lnTo>
                    <a:pt x="29941" y="260892"/>
                  </a:lnTo>
                  <a:lnTo>
                    <a:pt x="30528" y="261334"/>
                  </a:lnTo>
                  <a:lnTo>
                    <a:pt x="31116" y="261754"/>
                  </a:lnTo>
                  <a:lnTo>
                    <a:pt x="31704" y="262162"/>
                  </a:lnTo>
                  <a:lnTo>
                    <a:pt x="32291" y="262559"/>
                  </a:lnTo>
                  <a:lnTo>
                    <a:pt x="32879" y="262934"/>
                  </a:lnTo>
                  <a:lnTo>
                    <a:pt x="33471" y="263308"/>
                  </a:lnTo>
                  <a:lnTo>
                    <a:pt x="34063" y="263649"/>
                  </a:lnTo>
                  <a:lnTo>
                    <a:pt x="34660" y="263989"/>
                  </a:lnTo>
                  <a:lnTo>
                    <a:pt x="35252" y="264318"/>
                  </a:lnTo>
                  <a:lnTo>
                    <a:pt x="35849" y="264624"/>
                  </a:lnTo>
                  <a:lnTo>
                    <a:pt x="36445" y="264919"/>
                  </a:lnTo>
                  <a:lnTo>
                    <a:pt x="37046" y="265203"/>
                  </a:lnTo>
                  <a:lnTo>
                    <a:pt x="36855" y="265646"/>
                  </a:lnTo>
                  <a:lnTo>
                    <a:pt x="36672" y="266099"/>
                  </a:lnTo>
                  <a:lnTo>
                    <a:pt x="36490" y="266565"/>
                  </a:lnTo>
                  <a:lnTo>
                    <a:pt x="36312" y="267041"/>
                  </a:lnTo>
                  <a:lnTo>
                    <a:pt x="36138" y="267506"/>
                  </a:lnTo>
                  <a:lnTo>
                    <a:pt x="35969" y="267994"/>
                  </a:lnTo>
                  <a:lnTo>
                    <a:pt x="35800" y="268482"/>
                  </a:lnTo>
                  <a:lnTo>
                    <a:pt x="35635" y="268970"/>
                  </a:lnTo>
                  <a:lnTo>
                    <a:pt x="35479" y="269469"/>
                  </a:lnTo>
                  <a:lnTo>
                    <a:pt x="35319" y="269968"/>
                  </a:lnTo>
                  <a:lnTo>
                    <a:pt x="35167" y="270479"/>
                  </a:lnTo>
                  <a:lnTo>
                    <a:pt x="35020" y="270990"/>
                  </a:lnTo>
                  <a:lnTo>
                    <a:pt x="34874" y="271511"/>
                  </a:lnTo>
                  <a:lnTo>
                    <a:pt x="34731" y="272033"/>
                  </a:lnTo>
                  <a:lnTo>
                    <a:pt x="34589" y="272567"/>
                  </a:lnTo>
                  <a:lnTo>
                    <a:pt x="34455" y="273100"/>
                  </a:lnTo>
                  <a:lnTo>
                    <a:pt x="32225" y="272601"/>
                  </a:lnTo>
                  <a:lnTo>
                    <a:pt x="31107" y="272362"/>
                  </a:lnTo>
                  <a:lnTo>
                    <a:pt x="29990" y="272135"/>
                  </a:lnTo>
                  <a:lnTo>
                    <a:pt x="28872" y="271931"/>
                  </a:lnTo>
                  <a:lnTo>
                    <a:pt x="27755" y="271738"/>
                  </a:lnTo>
                  <a:lnTo>
                    <a:pt x="26637" y="271557"/>
                  </a:lnTo>
                  <a:lnTo>
                    <a:pt x="25520" y="271409"/>
                  </a:lnTo>
                  <a:lnTo>
                    <a:pt x="25626" y="270615"/>
                  </a:lnTo>
                  <a:lnTo>
                    <a:pt x="25738" y="269832"/>
                  </a:lnTo>
                  <a:lnTo>
                    <a:pt x="25854" y="269049"/>
                  </a:lnTo>
                  <a:lnTo>
                    <a:pt x="25974" y="268266"/>
                  </a:lnTo>
                  <a:lnTo>
                    <a:pt x="26094" y="267484"/>
                  </a:lnTo>
                  <a:lnTo>
                    <a:pt x="26214" y="266712"/>
                  </a:lnTo>
                  <a:lnTo>
                    <a:pt x="26343" y="265929"/>
                  </a:lnTo>
                  <a:lnTo>
                    <a:pt x="26472" y="265146"/>
                  </a:lnTo>
                  <a:lnTo>
                    <a:pt x="26606" y="264375"/>
                  </a:lnTo>
                  <a:lnTo>
                    <a:pt x="26740" y="263603"/>
                  </a:lnTo>
                  <a:lnTo>
                    <a:pt x="26882" y="262832"/>
                  </a:lnTo>
                  <a:lnTo>
                    <a:pt x="27020" y="262060"/>
                  </a:lnTo>
                  <a:lnTo>
                    <a:pt x="27167" y="261289"/>
                  </a:lnTo>
                  <a:lnTo>
                    <a:pt x="27314" y="260517"/>
                  </a:lnTo>
                  <a:lnTo>
                    <a:pt x="27465" y="259757"/>
                  </a:lnTo>
                  <a:lnTo>
                    <a:pt x="27617" y="258985"/>
                  </a:lnTo>
                  <a:close/>
                  <a:moveTo>
                    <a:pt x="76977" y="260699"/>
                  </a:moveTo>
                  <a:lnTo>
                    <a:pt x="76995" y="260755"/>
                  </a:lnTo>
                  <a:lnTo>
                    <a:pt x="77004" y="260812"/>
                  </a:lnTo>
                  <a:lnTo>
                    <a:pt x="77017" y="260857"/>
                  </a:lnTo>
                  <a:lnTo>
                    <a:pt x="77031" y="260903"/>
                  </a:lnTo>
                  <a:lnTo>
                    <a:pt x="77182" y="261266"/>
                  </a:lnTo>
                  <a:lnTo>
                    <a:pt x="77325" y="261640"/>
                  </a:lnTo>
                  <a:lnTo>
                    <a:pt x="77472" y="262015"/>
                  </a:lnTo>
                  <a:lnTo>
                    <a:pt x="77610" y="262389"/>
                  </a:lnTo>
                  <a:lnTo>
                    <a:pt x="77748" y="262775"/>
                  </a:lnTo>
                  <a:lnTo>
                    <a:pt x="77886" y="263172"/>
                  </a:lnTo>
                  <a:lnTo>
                    <a:pt x="78019" y="263569"/>
                  </a:lnTo>
                  <a:lnTo>
                    <a:pt x="78153" y="263966"/>
                  </a:lnTo>
                  <a:lnTo>
                    <a:pt x="78282" y="264363"/>
                  </a:lnTo>
                  <a:lnTo>
                    <a:pt x="78411" y="264772"/>
                  </a:lnTo>
                  <a:lnTo>
                    <a:pt x="78536" y="265192"/>
                  </a:lnTo>
                  <a:lnTo>
                    <a:pt x="78656" y="265611"/>
                  </a:lnTo>
                  <a:lnTo>
                    <a:pt x="78780" y="266031"/>
                  </a:lnTo>
                  <a:lnTo>
                    <a:pt x="78896" y="266451"/>
                  </a:lnTo>
                  <a:lnTo>
                    <a:pt x="79128" y="267313"/>
                  </a:lnTo>
                  <a:lnTo>
                    <a:pt x="79350" y="268198"/>
                  </a:lnTo>
                  <a:lnTo>
                    <a:pt x="79568" y="269095"/>
                  </a:lnTo>
                  <a:lnTo>
                    <a:pt x="79773" y="270002"/>
                  </a:lnTo>
                  <a:lnTo>
                    <a:pt x="79974" y="270933"/>
                  </a:lnTo>
                  <a:lnTo>
                    <a:pt x="80161" y="271863"/>
                  </a:lnTo>
                  <a:lnTo>
                    <a:pt x="80343" y="272816"/>
                  </a:lnTo>
                  <a:lnTo>
                    <a:pt x="80521" y="273781"/>
                  </a:lnTo>
                  <a:lnTo>
                    <a:pt x="80686" y="274756"/>
                  </a:lnTo>
                  <a:lnTo>
                    <a:pt x="80116" y="274620"/>
                  </a:lnTo>
                  <a:lnTo>
                    <a:pt x="79542" y="274495"/>
                  </a:lnTo>
                  <a:lnTo>
                    <a:pt x="78963" y="274382"/>
                  </a:lnTo>
                  <a:lnTo>
                    <a:pt x="78384" y="274280"/>
                  </a:lnTo>
                  <a:lnTo>
                    <a:pt x="77801" y="274189"/>
                  </a:lnTo>
                  <a:lnTo>
                    <a:pt x="77218" y="274121"/>
                  </a:lnTo>
                  <a:lnTo>
                    <a:pt x="76635" y="274076"/>
                  </a:lnTo>
                  <a:lnTo>
                    <a:pt x="76051" y="274042"/>
                  </a:lnTo>
                  <a:lnTo>
                    <a:pt x="75468" y="274042"/>
                  </a:lnTo>
                  <a:lnTo>
                    <a:pt x="75174" y="274053"/>
                  </a:lnTo>
                  <a:lnTo>
                    <a:pt x="74885" y="274076"/>
                  </a:lnTo>
                  <a:lnTo>
                    <a:pt x="74591" y="274098"/>
                  </a:lnTo>
                  <a:lnTo>
                    <a:pt x="74302" y="274132"/>
                  </a:lnTo>
                  <a:lnTo>
                    <a:pt x="74012" y="274166"/>
                  </a:lnTo>
                  <a:lnTo>
                    <a:pt x="73723" y="274212"/>
                  </a:lnTo>
                  <a:lnTo>
                    <a:pt x="73433" y="274269"/>
                  </a:lnTo>
                  <a:lnTo>
                    <a:pt x="73144" y="274337"/>
                  </a:lnTo>
                  <a:lnTo>
                    <a:pt x="72855" y="274416"/>
                  </a:lnTo>
                  <a:lnTo>
                    <a:pt x="72570" y="274495"/>
                  </a:lnTo>
                  <a:lnTo>
                    <a:pt x="72285" y="274586"/>
                  </a:lnTo>
                  <a:lnTo>
                    <a:pt x="72000" y="274700"/>
                  </a:lnTo>
                  <a:lnTo>
                    <a:pt x="71715" y="274813"/>
                  </a:lnTo>
                  <a:lnTo>
                    <a:pt x="71434" y="274938"/>
                  </a:lnTo>
                  <a:lnTo>
                    <a:pt x="71252" y="274246"/>
                  </a:lnTo>
                  <a:lnTo>
                    <a:pt x="71060" y="273565"/>
                  </a:lnTo>
                  <a:lnTo>
                    <a:pt x="70869" y="272896"/>
                  </a:lnTo>
                  <a:lnTo>
                    <a:pt x="70669" y="272238"/>
                  </a:lnTo>
                  <a:lnTo>
                    <a:pt x="70464" y="271579"/>
                  </a:lnTo>
                  <a:lnTo>
                    <a:pt x="70255" y="270933"/>
                  </a:lnTo>
                  <a:lnTo>
                    <a:pt x="70041" y="270286"/>
                  </a:lnTo>
                  <a:lnTo>
                    <a:pt x="69823" y="269651"/>
                  </a:lnTo>
                  <a:lnTo>
                    <a:pt x="69596" y="269027"/>
                  </a:lnTo>
                  <a:lnTo>
                    <a:pt x="69364" y="268414"/>
                  </a:lnTo>
                  <a:lnTo>
                    <a:pt x="69133" y="267813"/>
                  </a:lnTo>
                  <a:lnTo>
                    <a:pt x="68888" y="267211"/>
                  </a:lnTo>
                  <a:lnTo>
                    <a:pt x="68643" y="266621"/>
                  </a:lnTo>
                  <a:lnTo>
                    <a:pt x="68389" y="266031"/>
                  </a:lnTo>
                  <a:lnTo>
                    <a:pt x="68131" y="265464"/>
                  </a:lnTo>
                  <a:lnTo>
                    <a:pt x="67868" y="264897"/>
                  </a:lnTo>
                  <a:lnTo>
                    <a:pt x="69017" y="264443"/>
                  </a:lnTo>
                  <a:lnTo>
                    <a:pt x="70166" y="263966"/>
                  </a:lnTo>
                  <a:lnTo>
                    <a:pt x="71305" y="263467"/>
                  </a:lnTo>
                  <a:lnTo>
                    <a:pt x="72450" y="262945"/>
                  </a:lnTo>
                  <a:lnTo>
                    <a:pt x="73585" y="262412"/>
                  </a:lnTo>
                  <a:lnTo>
                    <a:pt x="74720" y="261856"/>
                  </a:lnTo>
                  <a:lnTo>
                    <a:pt x="75851" y="261289"/>
                  </a:lnTo>
                  <a:lnTo>
                    <a:pt x="76977" y="260699"/>
                  </a:lnTo>
                  <a:close/>
                  <a:moveTo>
                    <a:pt x="25110" y="274484"/>
                  </a:moveTo>
                  <a:lnTo>
                    <a:pt x="25662" y="274564"/>
                  </a:lnTo>
                  <a:lnTo>
                    <a:pt x="26219" y="274643"/>
                  </a:lnTo>
                  <a:lnTo>
                    <a:pt x="27327" y="274768"/>
                  </a:lnTo>
                  <a:lnTo>
                    <a:pt x="28436" y="274870"/>
                  </a:lnTo>
                  <a:lnTo>
                    <a:pt x="29544" y="274961"/>
                  </a:lnTo>
                  <a:lnTo>
                    <a:pt x="30653" y="275029"/>
                  </a:lnTo>
                  <a:lnTo>
                    <a:pt x="31766" y="275085"/>
                  </a:lnTo>
                  <a:lnTo>
                    <a:pt x="33983" y="275188"/>
                  </a:lnTo>
                  <a:lnTo>
                    <a:pt x="33805" y="275993"/>
                  </a:lnTo>
                  <a:lnTo>
                    <a:pt x="33636" y="276810"/>
                  </a:lnTo>
                  <a:lnTo>
                    <a:pt x="33476" y="277638"/>
                  </a:lnTo>
                  <a:lnTo>
                    <a:pt x="33320" y="278478"/>
                  </a:lnTo>
                  <a:lnTo>
                    <a:pt x="33168" y="279329"/>
                  </a:lnTo>
                  <a:lnTo>
                    <a:pt x="33026" y="280180"/>
                  </a:lnTo>
                  <a:lnTo>
                    <a:pt x="32892" y="281042"/>
                  </a:lnTo>
                  <a:lnTo>
                    <a:pt x="32759" y="281916"/>
                  </a:lnTo>
                  <a:lnTo>
                    <a:pt x="32639" y="282801"/>
                  </a:lnTo>
                  <a:lnTo>
                    <a:pt x="32518" y="283686"/>
                  </a:lnTo>
                  <a:lnTo>
                    <a:pt x="32407" y="284582"/>
                  </a:lnTo>
                  <a:lnTo>
                    <a:pt x="32300" y="285478"/>
                  </a:lnTo>
                  <a:lnTo>
                    <a:pt x="32202" y="286386"/>
                  </a:lnTo>
                  <a:lnTo>
                    <a:pt x="32109" y="287294"/>
                  </a:lnTo>
                  <a:lnTo>
                    <a:pt x="32020" y="288213"/>
                  </a:lnTo>
                  <a:lnTo>
                    <a:pt x="31935" y="289143"/>
                  </a:lnTo>
                  <a:lnTo>
                    <a:pt x="30916" y="289109"/>
                  </a:lnTo>
                  <a:lnTo>
                    <a:pt x="29901" y="289086"/>
                  </a:lnTo>
                  <a:lnTo>
                    <a:pt x="27861" y="289064"/>
                  </a:lnTo>
                  <a:lnTo>
                    <a:pt x="26842" y="289052"/>
                  </a:lnTo>
                  <a:lnTo>
                    <a:pt x="25822" y="289030"/>
                  </a:lnTo>
                  <a:lnTo>
                    <a:pt x="24803" y="288996"/>
                  </a:lnTo>
                  <a:lnTo>
                    <a:pt x="23783" y="288939"/>
                  </a:lnTo>
                  <a:lnTo>
                    <a:pt x="23841" y="288031"/>
                  </a:lnTo>
                  <a:lnTo>
                    <a:pt x="23903" y="287124"/>
                  </a:lnTo>
                  <a:lnTo>
                    <a:pt x="23966" y="286205"/>
                  </a:lnTo>
                  <a:lnTo>
                    <a:pt x="24033" y="285297"/>
                  </a:lnTo>
                  <a:lnTo>
                    <a:pt x="24104" y="284389"/>
                  </a:lnTo>
                  <a:lnTo>
                    <a:pt x="24180" y="283481"/>
                  </a:lnTo>
                  <a:lnTo>
                    <a:pt x="24260" y="282585"/>
                  </a:lnTo>
                  <a:lnTo>
                    <a:pt x="24340" y="281677"/>
                  </a:lnTo>
                  <a:lnTo>
                    <a:pt x="24424" y="280770"/>
                  </a:lnTo>
                  <a:lnTo>
                    <a:pt x="24513" y="279873"/>
                  </a:lnTo>
                  <a:lnTo>
                    <a:pt x="24602" y="278977"/>
                  </a:lnTo>
                  <a:lnTo>
                    <a:pt x="24700" y="278069"/>
                  </a:lnTo>
                  <a:lnTo>
                    <a:pt x="24798" y="277173"/>
                  </a:lnTo>
                  <a:lnTo>
                    <a:pt x="24896" y="276277"/>
                  </a:lnTo>
                  <a:lnTo>
                    <a:pt x="25003" y="275380"/>
                  </a:lnTo>
                  <a:lnTo>
                    <a:pt x="25110" y="274484"/>
                  </a:lnTo>
                  <a:close/>
                  <a:moveTo>
                    <a:pt x="31770" y="291072"/>
                  </a:moveTo>
                  <a:lnTo>
                    <a:pt x="31695" y="292195"/>
                  </a:lnTo>
                  <a:lnTo>
                    <a:pt x="31623" y="293319"/>
                  </a:lnTo>
                  <a:lnTo>
                    <a:pt x="31561" y="294442"/>
                  </a:lnTo>
                  <a:lnTo>
                    <a:pt x="31503" y="295576"/>
                  </a:lnTo>
                  <a:lnTo>
                    <a:pt x="31454" y="296722"/>
                  </a:lnTo>
                  <a:lnTo>
                    <a:pt x="31410" y="297868"/>
                  </a:lnTo>
                  <a:lnTo>
                    <a:pt x="31370" y="299014"/>
                  </a:lnTo>
                  <a:lnTo>
                    <a:pt x="31339" y="300172"/>
                  </a:lnTo>
                  <a:lnTo>
                    <a:pt x="31316" y="301329"/>
                  </a:lnTo>
                  <a:lnTo>
                    <a:pt x="31294" y="302486"/>
                  </a:lnTo>
                  <a:lnTo>
                    <a:pt x="31281" y="303643"/>
                  </a:lnTo>
                  <a:lnTo>
                    <a:pt x="31272" y="304812"/>
                  </a:lnTo>
                  <a:lnTo>
                    <a:pt x="31272" y="305981"/>
                  </a:lnTo>
                  <a:lnTo>
                    <a:pt x="31272" y="307149"/>
                  </a:lnTo>
                  <a:lnTo>
                    <a:pt x="31281" y="308307"/>
                  </a:lnTo>
                  <a:lnTo>
                    <a:pt x="31290" y="309487"/>
                  </a:lnTo>
                  <a:lnTo>
                    <a:pt x="31307" y="310780"/>
                  </a:lnTo>
                  <a:lnTo>
                    <a:pt x="31325" y="312085"/>
                  </a:lnTo>
                  <a:lnTo>
                    <a:pt x="31316" y="312074"/>
                  </a:lnTo>
                  <a:lnTo>
                    <a:pt x="31307" y="312051"/>
                  </a:lnTo>
                  <a:lnTo>
                    <a:pt x="31303" y="312028"/>
                  </a:lnTo>
                  <a:lnTo>
                    <a:pt x="31290" y="312017"/>
                  </a:lnTo>
                  <a:lnTo>
                    <a:pt x="31049" y="311915"/>
                  </a:lnTo>
                  <a:lnTo>
                    <a:pt x="30809" y="311824"/>
                  </a:lnTo>
                  <a:lnTo>
                    <a:pt x="30564" y="311733"/>
                  </a:lnTo>
                  <a:lnTo>
                    <a:pt x="30323" y="311665"/>
                  </a:lnTo>
                  <a:lnTo>
                    <a:pt x="30079" y="311586"/>
                  </a:lnTo>
                  <a:lnTo>
                    <a:pt x="29834" y="311529"/>
                  </a:lnTo>
                  <a:lnTo>
                    <a:pt x="29344" y="311427"/>
                  </a:lnTo>
                  <a:lnTo>
                    <a:pt x="28850" y="311336"/>
                  </a:lnTo>
                  <a:lnTo>
                    <a:pt x="28356" y="311279"/>
                  </a:lnTo>
                  <a:lnTo>
                    <a:pt x="27857" y="311234"/>
                  </a:lnTo>
                  <a:lnTo>
                    <a:pt x="27363" y="311211"/>
                  </a:lnTo>
                  <a:lnTo>
                    <a:pt x="26864" y="311189"/>
                  </a:lnTo>
                  <a:lnTo>
                    <a:pt x="26366" y="311189"/>
                  </a:lnTo>
                  <a:lnTo>
                    <a:pt x="25368" y="311200"/>
                  </a:lnTo>
                  <a:lnTo>
                    <a:pt x="24375" y="311211"/>
                  </a:lnTo>
                  <a:lnTo>
                    <a:pt x="23881" y="311223"/>
                  </a:lnTo>
                  <a:lnTo>
                    <a:pt x="23392" y="311223"/>
                  </a:lnTo>
                  <a:lnTo>
                    <a:pt x="23360" y="310020"/>
                  </a:lnTo>
                  <a:lnTo>
                    <a:pt x="23338" y="308817"/>
                  </a:lnTo>
                  <a:lnTo>
                    <a:pt x="23320" y="307615"/>
                  </a:lnTo>
                  <a:lnTo>
                    <a:pt x="23307" y="306412"/>
                  </a:lnTo>
                  <a:lnTo>
                    <a:pt x="23302" y="305209"/>
                  </a:lnTo>
                  <a:lnTo>
                    <a:pt x="23302" y="304018"/>
                  </a:lnTo>
                  <a:lnTo>
                    <a:pt x="23307" y="302815"/>
                  </a:lnTo>
                  <a:lnTo>
                    <a:pt x="23320" y="301612"/>
                  </a:lnTo>
                  <a:lnTo>
                    <a:pt x="23338" y="300410"/>
                  </a:lnTo>
                  <a:lnTo>
                    <a:pt x="23360" y="299207"/>
                  </a:lnTo>
                  <a:lnTo>
                    <a:pt x="23387" y="298016"/>
                  </a:lnTo>
                  <a:lnTo>
                    <a:pt x="23423" y="296813"/>
                  </a:lnTo>
                  <a:lnTo>
                    <a:pt x="23458" y="295610"/>
                  </a:lnTo>
                  <a:lnTo>
                    <a:pt x="23503" y="294419"/>
                  </a:lnTo>
                  <a:lnTo>
                    <a:pt x="23556" y="293216"/>
                  </a:lnTo>
                  <a:lnTo>
                    <a:pt x="23610" y="292025"/>
                  </a:lnTo>
                  <a:lnTo>
                    <a:pt x="24117" y="292082"/>
                  </a:lnTo>
                  <a:lnTo>
                    <a:pt x="24625" y="292127"/>
                  </a:lnTo>
                  <a:lnTo>
                    <a:pt x="25137" y="292161"/>
                  </a:lnTo>
                  <a:lnTo>
                    <a:pt x="25649" y="292173"/>
                  </a:lnTo>
                  <a:lnTo>
                    <a:pt x="26161" y="292173"/>
                  </a:lnTo>
                  <a:lnTo>
                    <a:pt x="26673" y="292161"/>
                  </a:lnTo>
                  <a:lnTo>
                    <a:pt x="27189" y="292139"/>
                  </a:lnTo>
                  <a:lnTo>
                    <a:pt x="27701" y="292093"/>
                  </a:lnTo>
                  <a:lnTo>
                    <a:pt x="28213" y="292025"/>
                  </a:lnTo>
                  <a:lnTo>
                    <a:pt x="28725" y="291946"/>
                  </a:lnTo>
                  <a:lnTo>
                    <a:pt x="29237" y="291855"/>
                  </a:lnTo>
                  <a:lnTo>
                    <a:pt x="29749" y="291730"/>
                  </a:lnTo>
                  <a:lnTo>
                    <a:pt x="30257" y="291605"/>
                  </a:lnTo>
                  <a:lnTo>
                    <a:pt x="30764" y="291446"/>
                  </a:lnTo>
                  <a:lnTo>
                    <a:pt x="31272" y="291276"/>
                  </a:lnTo>
                  <a:lnTo>
                    <a:pt x="31770" y="291072"/>
                  </a:lnTo>
                  <a:close/>
                  <a:moveTo>
                    <a:pt x="79871" y="276526"/>
                  </a:moveTo>
                  <a:lnTo>
                    <a:pt x="80432" y="276538"/>
                  </a:lnTo>
                  <a:lnTo>
                    <a:pt x="80998" y="276572"/>
                  </a:lnTo>
                  <a:lnTo>
                    <a:pt x="81078" y="277139"/>
                  </a:lnTo>
                  <a:lnTo>
                    <a:pt x="81158" y="277695"/>
                  </a:lnTo>
                  <a:lnTo>
                    <a:pt x="81234" y="278262"/>
                  </a:lnTo>
                  <a:lnTo>
                    <a:pt x="81309" y="278841"/>
                  </a:lnTo>
                  <a:lnTo>
                    <a:pt x="81447" y="279987"/>
                  </a:lnTo>
                  <a:lnTo>
                    <a:pt x="81581" y="281156"/>
                  </a:lnTo>
                  <a:lnTo>
                    <a:pt x="81706" y="282336"/>
                  </a:lnTo>
                  <a:lnTo>
                    <a:pt x="81817" y="283516"/>
                  </a:lnTo>
                  <a:lnTo>
                    <a:pt x="81924" y="284718"/>
                  </a:lnTo>
                  <a:lnTo>
                    <a:pt x="82017" y="285932"/>
                  </a:lnTo>
                  <a:lnTo>
                    <a:pt x="82106" y="287146"/>
                  </a:lnTo>
                  <a:lnTo>
                    <a:pt x="82182" y="288383"/>
                  </a:lnTo>
                  <a:lnTo>
                    <a:pt x="82253" y="289620"/>
                  </a:lnTo>
                  <a:lnTo>
                    <a:pt x="82311" y="290868"/>
                  </a:lnTo>
                  <a:lnTo>
                    <a:pt x="82364" y="292116"/>
                  </a:lnTo>
                  <a:lnTo>
                    <a:pt x="82409" y="293375"/>
                  </a:lnTo>
                  <a:lnTo>
                    <a:pt x="82445" y="294646"/>
                  </a:lnTo>
                  <a:lnTo>
                    <a:pt x="82467" y="295917"/>
                  </a:lnTo>
                  <a:lnTo>
                    <a:pt x="82467" y="295917"/>
                  </a:lnTo>
                  <a:lnTo>
                    <a:pt x="82031" y="295849"/>
                  </a:lnTo>
                  <a:lnTo>
                    <a:pt x="81585" y="295758"/>
                  </a:lnTo>
                  <a:lnTo>
                    <a:pt x="80677" y="295576"/>
                  </a:lnTo>
                  <a:lnTo>
                    <a:pt x="80214" y="295497"/>
                  </a:lnTo>
                  <a:lnTo>
                    <a:pt x="79751" y="295406"/>
                  </a:lnTo>
                  <a:lnTo>
                    <a:pt x="79284" y="295338"/>
                  </a:lnTo>
                  <a:lnTo>
                    <a:pt x="78821" y="295281"/>
                  </a:lnTo>
                  <a:lnTo>
                    <a:pt x="78353" y="295236"/>
                  </a:lnTo>
                  <a:lnTo>
                    <a:pt x="77890" y="295213"/>
                  </a:lnTo>
                  <a:lnTo>
                    <a:pt x="77427" y="295213"/>
                  </a:lnTo>
                  <a:lnTo>
                    <a:pt x="77200" y="295225"/>
                  </a:lnTo>
                  <a:lnTo>
                    <a:pt x="76968" y="295236"/>
                  </a:lnTo>
                  <a:lnTo>
                    <a:pt x="76741" y="295270"/>
                  </a:lnTo>
                  <a:lnTo>
                    <a:pt x="76514" y="295293"/>
                  </a:lnTo>
                  <a:lnTo>
                    <a:pt x="76292" y="295338"/>
                  </a:lnTo>
                  <a:lnTo>
                    <a:pt x="76069" y="295395"/>
                  </a:lnTo>
                  <a:lnTo>
                    <a:pt x="75847" y="295452"/>
                  </a:lnTo>
                  <a:lnTo>
                    <a:pt x="75628" y="295520"/>
                  </a:lnTo>
                  <a:lnTo>
                    <a:pt x="75410" y="295610"/>
                  </a:lnTo>
                  <a:lnTo>
                    <a:pt x="75197" y="295701"/>
                  </a:lnTo>
                  <a:lnTo>
                    <a:pt x="75165" y="295724"/>
                  </a:lnTo>
                  <a:lnTo>
                    <a:pt x="75134" y="295747"/>
                  </a:lnTo>
                  <a:lnTo>
                    <a:pt x="75103" y="295792"/>
                  </a:lnTo>
                  <a:lnTo>
                    <a:pt x="75076" y="295826"/>
                  </a:lnTo>
                  <a:lnTo>
                    <a:pt x="75054" y="295883"/>
                  </a:lnTo>
                  <a:lnTo>
                    <a:pt x="75032" y="295939"/>
                  </a:lnTo>
                  <a:lnTo>
                    <a:pt x="75010" y="295996"/>
                  </a:lnTo>
                  <a:lnTo>
                    <a:pt x="74992" y="296064"/>
                  </a:lnTo>
                  <a:lnTo>
                    <a:pt x="74961" y="296200"/>
                  </a:lnTo>
                  <a:lnTo>
                    <a:pt x="74943" y="296359"/>
                  </a:lnTo>
                  <a:lnTo>
                    <a:pt x="74929" y="296518"/>
                  </a:lnTo>
                  <a:lnTo>
                    <a:pt x="74925" y="296688"/>
                  </a:lnTo>
                  <a:lnTo>
                    <a:pt x="74929" y="296870"/>
                  </a:lnTo>
                  <a:lnTo>
                    <a:pt x="74943" y="297040"/>
                  </a:lnTo>
                  <a:lnTo>
                    <a:pt x="74961" y="297199"/>
                  </a:lnTo>
                  <a:lnTo>
                    <a:pt x="74992" y="297346"/>
                  </a:lnTo>
                  <a:lnTo>
                    <a:pt x="75010" y="297414"/>
                  </a:lnTo>
                  <a:lnTo>
                    <a:pt x="75032" y="297483"/>
                  </a:lnTo>
                  <a:lnTo>
                    <a:pt x="75054" y="297539"/>
                  </a:lnTo>
                  <a:lnTo>
                    <a:pt x="75076" y="297585"/>
                  </a:lnTo>
                  <a:lnTo>
                    <a:pt x="75103" y="297630"/>
                  </a:lnTo>
                  <a:lnTo>
                    <a:pt x="75134" y="297664"/>
                  </a:lnTo>
                  <a:lnTo>
                    <a:pt x="75165" y="297687"/>
                  </a:lnTo>
                  <a:lnTo>
                    <a:pt x="75197" y="297709"/>
                  </a:lnTo>
                  <a:lnTo>
                    <a:pt x="75410" y="297800"/>
                  </a:lnTo>
                  <a:lnTo>
                    <a:pt x="75628" y="297880"/>
                  </a:lnTo>
                  <a:lnTo>
                    <a:pt x="75851" y="297948"/>
                  </a:lnTo>
                  <a:lnTo>
                    <a:pt x="76074" y="298016"/>
                  </a:lnTo>
                  <a:lnTo>
                    <a:pt x="76296" y="298061"/>
                  </a:lnTo>
                  <a:lnTo>
                    <a:pt x="76523" y="298107"/>
                  </a:lnTo>
                  <a:lnTo>
                    <a:pt x="76750" y="298141"/>
                  </a:lnTo>
                  <a:lnTo>
                    <a:pt x="76977" y="298163"/>
                  </a:lnTo>
                  <a:lnTo>
                    <a:pt x="77204" y="298186"/>
                  </a:lnTo>
                  <a:lnTo>
                    <a:pt x="77436" y="298197"/>
                  </a:lnTo>
                  <a:lnTo>
                    <a:pt x="77899" y="298197"/>
                  </a:lnTo>
                  <a:lnTo>
                    <a:pt x="78366" y="298175"/>
                  </a:lnTo>
                  <a:lnTo>
                    <a:pt x="78834" y="298129"/>
                  </a:lnTo>
                  <a:lnTo>
                    <a:pt x="79301" y="298072"/>
                  </a:lnTo>
                  <a:lnTo>
                    <a:pt x="79769" y="297993"/>
                  </a:lnTo>
                  <a:lnTo>
                    <a:pt x="80236" y="297914"/>
                  </a:lnTo>
                  <a:lnTo>
                    <a:pt x="80699" y="297823"/>
                  </a:lnTo>
                  <a:lnTo>
                    <a:pt x="81616" y="297641"/>
                  </a:lnTo>
                  <a:lnTo>
                    <a:pt x="82062" y="297562"/>
                  </a:lnTo>
                  <a:lnTo>
                    <a:pt x="82507" y="297483"/>
                  </a:lnTo>
                  <a:lnTo>
                    <a:pt x="82511" y="298708"/>
                  </a:lnTo>
                  <a:lnTo>
                    <a:pt x="82511" y="299933"/>
                  </a:lnTo>
                  <a:lnTo>
                    <a:pt x="82502" y="301159"/>
                  </a:lnTo>
                  <a:lnTo>
                    <a:pt x="82489" y="302395"/>
                  </a:lnTo>
                  <a:lnTo>
                    <a:pt x="82467" y="303621"/>
                  </a:lnTo>
                  <a:lnTo>
                    <a:pt x="82436" y="304857"/>
                  </a:lnTo>
                  <a:lnTo>
                    <a:pt x="82400" y="306094"/>
                  </a:lnTo>
                  <a:lnTo>
                    <a:pt x="82360" y="307331"/>
                  </a:lnTo>
                  <a:lnTo>
                    <a:pt x="82307" y="308568"/>
                  </a:lnTo>
                  <a:lnTo>
                    <a:pt x="82253" y="309804"/>
                  </a:lnTo>
                  <a:lnTo>
                    <a:pt x="82186" y="311030"/>
                  </a:lnTo>
                  <a:lnTo>
                    <a:pt x="82120" y="312266"/>
                  </a:lnTo>
                  <a:lnTo>
                    <a:pt x="82039" y="313492"/>
                  </a:lnTo>
                  <a:lnTo>
                    <a:pt x="81955" y="314717"/>
                  </a:lnTo>
                  <a:lnTo>
                    <a:pt x="81866" y="315943"/>
                  </a:lnTo>
                  <a:lnTo>
                    <a:pt x="81768" y="317157"/>
                  </a:lnTo>
                  <a:lnTo>
                    <a:pt x="81318" y="317043"/>
                  </a:lnTo>
                  <a:lnTo>
                    <a:pt x="80864" y="316907"/>
                  </a:lnTo>
                  <a:lnTo>
                    <a:pt x="79951" y="316646"/>
                  </a:lnTo>
                  <a:lnTo>
                    <a:pt x="79039" y="316374"/>
                  </a:lnTo>
                  <a:lnTo>
                    <a:pt x="78580" y="316249"/>
                  </a:lnTo>
                  <a:lnTo>
                    <a:pt x="78117" y="316124"/>
                  </a:lnTo>
                  <a:lnTo>
                    <a:pt x="77659" y="316011"/>
                  </a:lnTo>
                  <a:lnTo>
                    <a:pt x="77200" y="315908"/>
                  </a:lnTo>
                  <a:lnTo>
                    <a:pt x="76741" y="315829"/>
                  </a:lnTo>
                  <a:lnTo>
                    <a:pt x="76283" y="315761"/>
                  </a:lnTo>
                  <a:lnTo>
                    <a:pt x="75829" y="315716"/>
                  </a:lnTo>
                  <a:lnTo>
                    <a:pt x="75375" y="315693"/>
                  </a:lnTo>
                  <a:lnTo>
                    <a:pt x="75148" y="315693"/>
                  </a:lnTo>
                  <a:lnTo>
                    <a:pt x="74920" y="315704"/>
                  </a:lnTo>
                  <a:lnTo>
                    <a:pt x="74693" y="315716"/>
                  </a:lnTo>
                  <a:lnTo>
                    <a:pt x="74471" y="315738"/>
                  </a:lnTo>
                  <a:lnTo>
                    <a:pt x="74471" y="315738"/>
                  </a:lnTo>
                  <a:lnTo>
                    <a:pt x="74538" y="314547"/>
                  </a:lnTo>
                  <a:lnTo>
                    <a:pt x="74595" y="313367"/>
                  </a:lnTo>
                  <a:lnTo>
                    <a:pt x="74649" y="312176"/>
                  </a:lnTo>
                  <a:lnTo>
                    <a:pt x="74693" y="310984"/>
                  </a:lnTo>
                  <a:lnTo>
                    <a:pt x="74729" y="309793"/>
                  </a:lnTo>
                  <a:lnTo>
                    <a:pt x="74756" y="308602"/>
                  </a:lnTo>
                  <a:lnTo>
                    <a:pt x="74778" y="307410"/>
                  </a:lnTo>
                  <a:lnTo>
                    <a:pt x="74787" y="306219"/>
                  </a:lnTo>
                  <a:lnTo>
                    <a:pt x="74791" y="305039"/>
                  </a:lnTo>
                  <a:lnTo>
                    <a:pt x="74787" y="303848"/>
                  </a:lnTo>
                  <a:lnTo>
                    <a:pt x="74774" y="302668"/>
                  </a:lnTo>
                  <a:lnTo>
                    <a:pt x="74751" y="301488"/>
                  </a:lnTo>
                  <a:lnTo>
                    <a:pt x="74716" y="300319"/>
                  </a:lnTo>
                  <a:lnTo>
                    <a:pt x="74676" y="299139"/>
                  </a:lnTo>
                  <a:lnTo>
                    <a:pt x="74627" y="297982"/>
                  </a:lnTo>
                  <a:lnTo>
                    <a:pt x="74569" y="296813"/>
                  </a:lnTo>
                  <a:lnTo>
                    <a:pt x="74533" y="296178"/>
                  </a:lnTo>
                  <a:lnTo>
                    <a:pt x="74498" y="295542"/>
                  </a:lnTo>
                  <a:lnTo>
                    <a:pt x="74457" y="294896"/>
                  </a:lnTo>
                  <a:lnTo>
                    <a:pt x="74413" y="294272"/>
                  </a:lnTo>
                  <a:lnTo>
                    <a:pt x="74368" y="293636"/>
                  </a:lnTo>
                  <a:lnTo>
                    <a:pt x="74319" y="293001"/>
                  </a:lnTo>
                  <a:lnTo>
                    <a:pt x="74270" y="292377"/>
                  </a:lnTo>
                  <a:lnTo>
                    <a:pt x="74217" y="291753"/>
                  </a:lnTo>
                  <a:lnTo>
                    <a:pt x="74159" y="291129"/>
                  </a:lnTo>
                  <a:lnTo>
                    <a:pt x="74101" y="290505"/>
                  </a:lnTo>
                  <a:lnTo>
                    <a:pt x="74039" y="289881"/>
                  </a:lnTo>
                  <a:lnTo>
                    <a:pt x="73977" y="289268"/>
                  </a:lnTo>
                  <a:lnTo>
                    <a:pt x="73905" y="288655"/>
                  </a:lnTo>
                  <a:lnTo>
                    <a:pt x="73839" y="288043"/>
                  </a:lnTo>
                  <a:lnTo>
                    <a:pt x="73763" y="287430"/>
                  </a:lnTo>
                  <a:lnTo>
                    <a:pt x="73687" y="286829"/>
                  </a:lnTo>
                  <a:lnTo>
                    <a:pt x="73607" y="286216"/>
                  </a:lnTo>
                  <a:lnTo>
                    <a:pt x="73527" y="285615"/>
                  </a:lnTo>
                  <a:lnTo>
                    <a:pt x="73442" y="285025"/>
                  </a:lnTo>
                  <a:lnTo>
                    <a:pt x="73353" y="284423"/>
                  </a:lnTo>
                  <a:lnTo>
                    <a:pt x="73264" y="283833"/>
                  </a:lnTo>
                  <a:lnTo>
                    <a:pt x="73171" y="283243"/>
                  </a:lnTo>
                  <a:lnTo>
                    <a:pt x="73073" y="282653"/>
                  </a:lnTo>
                  <a:lnTo>
                    <a:pt x="72975" y="282075"/>
                  </a:lnTo>
                  <a:lnTo>
                    <a:pt x="72872" y="281496"/>
                  </a:lnTo>
                  <a:lnTo>
                    <a:pt x="72766" y="280917"/>
                  </a:lnTo>
                  <a:lnTo>
                    <a:pt x="72659" y="280350"/>
                  </a:lnTo>
                  <a:lnTo>
                    <a:pt x="72547" y="279783"/>
                  </a:lnTo>
                  <a:lnTo>
                    <a:pt x="72432" y="279215"/>
                  </a:lnTo>
                  <a:lnTo>
                    <a:pt x="72316" y="278648"/>
                  </a:lnTo>
                  <a:lnTo>
                    <a:pt x="72191" y="278092"/>
                  </a:lnTo>
                  <a:lnTo>
                    <a:pt x="72071" y="277536"/>
                  </a:lnTo>
                  <a:lnTo>
                    <a:pt x="72628" y="277468"/>
                  </a:lnTo>
                  <a:lnTo>
                    <a:pt x="73184" y="277377"/>
                  </a:lnTo>
                  <a:lnTo>
                    <a:pt x="74297" y="277196"/>
                  </a:lnTo>
                  <a:lnTo>
                    <a:pt x="75410" y="277003"/>
                  </a:lnTo>
                  <a:lnTo>
                    <a:pt x="76523" y="276821"/>
                  </a:lnTo>
                  <a:lnTo>
                    <a:pt x="77080" y="276742"/>
                  </a:lnTo>
                  <a:lnTo>
                    <a:pt x="77636" y="276674"/>
                  </a:lnTo>
                  <a:lnTo>
                    <a:pt x="78193" y="276617"/>
                  </a:lnTo>
                  <a:lnTo>
                    <a:pt x="78749" y="276572"/>
                  </a:lnTo>
                  <a:lnTo>
                    <a:pt x="79310" y="276538"/>
                  </a:lnTo>
                  <a:lnTo>
                    <a:pt x="79871" y="276526"/>
                  </a:lnTo>
                  <a:close/>
                  <a:moveTo>
                    <a:pt x="31343" y="313583"/>
                  </a:moveTo>
                  <a:lnTo>
                    <a:pt x="31370" y="315602"/>
                  </a:lnTo>
                  <a:lnTo>
                    <a:pt x="31405" y="317656"/>
                  </a:lnTo>
                  <a:lnTo>
                    <a:pt x="31445" y="319743"/>
                  </a:lnTo>
                  <a:lnTo>
                    <a:pt x="31468" y="320787"/>
                  </a:lnTo>
                  <a:lnTo>
                    <a:pt x="31494" y="321842"/>
                  </a:lnTo>
                  <a:lnTo>
                    <a:pt x="31526" y="322898"/>
                  </a:lnTo>
                  <a:lnTo>
                    <a:pt x="31561" y="323953"/>
                  </a:lnTo>
                  <a:lnTo>
                    <a:pt x="31597" y="325019"/>
                  </a:lnTo>
                  <a:lnTo>
                    <a:pt x="31641" y="326075"/>
                  </a:lnTo>
                  <a:lnTo>
                    <a:pt x="31690" y="327130"/>
                  </a:lnTo>
                  <a:lnTo>
                    <a:pt x="31744" y="328185"/>
                  </a:lnTo>
                  <a:lnTo>
                    <a:pt x="31802" y="329240"/>
                  </a:lnTo>
                  <a:lnTo>
                    <a:pt x="31864" y="330295"/>
                  </a:lnTo>
                  <a:lnTo>
                    <a:pt x="30933" y="330068"/>
                  </a:lnTo>
                  <a:lnTo>
                    <a:pt x="29998" y="329841"/>
                  </a:lnTo>
                  <a:lnTo>
                    <a:pt x="29068" y="329626"/>
                  </a:lnTo>
                  <a:lnTo>
                    <a:pt x="28137" y="329422"/>
                  </a:lnTo>
                  <a:lnTo>
                    <a:pt x="27203" y="329229"/>
                  </a:lnTo>
                  <a:lnTo>
                    <a:pt x="26272" y="329047"/>
                  </a:lnTo>
                  <a:lnTo>
                    <a:pt x="25342" y="328866"/>
                  </a:lnTo>
                  <a:lnTo>
                    <a:pt x="24411" y="328707"/>
                  </a:lnTo>
                  <a:lnTo>
                    <a:pt x="24331" y="327822"/>
                  </a:lnTo>
                  <a:lnTo>
                    <a:pt x="24255" y="326937"/>
                  </a:lnTo>
                  <a:lnTo>
                    <a:pt x="24180" y="326040"/>
                  </a:lnTo>
                  <a:lnTo>
                    <a:pt x="24113" y="325155"/>
                  </a:lnTo>
                  <a:lnTo>
                    <a:pt x="24046" y="324271"/>
                  </a:lnTo>
                  <a:lnTo>
                    <a:pt x="23979" y="323374"/>
                  </a:lnTo>
                  <a:lnTo>
                    <a:pt x="23917" y="322489"/>
                  </a:lnTo>
                  <a:lnTo>
                    <a:pt x="23859" y="321593"/>
                  </a:lnTo>
                  <a:lnTo>
                    <a:pt x="23806" y="320708"/>
                  </a:lnTo>
                  <a:lnTo>
                    <a:pt x="23752" y="319812"/>
                  </a:lnTo>
                  <a:lnTo>
                    <a:pt x="23703" y="318915"/>
                  </a:lnTo>
                  <a:lnTo>
                    <a:pt x="23654" y="318019"/>
                  </a:lnTo>
                  <a:lnTo>
                    <a:pt x="23610" y="317134"/>
                  </a:lnTo>
                  <a:lnTo>
                    <a:pt x="23570" y="316238"/>
                  </a:lnTo>
                  <a:lnTo>
                    <a:pt x="23534" y="315341"/>
                  </a:lnTo>
                  <a:lnTo>
                    <a:pt x="23498" y="314445"/>
                  </a:lnTo>
                  <a:lnTo>
                    <a:pt x="24473" y="314456"/>
                  </a:lnTo>
                  <a:lnTo>
                    <a:pt x="25453" y="314490"/>
                  </a:lnTo>
                  <a:lnTo>
                    <a:pt x="26432" y="314502"/>
                  </a:lnTo>
                  <a:lnTo>
                    <a:pt x="26926" y="314502"/>
                  </a:lnTo>
                  <a:lnTo>
                    <a:pt x="27416" y="314479"/>
                  </a:lnTo>
                  <a:lnTo>
                    <a:pt x="27906" y="314456"/>
                  </a:lnTo>
                  <a:lnTo>
                    <a:pt x="28396" y="314411"/>
                  </a:lnTo>
                  <a:lnTo>
                    <a:pt x="28885" y="314354"/>
                  </a:lnTo>
                  <a:lnTo>
                    <a:pt x="29371" y="314275"/>
                  </a:lnTo>
                  <a:lnTo>
                    <a:pt x="29856" y="314161"/>
                  </a:lnTo>
                  <a:lnTo>
                    <a:pt x="30096" y="314104"/>
                  </a:lnTo>
                  <a:lnTo>
                    <a:pt x="30337" y="314036"/>
                  </a:lnTo>
                  <a:lnTo>
                    <a:pt x="30577" y="313957"/>
                  </a:lnTo>
                  <a:lnTo>
                    <a:pt x="30813" y="313866"/>
                  </a:lnTo>
                  <a:lnTo>
                    <a:pt x="31054" y="313775"/>
                  </a:lnTo>
                  <a:lnTo>
                    <a:pt x="31290" y="313673"/>
                  </a:lnTo>
                  <a:lnTo>
                    <a:pt x="31316" y="313628"/>
                  </a:lnTo>
                  <a:lnTo>
                    <a:pt x="31343" y="313583"/>
                  </a:lnTo>
                  <a:close/>
                  <a:moveTo>
                    <a:pt x="74306" y="318268"/>
                  </a:moveTo>
                  <a:lnTo>
                    <a:pt x="74529" y="318359"/>
                  </a:lnTo>
                  <a:lnTo>
                    <a:pt x="74751" y="318439"/>
                  </a:lnTo>
                  <a:lnTo>
                    <a:pt x="75201" y="318575"/>
                  </a:lnTo>
                  <a:lnTo>
                    <a:pt x="75655" y="318688"/>
                  </a:lnTo>
                  <a:lnTo>
                    <a:pt x="76109" y="318779"/>
                  </a:lnTo>
                  <a:lnTo>
                    <a:pt x="76563" y="318847"/>
                  </a:lnTo>
                  <a:lnTo>
                    <a:pt x="77022" y="318904"/>
                  </a:lnTo>
                  <a:lnTo>
                    <a:pt x="77480" y="318949"/>
                  </a:lnTo>
                  <a:lnTo>
                    <a:pt x="77943" y="318972"/>
                  </a:lnTo>
                  <a:lnTo>
                    <a:pt x="78402" y="318995"/>
                  </a:lnTo>
                  <a:lnTo>
                    <a:pt x="78861" y="318995"/>
                  </a:lnTo>
                  <a:lnTo>
                    <a:pt x="79782" y="319006"/>
                  </a:lnTo>
                  <a:lnTo>
                    <a:pt x="80699" y="319006"/>
                  </a:lnTo>
                  <a:lnTo>
                    <a:pt x="81603" y="319017"/>
                  </a:lnTo>
                  <a:lnTo>
                    <a:pt x="81510" y="320061"/>
                  </a:lnTo>
                  <a:lnTo>
                    <a:pt x="81407" y="321094"/>
                  </a:lnTo>
                  <a:lnTo>
                    <a:pt x="81305" y="322126"/>
                  </a:lnTo>
                  <a:lnTo>
                    <a:pt x="81194" y="323159"/>
                  </a:lnTo>
                  <a:lnTo>
                    <a:pt x="81078" y="324180"/>
                  </a:lnTo>
                  <a:lnTo>
                    <a:pt x="80958" y="325201"/>
                  </a:lnTo>
                  <a:lnTo>
                    <a:pt x="80837" y="326211"/>
                  </a:lnTo>
                  <a:lnTo>
                    <a:pt x="80708" y="327220"/>
                  </a:lnTo>
                  <a:lnTo>
                    <a:pt x="80575" y="328219"/>
                  </a:lnTo>
                  <a:lnTo>
                    <a:pt x="80441" y="329206"/>
                  </a:lnTo>
                  <a:lnTo>
                    <a:pt x="80299" y="330193"/>
                  </a:lnTo>
                  <a:lnTo>
                    <a:pt x="80156" y="331169"/>
                  </a:lnTo>
                  <a:lnTo>
                    <a:pt x="80005" y="332133"/>
                  </a:lnTo>
                  <a:lnTo>
                    <a:pt x="79853" y="333098"/>
                  </a:lnTo>
                  <a:lnTo>
                    <a:pt x="79693" y="334051"/>
                  </a:lnTo>
                  <a:lnTo>
                    <a:pt x="79533" y="334993"/>
                  </a:lnTo>
                  <a:lnTo>
                    <a:pt x="79520" y="334981"/>
                  </a:lnTo>
                  <a:lnTo>
                    <a:pt x="79511" y="334981"/>
                  </a:lnTo>
                  <a:lnTo>
                    <a:pt x="79497" y="334970"/>
                  </a:lnTo>
                  <a:lnTo>
                    <a:pt x="79488" y="334958"/>
                  </a:lnTo>
                  <a:lnTo>
                    <a:pt x="79065" y="334766"/>
                  </a:lnTo>
                  <a:lnTo>
                    <a:pt x="78642" y="334573"/>
                  </a:lnTo>
                  <a:lnTo>
                    <a:pt x="78220" y="334391"/>
                  </a:lnTo>
                  <a:lnTo>
                    <a:pt x="77792" y="334221"/>
                  </a:lnTo>
                  <a:lnTo>
                    <a:pt x="77369" y="334062"/>
                  </a:lnTo>
                  <a:lnTo>
                    <a:pt x="76942" y="333903"/>
                  </a:lnTo>
                  <a:lnTo>
                    <a:pt x="76514" y="333756"/>
                  </a:lnTo>
                  <a:lnTo>
                    <a:pt x="76087" y="333608"/>
                  </a:lnTo>
                  <a:lnTo>
                    <a:pt x="75232" y="333347"/>
                  </a:lnTo>
                  <a:lnTo>
                    <a:pt x="74373" y="333098"/>
                  </a:lnTo>
                  <a:lnTo>
                    <a:pt x="73518" y="332871"/>
                  </a:lnTo>
                  <a:lnTo>
                    <a:pt x="72659" y="332655"/>
                  </a:lnTo>
                  <a:lnTo>
                    <a:pt x="72797" y="331782"/>
                  </a:lnTo>
                  <a:lnTo>
                    <a:pt x="72926" y="330908"/>
                  </a:lnTo>
                  <a:lnTo>
                    <a:pt x="73055" y="330034"/>
                  </a:lnTo>
                  <a:lnTo>
                    <a:pt x="73175" y="329149"/>
                  </a:lnTo>
                  <a:lnTo>
                    <a:pt x="73295" y="328253"/>
                  </a:lnTo>
                  <a:lnTo>
                    <a:pt x="73407" y="327368"/>
                  </a:lnTo>
                  <a:lnTo>
                    <a:pt x="73518" y="326472"/>
                  </a:lnTo>
                  <a:lnTo>
                    <a:pt x="73625" y="325564"/>
                  </a:lnTo>
                  <a:lnTo>
                    <a:pt x="73723" y="324656"/>
                  </a:lnTo>
                  <a:lnTo>
                    <a:pt x="73821" y="323760"/>
                  </a:lnTo>
                  <a:lnTo>
                    <a:pt x="73910" y="322841"/>
                  </a:lnTo>
                  <a:lnTo>
                    <a:pt x="73999" y="321933"/>
                  </a:lnTo>
                  <a:lnTo>
                    <a:pt x="74083" y="321026"/>
                  </a:lnTo>
                  <a:lnTo>
                    <a:pt x="74159" y="320107"/>
                  </a:lnTo>
                  <a:lnTo>
                    <a:pt x="74235" y="319187"/>
                  </a:lnTo>
                  <a:lnTo>
                    <a:pt x="74306" y="318268"/>
                  </a:lnTo>
                  <a:close/>
                  <a:moveTo>
                    <a:pt x="72205" y="335412"/>
                  </a:moveTo>
                  <a:lnTo>
                    <a:pt x="73082" y="335639"/>
                  </a:lnTo>
                  <a:lnTo>
                    <a:pt x="73959" y="335855"/>
                  </a:lnTo>
                  <a:lnTo>
                    <a:pt x="74836" y="336059"/>
                  </a:lnTo>
                  <a:lnTo>
                    <a:pt x="75717" y="336241"/>
                  </a:lnTo>
                  <a:lnTo>
                    <a:pt x="76154" y="336320"/>
                  </a:lnTo>
                  <a:lnTo>
                    <a:pt x="76594" y="336399"/>
                  </a:lnTo>
                  <a:lnTo>
                    <a:pt x="77035" y="336467"/>
                  </a:lnTo>
                  <a:lnTo>
                    <a:pt x="77476" y="336524"/>
                  </a:lnTo>
                  <a:lnTo>
                    <a:pt x="77912" y="336581"/>
                  </a:lnTo>
                  <a:lnTo>
                    <a:pt x="78353" y="336615"/>
                  </a:lnTo>
                  <a:lnTo>
                    <a:pt x="78794" y="336649"/>
                  </a:lnTo>
                  <a:lnTo>
                    <a:pt x="79235" y="336672"/>
                  </a:lnTo>
                  <a:lnTo>
                    <a:pt x="79043" y="337670"/>
                  </a:lnTo>
                  <a:lnTo>
                    <a:pt x="78847" y="338657"/>
                  </a:lnTo>
                  <a:lnTo>
                    <a:pt x="78651" y="339622"/>
                  </a:lnTo>
                  <a:lnTo>
                    <a:pt x="78447" y="340586"/>
                  </a:lnTo>
                  <a:lnTo>
                    <a:pt x="78242" y="341528"/>
                  </a:lnTo>
                  <a:lnTo>
                    <a:pt x="78028" y="342458"/>
                  </a:lnTo>
                  <a:lnTo>
                    <a:pt x="77814" y="343377"/>
                  </a:lnTo>
                  <a:lnTo>
                    <a:pt x="77592" y="344274"/>
                  </a:lnTo>
                  <a:lnTo>
                    <a:pt x="77369" y="345159"/>
                  </a:lnTo>
                  <a:lnTo>
                    <a:pt x="77142" y="346032"/>
                  </a:lnTo>
                  <a:lnTo>
                    <a:pt x="76911" y="346895"/>
                  </a:lnTo>
                  <a:lnTo>
                    <a:pt x="76670" y="347723"/>
                  </a:lnTo>
                  <a:lnTo>
                    <a:pt x="76430" y="348551"/>
                  </a:lnTo>
                  <a:lnTo>
                    <a:pt x="76189" y="349357"/>
                  </a:lnTo>
                  <a:lnTo>
                    <a:pt x="75940" y="350139"/>
                  </a:lnTo>
                  <a:lnTo>
                    <a:pt x="75686" y="350911"/>
                  </a:lnTo>
                  <a:lnTo>
                    <a:pt x="75473" y="350571"/>
                  </a:lnTo>
                  <a:lnTo>
                    <a:pt x="75250" y="350253"/>
                  </a:lnTo>
                  <a:lnTo>
                    <a:pt x="75032" y="349947"/>
                  </a:lnTo>
                  <a:lnTo>
                    <a:pt x="74805" y="349652"/>
                  </a:lnTo>
                  <a:lnTo>
                    <a:pt x="74578" y="349379"/>
                  </a:lnTo>
                  <a:lnTo>
                    <a:pt x="74346" y="349118"/>
                  </a:lnTo>
                  <a:lnTo>
                    <a:pt x="74115" y="348869"/>
                  </a:lnTo>
                  <a:lnTo>
                    <a:pt x="73879" y="348642"/>
                  </a:lnTo>
                  <a:lnTo>
                    <a:pt x="73638" y="348438"/>
                  </a:lnTo>
                  <a:lnTo>
                    <a:pt x="73398" y="348245"/>
                  </a:lnTo>
                  <a:lnTo>
                    <a:pt x="73153" y="348074"/>
                  </a:lnTo>
                  <a:lnTo>
                    <a:pt x="72908" y="347916"/>
                  </a:lnTo>
                  <a:lnTo>
                    <a:pt x="72659" y="347779"/>
                  </a:lnTo>
                  <a:lnTo>
                    <a:pt x="72405" y="347655"/>
                  </a:lnTo>
                  <a:lnTo>
                    <a:pt x="72151" y="347564"/>
                  </a:lnTo>
                  <a:lnTo>
                    <a:pt x="71897" y="347484"/>
                  </a:lnTo>
                  <a:lnTo>
                    <a:pt x="71742" y="347439"/>
                  </a:lnTo>
                  <a:lnTo>
                    <a:pt x="71586" y="347416"/>
                  </a:lnTo>
                  <a:lnTo>
                    <a:pt x="71430" y="347394"/>
                  </a:lnTo>
                  <a:lnTo>
                    <a:pt x="71274" y="347371"/>
                  </a:lnTo>
                  <a:lnTo>
                    <a:pt x="70967" y="347371"/>
                  </a:lnTo>
                  <a:lnTo>
                    <a:pt x="70816" y="347382"/>
                  </a:lnTo>
                  <a:lnTo>
                    <a:pt x="70660" y="347394"/>
                  </a:lnTo>
                  <a:lnTo>
                    <a:pt x="70508" y="347416"/>
                  </a:lnTo>
                  <a:lnTo>
                    <a:pt x="70357" y="347439"/>
                  </a:lnTo>
                  <a:lnTo>
                    <a:pt x="70059" y="347519"/>
                  </a:lnTo>
                  <a:lnTo>
                    <a:pt x="69756" y="347621"/>
                  </a:lnTo>
                  <a:lnTo>
                    <a:pt x="69462" y="347757"/>
                  </a:lnTo>
                  <a:lnTo>
                    <a:pt x="69658" y="347042"/>
                  </a:lnTo>
                  <a:lnTo>
                    <a:pt x="69849" y="346316"/>
                  </a:lnTo>
                  <a:lnTo>
                    <a:pt x="70041" y="345578"/>
                  </a:lnTo>
                  <a:lnTo>
                    <a:pt x="70228" y="344841"/>
                  </a:lnTo>
                  <a:lnTo>
                    <a:pt x="70410" y="344092"/>
                  </a:lnTo>
                  <a:lnTo>
                    <a:pt x="70593" y="343332"/>
                  </a:lnTo>
                  <a:lnTo>
                    <a:pt x="70767" y="342572"/>
                  </a:lnTo>
                  <a:lnTo>
                    <a:pt x="70940" y="341800"/>
                  </a:lnTo>
                  <a:lnTo>
                    <a:pt x="71114" y="341017"/>
                  </a:lnTo>
                  <a:lnTo>
                    <a:pt x="71279" y="340234"/>
                  </a:lnTo>
                  <a:lnTo>
                    <a:pt x="71443" y="339440"/>
                  </a:lnTo>
                  <a:lnTo>
                    <a:pt x="71604" y="338646"/>
                  </a:lnTo>
                  <a:lnTo>
                    <a:pt x="71759" y="337852"/>
                  </a:lnTo>
                  <a:lnTo>
                    <a:pt x="71911" y="337035"/>
                  </a:lnTo>
                  <a:lnTo>
                    <a:pt x="72062" y="336229"/>
                  </a:lnTo>
                  <a:lnTo>
                    <a:pt x="72205" y="335412"/>
                  </a:lnTo>
                  <a:close/>
                  <a:moveTo>
                    <a:pt x="24709" y="331657"/>
                  </a:moveTo>
                  <a:lnTo>
                    <a:pt x="25622" y="331782"/>
                  </a:lnTo>
                  <a:lnTo>
                    <a:pt x="26530" y="331895"/>
                  </a:lnTo>
                  <a:lnTo>
                    <a:pt x="27443" y="331997"/>
                  </a:lnTo>
                  <a:lnTo>
                    <a:pt x="28356" y="332099"/>
                  </a:lnTo>
                  <a:lnTo>
                    <a:pt x="29268" y="332190"/>
                  </a:lnTo>
                  <a:lnTo>
                    <a:pt x="30177" y="332269"/>
                  </a:lnTo>
                  <a:lnTo>
                    <a:pt x="31997" y="332406"/>
                  </a:lnTo>
                  <a:lnTo>
                    <a:pt x="32091" y="333506"/>
                  </a:lnTo>
                  <a:lnTo>
                    <a:pt x="32184" y="334607"/>
                  </a:lnTo>
                  <a:lnTo>
                    <a:pt x="32291" y="335685"/>
                  </a:lnTo>
                  <a:lnTo>
                    <a:pt x="32407" y="336762"/>
                  </a:lnTo>
                  <a:lnTo>
                    <a:pt x="32532" y="337818"/>
                  </a:lnTo>
                  <a:lnTo>
                    <a:pt x="32594" y="338340"/>
                  </a:lnTo>
                  <a:lnTo>
                    <a:pt x="32661" y="338862"/>
                  </a:lnTo>
                  <a:lnTo>
                    <a:pt x="32732" y="339372"/>
                  </a:lnTo>
                  <a:lnTo>
                    <a:pt x="32808" y="339894"/>
                  </a:lnTo>
                  <a:lnTo>
                    <a:pt x="32883" y="340393"/>
                  </a:lnTo>
                  <a:lnTo>
                    <a:pt x="32959" y="340904"/>
                  </a:lnTo>
                  <a:lnTo>
                    <a:pt x="33039" y="341392"/>
                  </a:lnTo>
                  <a:lnTo>
                    <a:pt x="33124" y="341891"/>
                  </a:lnTo>
                  <a:lnTo>
                    <a:pt x="33208" y="342379"/>
                  </a:lnTo>
                  <a:lnTo>
                    <a:pt x="33302" y="342867"/>
                  </a:lnTo>
                  <a:lnTo>
                    <a:pt x="33391" y="343343"/>
                  </a:lnTo>
                  <a:lnTo>
                    <a:pt x="33489" y="343808"/>
                  </a:lnTo>
                  <a:lnTo>
                    <a:pt x="33587" y="344285"/>
                  </a:lnTo>
                  <a:lnTo>
                    <a:pt x="33685" y="344739"/>
                  </a:lnTo>
                  <a:lnTo>
                    <a:pt x="33792" y="345193"/>
                  </a:lnTo>
                  <a:lnTo>
                    <a:pt x="33899" y="345646"/>
                  </a:lnTo>
                  <a:lnTo>
                    <a:pt x="34005" y="346089"/>
                  </a:lnTo>
                  <a:lnTo>
                    <a:pt x="34121" y="346520"/>
                  </a:lnTo>
                  <a:lnTo>
                    <a:pt x="34237" y="346951"/>
                  </a:lnTo>
                  <a:lnTo>
                    <a:pt x="34357" y="347371"/>
                  </a:lnTo>
                  <a:lnTo>
                    <a:pt x="34482" y="347791"/>
                  </a:lnTo>
                  <a:lnTo>
                    <a:pt x="34606" y="348199"/>
                  </a:lnTo>
                  <a:lnTo>
                    <a:pt x="34268" y="347984"/>
                  </a:lnTo>
                  <a:lnTo>
                    <a:pt x="34094" y="347882"/>
                  </a:lnTo>
                  <a:lnTo>
                    <a:pt x="33916" y="347802"/>
                  </a:lnTo>
                  <a:lnTo>
                    <a:pt x="33698" y="347723"/>
                  </a:lnTo>
                  <a:lnTo>
                    <a:pt x="33476" y="347643"/>
                  </a:lnTo>
                  <a:lnTo>
                    <a:pt x="33257" y="347587"/>
                  </a:lnTo>
                  <a:lnTo>
                    <a:pt x="33039" y="347541"/>
                  </a:lnTo>
                  <a:lnTo>
                    <a:pt x="32821" y="347519"/>
                  </a:lnTo>
                  <a:lnTo>
                    <a:pt x="32603" y="347496"/>
                  </a:lnTo>
                  <a:lnTo>
                    <a:pt x="32389" y="347496"/>
                  </a:lnTo>
                  <a:lnTo>
                    <a:pt x="32176" y="347507"/>
                  </a:lnTo>
                  <a:lnTo>
                    <a:pt x="31962" y="347541"/>
                  </a:lnTo>
                  <a:lnTo>
                    <a:pt x="31748" y="347575"/>
                  </a:lnTo>
                  <a:lnTo>
                    <a:pt x="31539" y="347621"/>
                  </a:lnTo>
                  <a:lnTo>
                    <a:pt x="31330" y="347689"/>
                  </a:lnTo>
                  <a:lnTo>
                    <a:pt x="31120" y="347768"/>
                  </a:lnTo>
                  <a:lnTo>
                    <a:pt x="30911" y="347859"/>
                  </a:lnTo>
                  <a:lnTo>
                    <a:pt x="30706" y="347961"/>
                  </a:lnTo>
                  <a:lnTo>
                    <a:pt x="30502" y="348074"/>
                  </a:lnTo>
                  <a:lnTo>
                    <a:pt x="30301" y="348199"/>
                  </a:lnTo>
                  <a:lnTo>
                    <a:pt x="30096" y="348335"/>
                  </a:lnTo>
                  <a:lnTo>
                    <a:pt x="29896" y="348483"/>
                  </a:lnTo>
                  <a:lnTo>
                    <a:pt x="29700" y="348642"/>
                  </a:lnTo>
                  <a:lnTo>
                    <a:pt x="29504" y="348823"/>
                  </a:lnTo>
                  <a:lnTo>
                    <a:pt x="29308" y="349005"/>
                  </a:lnTo>
                  <a:lnTo>
                    <a:pt x="29112" y="349198"/>
                  </a:lnTo>
                  <a:lnTo>
                    <a:pt x="28921" y="349402"/>
                  </a:lnTo>
                  <a:lnTo>
                    <a:pt x="28734" y="349618"/>
                  </a:lnTo>
                  <a:lnTo>
                    <a:pt x="28543" y="349844"/>
                  </a:lnTo>
                  <a:lnTo>
                    <a:pt x="28356" y="350083"/>
                  </a:lnTo>
                  <a:lnTo>
                    <a:pt x="28173" y="350332"/>
                  </a:lnTo>
                  <a:lnTo>
                    <a:pt x="27991" y="350593"/>
                  </a:lnTo>
                  <a:lnTo>
                    <a:pt x="27808" y="350866"/>
                  </a:lnTo>
                  <a:lnTo>
                    <a:pt x="27630" y="351138"/>
                  </a:lnTo>
                  <a:lnTo>
                    <a:pt x="27456" y="351433"/>
                  </a:lnTo>
                  <a:lnTo>
                    <a:pt x="27243" y="350219"/>
                  </a:lnTo>
                  <a:lnTo>
                    <a:pt x="27033" y="349005"/>
                  </a:lnTo>
                  <a:lnTo>
                    <a:pt x="26833" y="347779"/>
                  </a:lnTo>
                  <a:lnTo>
                    <a:pt x="26633" y="346554"/>
                  </a:lnTo>
                  <a:lnTo>
                    <a:pt x="26446" y="345329"/>
                  </a:lnTo>
                  <a:lnTo>
                    <a:pt x="26259" y="344103"/>
                  </a:lnTo>
                  <a:lnTo>
                    <a:pt x="26081" y="342878"/>
                  </a:lnTo>
                  <a:lnTo>
                    <a:pt x="25903" y="341641"/>
                  </a:lnTo>
                  <a:lnTo>
                    <a:pt x="25738" y="340405"/>
                  </a:lnTo>
                  <a:lnTo>
                    <a:pt x="25573" y="339157"/>
                  </a:lnTo>
                  <a:lnTo>
                    <a:pt x="25417" y="337920"/>
                  </a:lnTo>
                  <a:lnTo>
                    <a:pt x="25261" y="336672"/>
                  </a:lnTo>
                  <a:lnTo>
                    <a:pt x="25119" y="335424"/>
                  </a:lnTo>
                  <a:lnTo>
                    <a:pt x="24976" y="334164"/>
                  </a:lnTo>
                  <a:lnTo>
                    <a:pt x="24838" y="332916"/>
                  </a:lnTo>
                  <a:lnTo>
                    <a:pt x="24709" y="331657"/>
                  </a:lnTo>
                  <a:close/>
                  <a:moveTo>
                    <a:pt x="32550" y="351796"/>
                  </a:moveTo>
                  <a:lnTo>
                    <a:pt x="32799" y="351807"/>
                  </a:lnTo>
                  <a:lnTo>
                    <a:pt x="33048" y="351830"/>
                  </a:lnTo>
                  <a:lnTo>
                    <a:pt x="33297" y="351887"/>
                  </a:lnTo>
                  <a:lnTo>
                    <a:pt x="33547" y="351955"/>
                  </a:lnTo>
                  <a:lnTo>
                    <a:pt x="33801" y="352046"/>
                  </a:lnTo>
                  <a:lnTo>
                    <a:pt x="34023" y="352148"/>
                  </a:lnTo>
                  <a:lnTo>
                    <a:pt x="34241" y="352261"/>
                  </a:lnTo>
                  <a:lnTo>
                    <a:pt x="34455" y="352397"/>
                  </a:lnTo>
                  <a:lnTo>
                    <a:pt x="34669" y="352533"/>
                  </a:lnTo>
                  <a:lnTo>
                    <a:pt x="34878" y="352692"/>
                  </a:lnTo>
                  <a:lnTo>
                    <a:pt x="35087" y="352874"/>
                  </a:lnTo>
                  <a:lnTo>
                    <a:pt x="35292" y="353055"/>
                  </a:lnTo>
                  <a:lnTo>
                    <a:pt x="35492" y="353260"/>
                  </a:lnTo>
                  <a:lnTo>
                    <a:pt x="35688" y="353464"/>
                  </a:lnTo>
                  <a:lnTo>
                    <a:pt x="35884" y="353691"/>
                  </a:lnTo>
                  <a:lnTo>
                    <a:pt x="36076" y="353940"/>
                  </a:lnTo>
                  <a:lnTo>
                    <a:pt x="36267" y="354190"/>
                  </a:lnTo>
                  <a:lnTo>
                    <a:pt x="36454" y="354451"/>
                  </a:lnTo>
                  <a:lnTo>
                    <a:pt x="36637" y="354723"/>
                  </a:lnTo>
                  <a:lnTo>
                    <a:pt x="36815" y="355018"/>
                  </a:lnTo>
                  <a:lnTo>
                    <a:pt x="36993" y="355313"/>
                  </a:lnTo>
                  <a:lnTo>
                    <a:pt x="37166" y="355631"/>
                  </a:lnTo>
                  <a:lnTo>
                    <a:pt x="37336" y="355949"/>
                  </a:lnTo>
                  <a:lnTo>
                    <a:pt x="37500" y="356289"/>
                  </a:lnTo>
                  <a:lnTo>
                    <a:pt x="37665" y="356629"/>
                  </a:lnTo>
                  <a:lnTo>
                    <a:pt x="37825" y="356981"/>
                  </a:lnTo>
                  <a:lnTo>
                    <a:pt x="37986" y="357356"/>
                  </a:lnTo>
                  <a:lnTo>
                    <a:pt x="38137" y="357730"/>
                  </a:lnTo>
                  <a:lnTo>
                    <a:pt x="38288" y="358116"/>
                  </a:lnTo>
                  <a:lnTo>
                    <a:pt x="38435" y="358502"/>
                  </a:lnTo>
                  <a:lnTo>
                    <a:pt x="38578" y="358910"/>
                  </a:lnTo>
                  <a:lnTo>
                    <a:pt x="38720" y="359318"/>
                  </a:lnTo>
                  <a:lnTo>
                    <a:pt x="38858" y="359738"/>
                  </a:lnTo>
                  <a:lnTo>
                    <a:pt x="38992" y="360169"/>
                  </a:lnTo>
                  <a:lnTo>
                    <a:pt x="39121" y="360612"/>
                  </a:lnTo>
                  <a:lnTo>
                    <a:pt x="39250" y="361054"/>
                  </a:lnTo>
                  <a:lnTo>
                    <a:pt x="39375" y="361508"/>
                  </a:lnTo>
                  <a:lnTo>
                    <a:pt x="39495" y="361973"/>
                  </a:lnTo>
                  <a:lnTo>
                    <a:pt x="39611" y="362439"/>
                  </a:lnTo>
                  <a:lnTo>
                    <a:pt x="39722" y="362915"/>
                  </a:lnTo>
                  <a:lnTo>
                    <a:pt x="39833" y="363403"/>
                  </a:lnTo>
                  <a:lnTo>
                    <a:pt x="39940" y="363891"/>
                  </a:lnTo>
                  <a:lnTo>
                    <a:pt x="40042" y="364390"/>
                  </a:lnTo>
                  <a:lnTo>
                    <a:pt x="40140" y="364889"/>
                  </a:lnTo>
                  <a:lnTo>
                    <a:pt x="40238" y="365400"/>
                  </a:lnTo>
                  <a:lnTo>
                    <a:pt x="40327" y="365910"/>
                  </a:lnTo>
                  <a:lnTo>
                    <a:pt x="40416" y="366432"/>
                  </a:lnTo>
                  <a:lnTo>
                    <a:pt x="40501" y="366954"/>
                  </a:lnTo>
                  <a:lnTo>
                    <a:pt x="40581" y="367488"/>
                  </a:lnTo>
                  <a:lnTo>
                    <a:pt x="40661" y="368021"/>
                  </a:lnTo>
                  <a:lnTo>
                    <a:pt x="40733" y="368554"/>
                  </a:lnTo>
                  <a:lnTo>
                    <a:pt x="40804" y="369099"/>
                  </a:lnTo>
                  <a:lnTo>
                    <a:pt x="40871" y="369643"/>
                  </a:lnTo>
                  <a:lnTo>
                    <a:pt x="40933" y="370199"/>
                  </a:lnTo>
                  <a:lnTo>
                    <a:pt x="40991" y="370755"/>
                  </a:lnTo>
                  <a:lnTo>
                    <a:pt x="41044" y="371311"/>
                  </a:lnTo>
                  <a:lnTo>
                    <a:pt x="41098" y="371867"/>
                  </a:lnTo>
                  <a:lnTo>
                    <a:pt x="41147" y="372423"/>
                  </a:lnTo>
                  <a:lnTo>
                    <a:pt x="41187" y="372990"/>
                  </a:lnTo>
                  <a:lnTo>
                    <a:pt x="41227" y="373558"/>
                  </a:lnTo>
                  <a:lnTo>
                    <a:pt x="41262" y="374125"/>
                  </a:lnTo>
                  <a:lnTo>
                    <a:pt x="41294" y="374704"/>
                  </a:lnTo>
                  <a:lnTo>
                    <a:pt x="41325" y="375271"/>
                  </a:lnTo>
                  <a:lnTo>
                    <a:pt x="41347" y="375850"/>
                  </a:lnTo>
                  <a:lnTo>
                    <a:pt x="41369" y="376417"/>
                  </a:lnTo>
                  <a:lnTo>
                    <a:pt x="41383" y="376996"/>
                  </a:lnTo>
                  <a:lnTo>
                    <a:pt x="41396" y="377574"/>
                  </a:lnTo>
                  <a:lnTo>
                    <a:pt x="41405" y="378153"/>
                  </a:lnTo>
                  <a:lnTo>
                    <a:pt x="41409" y="378720"/>
                  </a:lnTo>
                  <a:lnTo>
                    <a:pt x="39188" y="378357"/>
                  </a:lnTo>
                  <a:lnTo>
                    <a:pt x="36966" y="378017"/>
                  </a:lnTo>
                  <a:lnTo>
                    <a:pt x="34744" y="377699"/>
                  </a:lnTo>
                  <a:lnTo>
                    <a:pt x="32523" y="377404"/>
                  </a:lnTo>
                  <a:lnTo>
                    <a:pt x="30301" y="377120"/>
                  </a:lnTo>
                  <a:lnTo>
                    <a:pt x="28080" y="376882"/>
                  </a:lnTo>
                  <a:lnTo>
                    <a:pt x="26971" y="376769"/>
                  </a:lnTo>
                  <a:lnTo>
                    <a:pt x="25858" y="376655"/>
                  </a:lnTo>
                  <a:lnTo>
                    <a:pt x="24749" y="376553"/>
                  </a:lnTo>
                  <a:lnTo>
                    <a:pt x="23636" y="376462"/>
                  </a:lnTo>
                  <a:lnTo>
                    <a:pt x="23650" y="375793"/>
                  </a:lnTo>
                  <a:lnTo>
                    <a:pt x="23672" y="375135"/>
                  </a:lnTo>
                  <a:lnTo>
                    <a:pt x="23699" y="374477"/>
                  </a:lnTo>
                  <a:lnTo>
                    <a:pt x="23730" y="373819"/>
                  </a:lnTo>
                  <a:lnTo>
                    <a:pt x="23770" y="373161"/>
                  </a:lnTo>
                  <a:lnTo>
                    <a:pt x="23814" y="372514"/>
                  </a:lnTo>
                  <a:lnTo>
                    <a:pt x="23863" y="371867"/>
                  </a:lnTo>
                  <a:lnTo>
                    <a:pt x="23921" y="371232"/>
                  </a:lnTo>
                  <a:lnTo>
                    <a:pt x="23979" y="370596"/>
                  </a:lnTo>
                  <a:lnTo>
                    <a:pt x="24050" y="369972"/>
                  </a:lnTo>
                  <a:lnTo>
                    <a:pt x="24122" y="369348"/>
                  </a:lnTo>
                  <a:lnTo>
                    <a:pt x="24202" y="368724"/>
                  </a:lnTo>
                  <a:lnTo>
                    <a:pt x="24282" y="368123"/>
                  </a:lnTo>
                  <a:lnTo>
                    <a:pt x="24371" y="367510"/>
                  </a:lnTo>
                  <a:lnTo>
                    <a:pt x="24464" y="366920"/>
                  </a:lnTo>
                  <a:lnTo>
                    <a:pt x="24567" y="366330"/>
                  </a:lnTo>
                  <a:lnTo>
                    <a:pt x="24669" y="365740"/>
                  </a:lnTo>
                  <a:lnTo>
                    <a:pt x="24776" y="365162"/>
                  </a:lnTo>
                  <a:lnTo>
                    <a:pt x="24892" y="364594"/>
                  </a:lnTo>
                  <a:lnTo>
                    <a:pt x="25012" y="364038"/>
                  </a:lnTo>
                  <a:lnTo>
                    <a:pt x="25132" y="363494"/>
                  </a:lnTo>
                  <a:lnTo>
                    <a:pt x="25261" y="362949"/>
                  </a:lnTo>
                  <a:lnTo>
                    <a:pt x="25395" y="362416"/>
                  </a:lnTo>
                  <a:lnTo>
                    <a:pt x="25533" y="361894"/>
                  </a:lnTo>
                  <a:lnTo>
                    <a:pt x="25675" y="361383"/>
                  </a:lnTo>
                  <a:lnTo>
                    <a:pt x="25818" y="360873"/>
                  </a:lnTo>
                  <a:lnTo>
                    <a:pt x="25969" y="360385"/>
                  </a:lnTo>
                  <a:lnTo>
                    <a:pt x="26125" y="359897"/>
                  </a:lnTo>
                  <a:lnTo>
                    <a:pt x="26281" y="359432"/>
                  </a:lnTo>
                  <a:lnTo>
                    <a:pt x="26446" y="358967"/>
                  </a:lnTo>
                  <a:lnTo>
                    <a:pt x="26610" y="358524"/>
                  </a:lnTo>
                  <a:lnTo>
                    <a:pt x="26784" y="358082"/>
                  </a:lnTo>
                  <a:lnTo>
                    <a:pt x="26958" y="357662"/>
                  </a:lnTo>
                  <a:lnTo>
                    <a:pt x="27136" y="357242"/>
                  </a:lnTo>
                  <a:lnTo>
                    <a:pt x="27314" y="356845"/>
                  </a:lnTo>
                  <a:lnTo>
                    <a:pt x="27501" y="356459"/>
                  </a:lnTo>
                  <a:lnTo>
                    <a:pt x="27688" y="356085"/>
                  </a:lnTo>
                  <a:lnTo>
                    <a:pt x="27879" y="355722"/>
                  </a:lnTo>
                  <a:lnTo>
                    <a:pt x="28075" y="355381"/>
                  </a:lnTo>
                  <a:lnTo>
                    <a:pt x="28275" y="355041"/>
                  </a:lnTo>
                  <a:lnTo>
                    <a:pt x="28476" y="354723"/>
                  </a:lnTo>
                  <a:lnTo>
                    <a:pt x="28681" y="354428"/>
                  </a:lnTo>
                  <a:lnTo>
                    <a:pt x="28885" y="354133"/>
                  </a:lnTo>
                  <a:lnTo>
                    <a:pt x="29099" y="353861"/>
                  </a:lnTo>
                  <a:lnTo>
                    <a:pt x="29313" y="353600"/>
                  </a:lnTo>
                  <a:lnTo>
                    <a:pt x="29527" y="353362"/>
                  </a:lnTo>
                  <a:lnTo>
                    <a:pt x="29745" y="353135"/>
                  </a:lnTo>
                  <a:lnTo>
                    <a:pt x="29967" y="352931"/>
                  </a:lnTo>
                  <a:lnTo>
                    <a:pt x="30190" y="352738"/>
                  </a:lnTo>
                  <a:lnTo>
                    <a:pt x="30417" y="352556"/>
                  </a:lnTo>
                  <a:lnTo>
                    <a:pt x="30644" y="352397"/>
                  </a:lnTo>
                  <a:lnTo>
                    <a:pt x="30876" y="352261"/>
                  </a:lnTo>
                  <a:lnTo>
                    <a:pt x="31111" y="352136"/>
                  </a:lnTo>
                  <a:lnTo>
                    <a:pt x="31347" y="352034"/>
                  </a:lnTo>
                  <a:lnTo>
                    <a:pt x="31583" y="351943"/>
                  </a:lnTo>
                  <a:lnTo>
                    <a:pt x="31824" y="351875"/>
                  </a:lnTo>
                  <a:lnTo>
                    <a:pt x="32064" y="351830"/>
                  </a:lnTo>
                  <a:lnTo>
                    <a:pt x="32305" y="351807"/>
                  </a:lnTo>
                  <a:lnTo>
                    <a:pt x="32550" y="351796"/>
                  </a:lnTo>
                  <a:close/>
                  <a:moveTo>
                    <a:pt x="71167" y="351501"/>
                  </a:moveTo>
                  <a:lnTo>
                    <a:pt x="71426" y="351524"/>
                  </a:lnTo>
                  <a:lnTo>
                    <a:pt x="71666" y="351569"/>
                  </a:lnTo>
                  <a:lnTo>
                    <a:pt x="71902" y="351637"/>
                  </a:lnTo>
                  <a:lnTo>
                    <a:pt x="72138" y="351717"/>
                  </a:lnTo>
                  <a:lnTo>
                    <a:pt x="72365" y="351819"/>
                  </a:lnTo>
                  <a:lnTo>
                    <a:pt x="72596" y="351932"/>
                  </a:lnTo>
                  <a:lnTo>
                    <a:pt x="72819" y="352068"/>
                  </a:lnTo>
                  <a:lnTo>
                    <a:pt x="73042" y="352216"/>
                  </a:lnTo>
                  <a:lnTo>
                    <a:pt x="73260" y="352386"/>
                  </a:lnTo>
                  <a:lnTo>
                    <a:pt x="73474" y="352579"/>
                  </a:lnTo>
                  <a:lnTo>
                    <a:pt x="73683" y="352783"/>
                  </a:lnTo>
                  <a:lnTo>
                    <a:pt x="73892" y="352999"/>
                  </a:lnTo>
                  <a:lnTo>
                    <a:pt x="74097" y="353226"/>
                  </a:lnTo>
                  <a:lnTo>
                    <a:pt x="74302" y="353475"/>
                  </a:lnTo>
                  <a:lnTo>
                    <a:pt x="74498" y="353748"/>
                  </a:lnTo>
                  <a:lnTo>
                    <a:pt x="74693" y="354020"/>
                  </a:lnTo>
                  <a:lnTo>
                    <a:pt x="74889" y="354315"/>
                  </a:lnTo>
                  <a:lnTo>
                    <a:pt x="74916" y="354440"/>
                  </a:lnTo>
                  <a:lnTo>
                    <a:pt x="74956" y="354553"/>
                  </a:lnTo>
                  <a:lnTo>
                    <a:pt x="74996" y="354655"/>
                  </a:lnTo>
                  <a:lnTo>
                    <a:pt x="75045" y="354746"/>
                  </a:lnTo>
                  <a:lnTo>
                    <a:pt x="75094" y="354814"/>
                  </a:lnTo>
                  <a:lnTo>
                    <a:pt x="75148" y="354871"/>
                  </a:lnTo>
                  <a:lnTo>
                    <a:pt x="75201" y="354916"/>
                  </a:lnTo>
                  <a:lnTo>
                    <a:pt x="75259" y="354927"/>
                  </a:lnTo>
                  <a:lnTo>
                    <a:pt x="75401" y="355188"/>
                  </a:lnTo>
                  <a:lnTo>
                    <a:pt x="75539" y="355449"/>
                  </a:lnTo>
                  <a:lnTo>
                    <a:pt x="75673" y="355722"/>
                  </a:lnTo>
                  <a:lnTo>
                    <a:pt x="75806" y="355994"/>
                  </a:lnTo>
                  <a:lnTo>
                    <a:pt x="75940" y="356278"/>
                  </a:lnTo>
                  <a:lnTo>
                    <a:pt x="76069" y="356573"/>
                  </a:lnTo>
                  <a:lnTo>
                    <a:pt x="76194" y="356868"/>
                  </a:lnTo>
                  <a:lnTo>
                    <a:pt x="76323" y="357174"/>
                  </a:lnTo>
                  <a:lnTo>
                    <a:pt x="76443" y="357492"/>
                  </a:lnTo>
                  <a:lnTo>
                    <a:pt x="76563" y="357809"/>
                  </a:lnTo>
                  <a:lnTo>
                    <a:pt x="76684" y="358127"/>
                  </a:lnTo>
                  <a:lnTo>
                    <a:pt x="76799" y="358467"/>
                  </a:lnTo>
                  <a:lnTo>
                    <a:pt x="76915" y="358796"/>
                  </a:lnTo>
                  <a:lnTo>
                    <a:pt x="77026" y="359148"/>
                  </a:lnTo>
                  <a:lnTo>
                    <a:pt x="77133" y="359489"/>
                  </a:lnTo>
                  <a:lnTo>
                    <a:pt x="77240" y="359852"/>
                  </a:lnTo>
                  <a:lnTo>
                    <a:pt x="77347" y="360215"/>
                  </a:lnTo>
                  <a:lnTo>
                    <a:pt x="77449" y="360578"/>
                  </a:lnTo>
                  <a:lnTo>
                    <a:pt x="77552" y="360952"/>
                  </a:lnTo>
                  <a:lnTo>
                    <a:pt x="77650" y="361327"/>
                  </a:lnTo>
                  <a:lnTo>
                    <a:pt x="77743" y="361712"/>
                  </a:lnTo>
                  <a:lnTo>
                    <a:pt x="77837" y="362098"/>
                  </a:lnTo>
                  <a:lnTo>
                    <a:pt x="77930" y="362484"/>
                  </a:lnTo>
                  <a:lnTo>
                    <a:pt x="78019" y="362881"/>
                  </a:lnTo>
                  <a:lnTo>
                    <a:pt x="78104" y="363290"/>
                  </a:lnTo>
                  <a:lnTo>
                    <a:pt x="78188" y="363687"/>
                  </a:lnTo>
                  <a:lnTo>
                    <a:pt x="78268" y="364095"/>
                  </a:lnTo>
                  <a:lnTo>
                    <a:pt x="78349" y="364515"/>
                  </a:lnTo>
                  <a:lnTo>
                    <a:pt x="78424" y="364935"/>
                  </a:lnTo>
                  <a:lnTo>
                    <a:pt x="78500" y="365355"/>
                  </a:lnTo>
                  <a:lnTo>
                    <a:pt x="78571" y="365774"/>
                  </a:lnTo>
                  <a:lnTo>
                    <a:pt x="78638" y="366205"/>
                  </a:lnTo>
                  <a:lnTo>
                    <a:pt x="78705" y="366637"/>
                  </a:lnTo>
                  <a:lnTo>
                    <a:pt x="78772" y="367068"/>
                  </a:lnTo>
                  <a:lnTo>
                    <a:pt x="78834" y="367510"/>
                  </a:lnTo>
                  <a:lnTo>
                    <a:pt x="78892" y="367953"/>
                  </a:lnTo>
                  <a:lnTo>
                    <a:pt x="78950" y="368395"/>
                  </a:lnTo>
                  <a:lnTo>
                    <a:pt x="79003" y="368838"/>
                  </a:lnTo>
                  <a:lnTo>
                    <a:pt x="79052" y="369292"/>
                  </a:lnTo>
                  <a:lnTo>
                    <a:pt x="79101" y="369734"/>
                  </a:lnTo>
                  <a:lnTo>
                    <a:pt x="79150" y="370188"/>
                  </a:lnTo>
                  <a:lnTo>
                    <a:pt x="79195" y="370642"/>
                  </a:lnTo>
                  <a:lnTo>
                    <a:pt x="79235" y="371107"/>
                  </a:lnTo>
                  <a:lnTo>
                    <a:pt x="79270" y="371561"/>
                  </a:lnTo>
                  <a:lnTo>
                    <a:pt x="79306" y="372026"/>
                  </a:lnTo>
                  <a:lnTo>
                    <a:pt x="79341" y="372480"/>
                  </a:lnTo>
                  <a:lnTo>
                    <a:pt x="79373" y="372945"/>
                  </a:lnTo>
                  <a:lnTo>
                    <a:pt x="79399" y="373410"/>
                  </a:lnTo>
                  <a:lnTo>
                    <a:pt x="79426" y="373875"/>
                  </a:lnTo>
                  <a:lnTo>
                    <a:pt x="79448" y="374341"/>
                  </a:lnTo>
                  <a:lnTo>
                    <a:pt x="79466" y="374806"/>
                  </a:lnTo>
                  <a:lnTo>
                    <a:pt x="79484" y="375282"/>
                  </a:lnTo>
                  <a:lnTo>
                    <a:pt x="79497" y="375747"/>
                  </a:lnTo>
                  <a:lnTo>
                    <a:pt x="79511" y="376213"/>
                  </a:lnTo>
                  <a:lnTo>
                    <a:pt x="79520" y="376678"/>
                  </a:lnTo>
                  <a:lnTo>
                    <a:pt x="79524" y="377154"/>
                  </a:lnTo>
                  <a:lnTo>
                    <a:pt x="79528" y="377620"/>
                  </a:lnTo>
                  <a:lnTo>
                    <a:pt x="79528" y="378085"/>
                  </a:lnTo>
                  <a:lnTo>
                    <a:pt x="79524" y="378561"/>
                  </a:lnTo>
                  <a:lnTo>
                    <a:pt x="79520" y="379026"/>
                  </a:lnTo>
                  <a:lnTo>
                    <a:pt x="79511" y="379492"/>
                  </a:lnTo>
                  <a:lnTo>
                    <a:pt x="79502" y="379957"/>
                  </a:lnTo>
                  <a:lnTo>
                    <a:pt x="79484" y="380422"/>
                  </a:lnTo>
                  <a:lnTo>
                    <a:pt x="79471" y="380887"/>
                  </a:lnTo>
                  <a:lnTo>
                    <a:pt x="78420" y="380604"/>
                  </a:lnTo>
                  <a:lnTo>
                    <a:pt x="77365" y="380354"/>
                  </a:lnTo>
                  <a:lnTo>
                    <a:pt x="76314" y="380127"/>
                  </a:lnTo>
                  <a:lnTo>
                    <a:pt x="75259" y="379911"/>
                  </a:lnTo>
                  <a:lnTo>
                    <a:pt x="74204" y="379730"/>
                  </a:lnTo>
                  <a:lnTo>
                    <a:pt x="73144" y="379560"/>
                  </a:lnTo>
                  <a:lnTo>
                    <a:pt x="72089" y="379401"/>
                  </a:lnTo>
                  <a:lnTo>
                    <a:pt x="71029" y="379265"/>
                  </a:lnTo>
                  <a:lnTo>
                    <a:pt x="69974" y="379140"/>
                  </a:lnTo>
                  <a:lnTo>
                    <a:pt x="68915" y="379026"/>
                  </a:lnTo>
                  <a:lnTo>
                    <a:pt x="67859" y="378936"/>
                  </a:lnTo>
                  <a:lnTo>
                    <a:pt x="66800" y="378845"/>
                  </a:lnTo>
                  <a:lnTo>
                    <a:pt x="65745" y="378766"/>
                  </a:lnTo>
                  <a:lnTo>
                    <a:pt x="64689" y="378697"/>
                  </a:lnTo>
                  <a:lnTo>
                    <a:pt x="62579" y="378573"/>
                  </a:lnTo>
                  <a:lnTo>
                    <a:pt x="62566" y="378119"/>
                  </a:lnTo>
                  <a:lnTo>
                    <a:pt x="62557" y="377665"/>
                  </a:lnTo>
                  <a:lnTo>
                    <a:pt x="62548" y="377211"/>
                  </a:lnTo>
                  <a:lnTo>
                    <a:pt x="62544" y="376757"/>
                  </a:lnTo>
                  <a:lnTo>
                    <a:pt x="62544" y="376303"/>
                  </a:lnTo>
                  <a:lnTo>
                    <a:pt x="62548" y="375850"/>
                  </a:lnTo>
                  <a:lnTo>
                    <a:pt x="62552" y="375396"/>
                  </a:lnTo>
                  <a:lnTo>
                    <a:pt x="62561" y="374942"/>
                  </a:lnTo>
                  <a:lnTo>
                    <a:pt x="62575" y="374488"/>
                  </a:lnTo>
                  <a:lnTo>
                    <a:pt x="62588" y="374034"/>
                  </a:lnTo>
                  <a:lnTo>
                    <a:pt x="62606" y="373592"/>
                  </a:lnTo>
                  <a:lnTo>
                    <a:pt x="62628" y="373138"/>
                  </a:lnTo>
                  <a:lnTo>
                    <a:pt x="62655" y="372684"/>
                  </a:lnTo>
                  <a:lnTo>
                    <a:pt x="62682" y="372242"/>
                  </a:lnTo>
                  <a:lnTo>
                    <a:pt x="62708" y="371799"/>
                  </a:lnTo>
                  <a:lnTo>
                    <a:pt x="62744" y="371345"/>
                  </a:lnTo>
                  <a:lnTo>
                    <a:pt x="62780" y="370903"/>
                  </a:lnTo>
                  <a:lnTo>
                    <a:pt x="62815" y="370472"/>
                  </a:lnTo>
                  <a:lnTo>
                    <a:pt x="62860" y="370029"/>
                  </a:lnTo>
                  <a:lnTo>
                    <a:pt x="62904" y="369587"/>
                  </a:lnTo>
                  <a:lnTo>
                    <a:pt x="62949" y="369155"/>
                  </a:lnTo>
                  <a:lnTo>
                    <a:pt x="62998" y="368724"/>
                  </a:lnTo>
                  <a:lnTo>
                    <a:pt x="63051" y="368293"/>
                  </a:lnTo>
                  <a:lnTo>
                    <a:pt x="63109" y="367862"/>
                  </a:lnTo>
                  <a:lnTo>
                    <a:pt x="63162" y="367442"/>
                  </a:lnTo>
                  <a:lnTo>
                    <a:pt x="63225" y="367011"/>
                  </a:lnTo>
                  <a:lnTo>
                    <a:pt x="63287" y="366591"/>
                  </a:lnTo>
                  <a:lnTo>
                    <a:pt x="63354" y="366183"/>
                  </a:lnTo>
                  <a:lnTo>
                    <a:pt x="63421" y="365763"/>
                  </a:lnTo>
                  <a:lnTo>
                    <a:pt x="63492" y="365355"/>
                  </a:lnTo>
                  <a:lnTo>
                    <a:pt x="63568" y="364946"/>
                  </a:lnTo>
                  <a:lnTo>
                    <a:pt x="63643" y="364549"/>
                  </a:lnTo>
                  <a:lnTo>
                    <a:pt x="63719" y="364152"/>
                  </a:lnTo>
                  <a:lnTo>
                    <a:pt x="63799" y="363755"/>
                  </a:lnTo>
                  <a:lnTo>
                    <a:pt x="63884" y="363358"/>
                  </a:lnTo>
                  <a:lnTo>
                    <a:pt x="63968" y="362972"/>
                  </a:lnTo>
                  <a:lnTo>
                    <a:pt x="64057" y="362586"/>
                  </a:lnTo>
                  <a:lnTo>
                    <a:pt x="64146" y="362212"/>
                  </a:lnTo>
                  <a:lnTo>
                    <a:pt x="64240" y="361837"/>
                  </a:lnTo>
                  <a:lnTo>
                    <a:pt x="64333" y="361463"/>
                  </a:lnTo>
                  <a:lnTo>
                    <a:pt x="64431" y="361100"/>
                  </a:lnTo>
                  <a:lnTo>
                    <a:pt x="64529" y="360737"/>
                  </a:lnTo>
                  <a:lnTo>
                    <a:pt x="64632" y="360385"/>
                  </a:lnTo>
                  <a:lnTo>
                    <a:pt x="64738" y="360033"/>
                  </a:lnTo>
                  <a:lnTo>
                    <a:pt x="64841" y="359681"/>
                  </a:lnTo>
                  <a:lnTo>
                    <a:pt x="64952" y="359341"/>
                  </a:lnTo>
                  <a:lnTo>
                    <a:pt x="65059" y="359012"/>
                  </a:lnTo>
                  <a:lnTo>
                    <a:pt x="65175" y="358683"/>
                  </a:lnTo>
                  <a:lnTo>
                    <a:pt x="65286" y="358354"/>
                  </a:lnTo>
                  <a:lnTo>
                    <a:pt x="65402" y="358036"/>
                  </a:lnTo>
                  <a:lnTo>
                    <a:pt x="65522" y="357719"/>
                  </a:lnTo>
                  <a:lnTo>
                    <a:pt x="65642" y="357412"/>
                  </a:lnTo>
                  <a:lnTo>
                    <a:pt x="65767" y="357117"/>
                  </a:lnTo>
                  <a:lnTo>
                    <a:pt x="65887" y="356822"/>
                  </a:lnTo>
                  <a:lnTo>
                    <a:pt x="66016" y="356539"/>
                  </a:lnTo>
                  <a:lnTo>
                    <a:pt x="66145" y="356255"/>
                  </a:lnTo>
                  <a:lnTo>
                    <a:pt x="66274" y="355983"/>
                  </a:lnTo>
                  <a:lnTo>
                    <a:pt x="66404" y="355710"/>
                  </a:lnTo>
                  <a:lnTo>
                    <a:pt x="66537" y="355449"/>
                  </a:lnTo>
                  <a:lnTo>
                    <a:pt x="66675" y="355200"/>
                  </a:lnTo>
                  <a:lnTo>
                    <a:pt x="66813" y="354950"/>
                  </a:lnTo>
                  <a:lnTo>
                    <a:pt x="66951" y="354712"/>
                  </a:lnTo>
                  <a:lnTo>
                    <a:pt x="67089" y="354485"/>
                  </a:lnTo>
                  <a:lnTo>
                    <a:pt x="67232" y="354258"/>
                  </a:lnTo>
                  <a:lnTo>
                    <a:pt x="67272" y="354269"/>
                  </a:lnTo>
                  <a:lnTo>
                    <a:pt x="67312" y="354258"/>
                  </a:lnTo>
                  <a:lnTo>
                    <a:pt x="67347" y="354247"/>
                  </a:lnTo>
                  <a:lnTo>
                    <a:pt x="67387" y="354213"/>
                  </a:lnTo>
                  <a:lnTo>
                    <a:pt x="67423" y="354167"/>
                  </a:lnTo>
                  <a:lnTo>
                    <a:pt x="67459" y="354122"/>
                  </a:lnTo>
                  <a:lnTo>
                    <a:pt x="67494" y="354043"/>
                  </a:lnTo>
                  <a:lnTo>
                    <a:pt x="67525" y="353963"/>
                  </a:lnTo>
                  <a:lnTo>
                    <a:pt x="67570" y="353838"/>
                  </a:lnTo>
                  <a:lnTo>
                    <a:pt x="67615" y="353691"/>
                  </a:lnTo>
                  <a:lnTo>
                    <a:pt x="67833" y="353407"/>
                  </a:lnTo>
                  <a:lnTo>
                    <a:pt x="68051" y="353146"/>
                  </a:lnTo>
                  <a:lnTo>
                    <a:pt x="68273" y="352897"/>
                  </a:lnTo>
                  <a:lnTo>
                    <a:pt x="68500" y="352670"/>
                  </a:lnTo>
                  <a:lnTo>
                    <a:pt x="68728" y="352465"/>
                  </a:lnTo>
                  <a:lnTo>
                    <a:pt x="68959" y="352273"/>
                  </a:lnTo>
                  <a:lnTo>
                    <a:pt x="69195" y="352102"/>
                  </a:lnTo>
                  <a:lnTo>
                    <a:pt x="69431" y="351955"/>
                  </a:lnTo>
                  <a:lnTo>
                    <a:pt x="69671" y="351830"/>
                  </a:lnTo>
                  <a:lnTo>
                    <a:pt x="69912" y="351717"/>
                  </a:lnTo>
                  <a:lnTo>
                    <a:pt x="70161" y="351637"/>
                  </a:lnTo>
                  <a:lnTo>
                    <a:pt x="70406" y="351569"/>
                  </a:lnTo>
                  <a:lnTo>
                    <a:pt x="70660" y="351524"/>
                  </a:lnTo>
                  <a:lnTo>
                    <a:pt x="70909" y="351501"/>
                  </a:lnTo>
                  <a:close/>
                  <a:moveTo>
                    <a:pt x="7208" y="1"/>
                  </a:moveTo>
                  <a:lnTo>
                    <a:pt x="6665" y="12"/>
                  </a:lnTo>
                  <a:lnTo>
                    <a:pt x="6122" y="23"/>
                  </a:lnTo>
                  <a:lnTo>
                    <a:pt x="5579" y="46"/>
                  </a:lnTo>
                  <a:lnTo>
                    <a:pt x="5040" y="80"/>
                  </a:lnTo>
                  <a:lnTo>
                    <a:pt x="4497" y="126"/>
                  </a:lnTo>
                  <a:lnTo>
                    <a:pt x="3958" y="171"/>
                  </a:lnTo>
                  <a:lnTo>
                    <a:pt x="3419" y="239"/>
                  </a:lnTo>
                  <a:lnTo>
                    <a:pt x="2885" y="318"/>
                  </a:lnTo>
                  <a:lnTo>
                    <a:pt x="2351" y="398"/>
                  </a:lnTo>
                  <a:lnTo>
                    <a:pt x="1816" y="500"/>
                  </a:lnTo>
                  <a:lnTo>
                    <a:pt x="1287" y="613"/>
                  </a:lnTo>
                  <a:lnTo>
                    <a:pt x="757" y="738"/>
                  </a:lnTo>
                  <a:lnTo>
                    <a:pt x="703" y="761"/>
                  </a:lnTo>
                  <a:lnTo>
                    <a:pt x="654" y="784"/>
                  </a:lnTo>
                  <a:lnTo>
                    <a:pt x="610" y="818"/>
                  </a:lnTo>
                  <a:lnTo>
                    <a:pt x="565" y="863"/>
                  </a:lnTo>
                  <a:lnTo>
                    <a:pt x="521" y="908"/>
                  </a:lnTo>
                  <a:lnTo>
                    <a:pt x="481" y="965"/>
                  </a:lnTo>
                  <a:lnTo>
                    <a:pt x="445" y="1022"/>
                  </a:lnTo>
                  <a:lnTo>
                    <a:pt x="410" y="1090"/>
                  </a:lnTo>
                  <a:lnTo>
                    <a:pt x="378" y="1158"/>
                  </a:lnTo>
                  <a:lnTo>
                    <a:pt x="347" y="1237"/>
                  </a:lnTo>
                  <a:lnTo>
                    <a:pt x="321" y="1317"/>
                  </a:lnTo>
                  <a:lnTo>
                    <a:pt x="294" y="1396"/>
                  </a:lnTo>
                  <a:lnTo>
                    <a:pt x="272" y="1487"/>
                  </a:lnTo>
                  <a:lnTo>
                    <a:pt x="254" y="1578"/>
                  </a:lnTo>
                  <a:lnTo>
                    <a:pt x="218" y="1771"/>
                  </a:lnTo>
                  <a:lnTo>
                    <a:pt x="196" y="1975"/>
                  </a:lnTo>
                  <a:lnTo>
                    <a:pt x="178" y="2179"/>
                  </a:lnTo>
                  <a:lnTo>
                    <a:pt x="174" y="2383"/>
                  </a:lnTo>
                  <a:lnTo>
                    <a:pt x="178" y="2599"/>
                  </a:lnTo>
                  <a:lnTo>
                    <a:pt x="191" y="2803"/>
                  </a:lnTo>
                  <a:lnTo>
                    <a:pt x="218" y="3007"/>
                  </a:lnTo>
                  <a:lnTo>
                    <a:pt x="249" y="3189"/>
                  </a:lnTo>
                  <a:lnTo>
                    <a:pt x="272" y="3291"/>
                  </a:lnTo>
                  <a:lnTo>
                    <a:pt x="294" y="3370"/>
                  </a:lnTo>
                  <a:lnTo>
                    <a:pt x="254" y="3450"/>
                  </a:lnTo>
                  <a:lnTo>
                    <a:pt x="214" y="3541"/>
                  </a:lnTo>
                  <a:lnTo>
                    <a:pt x="178" y="3631"/>
                  </a:lnTo>
                  <a:lnTo>
                    <a:pt x="147" y="3734"/>
                  </a:lnTo>
                  <a:lnTo>
                    <a:pt x="116" y="3836"/>
                  </a:lnTo>
                  <a:lnTo>
                    <a:pt x="89" y="3949"/>
                  </a:lnTo>
                  <a:lnTo>
                    <a:pt x="67" y="4074"/>
                  </a:lnTo>
                  <a:lnTo>
                    <a:pt x="45" y="4199"/>
                  </a:lnTo>
                  <a:lnTo>
                    <a:pt x="27" y="4324"/>
                  </a:lnTo>
                  <a:lnTo>
                    <a:pt x="13" y="4471"/>
                  </a:lnTo>
                  <a:lnTo>
                    <a:pt x="4" y="4607"/>
                  </a:lnTo>
                  <a:lnTo>
                    <a:pt x="0" y="4766"/>
                  </a:lnTo>
                  <a:lnTo>
                    <a:pt x="0" y="4914"/>
                  </a:lnTo>
                  <a:lnTo>
                    <a:pt x="4" y="5072"/>
                  </a:lnTo>
                  <a:lnTo>
                    <a:pt x="13" y="5243"/>
                  </a:lnTo>
                  <a:lnTo>
                    <a:pt x="31" y="5413"/>
                  </a:lnTo>
                  <a:lnTo>
                    <a:pt x="116" y="6218"/>
                  </a:lnTo>
                  <a:lnTo>
                    <a:pt x="209" y="7013"/>
                  </a:lnTo>
                  <a:lnTo>
                    <a:pt x="312" y="7784"/>
                  </a:lnTo>
                  <a:lnTo>
                    <a:pt x="423" y="8544"/>
                  </a:lnTo>
                  <a:lnTo>
                    <a:pt x="539" y="9282"/>
                  </a:lnTo>
                  <a:lnTo>
                    <a:pt x="659" y="10008"/>
                  </a:lnTo>
                  <a:lnTo>
                    <a:pt x="788" y="10711"/>
                  </a:lnTo>
                  <a:lnTo>
                    <a:pt x="922" y="11403"/>
                  </a:lnTo>
                  <a:lnTo>
                    <a:pt x="1064" y="12084"/>
                  </a:lnTo>
                  <a:lnTo>
                    <a:pt x="1211" y="12731"/>
                  </a:lnTo>
                  <a:lnTo>
                    <a:pt x="1367" y="13378"/>
                  </a:lnTo>
                  <a:lnTo>
                    <a:pt x="1527" y="13990"/>
                  </a:lnTo>
                  <a:lnTo>
                    <a:pt x="1692" y="14603"/>
                  </a:lnTo>
                  <a:lnTo>
                    <a:pt x="1861" y="15193"/>
                  </a:lnTo>
                  <a:lnTo>
                    <a:pt x="2035" y="15760"/>
                  </a:lnTo>
                  <a:lnTo>
                    <a:pt x="2217" y="16305"/>
                  </a:lnTo>
                  <a:lnTo>
                    <a:pt x="2400" y="16850"/>
                  </a:lnTo>
                  <a:lnTo>
                    <a:pt x="2591" y="17360"/>
                  </a:lnTo>
                  <a:lnTo>
                    <a:pt x="2787" y="17871"/>
                  </a:lnTo>
                  <a:lnTo>
                    <a:pt x="2983" y="18347"/>
                  </a:lnTo>
                  <a:lnTo>
                    <a:pt x="3188" y="18812"/>
                  </a:lnTo>
                  <a:lnTo>
                    <a:pt x="3393" y="19266"/>
                  </a:lnTo>
                  <a:lnTo>
                    <a:pt x="3606" y="19697"/>
                  </a:lnTo>
                  <a:lnTo>
                    <a:pt x="3820" y="20106"/>
                  </a:lnTo>
                  <a:lnTo>
                    <a:pt x="4038" y="20503"/>
                  </a:lnTo>
                  <a:lnTo>
                    <a:pt x="4261" y="20889"/>
                  </a:lnTo>
                  <a:lnTo>
                    <a:pt x="4488" y="21252"/>
                  </a:lnTo>
                  <a:lnTo>
                    <a:pt x="4715" y="21592"/>
                  </a:lnTo>
                  <a:lnTo>
                    <a:pt x="4946" y="21921"/>
                  </a:lnTo>
                  <a:lnTo>
                    <a:pt x="5182" y="22228"/>
                  </a:lnTo>
                  <a:lnTo>
                    <a:pt x="5418" y="22523"/>
                  </a:lnTo>
                  <a:lnTo>
                    <a:pt x="5654" y="22795"/>
                  </a:lnTo>
                  <a:lnTo>
                    <a:pt x="5663" y="23964"/>
                  </a:lnTo>
                  <a:lnTo>
                    <a:pt x="5672" y="25121"/>
                  </a:lnTo>
                  <a:lnTo>
                    <a:pt x="5690" y="26289"/>
                  </a:lnTo>
                  <a:lnTo>
                    <a:pt x="5703" y="27458"/>
                  </a:lnTo>
                  <a:lnTo>
                    <a:pt x="5725" y="28615"/>
                  </a:lnTo>
                  <a:lnTo>
                    <a:pt x="5752" y="29784"/>
                  </a:lnTo>
                  <a:lnTo>
                    <a:pt x="5779" y="30953"/>
                  </a:lnTo>
                  <a:lnTo>
                    <a:pt x="5810" y="32110"/>
                  </a:lnTo>
                  <a:lnTo>
                    <a:pt x="5846" y="33279"/>
                  </a:lnTo>
                  <a:lnTo>
                    <a:pt x="5886" y="34436"/>
                  </a:lnTo>
                  <a:lnTo>
                    <a:pt x="5926" y="35605"/>
                  </a:lnTo>
                  <a:lnTo>
                    <a:pt x="5970" y="36762"/>
                  </a:lnTo>
                  <a:lnTo>
                    <a:pt x="6019" y="37931"/>
                  </a:lnTo>
                  <a:lnTo>
                    <a:pt x="6073" y="39088"/>
                  </a:lnTo>
                  <a:lnTo>
                    <a:pt x="6131" y="40245"/>
                  </a:lnTo>
                  <a:lnTo>
                    <a:pt x="6188" y="41402"/>
                  </a:lnTo>
                  <a:lnTo>
                    <a:pt x="6251" y="42571"/>
                  </a:lnTo>
                  <a:lnTo>
                    <a:pt x="6318" y="43728"/>
                  </a:lnTo>
                  <a:lnTo>
                    <a:pt x="6384" y="44874"/>
                  </a:lnTo>
                  <a:lnTo>
                    <a:pt x="6456" y="46032"/>
                  </a:lnTo>
                  <a:lnTo>
                    <a:pt x="6531" y="47189"/>
                  </a:lnTo>
                  <a:lnTo>
                    <a:pt x="6611" y="48346"/>
                  </a:lnTo>
                  <a:lnTo>
                    <a:pt x="6692" y="49492"/>
                  </a:lnTo>
                  <a:lnTo>
                    <a:pt x="6776" y="50638"/>
                  </a:lnTo>
                  <a:lnTo>
                    <a:pt x="6865" y="51795"/>
                  </a:lnTo>
                  <a:lnTo>
                    <a:pt x="6954" y="52941"/>
                  </a:lnTo>
                  <a:lnTo>
                    <a:pt x="7048" y="54087"/>
                  </a:lnTo>
                  <a:lnTo>
                    <a:pt x="7146" y="55222"/>
                  </a:lnTo>
                  <a:lnTo>
                    <a:pt x="7248" y="56368"/>
                  </a:lnTo>
                  <a:lnTo>
                    <a:pt x="7350" y="57502"/>
                  </a:lnTo>
                  <a:lnTo>
                    <a:pt x="7457" y="58637"/>
                  </a:lnTo>
                  <a:lnTo>
                    <a:pt x="7564" y="59772"/>
                  </a:lnTo>
                  <a:lnTo>
                    <a:pt x="7391" y="59999"/>
                  </a:lnTo>
                  <a:lnTo>
                    <a:pt x="7355" y="60055"/>
                  </a:lnTo>
                  <a:lnTo>
                    <a:pt x="7319" y="60123"/>
                  </a:lnTo>
                  <a:lnTo>
                    <a:pt x="7288" y="60191"/>
                  </a:lnTo>
                  <a:lnTo>
                    <a:pt x="7261" y="60271"/>
                  </a:lnTo>
                  <a:lnTo>
                    <a:pt x="7239" y="60350"/>
                  </a:lnTo>
                  <a:lnTo>
                    <a:pt x="7217" y="60441"/>
                  </a:lnTo>
                  <a:lnTo>
                    <a:pt x="7204" y="60532"/>
                  </a:lnTo>
                  <a:lnTo>
                    <a:pt x="7190" y="60623"/>
                  </a:lnTo>
                  <a:lnTo>
                    <a:pt x="7186" y="60713"/>
                  </a:lnTo>
                  <a:lnTo>
                    <a:pt x="7177" y="60804"/>
                  </a:lnTo>
                  <a:lnTo>
                    <a:pt x="7177" y="60906"/>
                  </a:lnTo>
                  <a:lnTo>
                    <a:pt x="7181" y="60997"/>
                  </a:lnTo>
                  <a:lnTo>
                    <a:pt x="7186" y="61099"/>
                  </a:lnTo>
                  <a:lnTo>
                    <a:pt x="7195" y="61190"/>
                  </a:lnTo>
                  <a:lnTo>
                    <a:pt x="7204" y="61292"/>
                  </a:lnTo>
                  <a:lnTo>
                    <a:pt x="7217" y="61383"/>
                  </a:lnTo>
                  <a:lnTo>
                    <a:pt x="7235" y="61474"/>
                  </a:lnTo>
                  <a:lnTo>
                    <a:pt x="7253" y="61564"/>
                  </a:lnTo>
                  <a:lnTo>
                    <a:pt x="7275" y="61644"/>
                  </a:lnTo>
                  <a:lnTo>
                    <a:pt x="7297" y="61723"/>
                  </a:lnTo>
                  <a:lnTo>
                    <a:pt x="7324" y="61791"/>
                  </a:lnTo>
                  <a:lnTo>
                    <a:pt x="7350" y="61859"/>
                  </a:lnTo>
                  <a:lnTo>
                    <a:pt x="7377" y="61927"/>
                  </a:lnTo>
                  <a:lnTo>
                    <a:pt x="7408" y="61984"/>
                  </a:lnTo>
                  <a:lnTo>
                    <a:pt x="7444" y="62029"/>
                  </a:lnTo>
                  <a:lnTo>
                    <a:pt x="7480" y="62075"/>
                  </a:lnTo>
                  <a:lnTo>
                    <a:pt x="7515" y="62098"/>
                  </a:lnTo>
                  <a:lnTo>
                    <a:pt x="7551" y="62120"/>
                  </a:lnTo>
                  <a:lnTo>
                    <a:pt x="7591" y="62132"/>
                  </a:lnTo>
                  <a:lnTo>
                    <a:pt x="7627" y="62143"/>
                  </a:lnTo>
                  <a:lnTo>
                    <a:pt x="7671" y="62132"/>
                  </a:lnTo>
                  <a:lnTo>
                    <a:pt x="7711" y="62109"/>
                  </a:lnTo>
                  <a:lnTo>
                    <a:pt x="7760" y="62075"/>
                  </a:lnTo>
                  <a:lnTo>
                    <a:pt x="7800" y="62041"/>
                  </a:lnTo>
                  <a:lnTo>
                    <a:pt x="7916" y="63130"/>
                  </a:lnTo>
                  <a:lnTo>
                    <a:pt x="8032" y="64219"/>
                  </a:lnTo>
                  <a:lnTo>
                    <a:pt x="8152" y="65308"/>
                  </a:lnTo>
                  <a:lnTo>
                    <a:pt x="8272" y="66386"/>
                  </a:lnTo>
                  <a:lnTo>
                    <a:pt x="8397" y="67476"/>
                  </a:lnTo>
                  <a:lnTo>
                    <a:pt x="8526" y="68553"/>
                  </a:lnTo>
                  <a:lnTo>
                    <a:pt x="8655" y="69631"/>
                  </a:lnTo>
                  <a:lnTo>
                    <a:pt x="8789" y="70698"/>
                  </a:lnTo>
                  <a:lnTo>
                    <a:pt x="8922" y="71776"/>
                  </a:lnTo>
                  <a:lnTo>
                    <a:pt x="9060" y="72842"/>
                  </a:lnTo>
                  <a:lnTo>
                    <a:pt x="9203" y="73909"/>
                  </a:lnTo>
                  <a:lnTo>
                    <a:pt x="9345" y="74975"/>
                  </a:lnTo>
                  <a:lnTo>
                    <a:pt x="9492" y="76042"/>
                  </a:lnTo>
                  <a:lnTo>
                    <a:pt x="9639" y="77097"/>
                  </a:lnTo>
                  <a:lnTo>
                    <a:pt x="9790" y="78152"/>
                  </a:lnTo>
                  <a:lnTo>
                    <a:pt x="9942" y="79207"/>
                  </a:lnTo>
                  <a:lnTo>
                    <a:pt x="10097" y="80251"/>
                  </a:lnTo>
                  <a:lnTo>
                    <a:pt x="10258" y="81295"/>
                  </a:lnTo>
                  <a:lnTo>
                    <a:pt x="10418" y="82339"/>
                  </a:lnTo>
                  <a:lnTo>
                    <a:pt x="10583" y="83383"/>
                  </a:lnTo>
                  <a:lnTo>
                    <a:pt x="10747" y="84415"/>
                  </a:lnTo>
                  <a:lnTo>
                    <a:pt x="10912" y="85448"/>
                  </a:lnTo>
                  <a:lnTo>
                    <a:pt x="11086" y="86480"/>
                  </a:lnTo>
                  <a:lnTo>
                    <a:pt x="11255" y="87501"/>
                  </a:lnTo>
                  <a:lnTo>
                    <a:pt x="11433" y="88522"/>
                  </a:lnTo>
                  <a:lnTo>
                    <a:pt x="11607" y="89544"/>
                  </a:lnTo>
                  <a:lnTo>
                    <a:pt x="11789" y="90553"/>
                  </a:lnTo>
                  <a:lnTo>
                    <a:pt x="11972" y="91563"/>
                  </a:lnTo>
                  <a:lnTo>
                    <a:pt x="12154" y="92573"/>
                  </a:lnTo>
                  <a:lnTo>
                    <a:pt x="12341" y="93571"/>
                  </a:lnTo>
                  <a:lnTo>
                    <a:pt x="12528" y="94570"/>
                  </a:lnTo>
                  <a:lnTo>
                    <a:pt x="12720" y="95568"/>
                  </a:lnTo>
                  <a:lnTo>
                    <a:pt x="12925" y="96635"/>
                  </a:lnTo>
                  <a:lnTo>
                    <a:pt x="13138" y="97713"/>
                  </a:lnTo>
                  <a:lnTo>
                    <a:pt x="13356" y="98791"/>
                  </a:lnTo>
                  <a:lnTo>
                    <a:pt x="13575" y="99869"/>
                  </a:lnTo>
                  <a:lnTo>
                    <a:pt x="13802" y="100935"/>
                  </a:lnTo>
                  <a:lnTo>
                    <a:pt x="14029" y="102013"/>
                  </a:lnTo>
                  <a:lnTo>
                    <a:pt x="14265" y="103091"/>
                  </a:lnTo>
                  <a:lnTo>
                    <a:pt x="14501" y="104157"/>
                  </a:lnTo>
                  <a:lnTo>
                    <a:pt x="14487" y="104282"/>
                  </a:lnTo>
                  <a:lnTo>
                    <a:pt x="14483" y="104418"/>
                  </a:lnTo>
                  <a:lnTo>
                    <a:pt x="14483" y="104543"/>
                  </a:lnTo>
                  <a:lnTo>
                    <a:pt x="14487" y="104668"/>
                  </a:lnTo>
                  <a:lnTo>
                    <a:pt x="14496" y="104793"/>
                  </a:lnTo>
                  <a:lnTo>
                    <a:pt x="14509" y="104906"/>
                  </a:lnTo>
                  <a:lnTo>
                    <a:pt x="14527" y="105031"/>
                  </a:lnTo>
                  <a:lnTo>
                    <a:pt x="14554" y="105133"/>
                  </a:lnTo>
                  <a:lnTo>
                    <a:pt x="14581" y="105247"/>
                  </a:lnTo>
                  <a:lnTo>
                    <a:pt x="14612" y="105337"/>
                  </a:lnTo>
                  <a:lnTo>
                    <a:pt x="14643" y="105428"/>
                  </a:lnTo>
                  <a:lnTo>
                    <a:pt x="14683" y="105508"/>
                  </a:lnTo>
                  <a:lnTo>
                    <a:pt x="14723" y="105587"/>
                  </a:lnTo>
                  <a:lnTo>
                    <a:pt x="14763" y="105644"/>
                  </a:lnTo>
                  <a:lnTo>
                    <a:pt x="14808" y="105689"/>
                  </a:lnTo>
                  <a:lnTo>
                    <a:pt x="14857" y="105723"/>
                  </a:lnTo>
                  <a:lnTo>
                    <a:pt x="15133" y="106903"/>
                  </a:lnTo>
                  <a:lnTo>
                    <a:pt x="15413" y="108083"/>
                  </a:lnTo>
                  <a:lnTo>
                    <a:pt x="15703" y="109240"/>
                  </a:lnTo>
                  <a:lnTo>
                    <a:pt x="15997" y="110398"/>
                  </a:lnTo>
                  <a:lnTo>
                    <a:pt x="16299" y="111532"/>
                  </a:lnTo>
                  <a:lnTo>
                    <a:pt x="16602" y="112656"/>
                  </a:lnTo>
                  <a:lnTo>
                    <a:pt x="16918" y="113767"/>
                  </a:lnTo>
                  <a:lnTo>
                    <a:pt x="17239" y="114857"/>
                  </a:lnTo>
                  <a:lnTo>
                    <a:pt x="17564" y="115923"/>
                  </a:lnTo>
                  <a:lnTo>
                    <a:pt x="17898" y="116978"/>
                  </a:lnTo>
                  <a:lnTo>
                    <a:pt x="18067" y="117500"/>
                  </a:lnTo>
                  <a:lnTo>
                    <a:pt x="18236" y="118011"/>
                  </a:lnTo>
                  <a:lnTo>
                    <a:pt x="18410" y="118510"/>
                  </a:lnTo>
                  <a:lnTo>
                    <a:pt x="18583" y="119009"/>
                  </a:lnTo>
                  <a:lnTo>
                    <a:pt x="18761" y="119509"/>
                  </a:lnTo>
                  <a:lnTo>
                    <a:pt x="18939" y="119996"/>
                  </a:lnTo>
                  <a:lnTo>
                    <a:pt x="19122" y="120473"/>
                  </a:lnTo>
                  <a:lnTo>
                    <a:pt x="19304" y="120949"/>
                  </a:lnTo>
                  <a:lnTo>
                    <a:pt x="19487" y="121415"/>
                  </a:lnTo>
                  <a:lnTo>
                    <a:pt x="19674" y="121880"/>
                  </a:lnTo>
                  <a:lnTo>
                    <a:pt x="19861" y="122334"/>
                  </a:lnTo>
                  <a:lnTo>
                    <a:pt x="20048" y="122776"/>
                  </a:lnTo>
                  <a:lnTo>
                    <a:pt x="20239" y="123207"/>
                  </a:lnTo>
                  <a:lnTo>
                    <a:pt x="20435" y="123638"/>
                  </a:lnTo>
                  <a:lnTo>
                    <a:pt x="20631" y="124058"/>
                  </a:lnTo>
                  <a:lnTo>
                    <a:pt x="20827" y="124478"/>
                  </a:lnTo>
                  <a:lnTo>
                    <a:pt x="21027" y="124875"/>
                  </a:lnTo>
                  <a:lnTo>
                    <a:pt x="21228" y="125272"/>
                  </a:lnTo>
                  <a:lnTo>
                    <a:pt x="21433" y="125658"/>
                  </a:lnTo>
                  <a:lnTo>
                    <a:pt x="21637" y="126044"/>
                  </a:lnTo>
                  <a:lnTo>
                    <a:pt x="21847" y="126407"/>
                  </a:lnTo>
                  <a:lnTo>
                    <a:pt x="22056" y="126770"/>
                  </a:lnTo>
                  <a:lnTo>
                    <a:pt x="22265" y="127122"/>
                  </a:lnTo>
                  <a:lnTo>
                    <a:pt x="22479" y="127462"/>
                  </a:lnTo>
                  <a:lnTo>
                    <a:pt x="22697" y="127791"/>
                  </a:lnTo>
                  <a:lnTo>
                    <a:pt x="22915" y="128109"/>
                  </a:lnTo>
                  <a:lnTo>
                    <a:pt x="23133" y="128415"/>
                  </a:lnTo>
                  <a:lnTo>
                    <a:pt x="23356" y="128722"/>
                  </a:lnTo>
                  <a:lnTo>
                    <a:pt x="23583" y="129005"/>
                  </a:lnTo>
                  <a:lnTo>
                    <a:pt x="23810" y="129289"/>
                  </a:lnTo>
                  <a:lnTo>
                    <a:pt x="24037" y="129550"/>
                  </a:lnTo>
                  <a:lnTo>
                    <a:pt x="24269" y="129811"/>
                  </a:lnTo>
                  <a:lnTo>
                    <a:pt x="24505" y="130049"/>
                  </a:lnTo>
                  <a:lnTo>
                    <a:pt x="24740" y="130287"/>
                  </a:lnTo>
                  <a:lnTo>
                    <a:pt x="24976" y="130503"/>
                  </a:lnTo>
                  <a:lnTo>
                    <a:pt x="25217" y="130718"/>
                  </a:lnTo>
                  <a:lnTo>
                    <a:pt x="25462" y="130911"/>
                  </a:lnTo>
                  <a:lnTo>
                    <a:pt x="25707" y="131093"/>
                  </a:lnTo>
                  <a:lnTo>
                    <a:pt x="25951" y="131263"/>
                  </a:lnTo>
                  <a:lnTo>
                    <a:pt x="26205" y="131422"/>
                  </a:lnTo>
                  <a:lnTo>
                    <a:pt x="26455" y="131569"/>
                  </a:lnTo>
                  <a:lnTo>
                    <a:pt x="26713" y="131706"/>
                  </a:lnTo>
                  <a:lnTo>
                    <a:pt x="26967" y="131819"/>
                  </a:lnTo>
                  <a:lnTo>
                    <a:pt x="27229" y="131921"/>
                  </a:lnTo>
                  <a:lnTo>
                    <a:pt x="27038" y="133475"/>
                  </a:lnTo>
                  <a:lnTo>
                    <a:pt x="26855" y="135041"/>
                  </a:lnTo>
                  <a:lnTo>
                    <a:pt x="26682" y="136618"/>
                  </a:lnTo>
                  <a:lnTo>
                    <a:pt x="26512" y="138195"/>
                  </a:lnTo>
                  <a:lnTo>
                    <a:pt x="26352" y="139784"/>
                  </a:lnTo>
                  <a:lnTo>
                    <a:pt x="26201" y="141372"/>
                  </a:lnTo>
                  <a:lnTo>
                    <a:pt x="26054" y="142983"/>
                  </a:lnTo>
                  <a:lnTo>
                    <a:pt x="25916" y="144583"/>
                  </a:lnTo>
                  <a:lnTo>
                    <a:pt x="25782" y="146206"/>
                  </a:lnTo>
                  <a:lnTo>
                    <a:pt x="25653" y="147817"/>
                  </a:lnTo>
                  <a:lnTo>
                    <a:pt x="25533" y="149451"/>
                  </a:lnTo>
                  <a:lnTo>
                    <a:pt x="25417" y="151073"/>
                  </a:lnTo>
                  <a:lnTo>
                    <a:pt x="25306" y="152707"/>
                  </a:lnTo>
                  <a:lnTo>
                    <a:pt x="25199" y="154341"/>
                  </a:lnTo>
                  <a:lnTo>
                    <a:pt x="25097" y="155986"/>
                  </a:lnTo>
                  <a:lnTo>
                    <a:pt x="25003" y="157631"/>
                  </a:lnTo>
                  <a:lnTo>
                    <a:pt x="24910" y="159265"/>
                  </a:lnTo>
                  <a:lnTo>
                    <a:pt x="24821" y="160910"/>
                  </a:lnTo>
                  <a:lnTo>
                    <a:pt x="24736" y="162555"/>
                  </a:lnTo>
                  <a:lnTo>
                    <a:pt x="24651" y="164212"/>
                  </a:lnTo>
                  <a:lnTo>
                    <a:pt x="24576" y="165857"/>
                  </a:lnTo>
                  <a:lnTo>
                    <a:pt x="24500" y="167502"/>
                  </a:lnTo>
                  <a:lnTo>
                    <a:pt x="24353" y="170781"/>
                  </a:lnTo>
                  <a:lnTo>
                    <a:pt x="24220" y="174060"/>
                  </a:lnTo>
                  <a:lnTo>
                    <a:pt x="24090" y="177328"/>
                  </a:lnTo>
                  <a:lnTo>
                    <a:pt x="23846" y="183807"/>
                  </a:lnTo>
                  <a:lnTo>
                    <a:pt x="23770" y="185917"/>
                  </a:lnTo>
                  <a:lnTo>
                    <a:pt x="23694" y="188039"/>
                  </a:lnTo>
                  <a:lnTo>
                    <a:pt x="23623" y="190149"/>
                  </a:lnTo>
                  <a:lnTo>
                    <a:pt x="23556" y="192259"/>
                  </a:lnTo>
                  <a:lnTo>
                    <a:pt x="23494" y="194381"/>
                  </a:lnTo>
                  <a:lnTo>
                    <a:pt x="23436" y="196491"/>
                  </a:lnTo>
                  <a:lnTo>
                    <a:pt x="23378" y="198602"/>
                  </a:lnTo>
                  <a:lnTo>
                    <a:pt x="23325" y="200723"/>
                  </a:lnTo>
                  <a:lnTo>
                    <a:pt x="23276" y="202834"/>
                  </a:lnTo>
                  <a:lnTo>
                    <a:pt x="23231" y="204956"/>
                  </a:lnTo>
                  <a:lnTo>
                    <a:pt x="23191" y="207066"/>
                  </a:lnTo>
                  <a:lnTo>
                    <a:pt x="23151" y="209188"/>
                  </a:lnTo>
                  <a:lnTo>
                    <a:pt x="23115" y="211309"/>
                  </a:lnTo>
                  <a:lnTo>
                    <a:pt x="23084" y="213420"/>
                  </a:lnTo>
                  <a:lnTo>
                    <a:pt x="23053" y="215541"/>
                  </a:lnTo>
                  <a:lnTo>
                    <a:pt x="23031" y="217663"/>
                  </a:lnTo>
                  <a:lnTo>
                    <a:pt x="23009" y="219785"/>
                  </a:lnTo>
                  <a:lnTo>
                    <a:pt x="22986" y="221895"/>
                  </a:lnTo>
                  <a:lnTo>
                    <a:pt x="22973" y="224017"/>
                  </a:lnTo>
                  <a:lnTo>
                    <a:pt x="22960" y="226139"/>
                  </a:lnTo>
                  <a:lnTo>
                    <a:pt x="22951" y="228260"/>
                  </a:lnTo>
                  <a:lnTo>
                    <a:pt x="22946" y="230382"/>
                  </a:lnTo>
                  <a:lnTo>
                    <a:pt x="22942" y="232504"/>
                  </a:lnTo>
                  <a:lnTo>
                    <a:pt x="22946" y="234625"/>
                  </a:lnTo>
                  <a:lnTo>
                    <a:pt x="22946" y="236736"/>
                  </a:lnTo>
                  <a:lnTo>
                    <a:pt x="22955" y="238858"/>
                  </a:lnTo>
                  <a:lnTo>
                    <a:pt x="22964" y="240979"/>
                  </a:lnTo>
                  <a:lnTo>
                    <a:pt x="22977" y="243101"/>
                  </a:lnTo>
                  <a:lnTo>
                    <a:pt x="22995" y="245223"/>
                  </a:lnTo>
                  <a:lnTo>
                    <a:pt x="23018" y="247344"/>
                  </a:lnTo>
                  <a:lnTo>
                    <a:pt x="23040" y="249466"/>
                  </a:lnTo>
                  <a:lnTo>
                    <a:pt x="23062" y="251588"/>
                  </a:lnTo>
                  <a:lnTo>
                    <a:pt x="23071" y="251860"/>
                  </a:lnTo>
                  <a:lnTo>
                    <a:pt x="23089" y="252110"/>
                  </a:lnTo>
                  <a:lnTo>
                    <a:pt x="23115" y="252337"/>
                  </a:lnTo>
                  <a:lnTo>
                    <a:pt x="23151" y="252552"/>
                  </a:lnTo>
                  <a:lnTo>
                    <a:pt x="23191" y="252745"/>
                  </a:lnTo>
                  <a:lnTo>
                    <a:pt x="23240" y="252927"/>
                  </a:lnTo>
                  <a:lnTo>
                    <a:pt x="23298" y="253085"/>
                  </a:lnTo>
                  <a:lnTo>
                    <a:pt x="23356" y="253222"/>
                  </a:lnTo>
                  <a:lnTo>
                    <a:pt x="23423" y="253346"/>
                  </a:lnTo>
                  <a:lnTo>
                    <a:pt x="23489" y="253449"/>
                  </a:lnTo>
                  <a:lnTo>
                    <a:pt x="23561" y="253528"/>
                  </a:lnTo>
                  <a:lnTo>
                    <a:pt x="23636" y="253596"/>
                  </a:lnTo>
                  <a:lnTo>
                    <a:pt x="23717" y="253653"/>
                  </a:lnTo>
                  <a:lnTo>
                    <a:pt x="23797" y="253687"/>
                  </a:lnTo>
                  <a:lnTo>
                    <a:pt x="23877" y="253698"/>
                  </a:lnTo>
                  <a:lnTo>
                    <a:pt x="23957" y="253698"/>
                  </a:lnTo>
                  <a:lnTo>
                    <a:pt x="23952" y="253868"/>
                  </a:lnTo>
                  <a:lnTo>
                    <a:pt x="23957" y="254050"/>
                  </a:lnTo>
                  <a:lnTo>
                    <a:pt x="23961" y="254220"/>
                  </a:lnTo>
                  <a:lnTo>
                    <a:pt x="23975" y="254390"/>
                  </a:lnTo>
                  <a:lnTo>
                    <a:pt x="23988" y="254560"/>
                  </a:lnTo>
                  <a:lnTo>
                    <a:pt x="24010" y="254719"/>
                  </a:lnTo>
                  <a:lnTo>
                    <a:pt x="24037" y="254878"/>
                  </a:lnTo>
                  <a:lnTo>
                    <a:pt x="24064" y="255037"/>
                  </a:lnTo>
                  <a:lnTo>
                    <a:pt x="24099" y="255196"/>
                  </a:lnTo>
                  <a:lnTo>
                    <a:pt x="24139" y="255332"/>
                  </a:lnTo>
                  <a:lnTo>
                    <a:pt x="24184" y="255468"/>
                  </a:lnTo>
                  <a:lnTo>
                    <a:pt x="24233" y="255604"/>
                  </a:lnTo>
                  <a:lnTo>
                    <a:pt x="24286" y="255718"/>
                  </a:lnTo>
                  <a:lnTo>
                    <a:pt x="24344" y="255831"/>
                  </a:lnTo>
                  <a:lnTo>
                    <a:pt x="24411" y="255922"/>
                  </a:lnTo>
                  <a:lnTo>
                    <a:pt x="24482" y="256013"/>
                  </a:lnTo>
                  <a:lnTo>
                    <a:pt x="24927" y="256444"/>
                  </a:lnTo>
                  <a:lnTo>
                    <a:pt x="25373" y="256875"/>
                  </a:lnTo>
                  <a:lnTo>
                    <a:pt x="26272" y="257692"/>
                  </a:lnTo>
                  <a:lnTo>
                    <a:pt x="26107" y="258543"/>
                  </a:lnTo>
                  <a:lnTo>
                    <a:pt x="25943" y="259394"/>
                  </a:lnTo>
                  <a:lnTo>
                    <a:pt x="25787" y="260256"/>
                  </a:lnTo>
                  <a:lnTo>
                    <a:pt x="25626" y="261118"/>
                  </a:lnTo>
                  <a:lnTo>
                    <a:pt x="25475" y="261981"/>
                  </a:lnTo>
                  <a:lnTo>
                    <a:pt x="25324" y="262843"/>
                  </a:lnTo>
                  <a:lnTo>
                    <a:pt x="25177" y="263717"/>
                  </a:lnTo>
                  <a:lnTo>
                    <a:pt x="25034" y="264590"/>
                  </a:lnTo>
                  <a:lnTo>
                    <a:pt x="24892" y="265464"/>
                  </a:lnTo>
                  <a:lnTo>
                    <a:pt x="24754" y="266349"/>
                  </a:lnTo>
                  <a:lnTo>
                    <a:pt x="24620" y="267234"/>
                  </a:lnTo>
                  <a:lnTo>
                    <a:pt x="24487" y="268119"/>
                  </a:lnTo>
                  <a:lnTo>
                    <a:pt x="24358" y="269015"/>
                  </a:lnTo>
                  <a:lnTo>
                    <a:pt x="24233" y="269900"/>
                  </a:lnTo>
                  <a:lnTo>
                    <a:pt x="24108" y="270808"/>
                  </a:lnTo>
                  <a:lnTo>
                    <a:pt x="23993" y="271704"/>
                  </a:lnTo>
                  <a:lnTo>
                    <a:pt x="23957" y="271818"/>
                  </a:lnTo>
                  <a:lnTo>
                    <a:pt x="23926" y="271931"/>
                  </a:lnTo>
                  <a:lnTo>
                    <a:pt x="23899" y="272056"/>
                  </a:lnTo>
                  <a:lnTo>
                    <a:pt x="23881" y="272192"/>
                  </a:lnTo>
                  <a:lnTo>
                    <a:pt x="23863" y="272328"/>
                  </a:lnTo>
                  <a:lnTo>
                    <a:pt x="23855" y="272476"/>
                  </a:lnTo>
                  <a:lnTo>
                    <a:pt x="23850" y="272623"/>
                  </a:lnTo>
                  <a:lnTo>
                    <a:pt x="23846" y="272771"/>
                  </a:lnTo>
                  <a:lnTo>
                    <a:pt x="23721" y="273769"/>
                  </a:lnTo>
                  <a:lnTo>
                    <a:pt x="23601" y="274768"/>
                  </a:lnTo>
                  <a:lnTo>
                    <a:pt x="23485" y="275766"/>
                  </a:lnTo>
                  <a:lnTo>
                    <a:pt x="23374" y="276765"/>
                  </a:lnTo>
                  <a:lnTo>
                    <a:pt x="23262" y="277774"/>
                  </a:lnTo>
                  <a:lnTo>
                    <a:pt x="23160" y="278784"/>
                  </a:lnTo>
                  <a:lnTo>
                    <a:pt x="23058" y="279794"/>
                  </a:lnTo>
                  <a:lnTo>
                    <a:pt x="22960" y="280804"/>
                  </a:lnTo>
                  <a:lnTo>
                    <a:pt x="22866" y="281825"/>
                  </a:lnTo>
                  <a:lnTo>
                    <a:pt x="22777" y="282846"/>
                  </a:lnTo>
                  <a:lnTo>
                    <a:pt x="22693" y="283867"/>
                  </a:lnTo>
                  <a:lnTo>
                    <a:pt x="22608" y="284888"/>
                  </a:lnTo>
                  <a:lnTo>
                    <a:pt x="22532" y="285910"/>
                  </a:lnTo>
                  <a:lnTo>
                    <a:pt x="22457" y="286931"/>
                  </a:lnTo>
                  <a:lnTo>
                    <a:pt x="22385" y="287963"/>
                  </a:lnTo>
                  <a:lnTo>
                    <a:pt x="22319" y="288996"/>
                  </a:lnTo>
                  <a:lnTo>
                    <a:pt x="22261" y="289075"/>
                  </a:lnTo>
                  <a:lnTo>
                    <a:pt x="22207" y="289189"/>
                  </a:lnTo>
                  <a:lnTo>
                    <a:pt x="22167" y="289313"/>
                  </a:lnTo>
                  <a:lnTo>
                    <a:pt x="22127" y="289450"/>
                  </a:lnTo>
                  <a:lnTo>
                    <a:pt x="22096" y="289597"/>
                  </a:lnTo>
                  <a:lnTo>
                    <a:pt x="22074" y="289745"/>
                  </a:lnTo>
                  <a:lnTo>
                    <a:pt x="22056" y="289915"/>
                  </a:lnTo>
                  <a:lnTo>
                    <a:pt x="22043" y="290085"/>
                  </a:lnTo>
                  <a:lnTo>
                    <a:pt x="22038" y="290255"/>
                  </a:lnTo>
                  <a:lnTo>
                    <a:pt x="22043" y="290437"/>
                  </a:lnTo>
                  <a:lnTo>
                    <a:pt x="22051" y="290607"/>
                  </a:lnTo>
                  <a:lnTo>
                    <a:pt x="22065" y="290777"/>
                  </a:lnTo>
                  <a:lnTo>
                    <a:pt x="22087" y="290947"/>
                  </a:lnTo>
                  <a:lnTo>
                    <a:pt x="22114" y="291106"/>
                  </a:lnTo>
                  <a:lnTo>
                    <a:pt x="22149" y="291265"/>
                  </a:lnTo>
                  <a:lnTo>
                    <a:pt x="22189" y="291401"/>
                  </a:lnTo>
                  <a:lnTo>
                    <a:pt x="22132" y="292604"/>
                  </a:lnTo>
                  <a:lnTo>
                    <a:pt x="22074" y="293806"/>
                  </a:lnTo>
                  <a:lnTo>
                    <a:pt x="22025" y="295009"/>
                  </a:lnTo>
                  <a:lnTo>
                    <a:pt x="21980" y="296212"/>
                  </a:lnTo>
                  <a:lnTo>
                    <a:pt x="21940" y="297414"/>
                  </a:lnTo>
                  <a:lnTo>
                    <a:pt x="21904" y="298617"/>
                  </a:lnTo>
                  <a:lnTo>
                    <a:pt x="21873" y="299831"/>
                  </a:lnTo>
                  <a:lnTo>
                    <a:pt x="21851" y="301034"/>
                  </a:lnTo>
                  <a:lnTo>
                    <a:pt x="21833" y="302236"/>
                  </a:lnTo>
                  <a:lnTo>
                    <a:pt x="21820" y="303451"/>
                  </a:lnTo>
                  <a:lnTo>
                    <a:pt x="21815" y="304653"/>
                  </a:lnTo>
                  <a:lnTo>
                    <a:pt x="21811" y="305867"/>
                  </a:lnTo>
                  <a:lnTo>
                    <a:pt x="21815" y="307070"/>
                  </a:lnTo>
                  <a:lnTo>
                    <a:pt x="21829" y="308273"/>
                  </a:lnTo>
                  <a:lnTo>
                    <a:pt x="21842" y="309487"/>
                  </a:lnTo>
                  <a:lnTo>
                    <a:pt x="21864" y="310689"/>
                  </a:lnTo>
                  <a:lnTo>
                    <a:pt x="21891" y="311892"/>
                  </a:lnTo>
                  <a:lnTo>
                    <a:pt x="21922" y="313095"/>
                  </a:lnTo>
                  <a:lnTo>
                    <a:pt x="21958" y="314297"/>
                  </a:lnTo>
                  <a:lnTo>
                    <a:pt x="22002" y="315500"/>
                  </a:lnTo>
                  <a:lnTo>
                    <a:pt x="22051" y="316691"/>
                  </a:lnTo>
                  <a:lnTo>
                    <a:pt x="22105" y="317894"/>
                  </a:lnTo>
                  <a:lnTo>
                    <a:pt x="22167" y="319085"/>
                  </a:lnTo>
                  <a:lnTo>
                    <a:pt x="22234" y="320277"/>
                  </a:lnTo>
                  <a:lnTo>
                    <a:pt x="22305" y="321457"/>
                  </a:lnTo>
                  <a:lnTo>
                    <a:pt x="22385" y="322648"/>
                  </a:lnTo>
                  <a:lnTo>
                    <a:pt x="22465" y="323828"/>
                  </a:lnTo>
                  <a:lnTo>
                    <a:pt x="22555" y="325008"/>
                  </a:lnTo>
                  <a:lnTo>
                    <a:pt x="22652" y="326188"/>
                  </a:lnTo>
                  <a:lnTo>
                    <a:pt x="22755" y="327357"/>
                  </a:lnTo>
                  <a:lnTo>
                    <a:pt x="22862" y="328537"/>
                  </a:lnTo>
                  <a:lnTo>
                    <a:pt x="22973" y="329694"/>
                  </a:lnTo>
                  <a:lnTo>
                    <a:pt x="22969" y="329875"/>
                  </a:lnTo>
                  <a:lnTo>
                    <a:pt x="22973" y="330057"/>
                  </a:lnTo>
                  <a:lnTo>
                    <a:pt x="22982" y="330227"/>
                  </a:lnTo>
                  <a:lnTo>
                    <a:pt x="22995" y="330409"/>
                  </a:lnTo>
                  <a:lnTo>
                    <a:pt x="23018" y="330579"/>
                  </a:lnTo>
                  <a:lnTo>
                    <a:pt x="23044" y="330738"/>
                  </a:lnTo>
                  <a:lnTo>
                    <a:pt x="23075" y="330897"/>
                  </a:lnTo>
                  <a:lnTo>
                    <a:pt x="23120" y="331044"/>
                  </a:lnTo>
                  <a:lnTo>
                    <a:pt x="23276" y="332462"/>
                  </a:lnTo>
                  <a:lnTo>
                    <a:pt x="23440" y="333881"/>
                  </a:lnTo>
                  <a:lnTo>
                    <a:pt x="23614" y="335288"/>
                  </a:lnTo>
                  <a:lnTo>
                    <a:pt x="23792" y="336683"/>
                  </a:lnTo>
                  <a:lnTo>
                    <a:pt x="23984" y="338079"/>
                  </a:lnTo>
                  <a:lnTo>
                    <a:pt x="24184" y="339474"/>
                  </a:lnTo>
                  <a:lnTo>
                    <a:pt x="24393" y="340847"/>
                  </a:lnTo>
                  <a:lnTo>
                    <a:pt x="24611" y="342220"/>
                  </a:lnTo>
                  <a:lnTo>
                    <a:pt x="24838" y="343581"/>
                  </a:lnTo>
                  <a:lnTo>
                    <a:pt x="25074" y="344932"/>
                  </a:lnTo>
                  <a:lnTo>
                    <a:pt x="25319" y="346282"/>
                  </a:lnTo>
                  <a:lnTo>
                    <a:pt x="25577" y="347621"/>
                  </a:lnTo>
                  <a:lnTo>
                    <a:pt x="25840" y="348937"/>
                  </a:lnTo>
                  <a:lnTo>
                    <a:pt x="26112" y="350253"/>
                  </a:lnTo>
                  <a:lnTo>
                    <a:pt x="26397" y="351558"/>
                  </a:lnTo>
                  <a:lnTo>
                    <a:pt x="26544" y="352204"/>
                  </a:lnTo>
                  <a:lnTo>
                    <a:pt x="26691" y="352840"/>
                  </a:lnTo>
                  <a:lnTo>
                    <a:pt x="26432" y="353384"/>
                  </a:lnTo>
                  <a:lnTo>
                    <a:pt x="26183" y="353940"/>
                  </a:lnTo>
                  <a:lnTo>
                    <a:pt x="25938" y="354508"/>
                  </a:lnTo>
                  <a:lnTo>
                    <a:pt x="25698" y="355109"/>
                  </a:lnTo>
                  <a:lnTo>
                    <a:pt x="25462" y="355722"/>
                  </a:lnTo>
                  <a:lnTo>
                    <a:pt x="25235" y="356357"/>
                  </a:lnTo>
                  <a:lnTo>
                    <a:pt x="25017" y="357004"/>
                  </a:lnTo>
                  <a:lnTo>
                    <a:pt x="24803" y="357673"/>
                  </a:lnTo>
                  <a:lnTo>
                    <a:pt x="24594" y="358354"/>
                  </a:lnTo>
                  <a:lnTo>
                    <a:pt x="24393" y="359057"/>
                  </a:lnTo>
                  <a:lnTo>
                    <a:pt x="24197" y="359772"/>
                  </a:lnTo>
                  <a:lnTo>
                    <a:pt x="24015" y="360510"/>
                  </a:lnTo>
                  <a:lnTo>
                    <a:pt x="23837" y="361247"/>
                  </a:lnTo>
                  <a:lnTo>
                    <a:pt x="23663" y="362007"/>
                  </a:lnTo>
                  <a:lnTo>
                    <a:pt x="23498" y="362779"/>
                  </a:lnTo>
                  <a:lnTo>
                    <a:pt x="23343" y="363573"/>
                  </a:lnTo>
                  <a:lnTo>
                    <a:pt x="23196" y="364367"/>
                  </a:lnTo>
                  <a:lnTo>
                    <a:pt x="23058" y="365173"/>
                  </a:lnTo>
                  <a:lnTo>
                    <a:pt x="22928" y="365990"/>
                  </a:lnTo>
                  <a:lnTo>
                    <a:pt x="22804" y="366829"/>
                  </a:lnTo>
                  <a:lnTo>
                    <a:pt x="22693" y="367669"/>
                  </a:lnTo>
                  <a:lnTo>
                    <a:pt x="22586" y="368520"/>
                  </a:lnTo>
                  <a:lnTo>
                    <a:pt x="22492" y="369371"/>
                  </a:lnTo>
                  <a:lnTo>
                    <a:pt x="22403" y="370233"/>
                  </a:lnTo>
                  <a:lnTo>
                    <a:pt x="22327" y="371107"/>
                  </a:lnTo>
                  <a:lnTo>
                    <a:pt x="22261" y="371992"/>
                  </a:lnTo>
                  <a:lnTo>
                    <a:pt x="22203" y="372877"/>
                  </a:lnTo>
                  <a:lnTo>
                    <a:pt x="22154" y="373773"/>
                  </a:lnTo>
                  <a:lnTo>
                    <a:pt x="22118" y="374670"/>
                  </a:lnTo>
                  <a:lnTo>
                    <a:pt x="22087" y="375566"/>
                  </a:lnTo>
                  <a:lnTo>
                    <a:pt x="22069" y="376474"/>
                  </a:lnTo>
                  <a:lnTo>
                    <a:pt x="22065" y="377381"/>
                  </a:lnTo>
                  <a:lnTo>
                    <a:pt x="22069" y="377654"/>
                  </a:lnTo>
                  <a:lnTo>
                    <a:pt x="22083" y="377892"/>
                  </a:lnTo>
                  <a:lnTo>
                    <a:pt x="22109" y="378119"/>
                  </a:lnTo>
                  <a:lnTo>
                    <a:pt x="22140" y="378334"/>
                  </a:lnTo>
                  <a:lnTo>
                    <a:pt x="22181" y="378516"/>
                  </a:lnTo>
                  <a:lnTo>
                    <a:pt x="22225" y="378686"/>
                  </a:lnTo>
                  <a:lnTo>
                    <a:pt x="22278" y="378845"/>
                  </a:lnTo>
                  <a:lnTo>
                    <a:pt x="22336" y="378970"/>
                  </a:lnTo>
                  <a:lnTo>
                    <a:pt x="22403" y="379083"/>
                  </a:lnTo>
                  <a:lnTo>
                    <a:pt x="22470" y="379185"/>
                  </a:lnTo>
                  <a:lnTo>
                    <a:pt x="22541" y="379265"/>
                  </a:lnTo>
                  <a:lnTo>
                    <a:pt x="22612" y="379321"/>
                  </a:lnTo>
                  <a:lnTo>
                    <a:pt x="22688" y="379356"/>
                  </a:lnTo>
                  <a:lnTo>
                    <a:pt x="22764" y="379378"/>
                  </a:lnTo>
                  <a:lnTo>
                    <a:pt x="22839" y="379390"/>
                  </a:lnTo>
                  <a:lnTo>
                    <a:pt x="22920" y="379367"/>
                  </a:lnTo>
                  <a:lnTo>
                    <a:pt x="22942" y="379503"/>
                  </a:lnTo>
                  <a:lnTo>
                    <a:pt x="22964" y="379628"/>
                  </a:lnTo>
                  <a:lnTo>
                    <a:pt x="22991" y="379741"/>
                  </a:lnTo>
                  <a:lnTo>
                    <a:pt x="23022" y="379866"/>
                  </a:lnTo>
                  <a:lnTo>
                    <a:pt x="23053" y="379980"/>
                  </a:lnTo>
                  <a:lnTo>
                    <a:pt x="23089" y="380082"/>
                  </a:lnTo>
                  <a:lnTo>
                    <a:pt x="23124" y="380184"/>
                  </a:lnTo>
                  <a:lnTo>
                    <a:pt x="23164" y="380275"/>
                  </a:lnTo>
                  <a:lnTo>
                    <a:pt x="23209" y="380354"/>
                  </a:lnTo>
                  <a:lnTo>
                    <a:pt x="23253" y="380433"/>
                  </a:lnTo>
                  <a:lnTo>
                    <a:pt x="23302" y="380501"/>
                  </a:lnTo>
                  <a:lnTo>
                    <a:pt x="23356" y="380558"/>
                  </a:lnTo>
                  <a:lnTo>
                    <a:pt x="23409" y="380604"/>
                  </a:lnTo>
                  <a:lnTo>
                    <a:pt x="23467" y="380649"/>
                  </a:lnTo>
                  <a:lnTo>
                    <a:pt x="23530" y="380672"/>
                  </a:lnTo>
                  <a:lnTo>
                    <a:pt x="23592" y="380683"/>
                  </a:lnTo>
                  <a:lnTo>
                    <a:pt x="24749" y="380796"/>
                  </a:lnTo>
                  <a:lnTo>
                    <a:pt x="25907" y="380910"/>
                  </a:lnTo>
                  <a:lnTo>
                    <a:pt x="28222" y="381103"/>
                  </a:lnTo>
                  <a:lnTo>
                    <a:pt x="30537" y="381262"/>
                  </a:lnTo>
                  <a:lnTo>
                    <a:pt x="32852" y="381398"/>
                  </a:lnTo>
                  <a:lnTo>
                    <a:pt x="35167" y="381511"/>
                  </a:lnTo>
                  <a:lnTo>
                    <a:pt x="37483" y="381602"/>
                  </a:lnTo>
                  <a:lnTo>
                    <a:pt x="39798" y="381670"/>
                  </a:lnTo>
                  <a:lnTo>
                    <a:pt x="42117" y="381704"/>
                  </a:lnTo>
                  <a:lnTo>
                    <a:pt x="42197" y="381693"/>
                  </a:lnTo>
                  <a:lnTo>
                    <a:pt x="42269" y="381659"/>
                  </a:lnTo>
                  <a:lnTo>
                    <a:pt x="42331" y="381591"/>
                  </a:lnTo>
                  <a:lnTo>
                    <a:pt x="42389" y="381523"/>
                  </a:lnTo>
                  <a:lnTo>
                    <a:pt x="42442" y="381421"/>
                  </a:lnTo>
                  <a:lnTo>
                    <a:pt x="42487" y="381307"/>
                  </a:lnTo>
                  <a:lnTo>
                    <a:pt x="42527" y="381182"/>
                  </a:lnTo>
                  <a:lnTo>
                    <a:pt x="42558" y="381046"/>
                  </a:lnTo>
                  <a:lnTo>
                    <a:pt x="42580" y="380887"/>
                  </a:lnTo>
                  <a:lnTo>
                    <a:pt x="42602" y="380740"/>
                  </a:lnTo>
                  <a:lnTo>
                    <a:pt x="42611" y="380570"/>
                  </a:lnTo>
                  <a:lnTo>
                    <a:pt x="42620" y="380411"/>
                  </a:lnTo>
                  <a:lnTo>
                    <a:pt x="42620" y="380241"/>
                  </a:lnTo>
                  <a:lnTo>
                    <a:pt x="42611" y="380070"/>
                  </a:lnTo>
                  <a:lnTo>
                    <a:pt x="42598" y="379900"/>
                  </a:lnTo>
                  <a:lnTo>
                    <a:pt x="42580" y="379741"/>
                  </a:lnTo>
                  <a:lnTo>
                    <a:pt x="42607" y="379163"/>
                  </a:lnTo>
                  <a:lnTo>
                    <a:pt x="42629" y="378584"/>
                  </a:lnTo>
                  <a:lnTo>
                    <a:pt x="42643" y="377994"/>
                  </a:lnTo>
                  <a:lnTo>
                    <a:pt x="42656" y="377415"/>
                  </a:lnTo>
                  <a:lnTo>
                    <a:pt x="42660" y="376837"/>
                  </a:lnTo>
                  <a:lnTo>
                    <a:pt x="42665" y="376258"/>
                  </a:lnTo>
                  <a:lnTo>
                    <a:pt x="42665" y="375679"/>
                  </a:lnTo>
                  <a:lnTo>
                    <a:pt x="42656" y="375101"/>
                  </a:lnTo>
                  <a:lnTo>
                    <a:pt x="42647" y="374522"/>
                  </a:lnTo>
                  <a:lnTo>
                    <a:pt x="42629" y="373943"/>
                  </a:lnTo>
                  <a:lnTo>
                    <a:pt x="42611" y="373376"/>
                  </a:lnTo>
                  <a:lnTo>
                    <a:pt x="42585" y="372798"/>
                  </a:lnTo>
                  <a:lnTo>
                    <a:pt x="42558" y="372230"/>
                  </a:lnTo>
                  <a:lnTo>
                    <a:pt x="42527" y="371663"/>
                  </a:lnTo>
                  <a:lnTo>
                    <a:pt x="42487" y="371096"/>
                  </a:lnTo>
                  <a:lnTo>
                    <a:pt x="42447" y="370540"/>
                  </a:lnTo>
                  <a:lnTo>
                    <a:pt x="42402" y="369972"/>
                  </a:lnTo>
                  <a:lnTo>
                    <a:pt x="42353" y="369416"/>
                  </a:lnTo>
                  <a:lnTo>
                    <a:pt x="42300" y="368872"/>
                  </a:lnTo>
                  <a:lnTo>
                    <a:pt x="42242" y="368316"/>
                  </a:lnTo>
                  <a:lnTo>
                    <a:pt x="42179" y="367771"/>
                  </a:lnTo>
                  <a:lnTo>
                    <a:pt x="42117" y="367227"/>
                  </a:lnTo>
                  <a:lnTo>
                    <a:pt x="42046" y="366682"/>
                  </a:lnTo>
                  <a:lnTo>
                    <a:pt x="41975" y="366149"/>
                  </a:lnTo>
                  <a:lnTo>
                    <a:pt x="41899" y="365615"/>
                  </a:lnTo>
                  <a:lnTo>
                    <a:pt x="41819" y="365082"/>
                  </a:lnTo>
                  <a:lnTo>
                    <a:pt x="41734" y="364560"/>
                  </a:lnTo>
                  <a:lnTo>
                    <a:pt x="41645" y="364038"/>
                  </a:lnTo>
                  <a:lnTo>
                    <a:pt x="41552" y="363528"/>
                  </a:lnTo>
                  <a:lnTo>
                    <a:pt x="41458" y="363017"/>
                  </a:lnTo>
                  <a:lnTo>
                    <a:pt x="41360" y="362518"/>
                  </a:lnTo>
                  <a:lnTo>
                    <a:pt x="41258" y="362019"/>
                  </a:lnTo>
                  <a:lnTo>
                    <a:pt x="41151" y="361520"/>
                  </a:lnTo>
                  <a:lnTo>
                    <a:pt x="41044" y="361032"/>
                  </a:lnTo>
                  <a:lnTo>
                    <a:pt x="40933" y="360555"/>
                  </a:lnTo>
                  <a:lnTo>
                    <a:pt x="40817" y="360079"/>
                  </a:lnTo>
                  <a:lnTo>
                    <a:pt x="40697" y="359602"/>
                  </a:lnTo>
                  <a:lnTo>
                    <a:pt x="40577" y="359137"/>
                  </a:lnTo>
                  <a:lnTo>
                    <a:pt x="40448" y="358683"/>
                  </a:lnTo>
                  <a:lnTo>
                    <a:pt x="40323" y="358229"/>
                  </a:lnTo>
                  <a:lnTo>
                    <a:pt x="40189" y="357787"/>
                  </a:lnTo>
                  <a:lnTo>
                    <a:pt x="40056" y="357356"/>
                  </a:lnTo>
                  <a:lnTo>
                    <a:pt x="39918" y="356924"/>
                  </a:lnTo>
                  <a:lnTo>
                    <a:pt x="39775" y="356493"/>
                  </a:lnTo>
                  <a:lnTo>
                    <a:pt x="39633" y="356085"/>
                  </a:lnTo>
                  <a:lnTo>
                    <a:pt x="39486" y="355676"/>
                  </a:lnTo>
                  <a:lnTo>
                    <a:pt x="39335" y="355279"/>
                  </a:lnTo>
                  <a:lnTo>
                    <a:pt x="39183" y="354882"/>
                  </a:lnTo>
                  <a:lnTo>
                    <a:pt x="39027" y="354496"/>
                  </a:lnTo>
                  <a:lnTo>
                    <a:pt x="38872" y="354122"/>
                  </a:lnTo>
                  <a:lnTo>
                    <a:pt x="38707" y="353759"/>
                  </a:lnTo>
                  <a:lnTo>
                    <a:pt x="38547" y="353396"/>
                  </a:lnTo>
                  <a:lnTo>
                    <a:pt x="38377" y="353044"/>
                  </a:lnTo>
                  <a:lnTo>
                    <a:pt x="38213" y="352704"/>
                  </a:lnTo>
                  <a:lnTo>
                    <a:pt x="38039" y="352375"/>
                  </a:lnTo>
                  <a:lnTo>
                    <a:pt x="37865" y="352057"/>
                  </a:lnTo>
                  <a:lnTo>
                    <a:pt x="37692" y="351739"/>
                  </a:lnTo>
                  <a:lnTo>
                    <a:pt x="37509" y="351444"/>
                  </a:lnTo>
                  <a:lnTo>
                    <a:pt x="37331" y="351149"/>
                  </a:lnTo>
                  <a:lnTo>
                    <a:pt x="37149" y="350866"/>
                  </a:lnTo>
                  <a:lnTo>
                    <a:pt x="36962" y="350593"/>
                  </a:lnTo>
                  <a:lnTo>
                    <a:pt x="36775" y="350332"/>
                  </a:lnTo>
                  <a:lnTo>
                    <a:pt x="36583" y="350083"/>
                  </a:lnTo>
                  <a:lnTo>
                    <a:pt x="36392" y="349844"/>
                  </a:lnTo>
                  <a:lnTo>
                    <a:pt x="36378" y="349765"/>
                  </a:lnTo>
                  <a:lnTo>
                    <a:pt x="36374" y="349742"/>
                  </a:lnTo>
                  <a:lnTo>
                    <a:pt x="36365" y="349720"/>
                  </a:lnTo>
                  <a:lnTo>
                    <a:pt x="36214" y="349266"/>
                  </a:lnTo>
                  <a:lnTo>
                    <a:pt x="36067" y="348801"/>
                  </a:lnTo>
                  <a:lnTo>
                    <a:pt x="35920" y="348335"/>
                  </a:lnTo>
                  <a:lnTo>
                    <a:pt x="35782" y="347859"/>
                  </a:lnTo>
                  <a:lnTo>
                    <a:pt x="35648" y="347371"/>
                  </a:lnTo>
                  <a:lnTo>
                    <a:pt x="35519" y="346872"/>
                  </a:lnTo>
                  <a:lnTo>
                    <a:pt x="35390" y="346373"/>
                  </a:lnTo>
                  <a:lnTo>
                    <a:pt x="35265" y="345873"/>
                  </a:lnTo>
                  <a:lnTo>
                    <a:pt x="35150" y="345351"/>
                  </a:lnTo>
                  <a:lnTo>
                    <a:pt x="35034" y="344841"/>
                  </a:lnTo>
                  <a:lnTo>
                    <a:pt x="34918" y="344308"/>
                  </a:lnTo>
                  <a:lnTo>
                    <a:pt x="34811" y="343774"/>
                  </a:lnTo>
                  <a:lnTo>
                    <a:pt x="34709" y="343241"/>
                  </a:lnTo>
                  <a:lnTo>
                    <a:pt x="34606" y="342696"/>
                  </a:lnTo>
                  <a:lnTo>
                    <a:pt x="34508" y="342141"/>
                  </a:lnTo>
                  <a:lnTo>
                    <a:pt x="34415" y="341585"/>
                  </a:lnTo>
                  <a:lnTo>
                    <a:pt x="34321" y="341029"/>
                  </a:lnTo>
                  <a:lnTo>
                    <a:pt x="34232" y="340461"/>
                  </a:lnTo>
                  <a:lnTo>
                    <a:pt x="34148" y="339883"/>
                  </a:lnTo>
                  <a:lnTo>
                    <a:pt x="34068" y="339304"/>
                  </a:lnTo>
                  <a:lnTo>
                    <a:pt x="33988" y="338725"/>
                  </a:lnTo>
                  <a:lnTo>
                    <a:pt x="33912" y="338135"/>
                  </a:lnTo>
                  <a:lnTo>
                    <a:pt x="33841" y="337545"/>
                  </a:lnTo>
                  <a:lnTo>
                    <a:pt x="33769" y="336955"/>
                  </a:lnTo>
                  <a:lnTo>
                    <a:pt x="33703" y="336354"/>
                  </a:lnTo>
                  <a:lnTo>
                    <a:pt x="33640" y="335753"/>
                  </a:lnTo>
                  <a:lnTo>
                    <a:pt x="33578" y="335140"/>
                  </a:lnTo>
                  <a:lnTo>
                    <a:pt x="33520" y="334527"/>
                  </a:lnTo>
                  <a:lnTo>
                    <a:pt x="33462" y="333915"/>
                  </a:lnTo>
                  <a:lnTo>
                    <a:pt x="33409" y="333302"/>
                  </a:lnTo>
                  <a:lnTo>
                    <a:pt x="33311" y="332054"/>
                  </a:lnTo>
                  <a:lnTo>
                    <a:pt x="33324" y="331986"/>
                  </a:lnTo>
                  <a:lnTo>
                    <a:pt x="33333" y="331906"/>
                  </a:lnTo>
                  <a:lnTo>
                    <a:pt x="33342" y="331827"/>
                  </a:lnTo>
                  <a:lnTo>
                    <a:pt x="33346" y="331736"/>
                  </a:lnTo>
                  <a:lnTo>
                    <a:pt x="33351" y="331577"/>
                  </a:lnTo>
                  <a:lnTo>
                    <a:pt x="33346" y="331407"/>
                  </a:lnTo>
                  <a:lnTo>
                    <a:pt x="33329" y="331248"/>
                  </a:lnTo>
                  <a:lnTo>
                    <a:pt x="33306" y="331089"/>
                  </a:lnTo>
                  <a:lnTo>
                    <a:pt x="33271" y="330942"/>
                  </a:lnTo>
                  <a:lnTo>
                    <a:pt x="33249" y="330874"/>
                  </a:lnTo>
                  <a:lnTo>
                    <a:pt x="33226" y="330817"/>
                  </a:lnTo>
                  <a:lnTo>
                    <a:pt x="33177" y="330080"/>
                  </a:lnTo>
                  <a:lnTo>
                    <a:pt x="33133" y="329331"/>
                  </a:lnTo>
                  <a:lnTo>
                    <a:pt x="33088" y="328593"/>
                  </a:lnTo>
                  <a:lnTo>
                    <a:pt x="33048" y="327845"/>
                  </a:lnTo>
                  <a:lnTo>
                    <a:pt x="32977" y="326335"/>
                  </a:lnTo>
                  <a:lnTo>
                    <a:pt x="32915" y="324838"/>
                  </a:lnTo>
                  <a:lnTo>
                    <a:pt x="32861" y="323329"/>
                  </a:lnTo>
                  <a:lnTo>
                    <a:pt x="32817" y="321808"/>
                  </a:lnTo>
                  <a:lnTo>
                    <a:pt x="32777" y="320299"/>
                  </a:lnTo>
                  <a:lnTo>
                    <a:pt x="32745" y="318802"/>
                  </a:lnTo>
                  <a:lnTo>
                    <a:pt x="32723" y="317293"/>
                  </a:lnTo>
                  <a:lnTo>
                    <a:pt x="32701" y="315806"/>
                  </a:lnTo>
                  <a:lnTo>
                    <a:pt x="32688" y="314331"/>
                  </a:lnTo>
                  <a:lnTo>
                    <a:pt x="32674" y="312856"/>
                  </a:lnTo>
                  <a:lnTo>
                    <a:pt x="32661" y="309974"/>
                  </a:lnTo>
                  <a:lnTo>
                    <a:pt x="32656" y="307172"/>
                  </a:lnTo>
                  <a:lnTo>
                    <a:pt x="32652" y="305754"/>
                  </a:lnTo>
                  <a:lnTo>
                    <a:pt x="32661" y="304336"/>
                  </a:lnTo>
                  <a:lnTo>
                    <a:pt x="32679" y="302917"/>
                  </a:lnTo>
                  <a:lnTo>
                    <a:pt x="32705" y="301510"/>
                  </a:lnTo>
                  <a:lnTo>
                    <a:pt x="32741" y="300115"/>
                  </a:lnTo>
                  <a:lnTo>
                    <a:pt x="32786" y="298719"/>
                  </a:lnTo>
                  <a:lnTo>
                    <a:pt x="32839" y="297335"/>
                  </a:lnTo>
                  <a:lnTo>
                    <a:pt x="32870" y="296654"/>
                  </a:lnTo>
                  <a:lnTo>
                    <a:pt x="32906" y="295962"/>
                  </a:lnTo>
                  <a:lnTo>
                    <a:pt x="32941" y="295281"/>
                  </a:lnTo>
                  <a:lnTo>
                    <a:pt x="32981" y="294601"/>
                  </a:lnTo>
                  <a:lnTo>
                    <a:pt x="33021" y="293920"/>
                  </a:lnTo>
                  <a:lnTo>
                    <a:pt x="33066" y="293239"/>
                  </a:lnTo>
                  <a:lnTo>
                    <a:pt x="33115" y="292570"/>
                  </a:lnTo>
                  <a:lnTo>
                    <a:pt x="33164" y="291900"/>
                  </a:lnTo>
                  <a:lnTo>
                    <a:pt x="33217" y="291231"/>
                  </a:lnTo>
                  <a:lnTo>
                    <a:pt x="33275" y="290561"/>
                  </a:lnTo>
                  <a:lnTo>
                    <a:pt x="33333" y="289903"/>
                  </a:lnTo>
                  <a:lnTo>
                    <a:pt x="33395" y="289245"/>
                  </a:lnTo>
                  <a:lnTo>
                    <a:pt x="33458" y="288587"/>
                  </a:lnTo>
                  <a:lnTo>
                    <a:pt x="33529" y="287940"/>
                  </a:lnTo>
                  <a:lnTo>
                    <a:pt x="33600" y="287294"/>
                  </a:lnTo>
                  <a:lnTo>
                    <a:pt x="33671" y="286647"/>
                  </a:lnTo>
                  <a:lnTo>
                    <a:pt x="33752" y="286000"/>
                  </a:lnTo>
                  <a:lnTo>
                    <a:pt x="33832" y="285365"/>
                  </a:lnTo>
                  <a:lnTo>
                    <a:pt x="33916" y="284730"/>
                  </a:lnTo>
                  <a:lnTo>
                    <a:pt x="34001" y="284106"/>
                  </a:lnTo>
                  <a:lnTo>
                    <a:pt x="34094" y="283470"/>
                  </a:lnTo>
                  <a:lnTo>
                    <a:pt x="34188" y="282846"/>
                  </a:lnTo>
                  <a:lnTo>
                    <a:pt x="34286" y="282233"/>
                  </a:lnTo>
                  <a:lnTo>
                    <a:pt x="34384" y="281621"/>
                  </a:lnTo>
                  <a:lnTo>
                    <a:pt x="34491" y="281008"/>
                  </a:lnTo>
                  <a:lnTo>
                    <a:pt x="34598" y="280395"/>
                  </a:lnTo>
                  <a:lnTo>
                    <a:pt x="34709" y="279794"/>
                  </a:lnTo>
                  <a:lnTo>
                    <a:pt x="34825" y="279204"/>
                  </a:lnTo>
                  <a:lnTo>
                    <a:pt x="34940" y="278614"/>
                  </a:lnTo>
                  <a:lnTo>
                    <a:pt x="35065" y="278024"/>
                  </a:lnTo>
                  <a:lnTo>
                    <a:pt x="35190" y="277434"/>
                  </a:lnTo>
                  <a:lnTo>
                    <a:pt x="35319" y="276855"/>
                  </a:lnTo>
                  <a:lnTo>
                    <a:pt x="35452" y="276288"/>
                  </a:lnTo>
                  <a:lnTo>
                    <a:pt x="35590" y="275721"/>
                  </a:lnTo>
                  <a:lnTo>
                    <a:pt x="35728" y="275153"/>
                  </a:lnTo>
                  <a:lnTo>
                    <a:pt x="35875" y="274598"/>
                  </a:lnTo>
                  <a:lnTo>
                    <a:pt x="36022" y="274042"/>
                  </a:lnTo>
                  <a:lnTo>
                    <a:pt x="36178" y="273497"/>
                  </a:lnTo>
                  <a:lnTo>
                    <a:pt x="36334" y="272952"/>
                  </a:lnTo>
                  <a:lnTo>
                    <a:pt x="36494" y="272408"/>
                  </a:lnTo>
                  <a:lnTo>
                    <a:pt x="36659" y="271886"/>
                  </a:lnTo>
                  <a:lnTo>
                    <a:pt x="36828" y="271353"/>
                  </a:lnTo>
                  <a:lnTo>
                    <a:pt x="37002" y="270831"/>
                  </a:lnTo>
                  <a:lnTo>
                    <a:pt x="37180" y="270320"/>
                  </a:lnTo>
                  <a:lnTo>
                    <a:pt x="37362" y="269810"/>
                  </a:lnTo>
                  <a:lnTo>
                    <a:pt x="37549" y="269310"/>
                  </a:lnTo>
                  <a:lnTo>
                    <a:pt x="37736" y="268811"/>
                  </a:lnTo>
                  <a:lnTo>
                    <a:pt x="37932" y="268323"/>
                  </a:lnTo>
                  <a:lnTo>
                    <a:pt x="38133" y="267835"/>
                  </a:lnTo>
                  <a:lnTo>
                    <a:pt x="38337" y="267359"/>
                  </a:lnTo>
                  <a:lnTo>
                    <a:pt x="38373" y="267268"/>
                  </a:lnTo>
                  <a:lnTo>
                    <a:pt x="38409" y="267177"/>
                  </a:lnTo>
                  <a:lnTo>
                    <a:pt x="38435" y="267086"/>
                  </a:lnTo>
                  <a:lnTo>
                    <a:pt x="38466" y="266996"/>
                  </a:lnTo>
                  <a:lnTo>
                    <a:pt x="38489" y="266894"/>
                  </a:lnTo>
                  <a:lnTo>
                    <a:pt x="38511" y="266803"/>
                  </a:lnTo>
                  <a:lnTo>
                    <a:pt x="38529" y="266701"/>
                  </a:lnTo>
                  <a:lnTo>
                    <a:pt x="38542" y="266610"/>
                  </a:lnTo>
                  <a:lnTo>
                    <a:pt x="38551" y="266508"/>
                  </a:lnTo>
                  <a:lnTo>
                    <a:pt x="38560" y="266406"/>
                  </a:lnTo>
                  <a:lnTo>
                    <a:pt x="38573" y="266213"/>
                  </a:lnTo>
                  <a:lnTo>
                    <a:pt x="38573" y="266020"/>
                  </a:lnTo>
                  <a:lnTo>
                    <a:pt x="38564" y="265816"/>
                  </a:lnTo>
                  <a:lnTo>
                    <a:pt x="38564" y="265816"/>
                  </a:lnTo>
                  <a:lnTo>
                    <a:pt x="39424" y="266156"/>
                  </a:lnTo>
                  <a:lnTo>
                    <a:pt x="40287" y="266462"/>
                  </a:lnTo>
                  <a:lnTo>
                    <a:pt x="41151" y="266746"/>
                  </a:lnTo>
                  <a:lnTo>
                    <a:pt x="42019" y="266996"/>
                  </a:lnTo>
                  <a:lnTo>
                    <a:pt x="42887" y="267234"/>
                  </a:lnTo>
                  <a:lnTo>
                    <a:pt x="43756" y="267438"/>
                  </a:lnTo>
                  <a:lnTo>
                    <a:pt x="44624" y="267620"/>
                  </a:lnTo>
                  <a:lnTo>
                    <a:pt x="45496" y="267779"/>
                  </a:lnTo>
                  <a:lnTo>
                    <a:pt x="46369" y="267915"/>
                  </a:lnTo>
                  <a:lnTo>
                    <a:pt x="47242" y="268017"/>
                  </a:lnTo>
                  <a:lnTo>
                    <a:pt x="48114" y="268108"/>
                  </a:lnTo>
                  <a:lnTo>
                    <a:pt x="48987" y="268176"/>
                  </a:lnTo>
                  <a:lnTo>
                    <a:pt x="49864" y="268221"/>
                  </a:lnTo>
                  <a:lnTo>
                    <a:pt x="50741" y="268244"/>
                  </a:lnTo>
                  <a:lnTo>
                    <a:pt x="51614" y="268244"/>
                  </a:lnTo>
                  <a:lnTo>
                    <a:pt x="52491" y="268221"/>
                  </a:lnTo>
                  <a:lnTo>
                    <a:pt x="53368" y="268187"/>
                  </a:lnTo>
                  <a:lnTo>
                    <a:pt x="54245" y="268130"/>
                  </a:lnTo>
                  <a:lnTo>
                    <a:pt x="55122" y="268051"/>
                  </a:lnTo>
                  <a:lnTo>
                    <a:pt x="55999" y="267949"/>
                  </a:lnTo>
                  <a:lnTo>
                    <a:pt x="56876" y="267824"/>
                  </a:lnTo>
                  <a:lnTo>
                    <a:pt x="57753" y="267688"/>
                  </a:lnTo>
                  <a:lnTo>
                    <a:pt x="58630" y="267540"/>
                  </a:lnTo>
                  <a:lnTo>
                    <a:pt x="59503" y="267370"/>
                  </a:lnTo>
                  <a:lnTo>
                    <a:pt x="60380" y="267177"/>
                  </a:lnTo>
                  <a:lnTo>
                    <a:pt x="61257" y="266973"/>
                  </a:lnTo>
                  <a:lnTo>
                    <a:pt x="62129" y="266746"/>
                  </a:lnTo>
                  <a:lnTo>
                    <a:pt x="63002" y="266508"/>
                  </a:lnTo>
                  <a:lnTo>
                    <a:pt x="63875" y="266258"/>
                  </a:lnTo>
                  <a:lnTo>
                    <a:pt x="64747" y="265986"/>
                  </a:lnTo>
                  <a:lnTo>
                    <a:pt x="65620" y="265702"/>
                  </a:lnTo>
                  <a:lnTo>
                    <a:pt x="66488" y="265396"/>
                  </a:lnTo>
                  <a:lnTo>
                    <a:pt x="66488" y="265555"/>
                  </a:lnTo>
                  <a:lnTo>
                    <a:pt x="66493" y="265714"/>
                  </a:lnTo>
                  <a:lnTo>
                    <a:pt x="66501" y="265861"/>
                  </a:lnTo>
                  <a:lnTo>
                    <a:pt x="66519" y="266009"/>
                  </a:lnTo>
                  <a:lnTo>
                    <a:pt x="66546" y="266145"/>
                  </a:lnTo>
                  <a:lnTo>
                    <a:pt x="66577" y="266281"/>
                  </a:lnTo>
                  <a:lnTo>
                    <a:pt x="66613" y="266417"/>
                  </a:lnTo>
                  <a:lnTo>
                    <a:pt x="66662" y="266542"/>
                  </a:lnTo>
                  <a:lnTo>
                    <a:pt x="66884" y="267098"/>
                  </a:lnTo>
                  <a:lnTo>
                    <a:pt x="67103" y="267665"/>
                  </a:lnTo>
                  <a:lnTo>
                    <a:pt x="67316" y="268232"/>
                  </a:lnTo>
                  <a:lnTo>
                    <a:pt x="67525" y="268800"/>
                  </a:lnTo>
                  <a:lnTo>
                    <a:pt x="67730" y="269378"/>
                  </a:lnTo>
                  <a:lnTo>
                    <a:pt x="67931" y="269957"/>
                  </a:lnTo>
                  <a:lnTo>
                    <a:pt x="68131" y="270536"/>
                  </a:lnTo>
                  <a:lnTo>
                    <a:pt x="68322" y="271114"/>
                  </a:lnTo>
                  <a:lnTo>
                    <a:pt x="68509" y="271693"/>
                  </a:lnTo>
                  <a:lnTo>
                    <a:pt x="68696" y="272283"/>
                  </a:lnTo>
                  <a:lnTo>
                    <a:pt x="68879" y="272873"/>
                  </a:lnTo>
                  <a:lnTo>
                    <a:pt x="69053" y="273463"/>
                  </a:lnTo>
                  <a:lnTo>
                    <a:pt x="69226" y="274064"/>
                  </a:lnTo>
                  <a:lnTo>
                    <a:pt x="69395" y="274654"/>
                  </a:lnTo>
                  <a:lnTo>
                    <a:pt x="69565" y="275256"/>
                  </a:lnTo>
                  <a:lnTo>
                    <a:pt x="69725" y="275857"/>
                  </a:lnTo>
                  <a:lnTo>
                    <a:pt x="69881" y="276458"/>
                  </a:lnTo>
                  <a:lnTo>
                    <a:pt x="70036" y="277071"/>
                  </a:lnTo>
                  <a:lnTo>
                    <a:pt x="70183" y="277672"/>
                  </a:lnTo>
                  <a:lnTo>
                    <a:pt x="70330" y="278285"/>
                  </a:lnTo>
                  <a:lnTo>
                    <a:pt x="70473" y="278898"/>
                  </a:lnTo>
                  <a:lnTo>
                    <a:pt x="70611" y="279510"/>
                  </a:lnTo>
                  <a:lnTo>
                    <a:pt x="70744" y="280123"/>
                  </a:lnTo>
                  <a:lnTo>
                    <a:pt x="70873" y="280747"/>
                  </a:lnTo>
                  <a:lnTo>
                    <a:pt x="71003" y="281371"/>
                  </a:lnTo>
                  <a:lnTo>
                    <a:pt x="71127" y="281995"/>
                  </a:lnTo>
                  <a:lnTo>
                    <a:pt x="71243" y="282619"/>
                  </a:lnTo>
                  <a:lnTo>
                    <a:pt x="71359" y="283243"/>
                  </a:lnTo>
                  <a:lnTo>
                    <a:pt x="71475" y="283867"/>
                  </a:lnTo>
                  <a:lnTo>
                    <a:pt x="71581" y="284503"/>
                  </a:lnTo>
                  <a:lnTo>
                    <a:pt x="71688" y="285127"/>
                  </a:lnTo>
                  <a:lnTo>
                    <a:pt x="71786" y="285762"/>
                  </a:lnTo>
                  <a:lnTo>
                    <a:pt x="71884" y="286397"/>
                  </a:lnTo>
                  <a:lnTo>
                    <a:pt x="71978" y="287044"/>
                  </a:lnTo>
                  <a:lnTo>
                    <a:pt x="72071" y="287680"/>
                  </a:lnTo>
                  <a:lnTo>
                    <a:pt x="72156" y="288315"/>
                  </a:lnTo>
                  <a:lnTo>
                    <a:pt x="72240" y="288962"/>
                  </a:lnTo>
                  <a:lnTo>
                    <a:pt x="72320" y="289608"/>
                  </a:lnTo>
                  <a:lnTo>
                    <a:pt x="72396" y="290244"/>
                  </a:lnTo>
                  <a:lnTo>
                    <a:pt x="72472" y="290890"/>
                  </a:lnTo>
                  <a:lnTo>
                    <a:pt x="72543" y="291537"/>
                  </a:lnTo>
                  <a:lnTo>
                    <a:pt x="72605" y="292195"/>
                  </a:lnTo>
                  <a:lnTo>
                    <a:pt x="72672" y="292842"/>
                  </a:lnTo>
                  <a:lnTo>
                    <a:pt x="72730" y="293500"/>
                  </a:lnTo>
                  <a:lnTo>
                    <a:pt x="72788" y="294147"/>
                  </a:lnTo>
                  <a:lnTo>
                    <a:pt x="72841" y="294805"/>
                  </a:lnTo>
                  <a:lnTo>
                    <a:pt x="72890" y="295463"/>
                  </a:lnTo>
                  <a:lnTo>
                    <a:pt x="72935" y="296110"/>
                  </a:lnTo>
                  <a:lnTo>
                    <a:pt x="72979" y="296768"/>
                  </a:lnTo>
                  <a:lnTo>
                    <a:pt x="73019" y="297426"/>
                  </a:lnTo>
                  <a:lnTo>
                    <a:pt x="73055" y="298095"/>
                  </a:lnTo>
                  <a:lnTo>
                    <a:pt x="73091" y="298753"/>
                  </a:lnTo>
                  <a:lnTo>
                    <a:pt x="73117" y="299411"/>
                  </a:lnTo>
                  <a:lnTo>
                    <a:pt x="73144" y="300081"/>
                  </a:lnTo>
                  <a:lnTo>
                    <a:pt x="73171" y="300739"/>
                  </a:lnTo>
                  <a:lnTo>
                    <a:pt x="73189" y="301408"/>
                  </a:lnTo>
                  <a:lnTo>
                    <a:pt x="73206" y="302066"/>
                  </a:lnTo>
                  <a:lnTo>
                    <a:pt x="73224" y="302736"/>
                  </a:lnTo>
                  <a:lnTo>
                    <a:pt x="73233" y="303405"/>
                  </a:lnTo>
                  <a:lnTo>
                    <a:pt x="73242" y="304075"/>
                  </a:lnTo>
                  <a:lnTo>
                    <a:pt x="73251" y="304733"/>
                  </a:lnTo>
                  <a:lnTo>
                    <a:pt x="73251" y="305402"/>
                  </a:lnTo>
                  <a:lnTo>
                    <a:pt x="73251" y="306071"/>
                  </a:lnTo>
                  <a:lnTo>
                    <a:pt x="73246" y="306741"/>
                  </a:lnTo>
                  <a:lnTo>
                    <a:pt x="73242" y="307422"/>
                  </a:lnTo>
                  <a:lnTo>
                    <a:pt x="73233" y="308091"/>
                  </a:lnTo>
                  <a:lnTo>
                    <a:pt x="73220" y="308760"/>
                  </a:lnTo>
                  <a:lnTo>
                    <a:pt x="73206" y="309430"/>
                  </a:lnTo>
                  <a:lnTo>
                    <a:pt x="73189" y="310099"/>
                  </a:lnTo>
                  <a:lnTo>
                    <a:pt x="73166" y="310780"/>
                  </a:lnTo>
                  <a:lnTo>
                    <a:pt x="73144" y="311449"/>
                  </a:lnTo>
                  <a:lnTo>
                    <a:pt x="73117" y="312119"/>
                  </a:lnTo>
                  <a:lnTo>
                    <a:pt x="73086" y="312788"/>
                  </a:lnTo>
                  <a:lnTo>
                    <a:pt x="73055" y="313469"/>
                  </a:lnTo>
                  <a:lnTo>
                    <a:pt x="73019" y="314138"/>
                  </a:lnTo>
                  <a:lnTo>
                    <a:pt x="72984" y="314808"/>
                  </a:lnTo>
                  <a:lnTo>
                    <a:pt x="72899" y="316158"/>
                  </a:lnTo>
                  <a:lnTo>
                    <a:pt x="72806" y="317508"/>
                  </a:lnTo>
                  <a:lnTo>
                    <a:pt x="72703" y="318858"/>
                  </a:lnTo>
                  <a:lnTo>
                    <a:pt x="72588" y="320197"/>
                  </a:lnTo>
                  <a:lnTo>
                    <a:pt x="72463" y="321547"/>
                  </a:lnTo>
                  <a:lnTo>
                    <a:pt x="72329" y="322886"/>
                  </a:lnTo>
                  <a:lnTo>
                    <a:pt x="72187" y="324225"/>
                  </a:lnTo>
                  <a:lnTo>
                    <a:pt x="72031" y="325575"/>
                  </a:lnTo>
                  <a:lnTo>
                    <a:pt x="71871" y="326903"/>
                  </a:lnTo>
                  <a:lnTo>
                    <a:pt x="71697" y="328242"/>
                  </a:lnTo>
                  <a:lnTo>
                    <a:pt x="71515" y="329580"/>
                  </a:lnTo>
                  <a:lnTo>
                    <a:pt x="71323" y="330908"/>
                  </a:lnTo>
                  <a:lnTo>
                    <a:pt x="71123" y="332235"/>
                  </a:lnTo>
                  <a:lnTo>
                    <a:pt x="70914" y="333552"/>
                  </a:lnTo>
                  <a:lnTo>
                    <a:pt x="70695" y="334868"/>
                  </a:lnTo>
                  <a:lnTo>
                    <a:pt x="70473" y="336184"/>
                  </a:lnTo>
                  <a:lnTo>
                    <a:pt x="70237" y="337500"/>
                  </a:lnTo>
                  <a:lnTo>
                    <a:pt x="69996" y="338793"/>
                  </a:lnTo>
                  <a:lnTo>
                    <a:pt x="69747" y="340098"/>
                  </a:lnTo>
                  <a:lnTo>
                    <a:pt x="69489" y="341392"/>
                  </a:lnTo>
                  <a:lnTo>
                    <a:pt x="69222" y="342685"/>
                  </a:lnTo>
                  <a:lnTo>
                    <a:pt x="68950" y="343956"/>
                  </a:lnTo>
                  <a:lnTo>
                    <a:pt x="68670" y="345238"/>
                  </a:lnTo>
                  <a:lnTo>
                    <a:pt x="68385" y="346509"/>
                  </a:lnTo>
                  <a:lnTo>
                    <a:pt x="68091" y="347768"/>
                  </a:lnTo>
                  <a:lnTo>
                    <a:pt x="67788" y="349016"/>
                  </a:lnTo>
                  <a:lnTo>
                    <a:pt x="67588" y="349232"/>
                  </a:lnTo>
                  <a:lnTo>
                    <a:pt x="67392" y="349459"/>
                  </a:lnTo>
                  <a:lnTo>
                    <a:pt x="67200" y="349686"/>
                  </a:lnTo>
                  <a:lnTo>
                    <a:pt x="67009" y="349935"/>
                  </a:lnTo>
                  <a:lnTo>
                    <a:pt x="66818" y="350185"/>
                  </a:lnTo>
                  <a:lnTo>
                    <a:pt x="66631" y="350457"/>
                  </a:lnTo>
                  <a:lnTo>
                    <a:pt x="66444" y="350741"/>
                  </a:lnTo>
                  <a:lnTo>
                    <a:pt x="66261" y="351024"/>
                  </a:lnTo>
                  <a:lnTo>
                    <a:pt x="66079" y="351331"/>
                  </a:lnTo>
                  <a:lnTo>
                    <a:pt x="65900" y="351637"/>
                  </a:lnTo>
                  <a:lnTo>
                    <a:pt x="65727" y="351955"/>
                  </a:lnTo>
                  <a:lnTo>
                    <a:pt x="65549" y="352284"/>
                  </a:lnTo>
                  <a:lnTo>
                    <a:pt x="65380" y="352624"/>
                  </a:lnTo>
                  <a:lnTo>
                    <a:pt x="65210" y="352976"/>
                  </a:lnTo>
                  <a:lnTo>
                    <a:pt x="65046" y="353339"/>
                  </a:lnTo>
                  <a:lnTo>
                    <a:pt x="64881" y="353702"/>
                  </a:lnTo>
                  <a:lnTo>
                    <a:pt x="64721" y="354077"/>
                  </a:lnTo>
                  <a:lnTo>
                    <a:pt x="64560" y="354462"/>
                  </a:lnTo>
                  <a:lnTo>
                    <a:pt x="64405" y="354859"/>
                  </a:lnTo>
                  <a:lnTo>
                    <a:pt x="64253" y="355257"/>
                  </a:lnTo>
                  <a:lnTo>
                    <a:pt x="64102" y="355676"/>
                  </a:lnTo>
                  <a:lnTo>
                    <a:pt x="63955" y="356096"/>
                  </a:lnTo>
                  <a:lnTo>
                    <a:pt x="63812" y="356516"/>
                  </a:lnTo>
                  <a:lnTo>
                    <a:pt x="63670" y="356958"/>
                  </a:lnTo>
                  <a:lnTo>
                    <a:pt x="63532" y="357401"/>
                  </a:lnTo>
                  <a:lnTo>
                    <a:pt x="63398" y="357843"/>
                  </a:lnTo>
                  <a:lnTo>
                    <a:pt x="63265" y="358309"/>
                  </a:lnTo>
                  <a:lnTo>
                    <a:pt x="63136" y="358762"/>
                  </a:lnTo>
                  <a:lnTo>
                    <a:pt x="63011" y="359239"/>
                  </a:lnTo>
                  <a:lnTo>
                    <a:pt x="62886" y="359716"/>
                  </a:lnTo>
                  <a:lnTo>
                    <a:pt x="62771" y="360203"/>
                  </a:lnTo>
                  <a:lnTo>
                    <a:pt x="62655" y="360691"/>
                  </a:lnTo>
                  <a:lnTo>
                    <a:pt x="62539" y="361191"/>
                  </a:lnTo>
                  <a:lnTo>
                    <a:pt x="62432" y="361690"/>
                  </a:lnTo>
                  <a:lnTo>
                    <a:pt x="62325" y="362200"/>
                  </a:lnTo>
                  <a:lnTo>
                    <a:pt x="62227" y="362711"/>
                  </a:lnTo>
                  <a:lnTo>
                    <a:pt x="62129" y="363233"/>
                  </a:lnTo>
                  <a:lnTo>
                    <a:pt x="62032" y="363755"/>
                  </a:lnTo>
                  <a:lnTo>
                    <a:pt x="61943" y="364288"/>
                  </a:lnTo>
                  <a:lnTo>
                    <a:pt x="61853" y="364821"/>
                  </a:lnTo>
                  <a:lnTo>
                    <a:pt x="61773" y="365355"/>
                  </a:lnTo>
                  <a:lnTo>
                    <a:pt x="61693" y="365899"/>
                  </a:lnTo>
                  <a:lnTo>
                    <a:pt x="61618" y="366444"/>
                  </a:lnTo>
                  <a:lnTo>
                    <a:pt x="61546" y="367000"/>
                  </a:lnTo>
                  <a:lnTo>
                    <a:pt x="61479" y="367556"/>
                  </a:lnTo>
                  <a:lnTo>
                    <a:pt x="61417" y="368112"/>
                  </a:lnTo>
                  <a:lnTo>
                    <a:pt x="61355" y="368679"/>
                  </a:lnTo>
                  <a:lnTo>
                    <a:pt x="61301" y="369235"/>
                  </a:lnTo>
                  <a:lnTo>
                    <a:pt x="61248" y="369814"/>
                  </a:lnTo>
                  <a:lnTo>
                    <a:pt x="61203" y="370381"/>
                  </a:lnTo>
                  <a:lnTo>
                    <a:pt x="61159" y="370959"/>
                  </a:lnTo>
                  <a:lnTo>
                    <a:pt x="61123" y="371538"/>
                  </a:lnTo>
                  <a:lnTo>
                    <a:pt x="61088" y="372117"/>
                  </a:lnTo>
                  <a:lnTo>
                    <a:pt x="61057" y="372695"/>
                  </a:lnTo>
                  <a:lnTo>
                    <a:pt x="61034" y="373274"/>
                  </a:lnTo>
                  <a:lnTo>
                    <a:pt x="61012" y="373864"/>
                  </a:lnTo>
                  <a:lnTo>
                    <a:pt x="60999" y="374454"/>
                  </a:lnTo>
                  <a:lnTo>
                    <a:pt x="60985" y="375044"/>
                  </a:lnTo>
                  <a:lnTo>
                    <a:pt x="60976" y="375634"/>
                  </a:lnTo>
                  <a:lnTo>
                    <a:pt x="60976" y="376224"/>
                  </a:lnTo>
                  <a:lnTo>
                    <a:pt x="60981" y="376814"/>
                  </a:lnTo>
                  <a:lnTo>
                    <a:pt x="60985" y="377415"/>
                  </a:lnTo>
                  <a:lnTo>
                    <a:pt x="60999" y="378005"/>
                  </a:lnTo>
                  <a:lnTo>
                    <a:pt x="61016" y="378595"/>
                  </a:lnTo>
                  <a:lnTo>
                    <a:pt x="61030" y="378845"/>
                  </a:lnTo>
                  <a:lnTo>
                    <a:pt x="61048" y="379072"/>
                  </a:lnTo>
                  <a:lnTo>
                    <a:pt x="61074" y="379287"/>
                  </a:lnTo>
                  <a:lnTo>
                    <a:pt x="61110" y="379480"/>
                  </a:lnTo>
                  <a:lnTo>
                    <a:pt x="61150" y="379662"/>
                  </a:lnTo>
                  <a:lnTo>
                    <a:pt x="61199" y="379832"/>
                  </a:lnTo>
                  <a:lnTo>
                    <a:pt x="61248" y="379980"/>
                  </a:lnTo>
                  <a:lnTo>
                    <a:pt x="61301" y="380116"/>
                  </a:lnTo>
                  <a:lnTo>
                    <a:pt x="61364" y="380229"/>
                  </a:lnTo>
                  <a:lnTo>
                    <a:pt x="61426" y="380331"/>
                  </a:lnTo>
                  <a:lnTo>
                    <a:pt x="61493" y="380422"/>
                  </a:lnTo>
                  <a:lnTo>
                    <a:pt x="61560" y="380501"/>
                  </a:lnTo>
                  <a:lnTo>
                    <a:pt x="61631" y="380558"/>
                  </a:lnTo>
                  <a:lnTo>
                    <a:pt x="61698" y="380592"/>
                  </a:lnTo>
                  <a:lnTo>
                    <a:pt x="61773" y="380626"/>
                  </a:lnTo>
                  <a:lnTo>
                    <a:pt x="61845" y="380638"/>
                  </a:lnTo>
                  <a:lnTo>
                    <a:pt x="61849" y="380831"/>
                  </a:lnTo>
                  <a:lnTo>
                    <a:pt x="61858" y="381012"/>
                  </a:lnTo>
                  <a:lnTo>
                    <a:pt x="61871" y="381205"/>
                  </a:lnTo>
                  <a:lnTo>
                    <a:pt x="61894" y="381386"/>
                  </a:lnTo>
                  <a:lnTo>
                    <a:pt x="61920" y="381557"/>
                  </a:lnTo>
                  <a:lnTo>
                    <a:pt x="61951" y="381727"/>
                  </a:lnTo>
                  <a:lnTo>
                    <a:pt x="61991" y="381886"/>
                  </a:lnTo>
                  <a:lnTo>
                    <a:pt x="62032" y="382033"/>
                  </a:lnTo>
                  <a:lnTo>
                    <a:pt x="62081" y="382169"/>
                  </a:lnTo>
                  <a:lnTo>
                    <a:pt x="62134" y="382294"/>
                  </a:lnTo>
                  <a:lnTo>
                    <a:pt x="62192" y="382408"/>
                  </a:lnTo>
                  <a:lnTo>
                    <a:pt x="62259" y="382498"/>
                  </a:lnTo>
                  <a:lnTo>
                    <a:pt x="62330" y="382578"/>
                  </a:lnTo>
                  <a:lnTo>
                    <a:pt x="62406" y="382635"/>
                  </a:lnTo>
                  <a:lnTo>
                    <a:pt x="62486" y="382680"/>
                  </a:lnTo>
                  <a:lnTo>
                    <a:pt x="62570" y="382703"/>
                  </a:lnTo>
                  <a:lnTo>
                    <a:pt x="64725" y="382964"/>
                  </a:lnTo>
                  <a:lnTo>
                    <a:pt x="65803" y="383088"/>
                  </a:lnTo>
                  <a:lnTo>
                    <a:pt x="66884" y="383213"/>
                  </a:lnTo>
                  <a:lnTo>
                    <a:pt x="67962" y="383315"/>
                  </a:lnTo>
                  <a:lnTo>
                    <a:pt x="69044" y="383406"/>
                  </a:lnTo>
                  <a:lnTo>
                    <a:pt x="70126" y="383497"/>
                  </a:lnTo>
                  <a:lnTo>
                    <a:pt x="71207" y="383565"/>
                  </a:lnTo>
                  <a:lnTo>
                    <a:pt x="72289" y="383610"/>
                  </a:lnTo>
                  <a:lnTo>
                    <a:pt x="73371" y="383644"/>
                  </a:lnTo>
                  <a:lnTo>
                    <a:pt x="74453" y="383667"/>
                  </a:lnTo>
                  <a:lnTo>
                    <a:pt x="75535" y="383667"/>
                  </a:lnTo>
                  <a:lnTo>
                    <a:pt x="76612" y="383633"/>
                  </a:lnTo>
                  <a:lnTo>
                    <a:pt x="77694" y="383588"/>
                  </a:lnTo>
                  <a:lnTo>
                    <a:pt x="78772" y="383520"/>
                  </a:lnTo>
                  <a:lnTo>
                    <a:pt x="79849" y="383417"/>
                  </a:lnTo>
                  <a:lnTo>
                    <a:pt x="79907" y="383406"/>
                  </a:lnTo>
                  <a:lnTo>
                    <a:pt x="79956" y="383383"/>
                  </a:lnTo>
                  <a:lnTo>
                    <a:pt x="80000" y="383349"/>
                  </a:lnTo>
                  <a:lnTo>
                    <a:pt x="80045" y="383293"/>
                  </a:lnTo>
                  <a:lnTo>
                    <a:pt x="80085" y="383236"/>
                  </a:lnTo>
                  <a:lnTo>
                    <a:pt x="80121" y="383168"/>
                  </a:lnTo>
                  <a:lnTo>
                    <a:pt x="80152" y="383088"/>
                  </a:lnTo>
                  <a:lnTo>
                    <a:pt x="80178" y="383009"/>
                  </a:lnTo>
                  <a:lnTo>
                    <a:pt x="80205" y="382918"/>
                  </a:lnTo>
                  <a:lnTo>
                    <a:pt x="80227" y="382816"/>
                  </a:lnTo>
                  <a:lnTo>
                    <a:pt x="80245" y="382714"/>
                  </a:lnTo>
                  <a:lnTo>
                    <a:pt x="80259" y="382612"/>
                  </a:lnTo>
                  <a:lnTo>
                    <a:pt x="80267" y="382498"/>
                  </a:lnTo>
                  <a:lnTo>
                    <a:pt x="80276" y="382385"/>
                  </a:lnTo>
                  <a:lnTo>
                    <a:pt x="80276" y="382271"/>
                  </a:lnTo>
                  <a:lnTo>
                    <a:pt x="80276" y="382147"/>
                  </a:lnTo>
                  <a:lnTo>
                    <a:pt x="80316" y="382090"/>
                  </a:lnTo>
                  <a:lnTo>
                    <a:pt x="80357" y="382022"/>
                  </a:lnTo>
                  <a:lnTo>
                    <a:pt x="80392" y="381931"/>
                  </a:lnTo>
                  <a:lnTo>
                    <a:pt x="80423" y="381840"/>
                  </a:lnTo>
                  <a:lnTo>
                    <a:pt x="80454" y="381727"/>
                  </a:lnTo>
                  <a:lnTo>
                    <a:pt x="80477" y="381602"/>
                  </a:lnTo>
                  <a:lnTo>
                    <a:pt x="80499" y="381477"/>
                  </a:lnTo>
                  <a:lnTo>
                    <a:pt x="80512" y="381330"/>
                  </a:lnTo>
                  <a:lnTo>
                    <a:pt x="80561" y="380819"/>
                  </a:lnTo>
                  <a:lnTo>
                    <a:pt x="80606" y="380320"/>
                  </a:lnTo>
                  <a:lnTo>
                    <a:pt x="80641" y="379809"/>
                  </a:lnTo>
                  <a:lnTo>
                    <a:pt x="80677" y="379299"/>
                  </a:lnTo>
                  <a:lnTo>
                    <a:pt x="80708" y="378788"/>
                  </a:lnTo>
                  <a:lnTo>
                    <a:pt x="80735" y="378266"/>
                  </a:lnTo>
                  <a:lnTo>
                    <a:pt x="80757" y="377756"/>
                  </a:lnTo>
                  <a:lnTo>
                    <a:pt x="80775" y="377245"/>
                  </a:lnTo>
                  <a:lnTo>
                    <a:pt x="80788" y="376735"/>
                  </a:lnTo>
                  <a:lnTo>
                    <a:pt x="80802" y="376224"/>
                  </a:lnTo>
                  <a:lnTo>
                    <a:pt x="80806" y="375713"/>
                  </a:lnTo>
                  <a:lnTo>
                    <a:pt x="80811" y="375203"/>
                  </a:lnTo>
                  <a:lnTo>
                    <a:pt x="80811" y="374692"/>
                  </a:lnTo>
                  <a:lnTo>
                    <a:pt x="80806" y="374182"/>
                  </a:lnTo>
                  <a:lnTo>
                    <a:pt x="80797" y="373671"/>
                  </a:lnTo>
                  <a:lnTo>
                    <a:pt x="80784" y="373161"/>
                  </a:lnTo>
                  <a:lnTo>
                    <a:pt x="80771" y="372650"/>
                  </a:lnTo>
                  <a:lnTo>
                    <a:pt x="80753" y="372151"/>
                  </a:lnTo>
                  <a:lnTo>
                    <a:pt x="80731" y="371640"/>
                  </a:lnTo>
                  <a:lnTo>
                    <a:pt x="80704" y="371141"/>
                  </a:lnTo>
                  <a:lnTo>
                    <a:pt x="80673" y="370630"/>
                  </a:lnTo>
                  <a:lnTo>
                    <a:pt x="80641" y="370131"/>
                  </a:lnTo>
                  <a:lnTo>
                    <a:pt x="80601" y="369632"/>
                  </a:lnTo>
                  <a:lnTo>
                    <a:pt x="80561" y="369144"/>
                  </a:lnTo>
                  <a:lnTo>
                    <a:pt x="80521" y="368645"/>
                  </a:lnTo>
                  <a:lnTo>
                    <a:pt x="80472" y="368157"/>
                  </a:lnTo>
                  <a:lnTo>
                    <a:pt x="80423" y="367658"/>
                  </a:lnTo>
                  <a:lnTo>
                    <a:pt x="80370" y="367170"/>
                  </a:lnTo>
                  <a:lnTo>
                    <a:pt x="80312" y="366693"/>
                  </a:lnTo>
                  <a:lnTo>
                    <a:pt x="80254" y="366205"/>
                  </a:lnTo>
                  <a:lnTo>
                    <a:pt x="80192" y="365729"/>
                  </a:lnTo>
                  <a:lnTo>
                    <a:pt x="80125" y="365252"/>
                  </a:lnTo>
                  <a:lnTo>
                    <a:pt x="80054" y="364787"/>
                  </a:lnTo>
                  <a:lnTo>
                    <a:pt x="79983" y="364311"/>
                  </a:lnTo>
                  <a:lnTo>
                    <a:pt x="79907" y="363845"/>
                  </a:lnTo>
                  <a:lnTo>
                    <a:pt x="79831" y="363380"/>
                  </a:lnTo>
                  <a:lnTo>
                    <a:pt x="79747" y="362926"/>
                  </a:lnTo>
                  <a:lnTo>
                    <a:pt x="79662" y="362473"/>
                  </a:lnTo>
                  <a:lnTo>
                    <a:pt x="79577" y="362019"/>
                  </a:lnTo>
                  <a:lnTo>
                    <a:pt x="79488" y="361576"/>
                  </a:lnTo>
                  <a:lnTo>
                    <a:pt x="79395" y="361134"/>
                  </a:lnTo>
                  <a:lnTo>
                    <a:pt x="79297" y="360691"/>
                  </a:lnTo>
                  <a:lnTo>
                    <a:pt x="79199" y="360260"/>
                  </a:lnTo>
                  <a:lnTo>
                    <a:pt x="79097" y="359840"/>
                  </a:lnTo>
                  <a:lnTo>
                    <a:pt x="78994" y="359409"/>
                  </a:lnTo>
                  <a:lnTo>
                    <a:pt x="78887" y="358989"/>
                  </a:lnTo>
                  <a:lnTo>
                    <a:pt x="78780" y="358581"/>
                  </a:lnTo>
                  <a:lnTo>
                    <a:pt x="78669" y="358172"/>
                  </a:lnTo>
                  <a:lnTo>
                    <a:pt x="78553" y="357775"/>
                  </a:lnTo>
                  <a:lnTo>
                    <a:pt x="78438" y="357378"/>
                  </a:lnTo>
                  <a:lnTo>
                    <a:pt x="78317" y="356981"/>
                  </a:lnTo>
                  <a:lnTo>
                    <a:pt x="78193" y="356595"/>
                  </a:lnTo>
                  <a:lnTo>
                    <a:pt x="78068" y="356221"/>
                  </a:lnTo>
                  <a:lnTo>
                    <a:pt x="77943" y="355847"/>
                  </a:lnTo>
                  <a:lnTo>
                    <a:pt x="77814" y="355472"/>
                  </a:lnTo>
                  <a:lnTo>
                    <a:pt x="77681" y="355120"/>
                  </a:lnTo>
                  <a:lnTo>
                    <a:pt x="77547" y="354757"/>
                  </a:lnTo>
                  <a:lnTo>
                    <a:pt x="77414" y="354417"/>
                  </a:lnTo>
                  <a:lnTo>
                    <a:pt x="77276" y="354077"/>
                  </a:lnTo>
                  <a:lnTo>
                    <a:pt x="77133" y="353736"/>
                  </a:lnTo>
                  <a:lnTo>
                    <a:pt x="76991" y="353407"/>
                  </a:lnTo>
                  <a:lnTo>
                    <a:pt x="76848" y="353089"/>
                  </a:lnTo>
                  <a:lnTo>
                    <a:pt x="76701" y="352783"/>
                  </a:lnTo>
                  <a:lnTo>
                    <a:pt x="76550" y="352477"/>
                  </a:lnTo>
                  <a:lnTo>
                    <a:pt x="76750" y="351978"/>
                  </a:lnTo>
                  <a:lnTo>
                    <a:pt x="76946" y="351467"/>
                  </a:lnTo>
                  <a:lnTo>
                    <a:pt x="77138" y="350945"/>
                  </a:lnTo>
                  <a:lnTo>
                    <a:pt x="77329" y="350412"/>
                  </a:lnTo>
                  <a:lnTo>
                    <a:pt x="77516" y="349879"/>
                  </a:lnTo>
                  <a:lnTo>
                    <a:pt x="77699" y="349323"/>
                  </a:lnTo>
                  <a:lnTo>
                    <a:pt x="77886" y="348767"/>
                  </a:lnTo>
                  <a:lnTo>
                    <a:pt x="78064" y="348199"/>
                  </a:lnTo>
                  <a:lnTo>
                    <a:pt x="78242" y="347621"/>
                  </a:lnTo>
                  <a:lnTo>
                    <a:pt x="78415" y="347042"/>
                  </a:lnTo>
                  <a:lnTo>
                    <a:pt x="78589" y="346452"/>
                  </a:lnTo>
                  <a:lnTo>
                    <a:pt x="78763" y="345851"/>
                  </a:lnTo>
                  <a:lnTo>
                    <a:pt x="78927" y="345238"/>
                  </a:lnTo>
                  <a:lnTo>
                    <a:pt x="79092" y="344614"/>
                  </a:lnTo>
                  <a:lnTo>
                    <a:pt x="79257" y="343990"/>
                  </a:lnTo>
                  <a:lnTo>
                    <a:pt x="79417" y="343355"/>
                  </a:lnTo>
                  <a:lnTo>
                    <a:pt x="79573" y="342719"/>
                  </a:lnTo>
                  <a:lnTo>
                    <a:pt x="79729" y="342061"/>
                  </a:lnTo>
                  <a:lnTo>
                    <a:pt x="79880" y="341403"/>
                  </a:lnTo>
                  <a:lnTo>
                    <a:pt x="80032" y="340745"/>
                  </a:lnTo>
                  <a:lnTo>
                    <a:pt x="80178" y="340076"/>
                  </a:lnTo>
                  <a:lnTo>
                    <a:pt x="80321" y="339395"/>
                  </a:lnTo>
                  <a:lnTo>
                    <a:pt x="80463" y="338703"/>
                  </a:lnTo>
                  <a:lnTo>
                    <a:pt x="80601" y="338022"/>
                  </a:lnTo>
                  <a:lnTo>
                    <a:pt x="80739" y="337318"/>
                  </a:lnTo>
                  <a:lnTo>
                    <a:pt x="80873" y="336615"/>
                  </a:lnTo>
                  <a:lnTo>
                    <a:pt x="81002" y="335900"/>
                  </a:lnTo>
                  <a:lnTo>
                    <a:pt x="81131" y="335185"/>
                  </a:lnTo>
                  <a:lnTo>
                    <a:pt x="81256" y="334459"/>
                  </a:lnTo>
                  <a:lnTo>
                    <a:pt x="81381" y="333733"/>
                  </a:lnTo>
                  <a:lnTo>
                    <a:pt x="81501" y="333007"/>
                  </a:lnTo>
                  <a:lnTo>
                    <a:pt x="81616" y="332258"/>
                  </a:lnTo>
                  <a:lnTo>
                    <a:pt x="81732" y="331521"/>
                  </a:lnTo>
                  <a:lnTo>
                    <a:pt x="81844" y="330772"/>
                  </a:lnTo>
                  <a:lnTo>
                    <a:pt x="81955" y="330012"/>
                  </a:lnTo>
                  <a:lnTo>
                    <a:pt x="82062" y="329251"/>
                  </a:lnTo>
                  <a:lnTo>
                    <a:pt x="82164" y="328491"/>
                  </a:lnTo>
                  <a:lnTo>
                    <a:pt x="82262" y="327720"/>
                  </a:lnTo>
                  <a:lnTo>
                    <a:pt x="82360" y="326948"/>
                  </a:lnTo>
                  <a:lnTo>
                    <a:pt x="82458" y="326177"/>
                  </a:lnTo>
                  <a:lnTo>
                    <a:pt x="82547" y="325394"/>
                  </a:lnTo>
                  <a:lnTo>
                    <a:pt x="82640" y="324611"/>
                  </a:lnTo>
                  <a:lnTo>
                    <a:pt x="82725" y="323817"/>
                  </a:lnTo>
                  <a:lnTo>
                    <a:pt x="82810" y="323022"/>
                  </a:lnTo>
                  <a:lnTo>
                    <a:pt x="82890" y="322228"/>
                  </a:lnTo>
                  <a:lnTo>
                    <a:pt x="82970" y="321434"/>
                  </a:lnTo>
                  <a:lnTo>
                    <a:pt x="83041" y="320628"/>
                  </a:lnTo>
                  <a:lnTo>
                    <a:pt x="83117" y="319823"/>
                  </a:lnTo>
                  <a:lnTo>
                    <a:pt x="83184" y="319017"/>
                  </a:lnTo>
                  <a:lnTo>
                    <a:pt x="83250" y="318212"/>
                  </a:lnTo>
                  <a:lnTo>
                    <a:pt x="83313" y="317395"/>
                  </a:lnTo>
                  <a:lnTo>
                    <a:pt x="83375" y="316589"/>
                  </a:lnTo>
                  <a:lnTo>
                    <a:pt x="83433" y="315772"/>
                  </a:lnTo>
                  <a:lnTo>
                    <a:pt x="83486" y="314944"/>
                  </a:lnTo>
                  <a:lnTo>
                    <a:pt x="83540" y="314127"/>
                  </a:lnTo>
                  <a:lnTo>
                    <a:pt x="83589" y="313310"/>
                  </a:lnTo>
                  <a:lnTo>
                    <a:pt x="83633" y="312482"/>
                  </a:lnTo>
                  <a:lnTo>
                    <a:pt x="83678" y="311654"/>
                  </a:lnTo>
                  <a:lnTo>
                    <a:pt x="83713" y="310825"/>
                  </a:lnTo>
                  <a:lnTo>
                    <a:pt x="83753" y="310009"/>
                  </a:lnTo>
                  <a:lnTo>
                    <a:pt x="83785" y="309180"/>
                  </a:lnTo>
                  <a:lnTo>
                    <a:pt x="83816" y="308352"/>
                  </a:lnTo>
                  <a:lnTo>
                    <a:pt x="83843" y="307512"/>
                  </a:lnTo>
                  <a:lnTo>
                    <a:pt x="83869" y="306684"/>
                  </a:lnTo>
                  <a:lnTo>
                    <a:pt x="83892" y="305856"/>
                  </a:lnTo>
                  <a:lnTo>
                    <a:pt x="83909" y="305028"/>
                  </a:lnTo>
                  <a:lnTo>
                    <a:pt x="83923" y="304199"/>
                  </a:lnTo>
                  <a:lnTo>
                    <a:pt x="83936" y="303371"/>
                  </a:lnTo>
                  <a:lnTo>
                    <a:pt x="83945" y="302531"/>
                  </a:lnTo>
                  <a:lnTo>
                    <a:pt x="83949" y="301703"/>
                  </a:lnTo>
                  <a:lnTo>
                    <a:pt x="83954" y="300875"/>
                  </a:lnTo>
                  <a:lnTo>
                    <a:pt x="83954" y="300047"/>
                  </a:lnTo>
                  <a:lnTo>
                    <a:pt x="83949" y="299230"/>
                  </a:lnTo>
                  <a:lnTo>
                    <a:pt x="83945" y="298402"/>
                  </a:lnTo>
                  <a:lnTo>
                    <a:pt x="83936" y="297573"/>
                  </a:lnTo>
                  <a:lnTo>
                    <a:pt x="83923" y="296756"/>
                  </a:lnTo>
                  <a:lnTo>
                    <a:pt x="83905" y="295928"/>
                  </a:lnTo>
                  <a:lnTo>
                    <a:pt x="83887" y="295111"/>
                  </a:lnTo>
                  <a:lnTo>
                    <a:pt x="83865" y="294294"/>
                  </a:lnTo>
                  <a:lnTo>
                    <a:pt x="83838" y="293477"/>
                  </a:lnTo>
                  <a:lnTo>
                    <a:pt x="83811" y="292660"/>
                  </a:lnTo>
                  <a:lnTo>
                    <a:pt x="83776" y="291855"/>
                  </a:lnTo>
                  <a:lnTo>
                    <a:pt x="83740" y="291049"/>
                  </a:lnTo>
                  <a:lnTo>
                    <a:pt x="83705" y="290232"/>
                  </a:lnTo>
                  <a:lnTo>
                    <a:pt x="83660" y="289438"/>
                  </a:lnTo>
                  <a:lnTo>
                    <a:pt x="83615" y="288633"/>
                  </a:lnTo>
                  <a:lnTo>
                    <a:pt x="83567" y="287838"/>
                  </a:lnTo>
                  <a:lnTo>
                    <a:pt x="83518" y="287044"/>
                  </a:lnTo>
                  <a:lnTo>
                    <a:pt x="83460" y="286250"/>
                  </a:lnTo>
                  <a:lnTo>
                    <a:pt x="83402" y="285467"/>
                  </a:lnTo>
                  <a:lnTo>
                    <a:pt x="83339" y="284684"/>
                  </a:lnTo>
                  <a:lnTo>
                    <a:pt x="83277" y="283901"/>
                  </a:lnTo>
                  <a:lnTo>
                    <a:pt x="83210" y="283130"/>
                  </a:lnTo>
                  <a:lnTo>
                    <a:pt x="83135" y="282358"/>
                  </a:lnTo>
                  <a:lnTo>
                    <a:pt x="83063" y="281598"/>
                  </a:lnTo>
                  <a:lnTo>
                    <a:pt x="82983" y="280838"/>
                  </a:lnTo>
                  <a:lnTo>
                    <a:pt x="82903" y="280078"/>
                  </a:lnTo>
                  <a:lnTo>
                    <a:pt x="82819" y="279329"/>
                  </a:lnTo>
                  <a:lnTo>
                    <a:pt x="82730" y="278580"/>
                  </a:lnTo>
                  <a:lnTo>
                    <a:pt x="82636" y="277831"/>
                  </a:lnTo>
                  <a:lnTo>
                    <a:pt x="82543" y="277094"/>
                  </a:lnTo>
                  <a:lnTo>
                    <a:pt x="82445" y="276368"/>
                  </a:lnTo>
                  <a:lnTo>
                    <a:pt x="82342" y="275641"/>
                  </a:lnTo>
                  <a:lnTo>
                    <a:pt x="82235" y="274927"/>
                  </a:lnTo>
                  <a:lnTo>
                    <a:pt x="82124" y="274212"/>
                  </a:lnTo>
                  <a:lnTo>
                    <a:pt x="82013" y="273497"/>
                  </a:lnTo>
                  <a:lnTo>
                    <a:pt x="81897" y="272794"/>
                  </a:lnTo>
                  <a:lnTo>
                    <a:pt x="81777" y="272101"/>
                  </a:lnTo>
                  <a:lnTo>
                    <a:pt x="81657" y="271409"/>
                  </a:lnTo>
                  <a:lnTo>
                    <a:pt x="81527" y="270729"/>
                  </a:lnTo>
                  <a:lnTo>
                    <a:pt x="81398" y="270059"/>
                  </a:lnTo>
                  <a:lnTo>
                    <a:pt x="81265" y="269390"/>
                  </a:lnTo>
                  <a:lnTo>
                    <a:pt x="81127" y="268732"/>
                  </a:lnTo>
                  <a:lnTo>
                    <a:pt x="80989" y="268074"/>
                  </a:lnTo>
                  <a:lnTo>
                    <a:pt x="80842" y="267427"/>
                  </a:lnTo>
                  <a:lnTo>
                    <a:pt x="80695" y="266791"/>
                  </a:lnTo>
                  <a:lnTo>
                    <a:pt x="80544" y="266156"/>
                  </a:lnTo>
                  <a:lnTo>
                    <a:pt x="80388" y="265543"/>
                  </a:lnTo>
                  <a:lnTo>
                    <a:pt x="80232" y="264919"/>
                  </a:lnTo>
                  <a:lnTo>
                    <a:pt x="80067" y="264318"/>
                  </a:lnTo>
                  <a:lnTo>
                    <a:pt x="79902" y="263717"/>
                  </a:lnTo>
                  <a:lnTo>
                    <a:pt x="79733" y="263127"/>
                  </a:lnTo>
                  <a:lnTo>
                    <a:pt x="79560" y="262548"/>
                  </a:lnTo>
                  <a:lnTo>
                    <a:pt x="79386" y="261981"/>
                  </a:lnTo>
                  <a:lnTo>
                    <a:pt x="79203" y="261413"/>
                  </a:lnTo>
                  <a:lnTo>
                    <a:pt x="79021" y="260857"/>
                  </a:lnTo>
                  <a:lnTo>
                    <a:pt x="78834" y="260313"/>
                  </a:lnTo>
                  <a:lnTo>
                    <a:pt x="78642" y="259780"/>
                  </a:lnTo>
                  <a:lnTo>
                    <a:pt x="79226" y="259485"/>
                  </a:lnTo>
                  <a:lnTo>
                    <a:pt x="79270" y="259451"/>
                  </a:lnTo>
                  <a:lnTo>
                    <a:pt x="79310" y="259417"/>
                  </a:lnTo>
                  <a:lnTo>
                    <a:pt x="79350" y="259371"/>
                  </a:lnTo>
                  <a:lnTo>
                    <a:pt x="79386" y="259314"/>
                  </a:lnTo>
                  <a:lnTo>
                    <a:pt x="79422" y="259246"/>
                  </a:lnTo>
                  <a:lnTo>
                    <a:pt x="79453" y="259178"/>
                  </a:lnTo>
                  <a:lnTo>
                    <a:pt x="79484" y="259110"/>
                  </a:lnTo>
                  <a:lnTo>
                    <a:pt x="79511" y="259031"/>
                  </a:lnTo>
                  <a:lnTo>
                    <a:pt x="79537" y="258951"/>
                  </a:lnTo>
                  <a:lnTo>
                    <a:pt x="79560" y="258861"/>
                  </a:lnTo>
                  <a:lnTo>
                    <a:pt x="79582" y="258770"/>
                  </a:lnTo>
                  <a:lnTo>
                    <a:pt x="79600" y="258679"/>
                  </a:lnTo>
                  <a:lnTo>
                    <a:pt x="79626" y="258475"/>
                  </a:lnTo>
                  <a:lnTo>
                    <a:pt x="79649" y="258259"/>
                  </a:lnTo>
                  <a:lnTo>
                    <a:pt x="79658" y="258044"/>
                  </a:lnTo>
                  <a:lnTo>
                    <a:pt x="79662" y="257828"/>
                  </a:lnTo>
                  <a:lnTo>
                    <a:pt x="79658" y="257601"/>
                  </a:lnTo>
                  <a:lnTo>
                    <a:pt x="79640" y="257386"/>
                  </a:lnTo>
                  <a:lnTo>
                    <a:pt x="79617" y="257181"/>
                  </a:lnTo>
                  <a:lnTo>
                    <a:pt x="79591" y="256977"/>
                  </a:lnTo>
                  <a:lnTo>
                    <a:pt x="79551" y="256796"/>
                  </a:lnTo>
                  <a:lnTo>
                    <a:pt x="79506" y="256625"/>
                  </a:lnTo>
                  <a:lnTo>
                    <a:pt x="79560" y="256569"/>
                  </a:lnTo>
                  <a:lnTo>
                    <a:pt x="79609" y="256489"/>
                  </a:lnTo>
                  <a:lnTo>
                    <a:pt x="79653" y="256387"/>
                  </a:lnTo>
                  <a:lnTo>
                    <a:pt x="79693" y="256274"/>
                  </a:lnTo>
                  <a:lnTo>
                    <a:pt x="79729" y="256138"/>
                  </a:lnTo>
                  <a:lnTo>
                    <a:pt x="79760" y="255990"/>
                  </a:lnTo>
                  <a:lnTo>
                    <a:pt x="79782" y="255820"/>
                  </a:lnTo>
                  <a:lnTo>
                    <a:pt x="79796" y="255638"/>
                  </a:lnTo>
                  <a:lnTo>
                    <a:pt x="79889" y="253948"/>
                  </a:lnTo>
                  <a:lnTo>
                    <a:pt x="79978" y="252223"/>
                  </a:lnTo>
                  <a:lnTo>
                    <a:pt x="80063" y="250499"/>
                  </a:lnTo>
                  <a:lnTo>
                    <a:pt x="80143" y="248740"/>
                  </a:lnTo>
                  <a:lnTo>
                    <a:pt x="80223" y="246970"/>
                  </a:lnTo>
                  <a:lnTo>
                    <a:pt x="80299" y="245177"/>
                  </a:lnTo>
                  <a:lnTo>
                    <a:pt x="80365" y="243373"/>
                  </a:lnTo>
                  <a:lnTo>
                    <a:pt x="80437" y="241547"/>
                  </a:lnTo>
                  <a:lnTo>
                    <a:pt x="80499" y="239708"/>
                  </a:lnTo>
                  <a:lnTo>
                    <a:pt x="80557" y="237848"/>
                  </a:lnTo>
                  <a:lnTo>
                    <a:pt x="80610" y="235976"/>
                  </a:lnTo>
                  <a:lnTo>
                    <a:pt x="80664" y="234092"/>
                  </a:lnTo>
                  <a:lnTo>
                    <a:pt x="80708" y="232197"/>
                  </a:lnTo>
                  <a:lnTo>
                    <a:pt x="80753" y="230280"/>
                  </a:lnTo>
                  <a:lnTo>
                    <a:pt x="80788" y="228362"/>
                  </a:lnTo>
                  <a:lnTo>
                    <a:pt x="80820" y="226422"/>
                  </a:lnTo>
                  <a:lnTo>
                    <a:pt x="80851" y="224482"/>
                  </a:lnTo>
                  <a:lnTo>
                    <a:pt x="80873" y="222531"/>
                  </a:lnTo>
                  <a:lnTo>
                    <a:pt x="80891" y="220568"/>
                  </a:lnTo>
                  <a:lnTo>
                    <a:pt x="80904" y="218593"/>
                  </a:lnTo>
                  <a:lnTo>
                    <a:pt x="80913" y="216608"/>
                  </a:lnTo>
                  <a:lnTo>
                    <a:pt x="80913" y="214622"/>
                  </a:lnTo>
                  <a:lnTo>
                    <a:pt x="80913" y="212625"/>
                  </a:lnTo>
                  <a:lnTo>
                    <a:pt x="80904" y="210629"/>
                  </a:lnTo>
                  <a:lnTo>
                    <a:pt x="80891" y="208620"/>
                  </a:lnTo>
                  <a:lnTo>
                    <a:pt x="80873" y="206601"/>
                  </a:lnTo>
                  <a:lnTo>
                    <a:pt x="80846" y="204592"/>
                  </a:lnTo>
                  <a:lnTo>
                    <a:pt x="80815" y="202573"/>
                  </a:lnTo>
                  <a:lnTo>
                    <a:pt x="80779" y="200542"/>
                  </a:lnTo>
                  <a:lnTo>
                    <a:pt x="80735" y="198522"/>
                  </a:lnTo>
                  <a:lnTo>
                    <a:pt x="80686" y="196503"/>
                  </a:lnTo>
                  <a:lnTo>
                    <a:pt x="80628" y="194472"/>
                  </a:lnTo>
                  <a:lnTo>
                    <a:pt x="80570" y="192441"/>
                  </a:lnTo>
                  <a:lnTo>
                    <a:pt x="80499" y="190421"/>
                  </a:lnTo>
                  <a:lnTo>
                    <a:pt x="80423" y="188390"/>
                  </a:lnTo>
                  <a:lnTo>
                    <a:pt x="80343" y="186371"/>
                  </a:lnTo>
                  <a:lnTo>
                    <a:pt x="80254" y="184351"/>
                  </a:lnTo>
                  <a:lnTo>
                    <a:pt x="80161" y="182332"/>
                  </a:lnTo>
                  <a:lnTo>
                    <a:pt x="80054" y="180312"/>
                  </a:lnTo>
                  <a:lnTo>
                    <a:pt x="79947" y="178304"/>
                  </a:lnTo>
                  <a:lnTo>
                    <a:pt x="79831" y="176307"/>
                  </a:lnTo>
                  <a:lnTo>
                    <a:pt x="79707" y="174299"/>
                  </a:lnTo>
                  <a:lnTo>
                    <a:pt x="79573" y="172313"/>
                  </a:lnTo>
                  <a:lnTo>
                    <a:pt x="79435" y="170327"/>
                  </a:lnTo>
                  <a:lnTo>
                    <a:pt x="79288" y="168342"/>
                  </a:lnTo>
                  <a:lnTo>
                    <a:pt x="79132" y="166379"/>
                  </a:lnTo>
                  <a:lnTo>
                    <a:pt x="78967" y="164416"/>
                  </a:lnTo>
                  <a:lnTo>
                    <a:pt x="78798" y="162465"/>
                  </a:lnTo>
                  <a:lnTo>
                    <a:pt x="78620" y="160524"/>
                  </a:lnTo>
                  <a:lnTo>
                    <a:pt x="78433" y="158596"/>
                  </a:lnTo>
                  <a:lnTo>
                    <a:pt x="78237" y="156678"/>
                  </a:lnTo>
                  <a:lnTo>
                    <a:pt x="78037" y="154772"/>
                  </a:lnTo>
                  <a:lnTo>
                    <a:pt x="77823" y="152889"/>
                  </a:lnTo>
                  <a:lnTo>
                    <a:pt x="77605" y="151005"/>
                  </a:lnTo>
                  <a:lnTo>
                    <a:pt x="77374" y="149144"/>
                  </a:lnTo>
                  <a:lnTo>
                    <a:pt x="77138" y="147295"/>
                  </a:lnTo>
                  <a:lnTo>
                    <a:pt x="76888" y="145457"/>
                  </a:lnTo>
                  <a:lnTo>
                    <a:pt x="76764" y="144549"/>
                  </a:lnTo>
                  <a:lnTo>
                    <a:pt x="76635" y="143642"/>
                  </a:lnTo>
                  <a:lnTo>
                    <a:pt x="76501" y="142745"/>
                  </a:lnTo>
                  <a:lnTo>
                    <a:pt x="76367" y="141838"/>
                  </a:lnTo>
                  <a:lnTo>
                    <a:pt x="76234" y="140953"/>
                  </a:lnTo>
                  <a:lnTo>
                    <a:pt x="76096" y="140056"/>
                  </a:lnTo>
                  <a:lnTo>
                    <a:pt x="75953" y="139171"/>
                  </a:lnTo>
                  <a:lnTo>
                    <a:pt x="75811" y="138298"/>
                  </a:lnTo>
                  <a:lnTo>
                    <a:pt x="75668" y="137424"/>
                  </a:lnTo>
                  <a:lnTo>
                    <a:pt x="75522" y="136550"/>
                  </a:lnTo>
                  <a:lnTo>
                    <a:pt x="75370" y="135688"/>
                  </a:lnTo>
                  <a:lnTo>
                    <a:pt x="75219" y="134826"/>
                  </a:lnTo>
                  <a:lnTo>
                    <a:pt x="75063" y="133963"/>
                  </a:lnTo>
                  <a:lnTo>
                    <a:pt x="74907" y="133124"/>
                  </a:lnTo>
                  <a:lnTo>
                    <a:pt x="75268" y="133056"/>
                  </a:lnTo>
                  <a:lnTo>
                    <a:pt x="75633" y="132965"/>
                  </a:lnTo>
                  <a:lnTo>
                    <a:pt x="75993" y="132863"/>
                  </a:lnTo>
                  <a:lnTo>
                    <a:pt x="76350" y="132738"/>
                  </a:lnTo>
                  <a:lnTo>
                    <a:pt x="76706" y="132602"/>
                  </a:lnTo>
                  <a:lnTo>
                    <a:pt x="77057" y="132443"/>
                  </a:lnTo>
                  <a:lnTo>
                    <a:pt x="77409" y="132261"/>
                  </a:lnTo>
                  <a:lnTo>
                    <a:pt x="77756" y="132069"/>
                  </a:lnTo>
                  <a:lnTo>
                    <a:pt x="78104" y="131864"/>
                  </a:lnTo>
                  <a:lnTo>
                    <a:pt x="78447" y="131626"/>
                  </a:lnTo>
                  <a:lnTo>
                    <a:pt x="78789" y="131388"/>
                  </a:lnTo>
                  <a:lnTo>
                    <a:pt x="79128" y="131127"/>
                  </a:lnTo>
                  <a:lnTo>
                    <a:pt x="79466" y="130843"/>
                  </a:lnTo>
                  <a:lnTo>
                    <a:pt x="79800" y="130548"/>
                  </a:lnTo>
                  <a:lnTo>
                    <a:pt x="80134" y="130242"/>
                  </a:lnTo>
                  <a:lnTo>
                    <a:pt x="80463" y="129913"/>
                  </a:lnTo>
                  <a:lnTo>
                    <a:pt x="80793" y="129572"/>
                  </a:lnTo>
                  <a:lnTo>
                    <a:pt x="81118" y="129221"/>
                  </a:lnTo>
                  <a:lnTo>
                    <a:pt x="81443" y="128846"/>
                  </a:lnTo>
                  <a:lnTo>
                    <a:pt x="81763" y="128449"/>
                  </a:lnTo>
                  <a:lnTo>
                    <a:pt x="82084" y="128052"/>
                  </a:lnTo>
                  <a:lnTo>
                    <a:pt x="82400" y="127632"/>
                  </a:lnTo>
                  <a:lnTo>
                    <a:pt x="82716" y="127201"/>
                  </a:lnTo>
                  <a:lnTo>
                    <a:pt x="83028" y="126759"/>
                  </a:lnTo>
                  <a:lnTo>
                    <a:pt x="83335" y="126293"/>
                  </a:lnTo>
                  <a:lnTo>
                    <a:pt x="83642" y="125817"/>
                  </a:lnTo>
                  <a:lnTo>
                    <a:pt x="83949" y="125329"/>
                  </a:lnTo>
                  <a:lnTo>
                    <a:pt x="84252" y="124830"/>
                  </a:lnTo>
                  <a:lnTo>
                    <a:pt x="84550" y="124308"/>
                  </a:lnTo>
                  <a:lnTo>
                    <a:pt x="84849" y="123786"/>
                  </a:lnTo>
                  <a:lnTo>
                    <a:pt x="85143" y="123241"/>
                  </a:lnTo>
                  <a:lnTo>
                    <a:pt x="85436" y="122685"/>
                  </a:lnTo>
                  <a:lnTo>
                    <a:pt x="85726" y="122118"/>
                  </a:lnTo>
                  <a:lnTo>
                    <a:pt x="86015" y="121539"/>
                  </a:lnTo>
                  <a:lnTo>
                    <a:pt x="86300" y="120949"/>
                  </a:lnTo>
                  <a:lnTo>
                    <a:pt x="86585" y="120348"/>
                  </a:lnTo>
                  <a:lnTo>
                    <a:pt x="86866" y="119724"/>
                  </a:lnTo>
                  <a:lnTo>
                    <a:pt x="87142" y="119100"/>
                  </a:lnTo>
                  <a:lnTo>
                    <a:pt x="87418" y="118465"/>
                  </a:lnTo>
                  <a:lnTo>
                    <a:pt x="87694" y="117818"/>
                  </a:lnTo>
                  <a:lnTo>
                    <a:pt x="87965" y="117149"/>
                  </a:lnTo>
                  <a:lnTo>
                    <a:pt x="88232" y="116479"/>
                  </a:lnTo>
                  <a:lnTo>
                    <a:pt x="88499" y="115798"/>
                  </a:lnTo>
                  <a:lnTo>
                    <a:pt x="88762" y="115106"/>
                  </a:lnTo>
                  <a:lnTo>
                    <a:pt x="89025" y="114403"/>
                  </a:lnTo>
                  <a:lnTo>
                    <a:pt x="89283" y="113688"/>
                  </a:lnTo>
                  <a:lnTo>
                    <a:pt x="89537" y="112973"/>
                  </a:lnTo>
                  <a:lnTo>
                    <a:pt x="89791" y="112236"/>
                  </a:lnTo>
                  <a:lnTo>
                    <a:pt x="90044" y="111498"/>
                  </a:lnTo>
                  <a:lnTo>
                    <a:pt x="90289" y="110749"/>
                  </a:lnTo>
                  <a:lnTo>
                    <a:pt x="90539" y="109989"/>
                  </a:lnTo>
                  <a:lnTo>
                    <a:pt x="90779" y="109218"/>
                  </a:lnTo>
                  <a:lnTo>
                    <a:pt x="91019" y="108435"/>
                  </a:lnTo>
                  <a:lnTo>
                    <a:pt x="91260" y="107652"/>
                  </a:lnTo>
                  <a:lnTo>
                    <a:pt x="91496" y="106858"/>
                  </a:lnTo>
                  <a:lnTo>
                    <a:pt x="91727" y="106052"/>
                  </a:lnTo>
                  <a:lnTo>
                    <a:pt x="91959" y="105247"/>
                  </a:lnTo>
                  <a:lnTo>
                    <a:pt x="92186" y="104430"/>
                  </a:lnTo>
                  <a:lnTo>
                    <a:pt x="92413" y="103601"/>
                  </a:lnTo>
                  <a:lnTo>
                    <a:pt x="92636" y="102773"/>
                  </a:lnTo>
                  <a:lnTo>
                    <a:pt x="92854" y="101934"/>
                  </a:lnTo>
                  <a:lnTo>
                    <a:pt x="93072" y="101083"/>
                  </a:lnTo>
                  <a:lnTo>
                    <a:pt x="93286" y="100232"/>
                  </a:lnTo>
                  <a:lnTo>
                    <a:pt x="93499" y="99369"/>
                  </a:lnTo>
                  <a:lnTo>
                    <a:pt x="93708" y="98507"/>
                  </a:lnTo>
                  <a:lnTo>
                    <a:pt x="93913" y="97633"/>
                  </a:lnTo>
                  <a:lnTo>
                    <a:pt x="94118" y="96760"/>
                  </a:lnTo>
                  <a:lnTo>
                    <a:pt x="94323" y="95875"/>
                  </a:lnTo>
                  <a:lnTo>
                    <a:pt x="94519" y="94990"/>
                  </a:lnTo>
                  <a:lnTo>
                    <a:pt x="94715" y="94093"/>
                  </a:lnTo>
                  <a:lnTo>
                    <a:pt x="94911" y="93186"/>
                  </a:lnTo>
                  <a:lnTo>
                    <a:pt x="95102" y="92289"/>
                  </a:lnTo>
                  <a:lnTo>
                    <a:pt x="95289" y="91382"/>
                  </a:lnTo>
                  <a:lnTo>
                    <a:pt x="95476" y="90463"/>
                  </a:lnTo>
                  <a:lnTo>
                    <a:pt x="95658" y="89544"/>
                  </a:lnTo>
                  <a:lnTo>
                    <a:pt x="95837" y="88625"/>
                  </a:lnTo>
                  <a:lnTo>
                    <a:pt x="96015" y="87694"/>
                  </a:lnTo>
                  <a:lnTo>
                    <a:pt x="96188" y="86764"/>
                  </a:lnTo>
                  <a:lnTo>
                    <a:pt x="96362" y="85833"/>
                  </a:lnTo>
                  <a:lnTo>
                    <a:pt x="96531" y="84903"/>
                  </a:lnTo>
                  <a:lnTo>
                    <a:pt x="96696" y="83961"/>
                  </a:lnTo>
                  <a:lnTo>
                    <a:pt x="96861" y="83020"/>
                  </a:lnTo>
                  <a:lnTo>
                    <a:pt x="97021" y="82067"/>
                  </a:lnTo>
                  <a:lnTo>
                    <a:pt x="97177" y="81125"/>
                  </a:lnTo>
                  <a:lnTo>
                    <a:pt x="97333" y="80172"/>
                  </a:lnTo>
                  <a:lnTo>
                    <a:pt x="97484" y="79219"/>
                  </a:lnTo>
                  <a:lnTo>
                    <a:pt x="97635" y="78266"/>
                  </a:lnTo>
                  <a:lnTo>
                    <a:pt x="97782" y="77313"/>
                  </a:lnTo>
                  <a:lnTo>
                    <a:pt x="97925" y="76348"/>
                  </a:lnTo>
                  <a:lnTo>
                    <a:pt x="98067" y="75395"/>
                  </a:lnTo>
                  <a:lnTo>
                    <a:pt x="98205" y="74431"/>
                  </a:lnTo>
                  <a:lnTo>
                    <a:pt x="98339" y="73478"/>
                  </a:lnTo>
                  <a:lnTo>
                    <a:pt x="98472" y="72513"/>
                  </a:lnTo>
                  <a:lnTo>
                    <a:pt x="98601" y="71549"/>
                  </a:lnTo>
                  <a:lnTo>
                    <a:pt x="98730" y="70584"/>
                  </a:lnTo>
                  <a:lnTo>
                    <a:pt x="98851" y="69620"/>
                  </a:lnTo>
                  <a:lnTo>
                    <a:pt x="98975" y="68656"/>
                  </a:lnTo>
                  <a:lnTo>
                    <a:pt x="99091" y="67703"/>
                  </a:lnTo>
                  <a:lnTo>
                    <a:pt x="99207" y="66738"/>
                  </a:lnTo>
                  <a:lnTo>
                    <a:pt x="99318" y="65774"/>
                  </a:lnTo>
                  <a:lnTo>
                    <a:pt x="99429" y="64809"/>
                  </a:lnTo>
                  <a:lnTo>
                    <a:pt x="99536" y="63856"/>
                  </a:lnTo>
                  <a:lnTo>
                    <a:pt x="99639" y="62892"/>
                  </a:lnTo>
                  <a:lnTo>
                    <a:pt x="99741" y="61939"/>
                  </a:lnTo>
                  <a:lnTo>
                    <a:pt x="99839" y="60974"/>
                  </a:lnTo>
                  <a:lnTo>
                    <a:pt x="99933" y="60021"/>
                  </a:lnTo>
                  <a:lnTo>
                    <a:pt x="100026" y="59068"/>
                  </a:lnTo>
                  <a:lnTo>
                    <a:pt x="100115" y="58126"/>
                  </a:lnTo>
                  <a:lnTo>
                    <a:pt x="100200" y="57173"/>
                  </a:lnTo>
                  <a:lnTo>
                    <a:pt x="100280" y="56232"/>
                  </a:lnTo>
                  <a:lnTo>
                    <a:pt x="100360" y="55290"/>
                  </a:lnTo>
                  <a:lnTo>
                    <a:pt x="100440" y="54348"/>
                  </a:lnTo>
                  <a:lnTo>
                    <a:pt x="100511" y="53418"/>
                  </a:lnTo>
                  <a:lnTo>
                    <a:pt x="100583" y="52476"/>
                  </a:lnTo>
                  <a:lnTo>
                    <a:pt x="100654" y="51546"/>
                  </a:lnTo>
                  <a:lnTo>
                    <a:pt x="100716" y="50627"/>
                  </a:lnTo>
                  <a:lnTo>
                    <a:pt x="100778" y="49708"/>
                  </a:lnTo>
                  <a:lnTo>
                    <a:pt x="100836" y="48789"/>
                  </a:lnTo>
                  <a:lnTo>
                    <a:pt x="100894" y="47870"/>
                  </a:lnTo>
                  <a:lnTo>
                    <a:pt x="100948" y="46962"/>
                  </a:lnTo>
                  <a:lnTo>
                    <a:pt x="100997" y="46066"/>
                  </a:lnTo>
                  <a:lnTo>
                    <a:pt x="101041" y="45158"/>
                  </a:lnTo>
                  <a:lnTo>
                    <a:pt x="101086" y="44273"/>
                  </a:lnTo>
                  <a:lnTo>
                    <a:pt x="101126" y="43377"/>
                  </a:lnTo>
                  <a:lnTo>
                    <a:pt x="101166" y="42492"/>
                  </a:lnTo>
                  <a:lnTo>
                    <a:pt x="101197" y="41618"/>
                  </a:lnTo>
                  <a:lnTo>
                    <a:pt x="101228" y="40744"/>
                  </a:lnTo>
                  <a:lnTo>
                    <a:pt x="101259" y="39882"/>
                  </a:lnTo>
                  <a:lnTo>
                    <a:pt x="101535" y="39598"/>
                  </a:lnTo>
                  <a:lnTo>
                    <a:pt x="101811" y="39292"/>
                  </a:lnTo>
                  <a:lnTo>
                    <a:pt x="102083" y="38974"/>
                  </a:lnTo>
                  <a:lnTo>
                    <a:pt x="102350" y="38645"/>
                  </a:lnTo>
                  <a:lnTo>
                    <a:pt x="102617" y="38294"/>
                  </a:lnTo>
                  <a:lnTo>
                    <a:pt x="102880" y="37931"/>
                  </a:lnTo>
                  <a:lnTo>
                    <a:pt x="103138" y="37545"/>
                  </a:lnTo>
                  <a:lnTo>
                    <a:pt x="103392" y="37148"/>
                  </a:lnTo>
                  <a:lnTo>
                    <a:pt x="103637" y="36739"/>
                  </a:lnTo>
                  <a:lnTo>
                    <a:pt x="103882" y="36319"/>
                  </a:lnTo>
                  <a:lnTo>
                    <a:pt x="104118" y="35877"/>
                  </a:lnTo>
                  <a:lnTo>
                    <a:pt x="104349" y="35423"/>
                  </a:lnTo>
                  <a:lnTo>
                    <a:pt x="104572" y="34958"/>
                  </a:lnTo>
                  <a:lnTo>
                    <a:pt x="104785" y="34481"/>
                  </a:lnTo>
                  <a:lnTo>
                    <a:pt x="104995" y="33982"/>
                  </a:lnTo>
                  <a:lnTo>
                    <a:pt x="105195" y="33472"/>
                  </a:lnTo>
                  <a:lnTo>
                    <a:pt x="105386" y="32950"/>
                  </a:lnTo>
                  <a:lnTo>
                    <a:pt x="105569" y="32416"/>
                  </a:lnTo>
                  <a:lnTo>
                    <a:pt x="105658" y="32144"/>
                  </a:lnTo>
                  <a:lnTo>
                    <a:pt x="105743" y="31860"/>
                  </a:lnTo>
                  <a:lnTo>
                    <a:pt x="105827" y="31577"/>
                  </a:lnTo>
                  <a:lnTo>
                    <a:pt x="105907" y="31293"/>
                  </a:lnTo>
                  <a:lnTo>
                    <a:pt x="105987" y="31009"/>
                  </a:lnTo>
                  <a:lnTo>
                    <a:pt x="106063" y="30726"/>
                  </a:lnTo>
                  <a:lnTo>
                    <a:pt x="106134" y="30431"/>
                  </a:lnTo>
                  <a:lnTo>
                    <a:pt x="106206" y="30136"/>
                  </a:lnTo>
                  <a:lnTo>
                    <a:pt x="106272" y="29829"/>
                  </a:lnTo>
                  <a:lnTo>
                    <a:pt x="106335" y="29523"/>
                  </a:lnTo>
                  <a:lnTo>
                    <a:pt x="106397" y="29217"/>
                  </a:lnTo>
                  <a:lnTo>
                    <a:pt x="106459" y="28910"/>
                  </a:lnTo>
                  <a:lnTo>
                    <a:pt x="106513" y="28604"/>
                  </a:lnTo>
                  <a:lnTo>
                    <a:pt x="106566" y="28286"/>
                  </a:lnTo>
                  <a:lnTo>
                    <a:pt x="106615" y="27969"/>
                  </a:lnTo>
                  <a:lnTo>
                    <a:pt x="106664" y="27640"/>
                  </a:lnTo>
                  <a:lnTo>
                    <a:pt x="106704" y="27322"/>
                  </a:lnTo>
                  <a:lnTo>
                    <a:pt x="106744" y="26993"/>
                  </a:lnTo>
                  <a:lnTo>
                    <a:pt x="106784" y="26664"/>
                  </a:lnTo>
                  <a:lnTo>
                    <a:pt x="106816" y="26324"/>
                  </a:lnTo>
                  <a:lnTo>
                    <a:pt x="106847" y="25983"/>
                  </a:lnTo>
                  <a:lnTo>
                    <a:pt x="106873" y="25643"/>
                  </a:lnTo>
                  <a:lnTo>
                    <a:pt x="106896" y="25302"/>
                  </a:lnTo>
                  <a:lnTo>
                    <a:pt x="106918" y="24962"/>
                  </a:lnTo>
                  <a:lnTo>
                    <a:pt x="106931" y="24610"/>
                  </a:lnTo>
                  <a:lnTo>
                    <a:pt x="106945" y="24259"/>
                  </a:lnTo>
                  <a:lnTo>
                    <a:pt x="106954" y="23895"/>
                  </a:lnTo>
                  <a:lnTo>
                    <a:pt x="106958" y="23544"/>
                  </a:lnTo>
                  <a:lnTo>
                    <a:pt x="106958" y="23453"/>
                  </a:lnTo>
                  <a:lnTo>
                    <a:pt x="106954" y="23362"/>
                  </a:lnTo>
                  <a:lnTo>
                    <a:pt x="106936" y="23192"/>
                  </a:lnTo>
                  <a:lnTo>
                    <a:pt x="106913" y="23045"/>
                  </a:lnTo>
                  <a:lnTo>
                    <a:pt x="106882" y="22908"/>
                  </a:lnTo>
                  <a:lnTo>
                    <a:pt x="106847" y="22795"/>
                  </a:lnTo>
                  <a:lnTo>
                    <a:pt x="106802" y="22693"/>
                  </a:lnTo>
                  <a:lnTo>
                    <a:pt x="106753" y="22613"/>
                  </a:lnTo>
                  <a:lnTo>
                    <a:pt x="106700" y="22545"/>
                  </a:lnTo>
                  <a:lnTo>
                    <a:pt x="106646" y="22500"/>
                  </a:lnTo>
                  <a:lnTo>
                    <a:pt x="106588" y="22477"/>
                  </a:lnTo>
                  <a:lnTo>
                    <a:pt x="106531" y="22466"/>
                  </a:lnTo>
                  <a:lnTo>
                    <a:pt x="106473" y="22477"/>
                  </a:lnTo>
                  <a:lnTo>
                    <a:pt x="106419" y="22511"/>
                  </a:lnTo>
                  <a:lnTo>
                    <a:pt x="106366" y="22557"/>
                  </a:lnTo>
                  <a:lnTo>
                    <a:pt x="106312" y="22625"/>
                  </a:lnTo>
                  <a:lnTo>
                    <a:pt x="106268" y="22727"/>
                  </a:lnTo>
                  <a:lnTo>
                    <a:pt x="105769" y="22182"/>
                  </a:lnTo>
                  <a:lnTo>
                    <a:pt x="105266" y="21672"/>
                  </a:lnTo>
                  <a:lnTo>
                    <a:pt x="104763" y="21161"/>
                  </a:lnTo>
                  <a:lnTo>
                    <a:pt x="104256" y="20673"/>
                  </a:lnTo>
                  <a:lnTo>
                    <a:pt x="103748" y="20197"/>
                  </a:lnTo>
                  <a:lnTo>
                    <a:pt x="103236" y="19731"/>
                  </a:lnTo>
                  <a:lnTo>
                    <a:pt x="102724" y="19289"/>
                  </a:lnTo>
                  <a:lnTo>
                    <a:pt x="102212" y="18858"/>
                  </a:lnTo>
                  <a:lnTo>
                    <a:pt x="101696" y="18427"/>
                  </a:lnTo>
                  <a:lnTo>
                    <a:pt x="101179" y="18018"/>
                  </a:lnTo>
                  <a:lnTo>
                    <a:pt x="100658" y="17621"/>
                  </a:lnTo>
                  <a:lnTo>
                    <a:pt x="100137" y="17235"/>
                  </a:lnTo>
                  <a:lnTo>
                    <a:pt x="99616" y="16861"/>
                  </a:lnTo>
                  <a:lnTo>
                    <a:pt x="99096" y="16486"/>
                  </a:lnTo>
                  <a:lnTo>
                    <a:pt x="98570" y="16135"/>
                  </a:lnTo>
                  <a:lnTo>
                    <a:pt x="98049" y="15794"/>
                  </a:lnTo>
                  <a:lnTo>
                    <a:pt x="97524" y="15454"/>
                  </a:lnTo>
                  <a:lnTo>
                    <a:pt x="96994" y="15125"/>
                  </a:lnTo>
                  <a:lnTo>
                    <a:pt x="96469" y="14807"/>
                  </a:lnTo>
                  <a:lnTo>
                    <a:pt x="95939" y="14490"/>
                  </a:lnTo>
                  <a:lnTo>
                    <a:pt x="95414" y="14183"/>
                  </a:lnTo>
                  <a:lnTo>
                    <a:pt x="94884" y="13888"/>
                  </a:lnTo>
                  <a:lnTo>
                    <a:pt x="93829" y="13321"/>
                  </a:lnTo>
                  <a:lnTo>
                    <a:pt x="92769" y="12765"/>
                  </a:lnTo>
                  <a:lnTo>
                    <a:pt x="91709" y="12232"/>
                  </a:lnTo>
                  <a:lnTo>
                    <a:pt x="90650" y="11721"/>
                  </a:lnTo>
                  <a:lnTo>
                    <a:pt x="89595" y="11222"/>
                  </a:lnTo>
                  <a:lnTo>
                    <a:pt x="89532" y="11199"/>
                  </a:lnTo>
                  <a:lnTo>
                    <a:pt x="89470" y="11188"/>
                  </a:lnTo>
                  <a:lnTo>
                    <a:pt x="89408" y="11188"/>
                  </a:lnTo>
                  <a:lnTo>
                    <a:pt x="89350" y="11211"/>
                  </a:lnTo>
                  <a:lnTo>
                    <a:pt x="89292" y="11245"/>
                  </a:lnTo>
                  <a:lnTo>
                    <a:pt x="89239" y="11279"/>
                  </a:lnTo>
                  <a:lnTo>
                    <a:pt x="89185" y="11335"/>
                  </a:lnTo>
                  <a:lnTo>
                    <a:pt x="89136" y="11403"/>
                  </a:lnTo>
                  <a:lnTo>
                    <a:pt x="89092" y="11472"/>
                  </a:lnTo>
                  <a:lnTo>
                    <a:pt x="89047" y="11562"/>
                  </a:lnTo>
                  <a:lnTo>
                    <a:pt x="89007" y="11653"/>
                  </a:lnTo>
                  <a:lnTo>
                    <a:pt x="88967" y="11744"/>
                  </a:lnTo>
                  <a:lnTo>
                    <a:pt x="88931" y="11857"/>
                  </a:lnTo>
                  <a:lnTo>
                    <a:pt x="88896" y="11971"/>
                  </a:lnTo>
                  <a:lnTo>
                    <a:pt x="88865" y="12084"/>
                  </a:lnTo>
                  <a:lnTo>
                    <a:pt x="88838" y="12209"/>
                  </a:lnTo>
                  <a:lnTo>
                    <a:pt x="88816" y="12345"/>
                  </a:lnTo>
                  <a:lnTo>
                    <a:pt x="88793" y="12470"/>
                  </a:lnTo>
                  <a:lnTo>
                    <a:pt x="88776" y="12606"/>
                  </a:lnTo>
                  <a:lnTo>
                    <a:pt x="88758" y="12742"/>
                  </a:lnTo>
                  <a:lnTo>
                    <a:pt x="88749" y="12878"/>
                  </a:lnTo>
                  <a:lnTo>
                    <a:pt x="88740" y="13026"/>
                  </a:lnTo>
                  <a:lnTo>
                    <a:pt x="88735" y="13162"/>
                  </a:lnTo>
                  <a:lnTo>
                    <a:pt x="88735" y="13298"/>
                  </a:lnTo>
                  <a:lnTo>
                    <a:pt x="88735" y="13434"/>
                  </a:lnTo>
                  <a:lnTo>
                    <a:pt x="88744" y="13571"/>
                  </a:lnTo>
                  <a:lnTo>
                    <a:pt x="88753" y="13707"/>
                  </a:lnTo>
                  <a:lnTo>
                    <a:pt x="88767" y="13832"/>
                  </a:lnTo>
                  <a:lnTo>
                    <a:pt x="88784" y="13956"/>
                  </a:lnTo>
                  <a:lnTo>
                    <a:pt x="88802" y="14081"/>
                  </a:lnTo>
                  <a:lnTo>
                    <a:pt x="88829" y="14195"/>
                  </a:lnTo>
                  <a:lnTo>
                    <a:pt x="88860" y="14297"/>
                  </a:lnTo>
                  <a:lnTo>
                    <a:pt x="88856" y="14331"/>
                  </a:lnTo>
                  <a:lnTo>
                    <a:pt x="88851" y="14353"/>
                  </a:lnTo>
                  <a:lnTo>
                    <a:pt x="88824" y="14785"/>
                  </a:lnTo>
                  <a:lnTo>
                    <a:pt x="88802" y="15227"/>
                  </a:lnTo>
                  <a:lnTo>
                    <a:pt x="88780" y="15658"/>
                  </a:lnTo>
                  <a:lnTo>
                    <a:pt x="88767" y="16101"/>
                  </a:lnTo>
                  <a:lnTo>
                    <a:pt x="88749" y="16532"/>
                  </a:lnTo>
                  <a:lnTo>
                    <a:pt x="88740" y="16974"/>
                  </a:lnTo>
                  <a:lnTo>
                    <a:pt x="88731" y="17406"/>
                  </a:lnTo>
                  <a:lnTo>
                    <a:pt x="88727" y="17848"/>
                  </a:lnTo>
                  <a:lnTo>
                    <a:pt x="88722" y="18279"/>
                  </a:lnTo>
                  <a:lnTo>
                    <a:pt x="88722" y="18722"/>
                  </a:lnTo>
                  <a:lnTo>
                    <a:pt x="88727" y="19153"/>
                  </a:lnTo>
                  <a:lnTo>
                    <a:pt x="88731" y="19595"/>
                  </a:lnTo>
                  <a:lnTo>
                    <a:pt x="88740" y="20026"/>
                  </a:lnTo>
                  <a:lnTo>
                    <a:pt x="88749" y="20458"/>
                  </a:lnTo>
                  <a:lnTo>
                    <a:pt x="88767" y="20900"/>
                  </a:lnTo>
                  <a:lnTo>
                    <a:pt x="88780" y="21331"/>
                  </a:lnTo>
                  <a:lnTo>
                    <a:pt x="88802" y="21762"/>
                  </a:lnTo>
                  <a:lnTo>
                    <a:pt x="88824" y="22194"/>
                  </a:lnTo>
                  <a:lnTo>
                    <a:pt x="88847" y="22613"/>
                  </a:lnTo>
                  <a:lnTo>
                    <a:pt x="88873" y="23045"/>
                  </a:lnTo>
                  <a:lnTo>
                    <a:pt x="88905" y="23464"/>
                  </a:lnTo>
                  <a:lnTo>
                    <a:pt x="88936" y="23895"/>
                  </a:lnTo>
                  <a:lnTo>
                    <a:pt x="88971" y="24315"/>
                  </a:lnTo>
                  <a:lnTo>
                    <a:pt x="89011" y="24735"/>
                  </a:lnTo>
                  <a:lnTo>
                    <a:pt x="89052" y="25155"/>
                  </a:lnTo>
                  <a:lnTo>
                    <a:pt x="89092" y="25563"/>
                  </a:lnTo>
                  <a:lnTo>
                    <a:pt x="89141" y="25983"/>
                  </a:lnTo>
                  <a:lnTo>
                    <a:pt x="89185" y="26392"/>
                  </a:lnTo>
                  <a:lnTo>
                    <a:pt x="89239" y="26800"/>
                  </a:lnTo>
                  <a:lnTo>
                    <a:pt x="89292" y="27208"/>
                  </a:lnTo>
                  <a:lnTo>
                    <a:pt x="89345" y="27606"/>
                  </a:lnTo>
                  <a:lnTo>
                    <a:pt x="89403" y="28003"/>
                  </a:lnTo>
                  <a:lnTo>
                    <a:pt x="89466" y="28400"/>
                  </a:lnTo>
                  <a:lnTo>
                    <a:pt x="89528" y="28797"/>
                  </a:lnTo>
                  <a:lnTo>
                    <a:pt x="89590" y="29183"/>
                  </a:lnTo>
                  <a:lnTo>
                    <a:pt x="89661" y="29568"/>
                  </a:lnTo>
                  <a:lnTo>
                    <a:pt x="89728" y="29954"/>
                  </a:lnTo>
                  <a:lnTo>
                    <a:pt x="89799" y="30340"/>
                  </a:lnTo>
                  <a:lnTo>
                    <a:pt x="89875" y="30714"/>
                  </a:lnTo>
                  <a:lnTo>
                    <a:pt x="89955" y="31089"/>
                  </a:lnTo>
                  <a:lnTo>
                    <a:pt x="90031" y="31452"/>
                  </a:lnTo>
                  <a:lnTo>
                    <a:pt x="90116" y="31815"/>
                  </a:lnTo>
                  <a:lnTo>
                    <a:pt x="90200" y="32178"/>
                  </a:lnTo>
                  <a:lnTo>
                    <a:pt x="90285" y="32530"/>
                  </a:lnTo>
                  <a:lnTo>
                    <a:pt x="90374" y="32882"/>
                  </a:lnTo>
                  <a:lnTo>
                    <a:pt x="90463" y="33233"/>
                  </a:lnTo>
                  <a:lnTo>
                    <a:pt x="90556" y="33574"/>
                  </a:lnTo>
                  <a:lnTo>
                    <a:pt x="90650" y="33914"/>
                  </a:lnTo>
                  <a:lnTo>
                    <a:pt x="90748" y="34243"/>
                  </a:lnTo>
                  <a:lnTo>
                    <a:pt x="90846" y="34572"/>
                  </a:lnTo>
                  <a:lnTo>
                    <a:pt x="90948" y="34890"/>
                  </a:lnTo>
                  <a:lnTo>
                    <a:pt x="91055" y="35207"/>
                  </a:lnTo>
                  <a:lnTo>
                    <a:pt x="91157" y="35525"/>
                  </a:lnTo>
                  <a:lnTo>
                    <a:pt x="91269" y="35831"/>
                  </a:lnTo>
                  <a:lnTo>
                    <a:pt x="91376" y="36126"/>
                  </a:lnTo>
                  <a:lnTo>
                    <a:pt x="91491" y="36421"/>
                  </a:lnTo>
                  <a:lnTo>
                    <a:pt x="91603" y="36716"/>
                  </a:lnTo>
                  <a:lnTo>
                    <a:pt x="91718" y="37000"/>
                  </a:lnTo>
                  <a:lnTo>
                    <a:pt x="91839" y="37272"/>
                  </a:lnTo>
                  <a:lnTo>
                    <a:pt x="91959" y="37545"/>
                  </a:lnTo>
                  <a:lnTo>
                    <a:pt x="92079" y="37806"/>
                  </a:lnTo>
                  <a:lnTo>
                    <a:pt x="92204" y="38067"/>
                  </a:lnTo>
                  <a:lnTo>
                    <a:pt x="92333" y="38316"/>
                  </a:lnTo>
                  <a:lnTo>
                    <a:pt x="92457" y="38566"/>
                  </a:lnTo>
                  <a:lnTo>
                    <a:pt x="92359" y="40234"/>
                  </a:lnTo>
                  <a:lnTo>
                    <a:pt x="92253" y="41890"/>
                  </a:lnTo>
                  <a:lnTo>
                    <a:pt x="92137" y="43535"/>
                  </a:lnTo>
                  <a:lnTo>
                    <a:pt x="92012" y="45158"/>
                  </a:lnTo>
                  <a:lnTo>
                    <a:pt x="91879" y="46769"/>
                  </a:lnTo>
                  <a:lnTo>
                    <a:pt x="91732" y="48358"/>
                  </a:lnTo>
                  <a:lnTo>
                    <a:pt x="91580" y="49935"/>
                  </a:lnTo>
                  <a:lnTo>
                    <a:pt x="91416" y="51489"/>
                  </a:lnTo>
                  <a:lnTo>
                    <a:pt x="91246" y="53032"/>
                  </a:lnTo>
                  <a:lnTo>
                    <a:pt x="91064" y="54564"/>
                  </a:lnTo>
                  <a:lnTo>
                    <a:pt x="90877" y="56073"/>
                  </a:lnTo>
                  <a:lnTo>
                    <a:pt x="90677" y="57570"/>
                  </a:lnTo>
                  <a:lnTo>
                    <a:pt x="90472" y="59045"/>
                  </a:lnTo>
                  <a:lnTo>
                    <a:pt x="90254" y="60520"/>
                  </a:lnTo>
                  <a:lnTo>
                    <a:pt x="90031" y="61961"/>
                  </a:lnTo>
                  <a:lnTo>
                    <a:pt x="89799" y="63391"/>
                  </a:lnTo>
                  <a:lnTo>
                    <a:pt x="89559" y="64809"/>
                  </a:lnTo>
                  <a:lnTo>
                    <a:pt x="89310" y="66216"/>
                  </a:lnTo>
                  <a:lnTo>
                    <a:pt x="89052" y="67600"/>
                  </a:lnTo>
                  <a:lnTo>
                    <a:pt x="88784" y="68962"/>
                  </a:lnTo>
                  <a:lnTo>
                    <a:pt x="88513" y="70323"/>
                  </a:lnTo>
                  <a:lnTo>
                    <a:pt x="88228" y="71662"/>
                  </a:lnTo>
                  <a:lnTo>
                    <a:pt x="87939" y="72978"/>
                  </a:lnTo>
                  <a:lnTo>
                    <a:pt x="87645" y="74283"/>
                  </a:lnTo>
                  <a:lnTo>
                    <a:pt x="87337" y="75577"/>
                  </a:lnTo>
                  <a:lnTo>
                    <a:pt x="87026" y="76847"/>
                  </a:lnTo>
                  <a:lnTo>
                    <a:pt x="86705" y="78107"/>
                  </a:lnTo>
                  <a:lnTo>
                    <a:pt x="86376" y="79355"/>
                  </a:lnTo>
                  <a:lnTo>
                    <a:pt x="86042" y="80580"/>
                  </a:lnTo>
                  <a:lnTo>
                    <a:pt x="85699" y="81794"/>
                  </a:lnTo>
                  <a:lnTo>
                    <a:pt x="85347" y="82997"/>
                  </a:lnTo>
                  <a:lnTo>
                    <a:pt x="84991" y="84177"/>
                  </a:lnTo>
                  <a:lnTo>
                    <a:pt x="84626" y="85346"/>
                  </a:lnTo>
                  <a:lnTo>
                    <a:pt x="84252" y="86492"/>
                  </a:lnTo>
                  <a:lnTo>
                    <a:pt x="83874" y="87626"/>
                  </a:lnTo>
                  <a:lnTo>
                    <a:pt x="83486" y="88749"/>
                  </a:lnTo>
                  <a:lnTo>
                    <a:pt x="83095" y="89850"/>
                  </a:lnTo>
                  <a:lnTo>
                    <a:pt x="82698" y="90939"/>
                  </a:lnTo>
                  <a:lnTo>
                    <a:pt x="82289" y="92017"/>
                  </a:lnTo>
                  <a:lnTo>
                    <a:pt x="81879" y="93072"/>
                  </a:lnTo>
                  <a:lnTo>
                    <a:pt x="81461" y="94116"/>
                  </a:lnTo>
                  <a:lnTo>
                    <a:pt x="81033" y="95137"/>
                  </a:lnTo>
                  <a:lnTo>
                    <a:pt x="80601" y="96158"/>
                  </a:lnTo>
                  <a:lnTo>
                    <a:pt x="80165" y="97145"/>
                  </a:lnTo>
                  <a:lnTo>
                    <a:pt x="79720" y="98133"/>
                  </a:lnTo>
                  <a:lnTo>
                    <a:pt x="79270" y="99097"/>
                  </a:lnTo>
                  <a:lnTo>
                    <a:pt x="78812" y="100050"/>
                  </a:lnTo>
                  <a:lnTo>
                    <a:pt x="78349" y="100980"/>
                  </a:lnTo>
                  <a:lnTo>
                    <a:pt x="77881" y="101899"/>
                  </a:lnTo>
                  <a:lnTo>
                    <a:pt x="77405" y="102807"/>
                  </a:lnTo>
                  <a:lnTo>
                    <a:pt x="76924" y="103703"/>
                  </a:lnTo>
                  <a:lnTo>
                    <a:pt x="76439" y="104577"/>
                  </a:lnTo>
                  <a:lnTo>
                    <a:pt x="75949" y="105428"/>
                  </a:lnTo>
                  <a:lnTo>
                    <a:pt x="75450" y="106279"/>
                  </a:lnTo>
                  <a:lnTo>
                    <a:pt x="74952" y="107107"/>
                  </a:lnTo>
                  <a:lnTo>
                    <a:pt x="74444" y="107924"/>
                  </a:lnTo>
                  <a:lnTo>
                    <a:pt x="73928" y="108718"/>
                  </a:lnTo>
                  <a:lnTo>
                    <a:pt x="73411" y="109501"/>
                  </a:lnTo>
                  <a:lnTo>
                    <a:pt x="72886" y="110273"/>
                  </a:lnTo>
                  <a:lnTo>
                    <a:pt x="72360" y="111033"/>
                  </a:lnTo>
                  <a:lnTo>
                    <a:pt x="71826" y="111771"/>
                  </a:lnTo>
                  <a:lnTo>
                    <a:pt x="71288" y="112497"/>
                  </a:lnTo>
                  <a:lnTo>
                    <a:pt x="70744" y="113200"/>
                  </a:lnTo>
                  <a:lnTo>
                    <a:pt x="70197" y="113892"/>
                  </a:lnTo>
                  <a:lnTo>
                    <a:pt x="69925" y="113064"/>
                  </a:lnTo>
                  <a:lnTo>
                    <a:pt x="69649" y="112236"/>
                  </a:lnTo>
                  <a:lnTo>
                    <a:pt x="69369" y="111419"/>
                  </a:lnTo>
                  <a:lnTo>
                    <a:pt x="69088" y="110625"/>
                  </a:lnTo>
                  <a:lnTo>
                    <a:pt x="68799" y="109830"/>
                  </a:lnTo>
                  <a:lnTo>
                    <a:pt x="68505" y="109047"/>
                  </a:lnTo>
                  <a:lnTo>
                    <a:pt x="68211" y="108276"/>
                  </a:lnTo>
                  <a:lnTo>
                    <a:pt x="67908" y="107527"/>
                  </a:lnTo>
                  <a:lnTo>
                    <a:pt x="67606" y="106778"/>
                  </a:lnTo>
                  <a:lnTo>
                    <a:pt x="67294" y="106052"/>
                  </a:lnTo>
                  <a:lnTo>
                    <a:pt x="66982" y="105326"/>
                  </a:lnTo>
                  <a:lnTo>
                    <a:pt x="66666" y="104623"/>
                  </a:lnTo>
                  <a:lnTo>
                    <a:pt x="66341" y="103919"/>
                  </a:lnTo>
                  <a:lnTo>
                    <a:pt x="66016" y="103238"/>
                  </a:lnTo>
                  <a:lnTo>
                    <a:pt x="65687" y="102569"/>
                  </a:lnTo>
                  <a:lnTo>
                    <a:pt x="65348" y="101911"/>
                  </a:lnTo>
                  <a:lnTo>
                    <a:pt x="65010" y="101264"/>
                  </a:lnTo>
                  <a:lnTo>
                    <a:pt x="64667" y="100640"/>
                  </a:lnTo>
                  <a:lnTo>
                    <a:pt x="64315" y="100016"/>
                  </a:lnTo>
                  <a:lnTo>
                    <a:pt x="63964" y="99415"/>
                  </a:lnTo>
                  <a:lnTo>
                    <a:pt x="63608" y="98825"/>
                  </a:lnTo>
                  <a:lnTo>
                    <a:pt x="63243" y="98246"/>
                  </a:lnTo>
                  <a:lnTo>
                    <a:pt x="62877" y="97690"/>
                  </a:lnTo>
                  <a:lnTo>
                    <a:pt x="62508" y="97134"/>
                  </a:lnTo>
                  <a:lnTo>
                    <a:pt x="62129" y="96601"/>
                  </a:lnTo>
                  <a:lnTo>
                    <a:pt x="61751" y="96079"/>
                  </a:lnTo>
                  <a:lnTo>
                    <a:pt x="61364" y="95580"/>
                  </a:lnTo>
                  <a:lnTo>
                    <a:pt x="60976" y="95092"/>
                  </a:lnTo>
                  <a:lnTo>
                    <a:pt x="60580" y="94615"/>
                  </a:lnTo>
                  <a:lnTo>
                    <a:pt x="60184" y="94150"/>
                  </a:lnTo>
                  <a:lnTo>
                    <a:pt x="59779" y="93708"/>
                  </a:lnTo>
                  <a:lnTo>
                    <a:pt x="59369" y="93276"/>
                  </a:lnTo>
                  <a:lnTo>
                    <a:pt x="59534" y="93129"/>
                  </a:lnTo>
                  <a:lnTo>
                    <a:pt x="59587" y="93072"/>
                  </a:lnTo>
                  <a:lnTo>
                    <a:pt x="59636" y="93004"/>
                  </a:lnTo>
                  <a:lnTo>
                    <a:pt x="59685" y="92925"/>
                  </a:lnTo>
                  <a:lnTo>
                    <a:pt x="59730" y="92823"/>
                  </a:lnTo>
                  <a:lnTo>
                    <a:pt x="59770" y="92709"/>
                  </a:lnTo>
                  <a:lnTo>
                    <a:pt x="59801" y="92584"/>
                  </a:lnTo>
                  <a:lnTo>
                    <a:pt x="59828" y="92437"/>
                  </a:lnTo>
                  <a:lnTo>
                    <a:pt x="59837" y="92369"/>
                  </a:lnTo>
                  <a:lnTo>
                    <a:pt x="59841" y="92289"/>
                  </a:lnTo>
                  <a:lnTo>
                    <a:pt x="59859" y="92017"/>
                  </a:lnTo>
                  <a:lnTo>
                    <a:pt x="59872" y="91756"/>
                  </a:lnTo>
                  <a:lnTo>
                    <a:pt x="59881" y="91484"/>
                  </a:lnTo>
                  <a:lnTo>
                    <a:pt x="59890" y="91223"/>
                  </a:lnTo>
                  <a:lnTo>
                    <a:pt x="59890" y="90951"/>
                  </a:lnTo>
                  <a:lnTo>
                    <a:pt x="59890" y="90690"/>
                  </a:lnTo>
                  <a:lnTo>
                    <a:pt x="59886" y="90429"/>
                  </a:lnTo>
                  <a:lnTo>
                    <a:pt x="59881" y="90179"/>
                  </a:lnTo>
                  <a:lnTo>
                    <a:pt x="59868" y="89918"/>
                  </a:lnTo>
                  <a:lnTo>
                    <a:pt x="59854" y="89657"/>
                  </a:lnTo>
                  <a:lnTo>
                    <a:pt x="59841" y="89407"/>
                  </a:lnTo>
                  <a:lnTo>
                    <a:pt x="59819" y="89158"/>
                  </a:lnTo>
                  <a:lnTo>
                    <a:pt x="59797" y="88908"/>
                  </a:lnTo>
                  <a:lnTo>
                    <a:pt x="59774" y="88659"/>
                  </a:lnTo>
                  <a:lnTo>
                    <a:pt x="59743" y="88409"/>
                  </a:lnTo>
                  <a:lnTo>
                    <a:pt x="59712" y="88159"/>
                  </a:lnTo>
                  <a:lnTo>
                    <a:pt x="59681" y="87921"/>
                  </a:lnTo>
                  <a:lnTo>
                    <a:pt x="59645" y="87683"/>
                  </a:lnTo>
                  <a:lnTo>
                    <a:pt x="59565" y="87195"/>
                  </a:lnTo>
                  <a:lnTo>
                    <a:pt x="59472" y="86730"/>
                  </a:lnTo>
                  <a:lnTo>
                    <a:pt x="59374" y="86265"/>
                  </a:lnTo>
                  <a:lnTo>
                    <a:pt x="59267" y="85811"/>
                  </a:lnTo>
                  <a:lnTo>
                    <a:pt x="59147" y="85368"/>
                  </a:lnTo>
                  <a:lnTo>
                    <a:pt x="59022" y="84926"/>
                  </a:lnTo>
                  <a:lnTo>
                    <a:pt x="58888" y="84495"/>
                  </a:lnTo>
                  <a:lnTo>
                    <a:pt x="58746" y="84075"/>
                  </a:lnTo>
                  <a:lnTo>
                    <a:pt x="58599" y="83655"/>
                  </a:lnTo>
                  <a:lnTo>
                    <a:pt x="58448" y="83258"/>
                  </a:lnTo>
                  <a:lnTo>
                    <a:pt x="58287" y="82861"/>
                  </a:lnTo>
                  <a:lnTo>
                    <a:pt x="58118" y="82475"/>
                  </a:lnTo>
                  <a:lnTo>
                    <a:pt x="57949" y="82101"/>
                  </a:lnTo>
                  <a:lnTo>
                    <a:pt x="57775" y="81738"/>
                  </a:lnTo>
                  <a:lnTo>
                    <a:pt x="57593" y="81374"/>
                  </a:lnTo>
                  <a:lnTo>
                    <a:pt x="57410" y="81034"/>
                  </a:lnTo>
                  <a:lnTo>
                    <a:pt x="57223" y="80694"/>
                  </a:lnTo>
                  <a:lnTo>
                    <a:pt x="57032" y="80365"/>
                  </a:lnTo>
                  <a:lnTo>
                    <a:pt x="56840" y="80058"/>
                  </a:lnTo>
                  <a:lnTo>
                    <a:pt x="56644" y="79752"/>
                  </a:lnTo>
                  <a:lnTo>
                    <a:pt x="56449" y="79457"/>
                  </a:lnTo>
                  <a:lnTo>
                    <a:pt x="56253" y="79173"/>
                  </a:lnTo>
                  <a:lnTo>
                    <a:pt x="56052" y="78901"/>
                  </a:lnTo>
                  <a:lnTo>
                    <a:pt x="56088" y="78822"/>
                  </a:lnTo>
                  <a:lnTo>
                    <a:pt x="56119" y="78720"/>
                  </a:lnTo>
                  <a:lnTo>
                    <a:pt x="56146" y="78606"/>
                  </a:lnTo>
                  <a:lnTo>
                    <a:pt x="56173" y="78481"/>
                  </a:lnTo>
                  <a:lnTo>
                    <a:pt x="55416" y="78130"/>
                  </a:lnTo>
                  <a:lnTo>
                    <a:pt x="55149" y="77823"/>
                  </a:lnTo>
                  <a:lnTo>
                    <a:pt x="54886" y="77551"/>
                  </a:lnTo>
                  <a:lnTo>
                    <a:pt x="54623" y="77290"/>
                  </a:lnTo>
                  <a:lnTo>
                    <a:pt x="54369" y="77063"/>
                  </a:lnTo>
                  <a:lnTo>
                    <a:pt x="54125" y="76859"/>
                  </a:lnTo>
                  <a:lnTo>
                    <a:pt x="53884" y="76677"/>
                  </a:lnTo>
                  <a:lnTo>
                    <a:pt x="53653" y="76530"/>
                  </a:lnTo>
                  <a:lnTo>
                    <a:pt x="53434" y="76394"/>
                  </a:lnTo>
                  <a:lnTo>
                    <a:pt x="53261" y="76314"/>
                  </a:lnTo>
                  <a:lnTo>
                    <a:pt x="53087" y="76235"/>
                  </a:lnTo>
                  <a:lnTo>
                    <a:pt x="52914" y="76167"/>
                  </a:lnTo>
                  <a:lnTo>
                    <a:pt x="52740" y="76110"/>
                  </a:lnTo>
                  <a:lnTo>
                    <a:pt x="52562" y="76065"/>
                  </a:lnTo>
                  <a:lnTo>
                    <a:pt x="52388" y="76031"/>
                  </a:lnTo>
                  <a:lnTo>
                    <a:pt x="52215" y="75996"/>
                  </a:lnTo>
                  <a:lnTo>
                    <a:pt x="52041" y="75974"/>
                  </a:lnTo>
                  <a:lnTo>
                    <a:pt x="51867" y="75962"/>
                  </a:lnTo>
                  <a:lnTo>
                    <a:pt x="51520" y="75962"/>
                  </a:lnTo>
                  <a:lnTo>
                    <a:pt x="51346" y="75985"/>
                  </a:lnTo>
                  <a:lnTo>
                    <a:pt x="51173" y="76008"/>
                  </a:lnTo>
                  <a:lnTo>
                    <a:pt x="50999" y="76031"/>
                  </a:lnTo>
                  <a:lnTo>
                    <a:pt x="50826" y="76076"/>
                  </a:lnTo>
                  <a:lnTo>
                    <a:pt x="50652" y="76121"/>
                  </a:lnTo>
                  <a:lnTo>
                    <a:pt x="49891" y="76189"/>
                  </a:lnTo>
                  <a:lnTo>
                    <a:pt x="49891" y="76462"/>
                  </a:lnTo>
                  <a:lnTo>
                    <a:pt x="49668" y="76586"/>
                  </a:lnTo>
                  <a:lnTo>
                    <a:pt x="49450" y="76723"/>
                  </a:lnTo>
                  <a:lnTo>
                    <a:pt x="49232" y="76870"/>
                  </a:lnTo>
                  <a:lnTo>
                    <a:pt x="49018" y="77029"/>
                  </a:lnTo>
                  <a:lnTo>
                    <a:pt x="48800" y="77210"/>
                  </a:lnTo>
                  <a:lnTo>
                    <a:pt x="48586" y="77392"/>
                  </a:lnTo>
                  <a:lnTo>
                    <a:pt x="48377" y="77596"/>
                  </a:lnTo>
                  <a:lnTo>
                    <a:pt x="48168" y="77812"/>
                  </a:lnTo>
                  <a:lnTo>
                    <a:pt x="47958" y="78039"/>
                  </a:lnTo>
                  <a:lnTo>
                    <a:pt x="47754" y="78277"/>
                  </a:lnTo>
                  <a:lnTo>
                    <a:pt x="47549" y="78527"/>
                  </a:lnTo>
                  <a:lnTo>
                    <a:pt x="47348" y="78799"/>
                  </a:lnTo>
                  <a:lnTo>
                    <a:pt x="47148" y="79071"/>
                  </a:lnTo>
                  <a:lnTo>
                    <a:pt x="46952" y="79366"/>
                  </a:lnTo>
                  <a:lnTo>
                    <a:pt x="46761" y="79673"/>
                  </a:lnTo>
                  <a:lnTo>
                    <a:pt x="46569" y="79990"/>
                  </a:lnTo>
                  <a:lnTo>
                    <a:pt x="46378" y="80319"/>
                  </a:lnTo>
                  <a:lnTo>
                    <a:pt x="46195" y="80660"/>
                  </a:lnTo>
                  <a:lnTo>
                    <a:pt x="46013" y="81011"/>
                  </a:lnTo>
                  <a:lnTo>
                    <a:pt x="45830" y="81374"/>
                  </a:lnTo>
                  <a:lnTo>
                    <a:pt x="45657" y="81749"/>
                  </a:lnTo>
                  <a:lnTo>
                    <a:pt x="45483" y="82146"/>
                  </a:lnTo>
                  <a:lnTo>
                    <a:pt x="45314" y="82543"/>
                  </a:lnTo>
                  <a:lnTo>
                    <a:pt x="45149" y="82952"/>
                  </a:lnTo>
                  <a:lnTo>
                    <a:pt x="44984" y="83383"/>
                  </a:lnTo>
                  <a:lnTo>
                    <a:pt x="44829" y="83814"/>
                  </a:lnTo>
                  <a:lnTo>
                    <a:pt x="44673" y="84268"/>
                  </a:lnTo>
                  <a:lnTo>
                    <a:pt x="44521" y="84722"/>
                  </a:lnTo>
                  <a:lnTo>
                    <a:pt x="44374" y="85198"/>
                  </a:lnTo>
                  <a:lnTo>
                    <a:pt x="44232" y="85675"/>
                  </a:lnTo>
                  <a:lnTo>
                    <a:pt x="44094" y="86174"/>
                  </a:lnTo>
                  <a:lnTo>
                    <a:pt x="43960" y="86673"/>
                  </a:lnTo>
                  <a:lnTo>
                    <a:pt x="43938" y="86787"/>
                  </a:lnTo>
                  <a:lnTo>
                    <a:pt x="43916" y="86900"/>
                  </a:lnTo>
                  <a:lnTo>
                    <a:pt x="43898" y="87013"/>
                  </a:lnTo>
                  <a:lnTo>
                    <a:pt x="43885" y="87127"/>
                  </a:lnTo>
                  <a:lnTo>
                    <a:pt x="43876" y="87229"/>
                  </a:lnTo>
                  <a:lnTo>
                    <a:pt x="43871" y="87343"/>
                  </a:lnTo>
                  <a:lnTo>
                    <a:pt x="43867" y="87456"/>
                  </a:lnTo>
                  <a:lnTo>
                    <a:pt x="43871" y="87558"/>
                  </a:lnTo>
                  <a:lnTo>
                    <a:pt x="43876" y="87672"/>
                  </a:lnTo>
                  <a:lnTo>
                    <a:pt x="43885" y="87774"/>
                  </a:lnTo>
                  <a:lnTo>
                    <a:pt x="43898" y="87876"/>
                  </a:lnTo>
                  <a:lnTo>
                    <a:pt x="43911" y="87978"/>
                  </a:lnTo>
                  <a:lnTo>
                    <a:pt x="43929" y="88069"/>
                  </a:lnTo>
                  <a:lnTo>
                    <a:pt x="43947" y="88159"/>
                  </a:lnTo>
                  <a:lnTo>
                    <a:pt x="43969" y="88250"/>
                  </a:lnTo>
                  <a:lnTo>
                    <a:pt x="43996" y="88341"/>
                  </a:lnTo>
                  <a:lnTo>
                    <a:pt x="44049" y="88488"/>
                  </a:lnTo>
                  <a:lnTo>
                    <a:pt x="44112" y="88636"/>
                  </a:lnTo>
                  <a:lnTo>
                    <a:pt x="44179" y="88749"/>
                  </a:lnTo>
                  <a:lnTo>
                    <a:pt x="44254" y="88840"/>
                  </a:lnTo>
                  <a:lnTo>
                    <a:pt x="44294" y="88886"/>
                  </a:lnTo>
                  <a:lnTo>
                    <a:pt x="44330" y="88908"/>
                  </a:lnTo>
                  <a:lnTo>
                    <a:pt x="44370" y="88931"/>
                  </a:lnTo>
                  <a:lnTo>
                    <a:pt x="44410" y="88954"/>
                  </a:lnTo>
                  <a:lnTo>
                    <a:pt x="44450" y="88954"/>
                  </a:lnTo>
                  <a:lnTo>
                    <a:pt x="44490" y="88965"/>
                  </a:lnTo>
                  <a:lnTo>
                    <a:pt x="44530" y="88954"/>
                  </a:lnTo>
                  <a:lnTo>
                    <a:pt x="44570" y="88931"/>
                  </a:lnTo>
                  <a:lnTo>
                    <a:pt x="44610" y="88908"/>
                  </a:lnTo>
                  <a:lnTo>
                    <a:pt x="44646" y="88886"/>
                  </a:lnTo>
                  <a:lnTo>
                    <a:pt x="44682" y="88852"/>
                  </a:lnTo>
                  <a:lnTo>
                    <a:pt x="44713" y="88806"/>
                  </a:lnTo>
                  <a:lnTo>
                    <a:pt x="44748" y="88749"/>
                  </a:lnTo>
                  <a:lnTo>
                    <a:pt x="44780" y="88681"/>
                  </a:lnTo>
                  <a:lnTo>
                    <a:pt x="44815" y="88613"/>
                  </a:lnTo>
                  <a:lnTo>
                    <a:pt x="44846" y="88534"/>
                  </a:lnTo>
                  <a:lnTo>
                    <a:pt x="45024" y="88046"/>
                  </a:lnTo>
                  <a:lnTo>
                    <a:pt x="45202" y="87569"/>
                  </a:lnTo>
                  <a:lnTo>
                    <a:pt x="45381" y="87104"/>
                  </a:lnTo>
                  <a:lnTo>
                    <a:pt x="45563" y="86639"/>
                  </a:lnTo>
                  <a:lnTo>
                    <a:pt x="45746" y="86197"/>
                  </a:lnTo>
                  <a:lnTo>
                    <a:pt x="45928" y="85754"/>
                  </a:lnTo>
                  <a:lnTo>
                    <a:pt x="46111" y="85323"/>
                  </a:lnTo>
                  <a:lnTo>
                    <a:pt x="46298" y="84903"/>
                  </a:lnTo>
                  <a:lnTo>
                    <a:pt x="46485" y="84506"/>
                  </a:lnTo>
                  <a:lnTo>
                    <a:pt x="46672" y="84109"/>
                  </a:lnTo>
                  <a:lnTo>
                    <a:pt x="46863" y="83723"/>
                  </a:lnTo>
                  <a:lnTo>
                    <a:pt x="47055" y="83360"/>
                  </a:lnTo>
                  <a:lnTo>
                    <a:pt x="47250" y="83008"/>
                  </a:lnTo>
                  <a:lnTo>
                    <a:pt x="47446" y="82657"/>
                  </a:lnTo>
                  <a:lnTo>
                    <a:pt x="47647" y="82339"/>
                  </a:lnTo>
                  <a:lnTo>
                    <a:pt x="47852" y="82021"/>
                  </a:lnTo>
                  <a:lnTo>
                    <a:pt x="48056" y="81726"/>
                  </a:lnTo>
                  <a:lnTo>
                    <a:pt x="48261" y="81443"/>
                  </a:lnTo>
                  <a:lnTo>
                    <a:pt x="48475" y="81170"/>
                  </a:lnTo>
                  <a:lnTo>
                    <a:pt x="48689" y="80921"/>
                  </a:lnTo>
                  <a:lnTo>
                    <a:pt x="48902" y="80694"/>
                  </a:lnTo>
                  <a:lnTo>
                    <a:pt x="49125" y="80467"/>
                  </a:lnTo>
                  <a:lnTo>
                    <a:pt x="49347" y="80274"/>
                  </a:lnTo>
                  <a:lnTo>
                    <a:pt x="49574" y="80092"/>
                  </a:lnTo>
                  <a:lnTo>
                    <a:pt x="49806" y="79922"/>
                  </a:lnTo>
                  <a:lnTo>
                    <a:pt x="50042" y="79775"/>
                  </a:lnTo>
                  <a:lnTo>
                    <a:pt x="50282" y="79650"/>
                  </a:lnTo>
                  <a:lnTo>
                    <a:pt x="50523" y="79548"/>
                  </a:lnTo>
                  <a:lnTo>
                    <a:pt x="50772" y="79457"/>
                  </a:lnTo>
                  <a:lnTo>
                    <a:pt x="51026" y="79389"/>
                  </a:lnTo>
                  <a:lnTo>
                    <a:pt x="51284" y="79344"/>
                  </a:lnTo>
                  <a:lnTo>
                    <a:pt x="51542" y="79321"/>
                  </a:lnTo>
                  <a:lnTo>
                    <a:pt x="51823" y="79321"/>
                  </a:lnTo>
                  <a:lnTo>
                    <a:pt x="52103" y="79344"/>
                  </a:lnTo>
                  <a:lnTo>
                    <a:pt x="52379" y="79389"/>
                  </a:lnTo>
                  <a:lnTo>
                    <a:pt x="52655" y="79457"/>
                  </a:lnTo>
                  <a:lnTo>
                    <a:pt x="52931" y="79559"/>
                  </a:lnTo>
                  <a:lnTo>
                    <a:pt x="53203" y="79684"/>
                  </a:lnTo>
                  <a:lnTo>
                    <a:pt x="53475" y="79831"/>
                  </a:lnTo>
                  <a:lnTo>
                    <a:pt x="53742" y="80002"/>
                  </a:lnTo>
                  <a:lnTo>
                    <a:pt x="54009" y="80206"/>
                  </a:lnTo>
                  <a:lnTo>
                    <a:pt x="54271" y="80433"/>
                  </a:lnTo>
                  <a:lnTo>
                    <a:pt x="54534" y="80671"/>
                  </a:lnTo>
                  <a:lnTo>
                    <a:pt x="54792" y="80943"/>
                  </a:lnTo>
                  <a:lnTo>
                    <a:pt x="55046" y="81238"/>
                  </a:lnTo>
                  <a:lnTo>
                    <a:pt x="55300" y="81556"/>
                  </a:lnTo>
                  <a:lnTo>
                    <a:pt x="55549" y="81896"/>
                  </a:lnTo>
                  <a:lnTo>
                    <a:pt x="55799" y="82259"/>
                  </a:lnTo>
                  <a:lnTo>
                    <a:pt x="55959" y="82509"/>
                  </a:lnTo>
                  <a:lnTo>
                    <a:pt x="56173" y="82872"/>
                  </a:lnTo>
                  <a:lnTo>
                    <a:pt x="56422" y="83326"/>
                  </a:lnTo>
                  <a:lnTo>
                    <a:pt x="56698" y="83871"/>
                  </a:lnTo>
                  <a:lnTo>
                    <a:pt x="56996" y="84472"/>
                  </a:lnTo>
                  <a:lnTo>
                    <a:pt x="57152" y="84790"/>
                  </a:lnTo>
                  <a:lnTo>
                    <a:pt x="57303" y="85130"/>
                  </a:lnTo>
                  <a:lnTo>
                    <a:pt x="57459" y="85470"/>
                  </a:lnTo>
                  <a:lnTo>
                    <a:pt x="57615" y="85833"/>
                  </a:lnTo>
                  <a:lnTo>
                    <a:pt x="57762" y="86197"/>
                  </a:lnTo>
                  <a:lnTo>
                    <a:pt x="57913" y="86560"/>
                  </a:lnTo>
                  <a:lnTo>
                    <a:pt x="58056" y="86934"/>
                  </a:lnTo>
                  <a:lnTo>
                    <a:pt x="58189" y="87308"/>
                  </a:lnTo>
                  <a:lnTo>
                    <a:pt x="58318" y="87694"/>
                  </a:lnTo>
                  <a:lnTo>
                    <a:pt x="58443" y="88069"/>
                  </a:lnTo>
                  <a:lnTo>
                    <a:pt x="58554" y="88443"/>
                  </a:lnTo>
                  <a:lnTo>
                    <a:pt x="58652" y="88817"/>
                  </a:lnTo>
                  <a:lnTo>
                    <a:pt x="58741" y="89181"/>
                  </a:lnTo>
                  <a:lnTo>
                    <a:pt x="58781" y="89362"/>
                  </a:lnTo>
                  <a:lnTo>
                    <a:pt x="58817" y="89544"/>
                  </a:lnTo>
                  <a:lnTo>
                    <a:pt x="58848" y="89714"/>
                  </a:lnTo>
                  <a:lnTo>
                    <a:pt x="58879" y="89895"/>
                  </a:lnTo>
                  <a:lnTo>
                    <a:pt x="58902" y="90066"/>
                  </a:lnTo>
                  <a:lnTo>
                    <a:pt x="58924" y="90236"/>
                  </a:lnTo>
                  <a:lnTo>
                    <a:pt x="58942" y="90395"/>
                  </a:lnTo>
                  <a:lnTo>
                    <a:pt x="58951" y="90565"/>
                  </a:lnTo>
                  <a:lnTo>
                    <a:pt x="58960" y="90724"/>
                  </a:lnTo>
                  <a:lnTo>
                    <a:pt x="58964" y="90882"/>
                  </a:lnTo>
                  <a:lnTo>
                    <a:pt x="58960" y="91030"/>
                  </a:lnTo>
                  <a:lnTo>
                    <a:pt x="58951" y="91189"/>
                  </a:lnTo>
                  <a:lnTo>
                    <a:pt x="58942" y="91325"/>
                  </a:lnTo>
                  <a:lnTo>
                    <a:pt x="58924" y="91472"/>
                  </a:lnTo>
                  <a:lnTo>
                    <a:pt x="58902" y="91609"/>
                  </a:lnTo>
                  <a:lnTo>
                    <a:pt x="58871" y="91745"/>
                  </a:lnTo>
                  <a:lnTo>
                    <a:pt x="58839" y="91870"/>
                  </a:lnTo>
                  <a:lnTo>
                    <a:pt x="58799" y="91994"/>
                  </a:lnTo>
                  <a:lnTo>
                    <a:pt x="58773" y="92062"/>
                  </a:lnTo>
                  <a:lnTo>
                    <a:pt x="58755" y="92142"/>
                  </a:lnTo>
                  <a:lnTo>
                    <a:pt x="58741" y="92233"/>
                  </a:lnTo>
                  <a:lnTo>
                    <a:pt x="58728" y="92323"/>
                  </a:lnTo>
                  <a:lnTo>
                    <a:pt x="58724" y="92403"/>
                  </a:lnTo>
                  <a:lnTo>
                    <a:pt x="58719" y="92505"/>
                  </a:lnTo>
                  <a:lnTo>
                    <a:pt x="58715" y="92686"/>
                  </a:lnTo>
                  <a:lnTo>
                    <a:pt x="58350" y="92346"/>
                  </a:lnTo>
                  <a:lnTo>
                    <a:pt x="57976" y="92006"/>
                  </a:lnTo>
                  <a:lnTo>
                    <a:pt x="57602" y="91688"/>
                  </a:lnTo>
                  <a:lnTo>
                    <a:pt x="57223" y="91382"/>
                  </a:lnTo>
                  <a:lnTo>
                    <a:pt x="56840" y="91087"/>
                  </a:lnTo>
                  <a:lnTo>
                    <a:pt x="56457" y="90792"/>
                  </a:lnTo>
                  <a:lnTo>
                    <a:pt x="56066" y="90519"/>
                  </a:lnTo>
                  <a:lnTo>
                    <a:pt x="55674" y="90258"/>
                  </a:lnTo>
                  <a:lnTo>
                    <a:pt x="55278" y="90020"/>
                  </a:lnTo>
                  <a:lnTo>
                    <a:pt x="54877" y="89782"/>
                  </a:lnTo>
                  <a:lnTo>
                    <a:pt x="54472" y="89566"/>
                  </a:lnTo>
                  <a:lnTo>
                    <a:pt x="54067" y="89351"/>
                  </a:lnTo>
                  <a:lnTo>
                    <a:pt x="53653" y="89158"/>
                  </a:lnTo>
                  <a:lnTo>
                    <a:pt x="53234" y="88976"/>
                  </a:lnTo>
                  <a:lnTo>
                    <a:pt x="52816" y="88817"/>
                  </a:lnTo>
                  <a:lnTo>
                    <a:pt x="52388" y="88659"/>
                  </a:lnTo>
                  <a:lnTo>
                    <a:pt x="51885" y="88511"/>
                  </a:lnTo>
                  <a:lnTo>
                    <a:pt x="51387" y="88375"/>
                  </a:lnTo>
                  <a:lnTo>
                    <a:pt x="50888" y="88273"/>
                  </a:lnTo>
                  <a:lnTo>
                    <a:pt x="50389" y="88205"/>
                  </a:lnTo>
                  <a:lnTo>
                    <a:pt x="49895" y="88148"/>
                  </a:lnTo>
                  <a:lnTo>
                    <a:pt x="49401" y="88125"/>
                  </a:lnTo>
                  <a:lnTo>
                    <a:pt x="48911" y="88125"/>
                  </a:lnTo>
                  <a:lnTo>
                    <a:pt x="48421" y="88148"/>
                  </a:lnTo>
                  <a:lnTo>
                    <a:pt x="47936" y="88205"/>
                  </a:lnTo>
                  <a:lnTo>
                    <a:pt x="47451" y="88284"/>
                  </a:lnTo>
                  <a:lnTo>
                    <a:pt x="46970" y="88386"/>
                  </a:lnTo>
                  <a:lnTo>
                    <a:pt x="46489" y="88511"/>
                  </a:lnTo>
                  <a:lnTo>
                    <a:pt x="46013" y="88670"/>
                  </a:lnTo>
                  <a:lnTo>
                    <a:pt x="45536" y="88852"/>
                  </a:lnTo>
                  <a:lnTo>
                    <a:pt x="45069" y="89056"/>
                  </a:lnTo>
                  <a:lnTo>
                    <a:pt x="44597" y="89283"/>
                  </a:lnTo>
                  <a:lnTo>
                    <a:pt x="44330" y="89419"/>
                  </a:lnTo>
                  <a:lnTo>
                    <a:pt x="44063" y="89578"/>
                  </a:lnTo>
                  <a:lnTo>
                    <a:pt x="43796" y="89737"/>
                  </a:lnTo>
                  <a:lnTo>
                    <a:pt x="43528" y="89895"/>
                  </a:lnTo>
                  <a:lnTo>
                    <a:pt x="43266" y="90077"/>
                  </a:lnTo>
                  <a:lnTo>
                    <a:pt x="43003" y="90258"/>
                  </a:lnTo>
                  <a:lnTo>
                    <a:pt x="42740" y="90440"/>
                  </a:lnTo>
                  <a:lnTo>
                    <a:pt x="42478" y="90644"/>
                  </a:lnTo>
                  <a:lnTo>
                    <a:pt x="42220" y="90848"/>
                  </a:lnTo>
                  <a:lnTo>
                    <a:pt x="41961" y="91064"/>
                  </a:lnTo>
                  <a:lnTo>
                    <a:pt x="41703" y="91291"/>
                  </a:lnTo>
                  <a:lnTo>
                    <a:pt x="41449" y="91518"/>
                  </a:lnTo>
                  <a:lnTo>
                    <a:pt x="41191" y="91756"/>
                  </a:lnTo>
                  <a:lnTo>
                    <a:pt x="40937" y="92006"/>
                  </a:lnTo>
                  <a:lnTo>
                    <a:pt x="40688" y="92255"/>
                  </a:lnTo>
                  <a:lnTo>
                    <a:pt x="40434" y="92516"/>
                  </a:lnTo>
                  <a:lnTo>
                    <a:pt x="40185" y="92789"/>
                  </a:lnTo>
                  <a:lnTo>
                    <a:pt x="39940" y="93072"/>
                  </a:lnTo>
                  <a:lnTo>
                    <a:pt x="39691" y="93356"/>
                  </a:lnTo>
                  <a:lnTo>
                    <a:pt x="39446" y="93651"/>
                  </a:lnTo>
                  <a:lnTo>
                    <a:pt x="39205" y="93957"/>
                  </a:lnTo>
                  <a:lnTo>
                    <a:pt x="38961" y="94264"/>
                  </a:lnTo>
                  <a:lnTo>
                    <a:pt x="38720" y="94581"/>
                  </a:lnTo>
                  <a:lnTo>
                    <a:pt x="38480" y="94910"/>
                  </a:lnTo>
                  <a:lnTo>
                    <a:pt x="38244" y="95239"/>
                  </a:lnTo>
                  <a:lnTo>
                    <a:pt x="38008" y="95580"/>
                  </a:lnTo>
                  <a:lnTo>
                    <a:pt x="37772" y="95931"/>
                  </a:lnTo>
                  <a:lnTo>
                    <a:pt x="37540" y="96283"/>
                  </a:lnTo>
                  <a:lnTo>
                    <a:pt x="37309" y="96646"/>
                  </a:lnTo>
                  <a:lnTo>
                    <a:pt x="37082" y="97021"/>
                  </a:lnTo>
                  <a:lnTo>
                    <a:pt x="36855" y="97406"/>
                  </a:lnTo>
                  <a:lnTo>
                    <a:pt x="36628" y="97792"/>
                  </a:lnTo>
                  <a:lnTo>
                    <a:pt x="36401" y="98189"/>
                  </a:lnTo>
                  <a:lnTo>
                    <a:pt x="36178" y="98586"/>
                  </a:lnTo>
                  <a:lnTo>
                    <a:pt x="35960" y="98995"/>
                  </a:lnTo>
                  <a:lnTo>
                    <a:pt x="35742" y="99415"/>
                  </a:lnTo>
                  <a:lnTo>
                    <a:pt x="35524" y="99834"/>
                  </a:lnTo>
                  <a:lnTo>
                    <a:pt x="35305" y="100277"/>
                  </a:lnTo>
                  <a:lnTo>
                    <a:pt x="35092" y="100708"/>
                  </a:lnTo>
                  <a:lnTo>
                    <a:pt x="34882" y="101162"/>
                  </a:lnTo>
                  <a:lnTo>
                    <a:pt x="34673" y="101616"/>
                  </a:lnTo>
                  <a:lnTo>
                    <a:pt x="34464" y="102081"/>
                  </a:lnTo>
                  <a:lnTo>
                    <a:pt x="34259" y="102546"/>
                  </a:lnTo>
                  <a:lnTo>
                    <a:pt x="34054" y="103023"/>
                  </a:lnTo>
                  <a:lnTo>
                    <a:pt x="33854" y="103511"/>
                  </a:lnTo>
                  <a:lnTo>
                    <a:pt x="33654" y="104010"/>
                  </a:lnTo>
                  <a:lnTo>
                    <a:pt x="33458" y="104509"/>
                  </a:lnTo>
                  <a:lnTo>
                    <a:pt x="33262" y="105008"/>
                  </a:lnTo>
                  <a:lnTo>
                    <a:pt x="33066" y="105530"/>
                  </a:lnTo>
                  <a:lnTo>
                    <a:pt x="32875" y="106052"/>
                  </a:lnTo>
                  <a:lnTo>
                    <a:pt x="32688" y="106574"/>
                  </a:lnTo>
                  <a:lnTo>
                    <a:pt x="32496" y="107119"/>
                  </a:lnTo>
                  <a:lnTo>
                    <a:pt x="32314" y="107663"/>
                  </a:lnTo>
                  <a:lnTo>
                    <a:pt x="32131" y="108208"/>
                  </a:lnTo>
                  <a:lnTo>
                    <a:pt x="31948" y="108775"/>
                  </a:lnTo>
                  <a:lnTo>
                    <a:pt x="31770" y="109331"/>
                  </a:lnTo>
                  <a:lnTo>
                    <a:pt x="31597" y="109910"/>
                  </a:lnTo>
                  <a:lnTo>
                    <a:pt x="31423" y="110488"/>
                  </a:lnTo>
                  <a:lnTo>
                    <a:pt x="31250" y="111078"/>
                  </a:lnTo>
                  <a:lnTo>
                    <a:pt x="31080" y="111668"/>
                  </a:lnTo>
                  <a:lnTo>
                    <a:pt x="30916" y="112270"/>
                  </a:lnTo>
                  <a:lnTo>
                    <a:pt x="30751" y="112882"/>
                  </a:lnTo>
                  <a:lnTo>
                    <a:pt x="30586" y="113495"/>
                  </a:lnTo>
                  <a:lnTo>
                    <a:pt x="30426" y="114119"/>
                  </a:lnTo>
                  <a:lnTo>
                    <a:pt x="30408" y="114074"/>
                  </a:lnTo>
                  <a:lnTo>
                    <a:pt x="29909" y="113064"/>
                  </a:lnTo>
                  <a:lnTo>
                    <a:pt x="29420" y="112043"/>
                  </a:lnTo>
                  <a:lnTo>
                    <a:pt x="28939" y="110999"/>
                  </a:lnTo>
                  <a:lnTo>
                    <a:pt x="28462" y="109944"/>
                  </a:lnTo>
                  <a:lnTo>
                    <a:pt x="27999" y="108866"/>
                  </a:lnTo>
                  <a:lnTo>
                    <a:pt x="27541" y="107777"/>
                  </a:lnTo>
                  <a:lnTo>
                    <a:pt x="27091" y="106676"/>
                  </a:lnTo>
                  <a:lnTo>
                    <a:pt x="26650" y="105564"/>
                  </a:lnTo>
                  <a:lnTo>
                    <a:pt x="26219" y="104430"/>
                  </a:lnTo>
                  <a:lnTo>
                    <a:pt x="25796" y="103272"/>
                  </a:lnTo>
                  <a:lnTo>
                    <a:pt x="25377" y="102115"/>
                  </a:lnTo>
                  <a:lnTo>
                    <a:pt x="24968" y="100935"/>
                  </a:lnTo>
                  <a:lnTo>
                    <a:pt x="24567" y="99744"/>
                  </a:lnTo>
                  <a:lnTo>
                    <a:pt x="24175" y="98541"/>
                  </a:lnTo>
                  <a:lnTo>
                    <a:pt x="23788" y="97316"/>
                  </a:lnTo>
                  <a:lnTo>
                    <a:pt x="23409" y="96090"/>
                  </a:lnTo>
                  <a:lnTo>
                    <a:pt x="23040" y="94842"/>
                  </a:lnTo>
                  <a:lnTo>
                    <a:pt x="22679" y="93571"/>
                  </a:lnTo>
                  <a:lnTo>
                    <a:pt x="22323" y="92301"/>
                  </a:lnTo>
                  <a:lnTo>
                    <a:pt x="21976" y="91019"/>
                  </a:lnTo>
                  <a:lnTo>
                    <a:pt x="21637" y="89714"/>
                  </a:lnTo>
                  <a:lnTo>
                    <a:pt x="21303" y="88409"/>
                  </a:lnTo>
                  <a:lnTo>
                    <a:pt x="20978" y="87082"/>
                  </a:lnTo>
                  <a:lnTo>
                    <a:pt x="20662" y="85743"/>
                  </a:lnTo>
                  <a:lnTo>
                    <a:pt x="20351" y="84404"/>
                  </a:lnTo>
                  <a:lnTo>
                    <a:pt x="20048" y="83042"/>
                  </a:lnTo>
                  <a:lnTo>
                    <a:pt x="19754" y="81669"/>
                  </a:lnTo>
                  <a:lnTo>
                    <a:pt x="19465" y="80285"/>
                  </a:lnTo>
                  <a:lnTo>
                    <a:pt x="19184" y="78901"/>
                  </a:lnTo>
                  <a:lnTo>
                    <a:pt x="18908" y="77494"/>
                  </a:lnTo>
                  <a:lnTo>
                    <a:pt x="18641" y="76076"/>
                  </a:lnTo>
                  <a:lnTo>
                    <a:pt x="18383" y="74658"/>
                  </a:lnTo>
                  <a:lnTo>
                    <a:pt x="18378" y="74556"/>
                  </a:lnTo>
                  <a:lnTo>
                    <a:pt x="18374" y="74453"/>
                  </a:lnTo>
                  <a:lnTo>
                    <a:pt x="18365" y="74351"/>
                  </a:lnTo>
                  <a:lnTo>
                    <a:pt x="18352" y="74261"/>
                  </a:lnTo>
                  <a:lnTo>
                    <a:pt x="18329" y="74170"/>
                  </a:lnTo>
                  <a:lnTo>
                    <a:pt x="18312" y="74079"/>
                  </a:lnTo>
                  <a:lnTo>
                    <a:pt x="18285" y="74000"/>
                  </a:lnTo>
                  <a:lnTo>
                    <a:pt x="18254" y="73931"/>
                  </a:lnTo>
                  <a:lnTo>
                    <a:pt x="18009" y="72513"/>
                  </a:lnTo>
                  <a:lnTo>
                    <a:pt x="17768" y="71084"/>
                  </a:lnTo>
                  <a:lnTo>
                    <a:pt x="17537" y="69631"/>
                  </a:lnTo>
                  <a:lnTo>
                    <a:pt x="17310" y="68190"/>
                  </a:lnTo>
                  <a:lnTo>
                    <a:pt x="17092" y="66727"/>
                  </a:lnTo>
                  <a:lnTo>
                    <a:pt x="16878" y="65252"/>
                  </a:lnTo>
                  <a:lnTo>
                    <a:pt x="16669" y="63777"/>
                  </a:lnTo>
                  <a:lnTo>
                    <a:pt x="16468" y="62290"/>
                  </a:lnTo>
                  <a:lnTo>
                    <a:pt x="16277" y="60804"/>
                  </a:lnTo>
                  <a:lnTo>
                    <a:pt x="16086" y="59295"/>
                  </a:lnTo>
                  <a:lnTo>
                    <a:pt x="15907" y="57786"/>
                  </a:lnTo>
                  <a:lnTo>
                    <a:pt x="15729" y="56266"/>
                  </a:lnTo>
                  <a:lnTo>
                    <a:pt x="15560" y="54745"/>
                  </a:lnTo>
                  <a:lnTo>
                    <a:pt x="15400" y="53214"/>
                  </a:lnTo>
                  <a:lnTo>
                    <a:pt x="15244" y="51671"/>
                  </a:lnTo>
                  <a:lnTo>
                    <a:pt x="15093" y="50127"/>
                  </a:lnTo>
                  <a:lnTo>
                    <a:pt x="14950" y="48573"/>
                  </a:lnTo>
                  <a:lnTo>
                    <a:pt x="14812" y="47007"/>
                  </a:lnTo>
                  <a:lnTo>
                    <a:pt x="14679" y="45442"/>
                  </a:lnTo>
                  <a:lnTo>
                    <a:pt x="14554" y="43864"/>
                  </a:lnTo>
                  <a:lnTo>
                    <a:pt x="14434" y="42287"/>
                  </a:lnTo>
                  <a:lnTo>
                    <a:pt x="14318" y="40699"/>
                  </a:lnTo>
                  <a:lnTo>
                    <a:pt x="14211" y="39110"/>
                  </a:lnTo>
                  <a:lnTo>
                    <a:pt x="14109" y="37511"/>
                  </a:lnTo>
                  <a:lnTo>
                    <a:pt x="14011" y="35911"/>
                  </a:lnTo>
                  <a:lnTo>
                    <a:pt x="13917" y="34300"/>
                  </a:lnTo>
                  <a:lnTo>
                    <a:pt x="13833" y="32689"/>
                  </a:lnTo>
                  <a:lnTo>
                    <a:pt x="13753" y="31077"/>
                  </a:lnTo>
                  <a:lnTo>
                    <a:pt x="13681" y="29455"/>
                  </a:lnTo>
                  <a:lnTo>
                    <a:pt x="13610" y="27821"/>
                  </a:lnTo>
                  <a:lnTo>
                    <a:pt x="13548" y="26199"/>
                  </a:lnTo>
                  <a:lnTo>
                    <a:pt x="13490" y="24565"/>
                  </a:lnTo>
                  <a:lnTo>
                    <a:pt x="13486" y="24406"/>
                  </a:lnTo>
                  <a:lnTo>
                    <a:pt x="13472" y="24259"/>
                  </a:lnTo>
                  <a:lnTo>
                    <a:pt x="13459" y="24122"/>
                  </a:lnTo>
                  <a:lnTo>
                    <a:pt x="13441" y="23986"/>
                  </a:lnTo>
                  <a:lnTo>
                    <a:pt x="13419" y="23861"/>
                  </a:lnTo>
                  <a:lnTo>
                    <a:pt x="13396" y="23737"/>
                  </a:lnTo>
                  <a:lnTo>
                    <a:pt x="13374" y="23623"/>
                  </a:lnTo>
                  <a:lnTo>
                    <a:pt x="13347" y="23521"/>
                  </a:lnTo>
                  <a:lnTo>
                    <a:pt x="13316" y="23419"/>
                  </a:lnTo>
                  <a:lnTo>
                    <a:pt x="13285" y="23328"/>
                  </a:lnTo>
                  <a:lnTo>
                    <a:pt x="13254" y="23237"/>
                  </a:lnTo>
                  <a:lnTo>
                    <a:pt x="13218" y="23147"/>
                  </a:lnTo>
                  <a:lnTo>
                    <a:pt x="13143" y="22999"/>
                  </a:lnTo>
                  <a:lnTo>
                    <a:pt x="13063" y="22874"/>
                  </a:lnTo>
                  <a:lnTo>
                    <a:pt x="13303" y="22591"/>
                  </a:lnTo>
                  <a:lnTo>
                    <a:pt x="13539" y="22284"/>
                  </a:lnTo>
                  <a:lnTo>
                    <a:pt x="13775" y="21967"/>
                  </a:lnTo>
                  <a:lnTo>
                    <a:pt x="14006" y="21626"/>
                  </a:lnTo>
                  <a:lnTo>
                    <a:pt x="14229" y="21263"/>
                  </a:lnTo>
                  <a:lnTo>
                    <a:pt x="14452" y="20889"/>
                  </a:lnTo>
                  <a:lnTo>
                    <a:pt x="14670" y="20492"/>
                  </a:lnTo>
                  <a:lnTo>
                    <a:pt x="14888" y="20072"/>
                  </a:lnTo>
                  <a:lnTo>
                    <a:pt x="15097" y="19629"/>
                  </a:lnTo>
                  <a:lnTo>
                    <a:pt x="15302" y="19176"/>
                  </a:lnTo>
                  <a:lnTo>
                    <a:pt x="15502" y="18699"/>
                  </a:lnTo>
                  <a:lnTo>
                    <a:pt x="15698" y="18200"/>
                  </a:lnTo>
                  <a:lnTo>
                    <a:pt x="15890" y="17678"/>
                  </a:lnTo>
                  <a:lnTo>
                    <a:pt x="16077" y="17145"/>
                  </a:lnTo>
                  <a:lnTo>
                    <a:pt x="16255" y="16589"/>
                  </a:lnTo>
                  <a:lnTo>
                    <a:pt x="16428" y="16010"/>
                  </a:lnTo>
                  <a:lnTo>
                    <a:pt x="16598" y="15420"/>
                  </a:lnTo>
                  <a:lnTo>
                    <a:pt x="16762" y="14807"/>
                  </a:lnTo>
                  <a:lnTo>
                    <a:pt x="16918" y="14172"/>
                  </a:lnTo>
                  <a:lnTo>
                    <a:pt x="17069" y="13514"/>
                  </a:lnTo>
                  <a:lnTo>
                    <a:pt x="17212" y="12844"/>
                  </a:lnTo>
                  <a:lnTo>
                    <a:pt x="17350" y="12141"/>
                  </a:lnTo>
                  <a:lnTo>
                    <a:pt x="17479" y="11426"/>
                  </a:lnTo>
                  <a:lnTo>
                    <a:pt x="17604" y="10700"/>
                  </a:lnTo>
                  <a:lnTo>
                    <a:pt x="17719" y="9940"/>
                  </a:lnTo>
                  <a:lnTo>
                    <a:pt x="17826" y="9168"/>
                  </a:lnTo>
                  <a:lnTo>
                    <a:pt x="17929" y="8374"/>
                  </a:lnTo>
                  <a:lnTo>
                    <a:pt x="18022" y="7557"/>
                  </a:lnTo>
                  <a:lnTo>
                    <a:pt x="18107" y="6718"/>
                  </a:lnTo>
                  <a:lnTo>
                    <a:pt x="18183" y="5867"/>
                  </a:lnTo>
                  <a:lnTo>
                    <a:pt x="18249" y="4993"/>
                  </a:lnTo>
                  <a:lnTo>
                    <a:pt x="18312" y="4097"/>
                  </a:lnTo>
                  <a:lnTo>
                    <a:pt x="18316" y="3995"/>
                  </a:lnTo>
                  <a:lnTo>
                    <a:pt x="18316" y="3892"/>
                  </a:lnTo>
                  <a:lnTo>
                    <a:pt x="18312" y="3802"/>
                  </a:lnTo>
                  <a:lnTo>
                    <a:pt x="18307" y="3700"/>
                  </a:lnTo>
                  <a:lnTo>
                    <a:pt x="18294" y="3518"/>
                  </a:lnTo>
                  <a:lnTo>
                    <a:pt x="18272" y="3348"/>
                  </a:lnTo>
                  <a:lnTo>
                    <a:pt x="18298" y="3291"/>
                  </a:lnTo>
                  <a:lnTo>
                    <a:pt x="18325" y="3223"/>
                  </a:lnTo>
                  <a:lnTo>
                    <a:pt x="18347" y="3155"/>
                  </a:lnTo>
                  <a:lnTo>
                    <a:pt x="18369" y="3087"/>
                  </a:lnTo>
                  <a:lnTo>
                    <a:pt x="18401" y="2939"/>
                  </a:lnTo>
                  <a:lnTo>
                    <a:pt x="18427" y="2769"/>
                  </a:lnTo>
                  <a:lnTo>
                    <a:pt x="18441" y="2599"/>
                  </a:lnTo>
                  <a:lnTo>
                    <a:pt x="18450" y="2429"/>
                  </a:lnTo>
                  <a:lnTo>
                    <a:pt x="18450" y="2247"/>
                  </a:lnTo>
                  <a:lnTo>
                    <a:pt x="18436" y="2077"/>
                  </a:lnTo>
                  <a:lnTo>
                    <a:pt x="18418" y="1907"/>
                  </a:lnTo>
                  <a:lnTo>
                    <a:pt x="18387" y="1748"/>
                  </a:lnTo>
                  <a:lnTo>
                    <a:pt x="18369" y="1669"/>
                  </a:lnTo>
                  <a:lnTo>
                    <a:pt x="18352" y="1600"/>
                  </a:lnTo>
                  <a:lnTo>
                    <a:pt x="18329" y="1532"/>
                  </a:lnTo>
                  <a:lnTo>
                    <a:pt x="18303" y="1476"/>
                  </a:lnTo>
                  <a:lnTo>
                    <a:pt x="18276" y="1419"/>
                  </a:lnTo>
                  <a:lnTo>
                    <a:pt x="18249" y="1362"/>
                  </a:lnTo>
                  <a:lnTo>
                    <a:pt x="18218" y="1317"/>
                  </a:lnTo>
                  <a:lnTo>
                    <a:pt x="18183" y="1283"/>
                  </a:lnTo>
                  <a:lnTo>
                    <a:pt x="18147" y="1249"/>
                  </a:lnTo>
                  <a:lnTo>
                    <a:pt x="18111" y="1215"/>
                  </a:lnTo>
                  <a:lnTo>
                    <a:pt x="18071" y="1203"/>
                  </a:lnTo>
                  <a:lnTo>
                    <a:pt x="18027" y="1192"/>
                  </a:lnTo>
                  <a:lnTo>
                    <a:pt x="16963" y="1010"/>
                  </a:lnTo>
                  <a:lnTo>
                    <a:pt x="15894" y="829"/>
                  </a:lnTo>
                  <a:lnTo>
                    <a:pt x="14817" y="670"/>
                  </a:lnTo>
                  <a:lnTo>
                    <a:pt x="13735" y="511"/>
                  </a:lnTo>
                  <a:lnTo>
                    <a:pt x="12653" y="375"/>
                  </a:lnTo>
                  <a:lnTo>
                    <a:pt x="11567" y="250"/>
                  </a:lnTo>
                  <a:lnTo>
                    <a:pt x="10476" y="148"/>
                  </a:lnTo>
                  <a:lnTo>
                    <a:pt x="9385" y="69"/>
                  </a:lnTo>
                  <a:lnTo>
                    <a:pt x="8842" y="46"/>
                  </a:lnTo>
                  <a:lnTo>
                    <a:pt x="8294" y="23"/>
                  </a:lnTo>
                  <a:lnTo>
                    <a:pt x="7751" y="12"/>
                  </a:lnTo>
                  <a:lnTo>
                    <a:pt x="7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7;p49">
              <a:extLst>
                <a:ext uri="{FF2B5EF4-FFF2-40B4-BE49-F238E27FC236}">
                  <a16:creationId xmlns:a16="http://schemas.microsoft.com/office/drawing/2014/main" id="{0A1CF68C-015F-43CF-7C57-2D8A575002A5}"/>
                </a:ext>
              </a:extLst>
            </p:cNvPr>
            <p:cNvSpPr/>
            <p:nvPr/>
          </p:nvSpPr>
          <p:spPr>
            <a:xfrm>
              <a:off x="2507400" y="-9260500"/>
              <a:ext cx="400175" cy="432575"/>
            </a:xfrm>
            <a:custGeom>
              <a:avLst/>
              <a:gdLst/>
              <a:ahLst/>
              <a:cxnLst/>
              <a:rect l="l" t="t" r="r" b="b"/>
              <a:pathLst>
                <a:path w="16007" h="17303" extrusionOk="0">
                  <a:moveTo>
                    <a:pt x="16006" y="0"/>
                  </a:moveTo>
                  <a:lnTo>
                    <a:pt x="15018" y="159"/>
                  </a:lnTo>
                  <a:lnTo>
                    <a:pt x="14025" y="318"/>
                  </a:lnTo>
                  <a:lnTo>
                    <a:pt x="13028" y="465"/>
                  </a:lnTo>
                  <a:lnTo>
                    <a:pt x="12026" y="602"/>
                  </a:lnTo>
                  <a:lnTo>
                    <a:pt x="11024" y="726"/>
                  </a:lnTo>
                  <a:lnTo>
                    <a:pt x="10018" y="828"/>
                  </a:lnTo>
                  <a:lnTo>
                    <a:pt x="9007" y="919"/>
                  </a:lnTo>
                  <a:lnTo>
                    <a:pt x="8001" y="987"/>
                  </a:lnTo>
                  <a:lnTo>
                    <a:pt x="6991" y="1033"/>
                  </a:lnTo>
                  <a:lnTo>
                    <a:pt x="6487" y="1044"/>
                  </a:lnTo>
                  <a:lnTo>
                    <a:pt x="5481" y="1044"/>
                  </a:lnTo>
                  <a:lnTo>
                    <a:pt x="4978" y="1033"/>
                  </a:lnTo>
                  <a:lnTo>
                    <a:pt x="4475" y="1021"/>
                  </a:lnTo>
                  <a:lnTo>
                    <a:pt x="3976" y="987"/>
                  </a:lnTo>
                  <a:lnTo>
                    <a:pt x="3473" y="953"/>
                  </a:lnTo>
                  <a:lnTo>
                    <a:pt x="2975" y="908"/>
                  </a:lnTo>
                  <a:lnTo>
                    <a:pt x="2476" y="862"/>
                  </a:lnTo>
                  <a:lnTo>
                    <a:pt x="1977" y="794"/>
                  </a:lnTo>
                  <a:lnTo>
                    <a:pt x="1483" y="726"/>
                  </a:lnTo>
                  <a:lnTo>
                    <a:pt x="985" y="647"/>
                  </a:lnTo>
                  <a:lnTo>
                    <a:pt x="490" y="556"/>
                  </a:lnTo>
                  <a:lnTo>
                    <a:pt x="1" y="443"/>
                  </a:lnTo>
                  <a:lnTo>
                    <a:pt x="10" y="499"/>
                  </a:lnTo>
                  <a:lnTo>
                    <a:pt x="19" y="545"/>
                  </a:lnTo>
                  <a:lnTo>
                    <a:pt x="27" y="590"/>
                  </a:lnTo>
                  <a:lnTo>
                    <a:pt x="36" y="647"/>
                  </a:lnTo>
                  <a:lnTo>
                    <a:pt x="94" y="1192"/>
                  </a:lnTo>
                  <a:lnTo>
                    <a:pt x="161" y="1725"/>
                  </a:lnTo>
                  <a:lnTo>
                    <a:pt x="223" y="2247"/>
                  </a:lnTo>
                  <a:lnTo>
                    <a:pt x="295" y="2757"/>
                  </a:lnTo>
                  <a:lnTo>
                    <a:pt x="366" y="3268"/>
                  </a:lnTo>
                  <a:lnTo>
                    <a:pt x="441" y="3756"/>
                  </a:lnTo>
                  <a:lnTo>
                    <a:pt x="517" y="4244"/>
                  </a:lnTo>
                  <a:lnTo>
                    <a:pt x="597" y="4720"/>
                  </a:lnTo>
                  <a:lnTo>
                    <a:pt x="682" y="5185"/>
                  </a:lnTo>
                  <a:lnTo>
                    <a:pt x="766" y="5651"/>
                  </a:lnTo>
                  <a:lnTo>
                    <a:pt x="856" y="6104"/>
                  </a:lnTo>
                  <a:lnTo>
                    <a:pt x="945" y="6536"/>
                  </a:lnTo>
                  <a:lnTo>
                    <a:pt x="1038" y="6967"/>
                  </a:lnTo>
                  <a:lnTo>
                    <a:pt x="1136" y="7398"/>
                  </a:lnTo>
                  <a:lnTo>
                    <a:pt x="1234" y="7806"/>
                  </a:lnTo>
                  <a:lnTo>
                    <a:pt x="1336" y="8215"/>
                  </a:lnTo>
                  <a:lnTo>
                    <a:pt x="1439" y="8612"/>
                  </a:lnTo>
                  <a:lnTo>
                    <a:pt x="1541" y="8998"/>
                  </a:lnTo>
                  <a:lnTo>
                    <a:pt x="1652" y="9372"/>
                  </a:lnTo>
                  <a:lnTo>
                    <a:pt x="1759" y="9735"/>
                  </a:lnTo>
                  <a:lnTo>
                    <a:pt x="1871" y="10098"/>
                  </a:lnTo>
                  <a:lnTo>
                    <a:pt x="1986" y="10450"/>
                  </a:lnTo>
                  <a:lnTo>
                    <a:pt x="2102" y="10790"/>
                  </a:lnTo>
                  <a:lnTo>
                    <a:pt x="2218" y="11119"/>
                  </a:lnTo>
                  <a:lnTo>
                    <a:pt x="2338" y="11448"/>
                  </a:lnTo>
                  <a:lnTo>
                    <a:pt x="2463" y="11766"/>
                  </a:lnTo>
                  <a:lnTo>
                    <a:pt x="2587" y="12072"/>
                  </a:lnTo>
                  <a:lnTo>
                    <a:pt x="2712" y="12367"/>
                  </a:lnTo>
                  <a:lnTo>
                    <a:pt x="2837" y="12651"/>
                  </a:lnTo>
                  <a:lnTo>
                    <a:pt x="2966" y="12935"/>
                  </a:lnTo>
                  <a:lnTo>
                    <a:pt x="3099" y="13207"/>
                  </a:lnTo>
                  <a:lnTo>
                    <a:pt x="3229" y="13468"/>
                  </a:lnTo>
                  <a:lnTo>
                    <a:pt x="3362" y="13718"/>
                  </a:lnTo>
                  <a:lnTo>
                    <a:pt x="3500" y="13956"/>
                  </a:lnTo>
                  <a:lnTo>
                    <a:pt x="3634" y="14194"/>
                  </a:lnTo>
                  <a:lnTo>
                    <a:pt x="3772" y="14421"/>
                  </a:lnTo>
                  <a:lnTo>
                    <a:pt x="3914" y="14637"/>
                  </a:lnTo>
                  <a:lnTo>
                    <a:pt x="4052" y="14852"/>
                  </a:lnTo>
                  <a:lnTo>
                    <a:pt x="4195" y="15045"/>
                  </a:lnTo>
                  <a:lnTo>
                    <a:pt x="4337" y="15238"/>
                  </a:lnTo>
                  <a:lnTo>
                    <a:pt x="4484" y="15419"/>
                  </a:lnTo>
                  <a:lnTo>
                    <a:pt x="4626" y="15601"/>
                  </a:lnTo>
                  <a:lnTo>
                    <a:pt x="4773" y="15760"/>
                  </a:lnTo>
                  <a:lnTo>
                    <a:pt x="4925" y="15919"/>
                  </a:lnTo>
                  <a:lnTo>
                    <a:pt x="5072" y="16066"/>
                  </a:lnTo>
                  <a:lnTo>
                    <a:pt x="5223" y="16214"/>
                  </a:lnTo>
                  <a:lnTo>
                    <a:pt x="5370" y="16338"/>
                  </a:lnTo>
                  <a:lnTo>
                    <a:pt x="5521" y="16463"/>
                  </a:lnTo>
                  <a:lnTo>
                    <a:pt x="5673" y="16577"/>
                  </a:lnTo>
                  <a:lnTo>
                    <a:pt x="5829" y="16690"/>
                  </a:lnTo>
                  <a:lnTo>
                    <a:pt x="5980" y="16781"/>
                  </a:lnTo>
                  <a:lnTo>
                    <a:pt x="6136" y="16872"/>
                  </a:lnTo>
                  <a:lnTo>
                    <a:pt x="6287" y="16951"/>
                  </a:lnTo>
                  <a:lnTo>
                    <a:pt x="6443" y="17019"/>
                  </a:lnTo>
                  <a:lnTo>
                    <a:pt x="6599" y="17087"/>
                  </a:lnTo>
                  <a:lnTo>
                    <a:pt x="6755" y="17144"/>
                  </a:lnTo>
                  <a:lnTo>
                    <a:pt x="6915" y="17189"/>
                  </a:lnTo>
                  <a:lnTo>
                    <a:pt x="7071" y="17223"/>
                  </a:lnTo>
                  <a:lnTo>
                    <a:pt x="7227" y="17258"/>
                  </a:lnTo>
                  <a:lnTo>
                    <a:pt x="7382" y="17280"/>
                  </a:lnTo>
                  <a:lnTo>
                    <a:pt x="7543" y="17292"/>
                  </a:lnTo>
                  <a:lnTo>
                    <a:pt x="7698" y="17303"/>
                  </a:lnTo>
                  <a:lnTo>
                    <a:pt x="7859" y="17292"/>
                  </a:lnTo>
                  <a:lnTo>
                    <a:pt x="8015" y="17280"/>
                  </a:lnTo>
                  <a:lnTo>
                    <a:pt x="8175" y="17258"/>
                  </a:lnTo>
                  <a:lnTo>
                    <a:pt x="8331" y="17235"/>
                  </a:lnTo>
                  <a:lnTo>
                    <a:pt x="8486" y="17201"/>
                  </a:lnTo>
                  <a:lnTo>
                    <a:pt x="8647" y="17155"/>
                  </a:lnTo>
                  <a:lnTo>
                    <a:pt x="8803" y="17099"/>
                  </a:lnTo>
                  <a:lnTo>
                    <a:pt x="8958" y="17042"/>
                  </a:lnTo>
                  <a:lnTo>
                    <a:pt x="9119" y="16974"/>
                  </a:lnTo>
                  <a:lnTo>
                    <a:pt x="9275" y="16894"/>
                  </a:lnTo>
                  <a:lnTo>
                    <a:pt x="9430" y="16804"/>
                  </a:lnTo>
                  <a:lnTo>
                    <a:pt x="9586" y="16713"/>
                  </a:lnTo>
                  <a:lnTo>
                    <a:pt x="9742" y="16611"/>
                  </a:lnTo>
                  <a:lnTo>
                    <a:pt x="9898" y="16497"/>
                  </a:lnTo>
                  <a:lnTo>
                    <a:pt x="10049" y="16384"/>
                  </a:lnTo>
                  <a:lnTo>
                    <a:pt x="10205" y="16259"/>
                  </a:lnTo>
                  <a:lnTo>
                    <a:pt x="10356" y="16123"/>
                  </a:lnTo>
                  <a:lnTo>
                    <a:pt x="10508" y="15975"/>
                  </a:lnTo>
                  <a:lnTo>
                    <a:pt x="10659" y="15828"/>
                  </a:lnTo>
                  <a:lnTo>
                    <a:pt x="10810" y="15669"/>
                  </a:lnTo>
                  <a:lnTo>
                    <a:pt x="10962" y="15499"/>
                  </a:lnTo>
                  <a:lnTo>
                    <a:pt x="11109" y="15329"/>
                  </a:lnTo>
                  <a:lnTo>
                    <a:pt x="11256" y="15147"/>
                  </a:lnTo>
                  <a:lnTo>
                    <a:pt x="11403" y="14954"/>
                  </a:lnTo>
                  <a:lnTo>
                    <a:pt x="11550" y="14761"/>
                  </a:lnTo>
                  <a:lnTo>
                    <a:pt x="11692" y="14557"/>
                  </a:lnTo>
                  <a:lnTo>
                    <a:pt x="11834" y="14342"/>
                  </a:lnTo>
                  <a:lnTo>
                    <a:pt x="11977" y="14115"/>
                  </a:lnTo>
                  <a:lnTo>
                    <a:pt x="12119" y="13888"/>
                  </a:lnTo>
                  <a:lnTo>
                    <a:pt x="12257" y="13649"/>
                  </a:lnTo>
                  <a:lnTo>
                    <a:pt x="12395" y="13400"/>
                  </a:lnTo>
                  <a:lnTo>
                    <a:pt x="12533" y="13150"/>
                  </a:lnTo>
                  <a:lnTo>
                    <a:pt x="12671" y="12889"/>
                  </a:lnTo>
                  <a:lnTo>
                    <a:pt x="12805" y="12617"/>
                  </a:lnTo>
                  <a:lnTo>
                    <a:pt x="12934" y="12345"/>
                  </a:lnTo>
                  <a:lnTo>
                    <a:pt x="13068" y="12061"/>
                  </a:lnTo>
                  <a:lnTo>
                    <a:pt x="13197" y="11766"/>
                  </a:lnTo>
                  <a:lnTo>
                    <a:pt x="13321" y="11471"/>
                  </a:lnTo>
                  <a:lnTo>
                    <a:pt x="13451" y="11165"/>
                  </a:lnTo>
                  <a:lnTo>
                    <a:pt x="13575" y="10847"/>
                  </a:lnTo>
                  <a:lnTo>
                    <a:pt x="13695" y="10518"/>
                  </a:lnTo>
                  <a:lnTo>
                    <a:pt x="13816" y="10189"/>
                  </a:lnTo>
                  <a:lnTo>
                    <a:pt x="13931" y="9849"/>
                  </a:lnTo>
                  <a:lnTo>
                    <a:pt x="14052" y="9508"/>
                  </a:lnTo>
                  <a:lnTo>
                    <a:pt x="14163" y="9156"/>
                  </a:lnTo>
                  <a:lnTo>
                    <a:pt x="14274" y="8793"/>
                  </a:lnTo>
                  <a:lnTo>
                    <a:pt x="14386" y="8419"/>
                  </a:lnTo>
                  <a:lnTo>
                    <a:pt x="14492" y="8045"/>
                  </a:lnTo>
                  <a:lnTo>
                    <a:pt x="14599" y="7670"/>
                  </a:lnTo>
                  <a:lnTo>
                    <a:pt x="14702" y="7273"/>
                  </a:lnTo>
                  <a:lnTo>
                    <a:pt x="14804" y="6876"/>
                  </a:lnTo>
                  <a:lnTo>
                    <a:pt x="14902" y="6467"/>
                  </a:lnTo>
                  <a:lnTo>
                    <a:pt x="15000" y="6059"/>
                  </a:lnTo>
                  <a:lnTo>
                    <a:pt x="15093" y="5628"/>
                  </a:lnTo>
                  <a:lnTo>
                    <a:pt x="15182" y="5208"/>
                  </a:lnTo>
                  <a:lnTo>
                    <a:pt x="15272" y="4766"/>
                  </a:lnTo>
                  <a:lnTo>
                    <a:pt x="15361" y="4323"/>
                  </a:lnTo>
                  <a:lnTo>
                    <a:pt x="15441" y="3869"/>
                  </a:lnTo>
                  <a:lnTo>
                    <a:pt x="15521" y="3415"/>
                  </a:lnTo>
                  <a:lnTo>
                    <a:pt x="15601" y="2950"/>
                  </a:lnTo>
                  <a:lnTo>
                    <a:pt x="15677" y="2474"/>
                  </a:lnTo>
                  <a:lnTo>
                    <a:pt x="15748" y="1997"/>
                  </a:lnTo>
                  <a:lnTo>
                    <a:pt x="15819" y="1509"/>
                  </a:lnTo>
                  <a:lnTo>
                    <a:pt x="15886" y="1010"/>
                  </a:lnTo>
                  <a:lnTo>
                    <a:pt x="15948" y="511"/>
                  </a:lnTo>
                  <a:lnTo>
                    <a:pt x="1600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8;p49">
              <a:extLst>
                <a:ext uri="{FF2B5EF4-FFF2-40B4-BE49-F238E27FC236}">
                  <a16:creationId xmlns:a16="http://schemas.microsoft.com/office/drawing/2014/main" id="{86993161-1223-CCF6-64B5-14DC211F6461}"/>
                </a:ext>
              </a:extLst>
            </p:cNvPr>
            <p:cNvSpPr/>
            <p:nvPr/>
          </p:nvSpPr>
          <p:spPr>
            <a:xfrm>
              <a:off x="2651875" y="-8757025"/>
              <a:ext cx="133475" cy="361950"/>
            </a:xfrm>
            <a:custGeom>
              <a:avLst/>
              <a:gdLst/>
              <a:ahLst/>
              <a:cxnLst/>
              <a:rect l="l" t="t" r="r" b="b"/>
              <a:pathLst>
                <a:path w="5339" h="14478" extrusionOk="0">
                  <a:moveTo>
                    <a:pt x="4867" y="0"/>
                  </a:moveTo>
                  <a:lnTo>
                    <a:pt x="4573" y="216"/>
                  </a:lnTo>
                  <a:lnTo>
                    <a:pt x="4275" y="398"/>
                  </a:lnTo>
                  <a:lnTo>
                    <a:pt x="3972" y="556"/>
                  </a:lnTo>
                  <a:lnTo>
                    <a:pt x="3674" y="693"/>
                  </a:lnTo>
                  <a:lnTo>
                    <a:pt x="3366" y="795"/>
                  </a:lnTo>
                  <a:lnTo>
                    <a:pt x="3064" y="874"/>
                  </a:lnTo>
                  <a:lnTo>
                    <a:pt x="2756" y="931"/>
                  </a:lnTo>
                  <a:lnTo>
                    <a:pt x="2449" y="953"/>
                  </a:lnTo>
                  <a:lnTo>
                    <a:pt x="2142" y="953"/>
                  </a:lnTo>
                  <a:lnTo>
                    <a:pt x="1835" y="931"/>
                  </a:lnTo>
                  <a:lnTo>
                    <a:pt x="1528" y="874"/>
                  </a:lnTo>
                  <a:lnTo>
                    <a:pt x="1220" y="795"/>
                  </a:lnTo>
                  <a:lnTo>
                    <a:pt x="913" y="693"/>
                  </a:lnTo>
                  <a:lnTo>
                    <a:pt x="611" y="568"/>
                  </a:lnTo>
                  <a:lnTo>
                    <a:pt x="303" y="409"/>
                  </a:lnTo>
                  <a:lnTo>
                    <a:pt x="1" y="227"/>
                  </a:lnTo>
                  <a:lnTo>
                    <a:pt x="1" y="227"/>
                  </a:lnTo>
                  <a:lnTo>
                    <a:pt x="63" y="2031"/>
                  </a:lnTo>
                  <a:lnTo>
                    <a:pt x="130" y="3824"/>
                  </a:lnTo>
                  <a:lnTo>
                    <a:pt x="196" y="5617"/>
                  </a:lnTo>
                  <a:lnTo>
                    <a:pt x="272" y="7398"/>
                  </a:lnTo>
                  <a:lnTo>
                    <a:pt x="352" y="9179"/>
                  </a:lnTo>
                  <a:lnTo>
                    <a:pt x="437" y="10949"/>
                  </a:lnTo>
                  <a:lnTo>
                    <a:pt x="526" y="12719"/>
                  </a:lnTo>
                  <a:lnTo>
                    <a:pt x="619" y="14478"/>
                  </a:lnTo>
                  <a:lnTo>
                    <a:pt x="775" y="14421"/>
                  </a:lnTo>
                  <a:lnTo>
                    <a:pt x="931" y="14376"/>
                  </a:lnTo>
                  <a:lnTo>
                    <a:pt x="1234" y="14285"/>
                  </a:lnTo>
                  <a:lnTo>
                    <a:pt x="1532" y="14206"/>
                  </a:lnTo>
                  <a:lnTo>
                    <a:pt x="1675" y="14160"/>
                  </a:lnTo>
                  <a:lnTo>
                    <a:pt x="1813" y="14115"/>
                  </a:lnTo>
                  <a:lnTo>
                    <a:pt x="5339" y="12697"/>
                  </a:lnTo>
                  <a:lnTo>
                    <a:pt x="5259" y="11199"/>
                  </a:lnTo>
                  <a:lnTo>
                    <a:pt x="5183" y="9690"/>
                  </a:lnTo>
                  <a:lnTo>
                    <a:pt x="5112" y="8192"/>
                  </a:lnTo>
                  <a:lnTo>
                    <a:pt x="5040" y="6683"/>
                  </a:lnTo>
                  <a:lnTo>
                    <a:pt x="4983" y="5186"/>
                  </a:lnTo>
                  <a:lnTo>
                    <a:pt x="4925" y="3688"/>
                  </a:lnTo>
                  <a:lnTo>
                    <a:pt x="4871" y="2190"/>
                  </a:lnTo>
                  <a:lnTo>
                    <a:pt x="4831" y="704"/>
                  </a:lnTo>
                  <a:lnTo>
                    <a:pt x="4831" y="500"/>
                  </a:lnTo>
                  <a:lnTo>
                    <a:pt x="4840" y="318"/>
                  </a:lnTo>
                  <a:lnTo>
                    <a:pt x="4853" y="159"/>
                  </a:lnTo>
                  <a:lnTo>
                    <a:pt x="48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9;p49">
              <a:extLst>
                <a:ext uri="{FF2B5EF4-FFF2-40B4-BE49-F238E27FC236}">
                  <a16:creationId xmlns:a16="http://schemas.microsoft.com/office/drawing/2014/main" id="{F43715B9-56C9-26AB-6FB6-CA3B28E5A3E5}"/>
                </a:ext>
              </a:extLst>
            </p:cNvPr>
            <p:cNvSpPr/>
            <p:nvPr/>
          </p:nvSpPr>
          <p:spPr>
            <a:xfrm>
              <a:off x="2670575" y="-8393100"/>
              <a:ext cx="148175" cy="488175"/>
            </a:xfrm>
            <a:custGeom>
              <a:avLst/>
              <a:gdLst/>
              <a:ahLst/>
              <a:cxnLst/>
              <a:rect l="l" t="t" r="r" b="b"/>
              <a:pathLst>
                <a:path w="5927" h="19527" extrusionOk="0">
                  <a:moveTo>
                    <a:pt x="4689" y="0"/>
                  </a:moveTo>
                  <a:lnTo>
                    <a:pt x="4141" y="261"/>
                  </a:lnTo>
                  <a:lnTo>
                    <a:pt x="3589" y="534"/>
                  </a:lnTo>
                  <a:lnTo>
                    <a:pt x="2489" y="1090"/>
                  </a:lnTo>
                  <a:lnTo>
                    <a:pt x="2129" y="1271"/>
                  </a:lnTo>
                  <a:lnTo>
                    <a:pt x="1764" y="1453"/>
                  </a:lnTo>
                  <a:lnTo>
                    <a:pt x="1399" y="1634"/>
                  </a:lnTo>
                  <a:lnTo>
                    <a:pt x="1038" y="1816"/>
                  </a:lnTo>
                  <a:lnTo>
                    <a:pt x="308" y="2190"/>
                  </a:lnTo>
                  <a:lnTo>
                    <a:pt x="232" y="2270"/>
                  </a:lnTo>
                  <a:lnTo>
                    <a:pt x="152" y="2338"/>
                  </a:lnTo>
                  <a:lnTo>
                    <a:pt x="76" y="2383"/>
                  </a:lnTo>
                  <a:lnTo>
                    <a:pt x="1" y="2406"/>
                  </a:lnTo>
                  <a:lnTo>
                    <a:pt x="130" y="4573"/>
                  </a:lnTo>
                  <a:lnTo>
                    <a:pt x="268" y="6717"/>
                  </a:lnTo>
                  <a:lnTo>
                    <a:pt x="410" y="8873"/>
                  </a:lnTo>
                  <a:lnTo>
                    <a:pt x="562" y="11006"/>
                  </a:lnTo>
                  <a:lnTo>
                    <a:pt x="722" y="13150"/>
                  </a:lnTo>
                  <a:lnTo>
                    <a:pt x="891" y="15284"/>
                  </a:lnTo>
                  <a:lnTo>
                    <a:pt x="1069" y="17405"/>
                  </a:lnTo>
                  <a:lnTo>
                    <a:pt x="1256" y="19527"/>
                  </a:lnTo>
                  <a:lnTo>
                    <a:pt x="1541" y="19232"/>
                  </a:lnTo>
                  <a:lnTo>
                    <a:pt x="1830" y="18948"/>
                  </a:lnTo>
                  <a:lnTo>
                    <a:pt x="2124" y="18665"/>
                  </a:lnTo>
                  <a:lnTo>
                    <a:pt x="2414" y="18392"/>
                  </a:lnTo>
                  <a:lnTo>
                    <a:pt x="3001" y="17870"/>
                  </a:lnTo>
                  <a:lnTo>
                    <a:pt x="3593" y="17371"/>
                  </a:lnTo>
                  <a:lnTo>
                    <a:pt x="4769" y="16395"/>
                  </a:lnTo>
                  <a:lnTo>
                    <a:pt x="5352" y="15908"/>
                  </a:lnTo>
                  <a:lnTo>
                    <a:pt x="5926" y="15420"/>
                  </a:lnTo>
                  <a:lnTo>
                    <a:pt x="5828" y="14467"/>
                  </a:lnTo>
                  <a:lnTo>
                    <a:pt x="5739" y="13514"/>
                  </a:lnTo>
                  <a:lnTo>
                    <a:pt x="5646" y="12549"/>
                  </a:lnTo>
                  <a:lnTo>
                    <a:pt x="5561" y="11596"/>
                  </a:lnTo>
                  <a:lnTo>
                    <a:pt x="5392" y="9667"/>
                  </a:lnTo>
                  <a:lnTo>
                    <a:pt x="5232" y="7738"/>
                  </a:lnTo>
                  <a:lnTo>
                    <a:pt x="5085" y="5810"/>
                  </a:lnTo>
                  <a:lnTo>
                    <a:pt x="4942" y="3869"/>
                  </a:lnTo>
                  <a:lnTo>
                    <a:pt x="4813" y="1941"/>
                  </a:lnTo>
                  <a:lnTo>
                    <a:pt x="46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70;p49">
              <a:extLst>
                <a:ext uri="{FF2B5EF4-FFF2-40B4-BE49-F238E27FC236}">
                  <a16:creationId xmlns:a16="http://schemas.microsoft.com/office/drawing/2014/main" id="{7ED878B3-C2F2-FE8A-9392-F248D1703792}"/>
                </a:ext>
              </a:extLst>
            </p:cNvPr>
            <p:cNvSpPr/>
            <p:nvPr/>
          </p:nvSpPr>
          <p:spPr>
            <a:xfrm>
              <a:off x="2708300" y="-7963375"/>
              <a:ext cx="184350" cy="651850"/>
            </a:xfrm>
            <a:custGeom>
              <a:avLst/>
              <a:gdLst/>
              <a:ahLst/>
              <a:cxnLst/>
              <a:rect l="l" t="t" r="r" b="b"/>
              <a:pathLst>
                <a:path w="7374" h="26074" extrusionOk="0">
                  <a:moveTo>
                    <a:pt x="4591" y="1"/>
                  </a:moveTo>
                  <a:lnTo>
                    <a:pt x="4030" y="636"/>
                  </a:lnTo>
                  <a:lnTo>
                    <a:pt x="3465" y="1294"/>
                  </a:lnTo>
                  <a:lnTo>
                    <a:pt x="2320" y="2633"/>
                  </a:lnTo>
                  <a:lnTo>
                    <a:pt x="1746" y="3291"/>
                  </a:lnTo>
                  <a:lnTo>
                    <a:pt x="1163" y="3926"/>
                  </a:lnTo>
                  <a:lnTo>
                    <a:pt x="873" y="4244"/>
                  </a:lnTo>
                  <a:lnTo>
                    <a:pt x="584" y="4539"/>
                  </a:lnTo>
                  <a:lnTo>
                    <a:pt x="290" y="4834"/>
                  </a:lnTo>
                  <a:lnTo>
                    <a:pt x="1" y="5118"/>
                  </a:lnTo>
                  <a:lnTo>
                    <a:pt x="130" y="6445"/>
                  </a:lnTo>
                  <a:lnTo>
                    <a:pt x="268" y="7761"/>
                  </a:lnTo>
                  <a:lnTo>
                    <a:pt x="406" y="9089"/>
                  </a:lnTo>
                  <a:lnTo>
                    <a:pt x="548" y="10405"/>
                  </a:lnTo>
                  <a:lnTo>
                    <a:pt x="695" y="11721"/>
                  </a:lnTo>
                  <a:lnTo>
                    <a:pt x="847" y="13037"/>
                  </a:lnTo>
                  <a:lnTo>
                    <a:pt x="998" y="14353"/>
                  </a:lnTo>
                  <a:lnTo>
                    <a:pt x="1158" y="15658"/>
                  </a:lnTo>
                  <a:lnTo>
                    <a:pt x="1323" y="16974"/>
                  </a:lnTo>
                  <a:lnTo>
                    <a:pt x="1492" y="18279"/>
                  </a:lnTo>
                  <a:lnTo>
                    <a:pt x="1666" y="19584"/>
                  </a:lnTo>
                  <a:lnTo>
                    <a:pt x="1840" y="20877"/>
                  </a:lnTo>
                  <a:lnTo>
                    <a:pt x="2022" y="22182"/>
                  </a:lnTo>
                  <a:lnTo>
                    <a:pt x="2209" y="23487"/>
                  </a:lnTo>
                  <a:lnTo>
                    <a:pt x="2401" y="24780"/>
                  </a:lnTo>
                  <a:lnTo>
                    <a:pt x="2601" y="26074"/>
                  </a:lnTo>
                  <a:lnTo>
                    <a:pt x="2917" y="25790"/>
                  </a:lnTo>
                  <a:lnTo>
                    <a:pt x="3229" y="25507"/>
                  </a:lnTo>
                  <a:lnTo>
                    <a:pt x="3540" y="25200"/>
                  </a:lnTo>
                  <a:lnTo>
                    <a:pt x="3847" y="24882"/>
                  </a:lnTo>
                  <a:lnTo>
                    <a:pt x="4155" y="24553"/>
                  </a:lnTo>
                  <a:lnTo>
                    <a:pt x="4457" y="24213"/>
                  </a:lnTo>
                  <a:lnTo>
                    <a:pt x="4760" y="23861"/>
                  </a:lnTo>
                  <a:lnTo>
                    <a:pt x="5058" y="23498"/>
                  </a:lnTo>
                  <a:lnTo>
                    <a:pt x="5352" y="23124"/>
                  </a:lnTo>
                  <a:lnTo>
                    <a:pt x="5646" y="22738"/>
                  </a:lnTo>
                  <a:lnTo>
                    <a:pt x="5940" y="22330"/>
                  </a:lnTo>
                  <a:lnTo>
                    <a:pt x="6229" y="21921"/>
                  </a:lnTo>
                  <a:lnTo>
                    <a:pt x="6519" y="21490"/>
                  </a:lnTo>
                  <a:lnTo>
                    <a:pt x="6804" y="21059"/>
                  </a:lnTo>
                  <a:lnTo>
                    <a:pt x="7089" y="20605"/>
                  </a:lnTo>
                  <a:lnTo>
                    <a:pt x="7374" y="20140"/>
                  </a:lnTo>
                  <a:lnTo>
                    <a:pt x="7160" y="18926"/>
                  </a:lnTo>
                  <a:lnTo>
                    <a:pt x="6955" y="17700"/>
                  </a:lnTo>
                  <a:lnTo>
                    <a:pt x="6755" y="16475"/>
                  </a:lnTo>
                  <a:lnTo>
                    <a:pt x="6559" y="15238"/>
                  </a:lnTo>
                  <a:lnTo>
                    <a:pt x="6367" y="14002"/>
                  </a:lnTo>
                  <a:lnTo>
                    <a:pt x="6185" y="12754"/>
                  </a:lnTo>
                  <a:lnTo>
                    <a:pt x="6002" y="11494"/>
                  </a:lnTo>
                  <a:lnTo>
                    <a:pt x="5829" y="10235"/>
                  </a:lnTo>
                  <a:lnTo>
                    <a:pt x="5655" y="8975"/>
                  </a:lnTo>
                  <a:lnTo>
                    <a:pt x="5490" y="7705"/>
                  </a:lnTo>
                  <a:lnTo>
                    <a:pt x="5330" y="6422"/>
                  </a:lnTo>
                  <a:lnTo>
                    <a:pt x="5170" y="5152"/>
                  </a:lnTo>
                  <a:lnTo>
                    <a:pt x="5018" y="3870"/>
                  </a:lnTo>
                  <a:lnTo>
                    <a:pt x="4871" y="2576"/>
                  </a:lnTo>
                  <a:lnTo>
                    <a:pt x="4729" y="1294"/>
                  </a:lnTo>
                  <a:lnTo>
                    <a:pt x="45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71;p49">
              <a:extLst>
                <a:ext uri="{FF2B5EF4-FFF2-40B4-BE49-F238E27FC236}">
                  <a16:creationId xmlns:a16="http://schemas.microsoft.com/office/drawing/2014/main" id="{6C35E3B7-5ED2-ADA0-245B-2CE852FE18A2}"/>
                </a:ext>
              </a:extLst>
            </p:cNvPr>
            <p:cNvSpPr/>
            <p:nvPr/>
          </p:nvSpPr>
          <p:spPr>
            <a:xfrm>
              <a:off x="2782550" y="-7416500"/>
              <a:ext cx="216400" cy="597975"/>
            </a:xfrm>
            <a:custGeom>
              <a:avLst/>
              <a:gdLst/>
              <a:ahLst/>
              <a:cxnLst/>
              <a:rect l="l" t="t" r="r" b="b"/>
              <a:pathLst>
                <a:path w="8656" h="23919" extrusionOk="0">
                  <a:moveTo>
                    <a:pt x="4720" y="1"/>
                  </a:moveTo>
                  <a:lnTo>
                    <a:pt x="4444" y="511"/>
                  </a:lnTo>
                  <a:lnTo>
                    <a:pt x="4168" y="999"/>
                  </a:lnTo>
                  <a:lnTo>
                    <a:pt x="3887" y="1476"/>
                  </a:lnTo>
                  <a:lnTo>
                    <a:pt x="3602" y="1941"/>
                  </a:lnTo>
                  <a:lnTo>
                    <a:pt x="3317" y="2395"/>
                  </a:lnTo>
                  <a:lnTo>
                    <a:pt x="3028" y="2826"/>
                  </a:lnTo>
                  <a:lnTo>
                    <a:pt x="2738" y="3246"/>
                  </a:lnTo>
                  <a:lnTo>
                    <a:pt x="2445" y="3666"/>
                  </a:lnTo>
                  <a:lnTo>
                    <a:pt x="2146" y="4051"/>
                  </a:lnTo>
                  <a:lnTo>
                    <a:pt x="1848" y="4437"/>
                  </a:lnTo>
                  <a:lnTo>
                    <a:pt x="1545" y="4812"/>
                  </a:lnTo>
                  <a:lnTo>
                    <a:pt x="1243" y="5163"/>
                  </a:lnTo>
                  <a:lnTo>
                    <a:pt x="935" y="5504"/>
                  </a:lnTo>
                  <a:lnTo>
                    <a:pt x="628" y="5844"/>
                  </a:lnTo>
                  <a:lnTo>
                    <a:pt x="316" y="6162"/>
                  </a:lnTo>
                  <a:lnTo>
                    <a:pt x="0" y="6457"/>
                  </a:lnTo>
                  <a:lnTo>
                    <a:pt x="147" y="7398"/>
                  </a:lnTo>
                  <a:lnTo>
                    <a:pt x="294" y="8329"/>
                  </a:lnTo>
                  <a:lnTo>
                    <a:pt x="446" y="9271"/>
                  </a:lnTo>
                  <a:lnTo>
                    <a:pt x="521" y="9724"/>
                  </a:lnTo>
                  <a:lnTo>
                    <a:pt x="601" y="10190"/>
                  </a:lnTo>
                  <a:lnTo>
                    <a:pt x="904" y="11903"/>
                  </a:lnTo>
                  <a:lnTo>
                    <a:pt x="1211" y="13627"/>
                  </a:lnTo>
                  <a:lnTo>
                    <a:pt x="1532" y="15352"/>
                  </a:lnTo>
                  <a:lnTo>
                    <a:pt x="1857" y="17077"/>
                  </a:lnTo>
                  <a:lnTo>
                    <a:pt x="2195" y="18801"/>
                  </a:lnTo>
                  <a:lnTo>
                    <a:pt x="2538" y="20526"/>
                  </a:lnTo>
                  <a:lnTo>
                    <a:pt x="2894" y="22228"/>
                  </a:lnTo>
                  <a:lnTo>
                    <a:pt x="3072" y="23079"/>
                  </a:lnTo>
                  <a:lnTo>
                    <a:pt x="3255" y="23918"/>
                  </a:lnTo>
                  <a:lnTo>
                    <a:pt x="3406" y="23635"/>
                  </a:lnTo>
                  <a:lnTo>
                    <a:pt x="3558" y="23351"/>
                  </a:lnTo>
                  <a:lnTo>
                    <a:pt x="3713" y="23079"/>
                  </a:lnTo>
                  <a:lnTo>
                    <a:pt x="3869" y="22806"/>
                  </a:lnTo>
                  <a:lnTo>
                    <a:pt x="4030" y="22545"/>
                  </a:lnTo>
                  <a:lnTo>
                    <a:pt x="4190" y="22284"/>
                  </a:lnTo>
                  <a:lnTo>
                    <a:pt x="4515" y="21785"/>
                  </a:lnTo>
                  <a:lnTo>
                    <a:pt x="4844" y="21309"/>
                  </a:lnTo>
                  <a:lnTo>
                    <a:pt x="5183" y="20843"/>
                  </a:lnTo>
                  <a:lnTo>
                    <a:pt x="5521" y="20401"/>
                  </a:lnTo>
                  <a:lnTo>
                    <a:pt x="5868" y="19981"/>
                  </a:lnTo>
                  <a:lnTo>
                    <a:pt x="6216" y="19573"/>
                  </a:lnTo>
                  <a:lnTo>
                    <a:pt x="6563" y="19187"/>
                  </a:lnTo>
                  <a:lnTo>
                    <a:pt x="6915" y="18824"/>
                  </a:lnTo>
                  <a:lnTo>
                    <a:pt x="7266" y="18472"/>
                  </a:lnTo>
                  <a:lnTo>
                    <a:pt x="7614" y="18132"/>
                  </a:lnTo>
                  <a:lnTo>
                    <a:pt x="7965" y="17814"/>
                  </a:lnTo>
                  <a:lnTo>
                    <a:pt x="8313" y="17508"/>
                  </a:lnTo>
                  <a:lnTo>
                    <a:pt x="8655" y="17213"/>
                  </a:lnTo>
                  <a:lnTo>
                    <a:pt x="8375" y="16203"/>
                  </a:lnTo>
                  <a:lnTo>
                    <a:pt x="8099" y="15193"/>
                  </a:lnTo>
                  <a:lnTo>
                    <a:pt x="7823" y="14161"/>
                  </a:lnTo>
                  <a:lnTo>
                    <a:pt x="7556" y="13128"/>
                  </a:lnTo>
                  <a:lnTo>
                    <a:pt x="7297" y="12084"/>
                  </a:lnTo>
                  <a:lnTo>
                    <a:pt x="7039" y="11029"/>
                  </a:lnTo>
                  <a:lnTo>
                    <a:pt x="6785" y="9963"/>
                  </a:lnTo>
                  <a:lnTo>
                    <a:pt x="6536" y="8885"/>
                  </a:lnTo>
                  <a:lnTo>
                    <a:pt x="6296" y="7807"/>
                  </a:lnTo>
                  <a:lnTo>
                    <a:pt x="6055" y="6718"/>
                  </a:lnTo>
                  <a:lnTo>
                    <a:pt x="5824" y="5617"/>
                  </a:lnTo>
                  <a:lnTo>
                    <a:pt x="5592" y="4505"/>
                  </a:lnTo>
                  <a:lnTo>
                    <a:pt x="5370" y="3393"/>
                  </a:lnTo>
                  <a:lnTo>
                    <a:pt x="5147" y="2270"/>
                  </a:lnTo>
                  <a:lnTo>
                    <a:pt x="4933" y="1135"/>
                  </a:lnTo>
                  <a:lnTo>
                    <a:pt x="472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2;p49">
              <a:extLst>
                <a:ext uri="{FF2B5EF4-FFF2-40B4-BE49-F238E27FC236}">
                  <a16:creationId xmlns:a16="http://schemas.microsoft.com/office/drawing/2014/main" id="{28906259-EFD4-2229-92A6-DE27724AE1B1}"/>
                </a:ext>
              </a:extLst>
            </p:cNvPr>
            <p:cNvSpPr/>
            <p:nvPr/>
          </p:nvSpPr>
          <p:spPr>
            <a:xfrm>
              <a:off x="2877600" y="-6951300"/>
              <a:ext cx="244550" cy="551425"/>
            </a:xfrm>
            <a:custGeom>
              <a:avLst/>
              <a:gdLst/>
              <a:ahLst/>
              <a:cxnLst/>
              <a:rect l="l" t="t" r="r" b="b"/>
              <a:pathLst>
                <a:path w="9782" h="22057" extrusionOk="0">
                  <a:moveTo>
                    <a:pt x="5236" y="0"/>
                  </a:moveTo>
                  <a:lnTo>
                    <a:pt x="4818" y="477"/>
                  </a:lnTo>
                  <a:lnTo>
                    <a:pt x="4399" y="976"/>
                  </a:lnTo>
                  <a:lnTo>
                    <a:pt x="3985" y="1487"/>
                  </a:lnTo>
                  <a:lnTo>
                    <a:pt x="3571" y="2020"/>
                  </a:lnTo>
                  <a:lnTo>
                    <a:pt x="3162" y="2565"/>
                  </a:lnTo>
                  <a:lnTo>
                    <a:pt x="2756" y="3120"/>
                  </a:lnTo>
                  <a:lnTo>
                    <a:pt x="2351" y="3699"/>
                  </a:lnTo>
                  <a:lnTo>
                    <a:pt x="1955" y="4289"/>
                  </a:lnTo>
                  <a:lnTo>
                    <a:pt x="1701" y="4698"/>
                  </a:lnTo>
                  <a:lnTo>
                    <a:pt x="1452" y="5117"/>
                  </a:lnTo>
                  <a:lnTo>
                    <a:pt x="1207" y="5549"/>
                  </a:lnTo>
                  <a:lnTo>
                    <a:pt x="962" y="5991"/>
                  </a:lnTo>
                  <a:lnTo>
                    <a:pt x="481" y="6887"/>
                  </a:lnTo>
                  <a:lnTo>
                    <a:pt x="241" y="7330"/>
                  </a:lnTo>
                  <a:lnTo>
                    <a:pt x="1" y="7772"/>
                  </a:lnTo>
                  <a:lnTo>
                    <a:pt x="232" y="8748"/>
                  </a:lnTo>
                  <a:lnTo>
                    <a:pt x="464" y="9724"/>
                  </a:lnTo>
                  <a:lnTo>
                    <a:pt x="704" y="10677"/>
                  </a:lnTo>
                  <a:lnTo>
                    <a:pt x="944" y="11630"/>
                  </a:lnTo>
                  <a:lnTo>
                    <a:pt x="1189" y="12572"/>
                  </a:lnTo>
                  <a:lnTo>
                    <a:pt x="1443" y="13502"/>
                  </a:lnTo>
                  <a:lnTo>
                    <a:pt x="1697" y="14421"/>
                  </a:lnTo>
                  <a:lnTo>
                    <a:pt x="1955" y="15329"/>
                  </a:lnTo>
                  <a:lnTo>
                    <a:pt x="2222" y="16225"/>
                  </a:lnTo>
                  <a:lnTo>
                    <a:pt x="2489" y="17099"/>
                  </a:lnTo>
                  <a:lnTo>
                    <a:pt x="2761" y="17972"/>
                  </a:lnTo>
                  <a:lnTo>
                    <a:pt x="3041" y="18823"/>
                  </a:lnTo>
                  <a:lnTo>
                    <a:pt x="3322" y="19652"/>
                  </a:lnTo>
                  <a:lnTo>
                    <a:pt x="3611" y="20469"/>
                  </a:lnTo>
                  <a:lnTo>
                    <a:pt x="3901" y="21274"/>
                  </a:lnTo>
                  <a:lnTo>
                    <a:pt x="4199" y="22057"/>
                  </a:lnTo>
                  <a:lnTo>
                    <a:pt x="4226" y="21989"/>
                  </a:lnTo>
                  <a:lnTo>
                    <a:pt x="4248" y="21932"/>
                  </a:lnTo>
                  <a:lnTo>
                    <a:pt x="4275" y="21864"/>
                  </a:lnTo>
                  <a:lnTo>
                    <a:pt x="4301" y="21807"/>
                  </a:lnTo>
                  <a:lnTo>
                    <a:pt x="4974" y="20616"/>
                  </a:lnTo>
                  <a:lnTo>
                    <a:pt x="5650" y="19447"/>
                  </a:lnTo>
                  <a:lnTo>
                    <a:pt x="6331" y="18279"/>
                  </a:lnTo>
                  <a:lnTo>
                    <a:pt x="7017" y="17133"/>
                  </a:lnTo>
                  <a:lnTo>
                    <a:pt x="7703" y="15987"/>
                  </a:lnTo>
                  <a:lnTo>
                    <a:pt x="8393" y="14864"/>
                  </a:lnTo>
                  <a:lnTo>
                    <a:pt x="9087" y="13740"/>
                  </a:lnTo>
                  <a:lnTo>
                    <a:pt x="9782" y="12640"/>
                  </a:lnTo>
                  <a:lnTo>
                    <a:pt x="9466" y="11925"/>
                  </a:lnTo>
                  <a:lnTo>
                    <a:pt x="9159" y="11199"/>
                  </a:lnTo>
                  <a:lnTo>
                    <a:pt x="8851" y="10450"/>
                  </a:lnTo>
                  <a:lnTo>
                    <a:pt x="8553" y="9713"/>
                  </a:lnTo>
                  <a:lnTo>
                    <a:pt x="8255" y="8952"/>
                  </a:lnTo>
                  <a:lnTo>
                    <a:pt x="7961" y="8181"/>
                  </a:lnTo>
                  <a:lnTo>
                    <a:pt x="7672" y="7409"/>
                  </a:lnTo>
                  <a:lnTo>
                    <a:pt x="7387" y="6615"/>
                  </a:lnTo>
                  <a:lnTo>
                    <a:pt x="7102" y="5821"/>
                  </a:lnTo>
                  <a:lnTo>
                    <a:pt x="6826" y="5015"/>
                  </a:lnTo>
                  <a:lnTo>
                    <a:pt x="6550" y="4198"/>
                  </a:lnTo>
                  <a:lnTo>
                    <a:pt x="6282" y="3381"/>
                  </a:lnTo>
                  <a:lnTo>
                    <a:pt x="6015" y="2542"/>
                  </a:lnTo>
                  <a:lnTo>
                    <a:pt x="5753" y="1702"/>
                  </a:lnTo>
                  <a:lnTo>
                    <a:pt x="5490" y="851"/>
                  </a:lnTo>
                  <a:lnTo>
                    <a:pt x="5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73;p49">
              <a:extLst>
                <a:ext uri="{FF2B5EF4-FFF2-40B4-BE49-F238E27FC236}">
                  <a16:creationId xmlns:a16="http://schemas.microsoft.com/office/drawing/2014/main" id="{CC8703B4-2EF6-5D65-F915-04FEC0365013}"/>
                </a:ext>
              </a:extLst>
            </p:cNvPr>
            <p:cNvSpPr/>
            <p:nvPr/>
          </p:nvSpPr>
          <p:spPr>
            <a:xfrm>
              <a:off x="3055575" y="-2076775"/>
              <a:ext cx="211725" cy="525350"/>
            </a:xfrm>
            <a:custGeom>
              <a:avLst/>
              <a:gdLst/>
              <a:ahLst/>
              <a:cxnLst/>
              <a:rect l="l" t="t" r="r" b="b"/>
              <a:pathLst>
                <a:path w="8469" h="21014" extrusionOk="0">
                  <a:moveTo>
                    <a:pt x="8468" y="1"/>
                  </a:moveTo>
                  <a:lnTo>
                    <a:pt x="7970" y="205"/>
                  </a:lnTo>
                  <a:lnTo>
                    <a:pt x="7462" y="375"/>
                  </a:lnTo>
                  <a:lnTo>
                    <a:pt x="6955" y="534"/>
                  </a:lnTo>
                  <a:lnTo>
                    <a:pt x="6447" y="659"/>
                  </a:lnTo>
                  <a:lnTo>
                    <a:pt x="5935" y="784"/>
                  </a:lnTo>
                  <a:lnTo>
                    <a:pt x="5423" y="875"/>
                  </a:lnTo>
                  <a:lnTo>
                    <a:pt x="4911" y="954"/>
                  </a:lnTo>
                  <a:lnTo>
                    <a:pt x="4399" y="1022"/>
                  </a:lnTo>
                  <a:lnTo>
                    <a:pt x="3887" y="1068"/>
                  </a:lnTo>
                  <a:lnTo>
                    <a:pt x="3371" y="1090"/>
                  </a:lnTo>
                  <a:lnTo>
                    <a:pt x="2859" y="1102"/>
                  </a:lnTo>
                  <a:lnTo>
                    <a:pt x="2347" y="1102"/>
                  </a:lnTo>
                  <a:lnTo>
                    <a:pt x="1835" y="1090"/>
                  </a:lnTo>
                  <a:lnTo>
                    <a:pt x="1323" y="1056"/>
                  </a:lnTo>
                  <a:lnTo>
                    <a:pt x="815" y="1011"/>
                  </a:lnTo>
                  <a:lnTo>
                    <a:pt x="308" y="954"/>
                  </a:lnTo>
                  <a:lnTo>
                    <a:pt x="254" y="2145"/>
                  </a:lnTo>
                  <a:lnTo>
                    <a:pt x="201" y="3348"/>
                  </a:lnTo>
                  <a:lnTo>
                    <a:pt x="156" y="4539"/>
                  </a:lnTo>
                  <a:lnTo>
                    <a:pt x="121" y="5742"/>
                  </a:lnTo>
                  <a:lnTo>
                    <a:pt x="85" y="6945"/>
                  </a:lnTo>
                  <a:lnTo>
                    <a:pt x="58" y="8136"/>
                  </a:lnTo>
                  <a:lnTo>
                    <a:pt x="36" y="9339"/>
                  </a:lnTo>
                  <a:lnTo>
                    <a:pt x="18" y="10541"/>
                  </a:lnTo>
                  <a:lnTo>
                    <a:pt x="5" y="11744"/>
                  </a:lnTo>
                  <a:lnTo>
                    <a:pt x="0" y="12947"/>
                  </a:lnTo>
                  <a:lnTo>
                    <a:pt x="0" y="14138"/>
                  </a:lnTo>
                  <a:lnTo>
                    <a:pt x="5" y="15341"/>
                  </a:lnTo>
                  <a:lnTo>
                    <a:pt x="18" y="16544"/>
                  </a:lnTo>
                  <a:lnTo>
                    <a:pt x="36" y="17746"/>
                  </a:lnTo>
                  <a:lnTo>
                    <a:pt x="58" y="18949"/>
                  </a:lnTo>
                  <a:lnTo>
                    <a:pt x="90" y="20152"/>
                  </a:lnTo>
                  <a:lnTo>
                    <a:pt x="579" y="20152"/>
                  </a:lnTo>
                  <a:lnTo>
                    <a:pt x="1073" y="20140"/>
                  </a:lnTo>
                  <a:lnTo>
                    <a:pt x="2066" y="20129"/>
                  </a:lnTo>
                  <a:lnTo>
                    <a:pt x="3064" y="20118"/>
                  </a:lnTo>
                  <a:lnTo>
                    <a:pt x="3562" y="20118"/>
                  </a:lnTo>
                  <a:lnTo>
                    <a:pt x="4061" y="20140"/>
                  </a:lnTo>
                  <a:lnTo>
                    <a:pt x="4555" y="20163"/>
                  </a:lnTo>
                  <a:lnTo>
                    <a:pt x="5054" y="20208"/>
                  </a:lnTo>
                  <a:lnTo>
                    <a:pt x="5548" y="20265"/>
                  </a:lnTo>
                  <a:lnTo>
                    <a:pt x="6042" y="20356"/>
                  </a:lnTo>
                  <a:lnTo>
                    <a:pt x="6532" y="20458"/>
                  </a:lnTo>
                  <a:lnTo>
                    <a:pt x="6777" y="20515"/>
                  </a:lnTo>
                  <a:lnTo>
                    <a:pt x="7021" y="20594"/>
                  </a:lnTo>
                  <a:lnTo>
                    <a:pt x="7262" y="20662"/>
                  </a:lnTo>
                  <a:lnTo>
                    <a:pt x="7507" y="20753"/>
                  </a:lnTo>
                  <a:lnTo>
                    <a:pt x="7747" y="20844"/>
                  </a:lnTo>
                  <a:lnTo>
                    <a:pt x="7988" y="20946"/>
                  </a:lnTo>
                  <a:lnTo>
                    <a:pt x="8001" y="20957"/>
                  </a:lnTo>
                  <a:lnTo>
                    <a:pt x="8005" y="20980"/>
                  </a:lnTo>
                  <a:lnTo>
                    <a:pt x="8014" y="21002"/>
                  </a:lnTo>
                  <a:lnTo>
                    <a:pt x="8023" y="21014"/>
                  </a:lnTo>
                  <a:lnTo>
                    <a:pt x="8005" y="19709"/>
                  </a:lnTo>
                  <a:lnTo>
                    <a:pt x="7988" y="18416"/>
                  </a:lnTo>
                  <a:lnTo>
                    <a:pt x="7979" y="17236"/>
                  </a:lnTo>
                  <a:lnTo>
                    <a:pt x="7970" y="16078"/>
                  </a:lnTo>
                  <a:lnTo>
                    <a:pt x="7970" y="14910"/>
                  </a:lnTo>
                  <a:lnTo>
                    <a:pt x="7970" y="13741"/>
                  </a:lnTo>
                  <a:lnTo>
                    <a:pt x="7979" y="12572"/>
                  </a:lnTo>
                  <a:lnTo>
                    <a:pt x="7992" y="11415"/>
                  </a:lnTo>
                  <a:lnTo>
                    <a:pt x="8014" y="10258"/>
                  </a:lnTo>
                  <a:lnTo>
                    <a:pt x="8037" y="9101"/>
                  </a:lnTo>
                  <a:lnTo>
                    <a:pt x="8068" y="7943"/>
                  </a:lnTo>
                  <a:lnTo>
                    <a:pt x="8108" y="6797"/>
                  </a:lnTo>
                  <a:lnTo>
                    <a:pt x="8152" y="5651"/>
                  </a:lnTo>
                  <a:lnTo>
                    <a:pt x="8201" y="4505"/>
                  </a:lnTo>
                  <a:lnTo>
                    <a:pt x="8259" y="3371"/>
                  </a:lnTo>
                  <a:lnTo>
                    <a:pt x="8321" y="2247"/>
                  </a:lnTo>
                  <a:lnTo>
                    <a:pt x="8393" y="1124"/>
                  </a:lnTo>
                  <a:lnTo>
                    <a:pt x="8468" y="1"/>
                  </a:lnTo>
                  <a:close/>
                  <a:moveTo>
                    <a:pt x="8023" y="21014"/>
                  </a:moveTo>
                  <a:lnTo>
                    <a:pt x="8023" y="21014"/>
                  </a:lnTo>
                  <a:lnTo>
                    <a:pt x="8023" y="21014"/>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74;p49">
              <a:extLst>
                <a:ext uri="{FF2B5EF4-FFF2-40B4-BE49-F238E27FC236}">
                  <a16:creationId xmlns:a16="http://schemas.microsoft.com/office/drawing/2014/main" id="{927A2959-BD19-684F-DA97-941AF00D6D40}"/>
                </a:ext>
              </a:extLst>
            </p:cNvPr>
            <p:cNvSpPr/>
            <p:nvPr/>
          </p:nvSpPr>
          <p:spPr>
            <a:xfrm>
              <a:off x="3060475" y="-1514000"/>
              <a:ext cx="209150" cy="417850"/>
            </a:xfrm>
            <a:custGeom>
              <a:avLst/>
              <a:gdLst/>
              <a:ahLst/>
              <a:cxnLst/>
              <a:rect l="l" t="t" r="r" b="b"/>
              <a:pathLst>
                <a:path w="8366" h="16714" extrusionOk="0">
                  <a:moveTo>
                    <a:pt x="7845" y="1"/>
                  </a:moveTo>
                  <a:lnTo>
                    <a:pt x="7818" y="46"/>
                  </a:lnTo>
                  <a:lnTo>
                    <a:pt x="7792" y="91"/>
                  </a:lnTo>
                  <a:lnTo>
                    <a:pt x="7556" y="193"/>
                  </a:lnTo>
                  <a:lnTo>
                    <a:pt x="7315" y="284"/>
                  </a:lnTo>
                  <a:lnTo>
                    <a:pt x="7079" y="375"/>
                  </a:lnTo>
                  <a:lnTo>
                    <a:pt x="6839" y="454"/>
                  </a:lnTo>
                  <a:lnTo>
                    <a:pt x="6598" y="522"/>
                  </a:lnTo>
                  <a:lnTo>
                    <a:pt x="6358" y="579"/>
                  </a:lnTo>
                  <a:lnTo>
                    <a:pt x="5873" y="693"/>
                  </a:lnTo>
                  <a:lnTo>
                    <a:pt x="5387" y="772"/>
                  </a:lnTo>
                  <a:lnTo>
                    <a:pt x="4898" y="829"/>
                  </a:lnTo>
                  <a:lnTo>
                    <a:pt x="4408" y="874"/>
                  </a:lnTo>
                  <a:lnTo>
                    <a:pt x="3918" y="897"/>
                  </a:lnTo>
                  <a:lnTo>
                    <a:pt x="3428" y="920"/>
                  </a:lnTo>
                  <a:lnTo>
                    <a:pt x="2934" y="920"/>
                  </a:lnTo>
                  <a:lnTo>
                    <a:pt x="1955" y="908"/>
                  </a:lnTo>
                  <a:lnTo>
                    <a:pt x="975" y="874"/>
                  </a:lnTo>
                  <a:lnTo>
                    <a:pt x="0" y="863"/>
                  </a:lnTo>
                  <a:lnTo>
                    <a:pt x="36" y="1759"/>
                  </a:lnTo>
                  <a:lnTo>
                    <a:pt x="72" y="2655"/>
                  </a:lnTo>
                  <a:lnTo>
                    <a:pt x="112" y="3552"/>
                  </a:lnTo>
                  <a:lnTo>
                    <a:pt x="156" y="4437"/>
                  </a:lnTo>
                  <a:lnTo>
                    <a:pt x="205" y="5333"/>
                  </a:lnTo>
                  <a:lnTo>
                    <a:pt x="254" y="6229"/>
                  </a:lnTo>
                  <a:lnTo>
                    <a:pt x="308" y="7126"/>
                  </a:lnTo>
                  <a:lnTo>
                    <a:pt x="361" y="8011"/>
                  </a:lnTo>
                  <a:lnTo>
                    <a:pt x="419" y="8907"/>
                  </a:lnTo>
                  <a:lnTo>
                    <a:pt x="481" y="9792"/>
                  </a:lnTo>
                  <a:lnTo>
                    <a:pt x="548" y="10688"/>
                  </a:lnTo>
                  <a:lnTo>
                    <a:pt x="615" y="11573"/>
                  </a:lnTo>
                  <a:lnTo>
                    <a:pt x="682" y="12458"/>
                  </a:lnTo>
                  <a:lnTo>
                    <a:pt x="757" y="13355"/>
                  </a:lnTo>
                  <a:lnTo>
                    <a:pt x="833" y="14240"/>
                  </a:lnTo>
                  <a:lnTo>
                    <a:pt x="913" y="15125"/>
                  </a:lnTo>
                  <a:lnTo>
                    <a:pt x="1844" y="15284"/>
                  </a:lnTo>
                  <a:lnTo>
                    <a:pt x="2774" y="15465"/>
                  </a:lnTo>
                  <a:lnTo>
                    <a:pt x="3705" y="15647"/>
                  </a:lnTo>
                  <a:lnTo>
                    <a:pt x="4639" y="15840"/>
                  </a:lnTo>
                  <a:lnTo>
                    <a:pt x="5570" y="16044"/>
                  </a:lnTo>
                  <a:lnTo>
                    <a:pt x="6500" y="16259"/>
                  </a:lnTo>
                  <a:lnTo>
                    <a:pt x="7435" y="16486"/>
                  </a:lnTo>
                  <a:lnTo>
                    <a:pt x="8366" y="16713"/>
                  </a:lnTo>
                  <a:lnTo>
                    <a:pt x="8304" y="15658"/>
                  </a:lnTo>
                  <a:lnTo>
                    <a:pt x="8246" y="14603"/>
                  </a:lnTo>
                  <a:lnTo>
                    <a:pt x="8192" y="13548"/>
                  </a:lnTo>
                  <a:lnTo>
                    <a:pt x="8143" y="12493"/>
                  </a:lnTo>
                  <a:lnTo>
                    <a:pt x="8099" y="11437"/>
                  </a:lnTo>
                  <a:lnTo>
                    <a:pt x="8063" y="10371"/>
                  </a:lnTo>
                  <a:lnTo>
                    <a:pt x="8028" y="9316"/>
                  </a:lnTo>
                  <a:lnTo>
                    <a:pt x="7996" y="8260"/>
                  </a:lnTo>
                  <a:lnTo>
                    <a:pt x="7970" y="7205"/>
                  </a:lnTo>
                  <a:lnTo>
                    <a:pt x="7947" y="6161"/>
                  </a:lnTo>
                  <a:lnTo>
                    <a:pt x="7907" y="4074"/>
                  </a:lnTo>
                  <a:lnTo>
                    <a:pt x="7872" y="2020"/>
                  </a:lnTo>
                  <a:lnTo>
                    <a:pt x="784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5;p49">
              <a:extLst>
                <a:ext uri="{FF2B5EF4-FFF2-40B4-BE49-F238E27FC236}">
                  <a16:creationId xmlns:a16="http://schemas.microsoft.com/office/drawing/2014/main" id="{10683737-016F-CBCB-41E8-862139A9EFEE}"/>
                </a:ext>
              </a:extLst>
            </p:cNvPr>
            <p:cNvSpPr/>
            <p:nvPr/>
          </p:nvSpPr>
          <p:spPr>
            <a:xfrm>
              <a:off x="3086750" y="-3865475"/>
              <a:ext cx="1362800" cy="1088400"/>
            </a:xfrm>
            <a:custGeom>
              <a:avLst/>
              <a:gdLst/>
              <a:ahLst/>
              <a:cxnLst/>
              <a:rect l="l" t="t" r="r" b="b"/>
              <a:pathLst>
                <a:path w="54512" h="43536" extrusionOk="0">
                  <a:moveTo>
                    <a:pt x="4670" y="9804"/>
                  </a:moveTo>
                  <a:lnTo>
                    <a:pt x="4764" y="9815"/>
                  </a:lnTo>
                  <a:lnTo>
                    <a:pt x="4853" y="9827"/>
                  </a:lnTo>
                  <a:lnTo>
                    <a:pt x="4946" y="9861"/>
                  </a:lnTo>
                  <a:lnTo>
                    <a:pt x="5035" y="9895"/>
                  </a:lnTo>
                  <a:lnTo>
                    <a:pt x="5129" y="9940"/>
                  </a:lnTo>
                  <a:lnTo>
                    <a:pt x="5218" y="9997"/>
                  </a:lnTo>
                  <a:lnTo>
                    <a:pt x="5311" y="10053"/>
                  </a:lnTo>
                  <a:lnTo>
                    <a:pt x="5405" y="10122"/>
                  </a:lnTo>
                  <a:lnTo>
                    <a:pt x="5494" y="10201"/>
                  </a:lnTo>
                  <a:lnTo>
                    <a:pt x="5677" y="10382"/>
                  </a:lnTo>
                  <a:lnTo>
                    <a:pt x="5859" y="10587"/>
                  </a:lnTo>
                  <a:lnTo>
                    <a:pt x="5948" y="10519"/>
                  </a:lnTo>
                  <a:lnTo>
                    <a:pt x="6042" y="10473"/>
                  </a:lnTo>
                  <a:lnTo>
                    <a:pt x="6126" y="10451"/>
                  </a:lnTo>
                  <a:lnTo>
                    <a:pt x="6215" y="10439"/>
                  </a:lnTo>
                  <a:lnTo>
                    <a:pt x="6304" y="10451"/>
                  </a:lnTo>
                  <a:lnTo>
                    <a:pt x="6389" y="10485"/>
                  </a:lnTo>
                  <a:lnTo>
                    <a:pt x="6473" y="10530"/>
                  </a:lnTo>
                  <a:lnTo>
                    <a:pt x="6558" y="10587"/>
                  </a:lnTo>
                  <a:lnTo>
                    <a:pt x="6638" y="10666"/>
                  </a:lnTo>
                  <a:lnTo>
                    <a:pt x="6718" y="10757"/>
                  </a:lnTo>
                  <a:lnTo>
                    <a:pt x="6798" y="10859"/>
                  </a:lnTo>
                  <a:lnTo>
                    <a:pt x="6874" y="10984"/>
                  </a:lnTo>
                  <a:lnTo>
                    <a:pt x="6950" y="11109"/>
                  </a:lnTo>
                  <a:lnTo>
                    <a:pt x="7021" y="11256"/>
                  </a:lnTo>
                  <a:lnTo>
                    <a:pt x="7092" y="11404"/>
                  </a:lnTo>
                  <a:lnTo>
                    <a:pt x="7159" y="11574"/>
                  </a:lnTo>
                  <a:lnTo>
                    <a:pt x="7226" y="11744"/>
                  </a:lnTo>
                  <a:lnTo>
                    <a:pt x="7288" y="11926"/>
                  </a:lnTo>
                  <a:lnTo>
                    <a:pt x="7346" y="12118"/>
                  </a:lnTo>
                  <a:lnTo>
                    <a:pt x="7404" y="12323"/>
                  </a:lnTo>
                  <a:lnTo>
                    <a:pt x="7457" y="12527"/>
                  </a:lnTo>
                  <a:lnTo>
                    <a:pt x="7511" y="12742"/>
                  </a:lnTo>
                  <a:lnTo>
                    <a:pt x="7560" y="12958"/>
                  </a:lnTo>
                  <a:lnTo>
                    <a:pt x="7604" y="13185"/>
                  </a:lnTo>
                  <a:lnTo>
                    <a:pt x="7644" y="13412"/>
                  </a:lnTo>
                  <a:lnTo>
                    <a:pt x="7680" y="13639"/>
                  </a:lnTo>
                  <a:lnTo>
                    <a:pt x="7716" y="13877"/>
                  </a:lnTo>
                  <a:lnTo>
                    <a:pt x="7747" y="14115"/>
                  </a:lnTo>
                  <a:lnTo>
                    <a:pt x="7769" y="14354"/>
                  </a:lnTo>
                  <a:lnTo>
                    <a:pt x="7791" y="14592"/>
                  </a:lnTo>
                  <a:lnTo>
                    <a:pt x="7809" y="14841"/>
                  </a:lnTo>
                  <a:lnTo>
                    <a:pt x="7822" y="15080"/>
                  </a:lnTo>
                  <a:lnTo>
                    <a:pt x="7836" y="15454"/>
                  </a:lnTo>
                  <a:lnTo>
                    <a:pt x="7840" y="15829"/>
                  </a:lnTo>
                  <a:lnTo>
                    <a:pt x="7831" y="16180"/>
                  </a:lnTo>
                  <a:lnTo>
                    <a:pt x="7818" y="16521"/>
                  </a:lnTo>
                  <a:lnTo>
                    <a:pt x="7791" y="16850"/>
                  </a:lnTo>
                  <a:lnTo>
                    <a:pt x="7756" y="17167"/>
                  </a:lnTo>
                  <a:lnTo>
                    <a:pt x="7716" y="17474"/>
                  </a:lnTo>
                  <a:lnTo>
                    <a:pt x="7667" y="17769"/>
                  </a:lnTo>
                  <a:lnTo>
                    <a:pt x="7609" y="18041"/>
                  </a:lnTo>
                  <a:lnTo>
                    <a:pt x="7546" y="18313"/>
                  </a:lnTo>
                  <a:lnTo>
                    <a:pt x="7475" y="18563"/>
                  </a:lnTo>
                  <a:lnTo>
                    <a:pt x="7399" y="18801"/>
                  </a:lnTo>
                  <a:lnTo>
                    <a:pt x="7315" y="19028"/>
                  </a:lnTo>
                  <a:lnTo>
                    <a:pt x="7230" y="19232"/>
                  </a:lnTo>
                  <a:lnTo>
                    <a:pt x="7137" y="19437"/>
                  </a:lnTo>
                  <a:lnTo>
                    <a:pt x="7039" y="19618"/>
                  </a:lnTo>
                  <a:lnTo>
                    <a:pt x="6936" y="19788"/>
                  </a:lnTo>
                  <a:lnTo>
                    <a:pt x="6830" y="19936"/>
                  </a:lnTo>
                  <a:lnTo>
                    <a:pt x="6718" y="20083"/>
                  </a:lnTo>
                  <a:lnTo>
                    <a:pt x="6607" y="20208"/>
                  </a:lnTo>
                  <a:lnTo>
                    <a:pt x="6491" y="20310"/>
                  </a:lnTo>
                  <a:lnTo>
                    <a:pt x="6371" y="20412"/>
                  </a:lnTo>
                  <a:lnTo>
                    <a:pt x="6251" y="20492"/>
                  </a:lnTo>
                  <a:lnTo>
                    <a:pt x="6126" y="20560"/>
                  </a:lnTo>
                  <a:lnTo>
                    <a:pt x="6006" y="20617"/>
                  </a:lnTo>
                  <a:lnTo>
                    <a:pt x="5881" y="20651"/>
                  </a:lnTo>
                  <a:lnTo>
                    <a:pt x="5757" y="20673"/>
                  </a:lnTo>
                  <a:lnTo>
                    <a:pt x="5628" y="20673"/>
                  </a:lnTo>
                  <a:lnTo>
                    <a:pt x="5503" y="20662"/>
                  </a:lnTo>
                  <a:lnTo>
                    <a:pt x="5378" y="20639"/>
                  </a:lnTo>
                  <a:lnTo>
                    <a:pt x="5254" y="20594"/>
                  </a:lnTo>
                  <a:lnTo>
                    <a:pt x="5133" y="20537"/>
                  </a:lnTo>
                  <a:lnTo>
                    <a:pt x="5009" y="20469"/>
                  </a:lnTo>
                  <a:lnTo>
                    <a:pt x="4884" y="20367"/>
                  </a:lnTo>
                  <a:lnTo>
                    <a:pt x="4759" y="20254"/>
                  </a:lnTo>
                  <a:lnTo>
                    <a:pt x="4635" y="20129"/>
                  </a:lnTo>
                  <a:lnTo>
                    <a:pt x="4506" y="19981"/>
                  </a:lnTo>
                  <a:lnTo>
                    <a:pt x="4381" y="19822"/>
                  </a:lnTo>
                  <a:lnTo>
                    <a:pt x="4256" y="19652"/>
                  </a:lnTo>
                  <a:lnTo>
                    <a:pt x="4136" y="19459"/>
                  </a:lnTo>
                  <a:lnTo>
                    <a:pt x="4016" y="19255"/>
                  </a:lnTo>
                  <a:lnTo>
                    <a:pt x="3896" y="19040"/>
                  </a:lnTo>
                  <a:lnTo>
                    <a:pt x="3784" y="18813"/>
                  </a:lnTo>
                  <a:lnTo>
                    <a:pt x="3673" y="18574"/>
                  </a:lnTo>
                  <a:lnTo>
                    <a:pt x="3566" y="18325"/>
                  </a:lnTo>
                  <a:lnTo>
                    <a:pt x="3464" y="18064"/>
                  </a:lnTo>
                  <a:lnTo>
                    <a:pt x="3370" y="17791"/>
                  </a:lnTo>
                  <a:lnTo>
                    <a:pt x="3281" y="17508"/>
                  </a:lnTo>
                  <a:lnTo>
                    <a:pt x="3197" y="17213"/>
                  </a:lnTo>
                  <a:lnTo>
                    <a:pt x="3121" y="16906"/>
                  </a:lnTo>
                  <a:lnTo>
                    <a:pt x="3054" y="16600"/>
                  </a:lnTo>
                  <a:lnTo>
                    <a:pt x="2996" y="16282"/>
                  </a:lnTo>
                  <a:lnTo>
                    <a:pt x="2943" y="15965"/>
                  </a:lnTo>
                  <a:lnTo>
                    <a:pt x="2903" y="15636"/>
                  </a:lnTo>
                  <a:lnTo>
                    <a:pt x="2872" y="15295"/>
                  </a:lnTo>
                  <a:lnTo>
                    <a:pt x="2863" y="15125"/>
                  </a:lnTo>
                  <a:lnTo>
                    <a:pt x="2854" y="14955"/>
                  </a:lnTo>
                  <a:lnTo>
                    <a:pt x="2845" y="14785"/>
                  </a:lnTo>
                  <a:lnTo>
                    <a:pt x="2841" y="14615"/>
                  </a:lnTo>
                  <a:lnTo>
                    <a:pt x="2841" y="14444"/>
                  </a:lnTo>
                  <a:lnTo>
                    <a:pt x="2845" y="14263"/>
                  </a:lnTo>
                  <a:lnTo>
                    <a:pt x="2849" y="14093"/>
                  </a:lnTo>
                  <a:lnTo>
                    <a:pt x="2858" y="13911"/>
                  </a:lnTo>
                  <a:lnTo>
                    <a:pt x="2872" y="13741"/>
                  </a:lnTo>
                  <a:lnTo>
                    <a:pt x="2885" y="13559"/>
                  </a:lnTo>
                  <a:lnTo>
                    <a:pt x="2903" y="13378"/>
                  </a:lnTo>
                  <a:lnTo>
                    <a:pt x="2925" y="13196"/>
                  </a:lnTo>
                  <a:lnTo>
                    <a:pt x="2952" y="13026"/>
                  </a:lnTo>
                  <a:lnTo>
                    <a:pt x="2979" y="12845"/>
                  </a:lnTo>
                  <a:lnTo>
                    <a:pt x="3014" y="12663"/>
                  </a:lnTo>
                  <a:lnTo>
                    <a:pt x="3050" y="12482"/>
                  </a:lnTo>
                  <a:lnTo>
                    <a:pt x="3090" y="12300"/>
                  </a:lnTo>
                  <a:lnTo>
                    <a:pt x="3134" y="12118"/>
                  </a:lnTo>
                  <a:lnTo>
                    <a:pt x="3201" y="11857"/>
                  </a:lnTo>
                  <a:lnTo>
                    <a:pt x="3272" y="11619"/>
                  </a:lnTo>
                  <a:lnTo>
                    <a:pt x="3344" y="11392"/>
                  </a:lnTo>
                  <a:lnTo>
                    <a:pt x="3415" y="11188"/>
                  </a:lnTo>
                  <a:lnTo>
                    <a:pt x="3491" y="10995"/>
                  </a:lnTo>
                  <a:lnTo>
                    <a:pt x="3571" y="10825"/>
                  </a:lnTo>
                  <a:lnTo>
                    <a:pt x="3646" y="10655"/>
                  </a:lnTo>
                  <a:lnTo>
                    <a:pt x="3726" y="10519"/>
                  </a:lnTo>
                  <a:lnTo>
                    <a:pt x="3807" y="10382"/>
                  </a:lnTo>
                  <a:lnTo>
                    <a:pt x="3891" y="10269"/>
                  </a:lnTo>
                  <a:lnTo>
                    <a:pt x="3971" y="10167"/>
                  </a:lnTo>
                  <a:lnTo>
                    <a:pt x="4056" y="10076"/>
                  </a:lnTo>
                  <a:lnTo>
                    <a:pt x="4141" y="9997"/>
                  </a:lnTo>
                  <a:lnTo>
                    <a:pt x="4230" y="9940"/>
                  </a:lnTo>
                  <a:lnTo>
                    <a:pt x="4314" y="9895"/>
                  </a:lnTo>
                  <a:lnTo>
                    <a:pt x="4403" y="9849"/>
                  </a:lnTo>
                  <a:lnTo>
                    <a:pt x="4492" y="9827"/>
                  </a:lnTo>
                  <a:lnTo>
                    <a:pt x="4581" y="9815"/>
                  </a:lnTo>
                  <a:lnTo>
                    <a:pt x="4670" y="9804"/>
                  </a:lnTo>
                  <a:close/>
                  <a:moveTo>
                    <a:pt x="18200" y="16748"/>
                  </a:moveTo>
                  <a:lnTo>
                    <a:pt x="18294" y="16770"/>
                  </a:lnTo>
                  <a:lnTo>
                    <a:pt x="18387" y="16804"/>
                  </a:lnTo>
                  <a:lnTo>
                    <a:pt x="18476" y="16861"/>
                  </a:lnTo>
                  <a:lnTo>
                    <a:pt x="18565" y="16929"/>
                  </a:lnTo>
                  <a:lnTo>
                    <a:pt x="18650" y="17031"/>
                  </a:lnTo>
                  <a:lnTo>
                    <a:pt x="18726" y="17133"/>
                  </a:lnTo>
                  <a:lnTo>
                    <a:pt x="18806" y="17258"/>
                  </a:lnTo>
                  <a:lnTo>
                    <a:pt x="18877" y="17406"/>
                  </a:lnTo>
                  <a:lnTo>
                    <a:pt x="18944" y="17553"/>
                  </a:lnTo>
                  <a:lnTo>
                    <a:pt x="19011" y="17723"/>
                  </a:lnTo>
                  <a:lnTo>
                    <a:pt x="19069" y="17905"/>
                  </a:lnTo>
                  <a:lnTo>
                    <a:pt x="19126" y="18098"/>
                  </a:lnTo>
                  <a:lnTo>
                    <a:pt x="19175" y="18302"/>
                  </a:lnTo>
                  <a:lnTo>
                    <a:pt x="19224" y="18518"/>
                  </a:lnTo>
                  <a:lnTo>
                    <a:pt x="19264" y="18745"/>
                  </a:lnTo>
                  <a:lnTo>
                    <a:pt x="19305" y="18971"/>
                  </a:lnTo>
                  <a:lnTo>
                    <a:pt x="19336" y="19210"/>
                  </a:lnTo>
                  <a:lnTo>
                    <a:pt x="19362" y="19448"/>
                  </a:lnTo>
                  <a:lnTo>
                    <a:pt x="19380" y="19698"/>
                  </a:lnTo>
                  <a:lnTo>
                    <a:pt x="19398" y="19947"/>
                  </a:lnTo>
                  <a:lnTo>
                    <a:pt x="19407" y="20197"/>
                  </a:lnTo>
                  <a:lnTo>
                    <a:pt x="19411" y="20458"/>
                  </a:lnTo>
                  <a:lnTo>
                    <a:pt x="19407" y="20719"/>
                  </a:lnTo>
                  <a:lnTo>
                    <a:pt x="19398" y="20968"/>
                  </a:lnTo>
                  <a:lnTo>
                    <a:pt x="19385" y="21229"/>
                  </a:lnTo>
                  <a:lnTo>
                    <a:pt x="19362" y="21479"/>
                  </a:lnTo>
                  <a:lnTo>
                    <a:pt x="19336" y="21740"/>
                  </a:lnTo>
                  <a:lnTo>
                    <a:pt x="19300" y="21989"/>
                  </a:lnTo>
                  <a:lnTo>
                    <a:pt x="19260" y="22228"/>
                  </a:lnTo>
                  <a:lnTo>
                    <a:pt x="19207" y="22489"/>
                  </a:lnTo>
                  <a:lnTo>
                    <a:pt x="19149" y="22738"/>
                  </a:lnTo>
                  <a:lnTo>
                    <a:pt x="19086" y="22977"/>
                  </a:lnTo>
                  <a:lnTo>
                    <a:pt x="19020" y="23204"/>
                  </a:lnTo>
                  <a:lnTo>
                    <a:pt x="18953" y="23419"/>
                  </a:lnTo>
                  <a:lnTo>
                    <a:pt x="18877" y="23623"/>
                  </a:lnTo>
                  <a:lnTo>
                    <a:pt x="18801" y="23828"/>
                  </a:lnTo>
                  <a:lnTo>
                    <a:pt x="18721" y="24009"/>
                  </a:lnTo>
                  <a:lnTo>
                    <a:pt x="18637" y="24191"/>
                  </a:lnTo>
                  <a:lnTo>
                    <a:pt x="18552" y="24349"/>
                  </a:lnTo>
                  <a:lnTo>
                    <a:pt x="18463" y="24508"/>
                  </a:lnTo>
                  <a:lnTo>
                    <a:pt x="18370" y="24656"/>
                  </a:lnTo>
                  <a:lnTo>
                    <a:pt x="18276" y="24792"/>
                  </a:lnTo>
                  <a:lnTo>
                    <a:pt x="18178" y="24905"/>
                  </a:lnTo>
                  <a:lnTo>
                    <a:pt x="18080" y="25019"/>
                  </a:lnTo>
                  <a:lnTo>
                    <a:pt x="17982" y="25121"/>
                  </a:lnTo>
                  <a:lnTo>
                    <a:pt x="17880" y="25212"/>
                  </a:lnTo>
                  <a:lnTo>
                    <a:pt x="17777" y="25291"/>
                  </a:lnTo>
                  <a:lnTo>
                    <a:pt x="17671" y="25359"/>
                  </a:lnTo>
                  <a:lnTo>
                    <a:pt x="17568" y="25416"/>
                  </a:lnTo>
                  <a:lnTo>
                    <a:pt x="17461" y="25461"/>
                  </a:lnTo>
                  <a:lnTo>
                    <a:pt x="17354" y="25495"/>
                  </a:lnTo>
                  <a:lnTo>
                    <a:pt x="17248" y="25518"/>
                  </a:lnTo>
                  <a:lnTo>
                    <a:pt x="17145" y="25529"/>
                  </a:lnTo>
                  <a:lnTo>
                    <a:pt x="17038" y="25529"/>
                  </a:lnTo>
                  <a:lnTo>
                    <a:pt x="16932" y="25507"/>
                  </a:lnTo>
                  <a:lnTo>
                    <a:pt x="16825" y="25484"/>
                  </a:lnTo>
                  <a:lnTo>
                    <a:pt x="16722" y="25450"/>
                  </a:lnTo>
                  <a:lnTo>
                    <a:pt x="16615" y="25405"/>
                  </a:lnTo>
                  <a:lnTo>
                    <a:pt x="16513" y="25348"/>
                  </a:lnTo>
                  <a:lnTo>
                    <a:pt x="16415" y="25268"/>
                  </a:lnTo>
                  <a:lnTo>
                    <a:pt x="16313" y="25189"/>
                  </a:lnTo>
                  <a:lnTo>
                    <a:pt x="16228" y="25098"/>
                  </a:lnTo>
                  <a:lnTo>
                    <a:pt x="16143" y="24996"/>
                  </a:lnTo>
                  <a:lnTo>
                    <a:pt x="16063" y="24894"/>
                  </a:lnTo>
                  <a:lnTo>
                    <a:pt x="15983" y="24769"/>
                  </a:lnTo>
                  <a:lnTo>
                    <a:pt x="15908" y="24644"/>
                  </a:lnTo>
                  <a:lnTo>
                    <a:pt x="15836" y="24497"/>
                  </a:lnTo>
                  <a:lnTo>
                    <a:pt x="15765" y="24349"/>
                  </a:lnTo>
                  <a:lnTo>
                    <a:pt x="15694" y="24191"/>
                  </a:lnTo>
                  <a:lnTo>
                    <a:pt x="15631" y="24032"/>
                  </a:lnTo>
                  <a:lnTo>
                    <a:pt x="15569" y="23862"/>
                  </a:lnTo>
                  <a:lnTo>
                    <a:pt x="15511" y="23680"/>
                  </a:lnTo>
                  <a:lnTo>
                    <a:pt x="15453" y="23487"/>
                  </a:lnTo>
                  <a:lnTo>
                    <a:pt x="15404" y="23294"/>
                  </a:lnTo>
                  <a:lnTo>
                    <a:pt x="15360" y="23101"/>
                  </a:lnTo>
                  <a:lnTo>
                    <a:pt x="15315" y="22897"/>
                  </a:lnTo>
                  <a:lnTo>
                    <a:pt x="15275" y="22693"/>
                  </a:lnTo>
                  <a:lnTo>
                    <a:pt x="15244" y="22477"/>
                  </a:lnTo>
                  <a:lnTo>
                    <a:pt x="15213" y="22262"/>
                  </a:lnTo>
                  <a:lnTo>
                    <a:pt x="15191" y="22035"/>
                  </a:lnTo>
                  <a:lnTo>
                    <a:pt x="15173" y="21819"/>
                  </a:lnTo>
                  <a:lnTo>
                    <a:pt x="15160" y="21592"/>
                  </a:lnTo>
                  <a:lnTo>
                    <a:pt x="15151" y="21365"/>
                  </a:lnTo>
                  <a:lnTo>
                    <a:pt x="15151" y="21139"/>
                  </a:lnTo>
                  <a:lnTo>
                    <a:pt x="15155" y="20900"/>
                  </a:lnTo>
                  <a:lnTo>
                    <a:pt x="15164" y="20673"/>
                  </a:lnTo>
                  <a:lnTo>
                    <a:pt x="15177" y="20446"/>
                  </a:lnTo>
                  <a:lnTo>
                    <a:pt x="15200" y="20208"/>
                  </a:lnTo>
                  <a:lnTo>
                    <a:pt x="15231" y="19981"/>
                  </a:lnTo>
                  <a:lnTo>
                    <a:pt x="15266" y="19754"/>
                  </a:lnTo>
                  <a:lnTo>
                    <a:pt x="15306" y="19527"/>
                  </a:lnTo>
                  <a:lnTo>
                    <a:pt x="15355" y="19300"/>
                  </a:lnTo>
                  <a:lnTo>
                    <a:pt x="15413" y="19074"/>
                  </a:lnTo>
                  <a:lnTo>
                    <a:pt x="15453" y="18937"/>
                  </a:lnTo>
                  <a:lnTo>
                    <a:pt x="15498" y="18801"/>
                  </a:lnTo>
                  <a:lnTo>
                    <a:pt x="15547" y="18665"/>
                  </a:lnTo>
                  <a:lnTo>
                    <a:pt x="15596" y="18540"/>
                  </a:lnTo>
                  <a:lnTo>
                    <a:pt x="15649" y="18415"/>
                  </a:lnTo>
                  <a:lnTo>
                    <a:pt x="15703" y="18291"/>
                  </a:lnTo>
                  <a:lnTo>
                    <a:pt x="15761" y="18189"/>
                  </a:lnTo>
                  <a:lnTo>
                    <a:pt x="15823" y="18075"/>
                  </a:lnTo>
                  <a:lnTo>
                    <a:pt x="15881" y="17973"/>
                  </a:lnTo>
                  <a:lnTo>
                    <a:pt x="15943" y="17882"/>
                  </a:lnTo>
                  <a:lnTo>
                    <a:pt x="16010" y="17791"/>
                  </a:lnTo>
                  <a:lnTo>
                    <a:pt x="16077" y="17712"/>
                  </a:lnTo>
                  <a:lnTo>
                    <a:pt x="16143" y="17644"/>
                  </a:lnTo>
                  <a:lnTo>
                    <a:pt x="16210" y="17576"/>
                  </a:lnTo>
                  <a:lnTo>
                    <a:pt x="16277" y="17519"/>
                  </a:lnTo>
                  <a:lnTo>
                    <a:pt x="16348" y="17474"/>
                  </a:lnTo>
                  <a:lnTo>
                    <a:pt x="16415" y="17440"/>
                  </a:lnTo>
                  <a:lnTo>
                    <a:pt x="16486" y="17406"/>
                  </a:lnTo>
                  <a:lnTo>
                    <a:pt x="16553" y="17383"/>
                  </a:lnTo>
                  <a:lnTo>
                    <a:pt x="16620" y="17372"/>
                  </a:lnTo>
                  <a:lnTo>
                    <a:pt x="16691" y="17383"/>
                  </a:lnTo>
                  <a:lnTo>
                    <a:pt x="16758" y="17394"/>
                  </a:lnTo>
                  <a:lnTo>
                    <a:pt x="16825" y="17417"/>
                  </a:lnTo>
                  <a:lnTo>
                    <a:pt x="16887" y="17451"/>
                  </a:lnTo>
                  <a:lnTo>
                    <a:pt x="16949" y="17496"/>
                  </a:lnTo>
                  <a:lnTo>
                    <a:pt x="17012" y="17553"/>
                  </a:lnTo>
                  <a:lnTo>
                    <a:pt x="17074" y="17621"/>
                  </a:lnTo>
                  <a:lnTo>
                    <a:pt x="17132" y="17712"/>
                  </a:lnTo>
                  <a:lnTo>
                    <a:pt x="17190" y="17803"/>
                  </a:lnTo>
                  <a:lnTo>
                    <a:pt x="17243" y="17916"/>
                  </a:lnTo>
                  <a:lnTo>
                    <a:pt x="17292" y="18041"/>
                  </a:lnTo>
                  <a:lnTo>
                    <a:pt x="17341" y="18177"/>
                  </a:lnTo>
                  <a:lnTo>
                    <a:pt x="17688" y="17928"/>
                  </a:lnTo>
                  <a:lnTo>
                    <a:pt x="17679" y="17848"/>
                  </a:lnTo>
                  <a:lnTo>
                    <a:pt x="17671" y="17769"/>
                  </a:lnTo>
                  <a:lnTo>
                    <a:pt x="17666" y="17689"/>
                  </a:lnTo>
                  <a:lnTo>
                    <a:pt x="17666" y="17599"/>
                  </a:lnTo>
                  <a:lnTo>
                    <a:pt x="17671" y="17519"/>
                  </a:lnTo>
                  <a:lnTo>
                    <a:pt x="17675" y="17440"/>
                  </a:lnTo>
                  <a:lnTo>
                    <a:pt x="17679" y="17349"/>
                  </a:lnTo>
                  <a:lnTo>
                    <a:pt x="17693" y="17270"/>
                  </a:lnTo>
                  <a:lnTo>
                    <a:pt x="17706" y="17201"/>
                  </a:lnTo>
                  <a:lnTo>
                    <a:pt x="17724" y="17133"/>
                  </a:lnTo>
                  <a:lnTo>
                    <a:pt x="17742" y="17065"/>
                  </a:lnTo>
                  <a:lnTo>
                    <a:pt x="17769" y="17009"/>
                  </a:lnTo>
                  <a:lnTo>
                    <a:pt x="17795" y="16952"/>
                  </a:lnTo>
                  <a:lnTo>
                    <a:pt x="17822" y="16906"/>
                  </a:lnTo>
                  <a:lnTo>
                    <a:pt x="17858" y="16872"/>
                  </a:lnTo>
                  <a:lnTo>
                    <a:pt x="17893" y="16838"/>
                  </a:lnTo>
                  <a:lnTo>
                    <a:pt x="18000" y="16782"/>
                  </a:lnTo>
                  <a:lnTo>
                    <a:pt x="18102" y="16759"/>
                  </a:lnTo>
                  <a:lnTo>
                    <a:pt x="18200" y="16748"/>
                  </a:lnTo>
                  <a:close/>
                  <a:moveTo>
                    <a:pt x="37621" y="18688"/>
                  </a:moveTo>
                  <a:lnTo>
                    <a:pt x="37701" y="18699"/>
                  </a:lnTo>
                  <a:lnTo>
                    <a:pt x="37785" y="18710"/>
                  </a:lnTo>
                  <a:lnTo>
                    <a:pt x="37865" y="18733"/>
                  </a:lnTo>
                  <a:lnTo>
                    <a:pt x="37946" y="18767"/>
                  </a:lnTo>
                  <a:lnTo>
                    <a:pt x="38021" y="18813"/>
                  </a:lnTo>
                  <a:lnTo>
                    <a:pt x="38101" y="18869"/>
                  </a:lnTo>
                  <a:lnTo>
                    <a:pt x="38177" y="18937"/>
                  </a:lnTo>
                  <a:lnTo>
                    <a:pt x="38253" y="19005"/>
                  </a:lnTo>
                  <a:lnTo>
                    <a:pt x="38328" y="19096"/>
                  </a:lnTo>
                  <a:lnTo>
                    <a:pt x="38404" y="19187"/>
                  </a:lnTo>
                  <a:lnTo>
                    <a:pt x="38475" y="19289"/>
                  </a:lnTo>
                  <a:lnTo>
                    <a:pt x="38547" y="19391"/>
                  </a:lnTo>
                  <a:lnTo>
                    <a:pt x="38618" y="19516"/>
                  </a:lnTo>
                  <a:lnTo>
                    <a:pt x="38685" y="19641"/>
                  </a:lnTo>
                  <a:lnTo>
                    <a:pt x="38751" y="19766"/>
                  </a:lnTo>
                  <a:lnTo>
                    <a:pt x="38818" y="19902"/>
                  </a:lnTo>
                  <a:lnTo>
                    <a:pt x="38881" y="20049"/>
                  </a:lnTo>
                  <a:lnTo>
                    <a:pt x="38943" y="20197"/>
                  </a:lnTo>
                  <a:lnTo>
                    <a:pt x="39001" y="20356"/>
                  </a:lnTo>
                  <a:lnTo>
                    <a:pt x="39059" y="20526"/>
                  </a:lnTo>
                  <a:lnTo>
                    <a:pt x="39116" y="20696"/>
                  </a:lnTo>
                  <a:lnTo>
                    <a:pt x="39170" y="20866"/>
                  </a:lnTo>
                  <a:lnTo>
                    <a:pt x="39219" y="21048"/>
                  </a:lnTo>
                  <a:lnTo>
                    <a:pt x="39268" y="21229"/>
                  </a:lnTo>
                  <a:lnTo>
                    <a:pt x="39317" y="21422"/>
                  </a:lnTo>
                  <a:lnTo>
                    <a:pt x="39361" y="21615"/>
                  </a:lnTo>
                  <a:lnTo>
                    <a:pt x="39401" y="21808"/>
                  </a:lnTo>
                  <a:lnTo>
                    <a:pt x="39441" y="22012"/>
                  </a:lnTo>
                  <a:lnTo>
                    <a:pt x="39477" y="22205"/>
                  </a:lnTo>
                  <a:lnTo>
                    <a:pt x="39513" y="22421"/>
                  </a:lnTo>
                  <a:lnTo>
                    <a:pt x="39544" y="22625"/>
                  </a:lnTo>
                  <a:lnTo>
                    <a:pt x="39571" y="22840"/>
                  </a:lnTo>
                  <a:lnTo>
                    <a:pt x="39597" y="23045"/>
                  </a:lnTo>
                  <a:lnTo>
                    <a:pt x="39620" y="23260"/>
                  </a:lnTo>
                  <a:lnTo>
                    <a:pt x="39637" y="23476"/>
                  </a:lnTo>
                  <a:lnTo>
                    <a:pt x="39655" y="23703"/>
                  </a:lnTo>
                  <a:lnTo>
                    <a:pt x="39669" y="23918"/>
                  </a:lnTo>
                  <a:lnTo>
                    <a:pt x="39677" y="24134"/>
                  </a:lnTo>
                  <a:lnTo>
                    <a:pt x="39682" y="24361"/>
                  </a:lnTo>
                  <a:lnTo>
                    <a:pt x="39686" y="24576"/>
                  </a:lnTo>
                  <a:lnTo>
                    <a:pt x="39682" y="24792"/>
                  </a:lnTo>
                  <a:lnTo>
                    <a:pt x="39677" y="25019"/>
                  </a:lnTo>
                  <a:lnTo>
                    <a:pt x="39669" y="25234"/>
                  </a:lnTo>
                  <a:lnTo>
                    <a:pt x="39655" y="25450"/>
                  </a:lnTo>
                  <a:lnTo>
                    <a:pt x="39637" y="25666"/>
                  </a:lnTo>
                  <a:lnTo>
                    <a:pt x="39620" y="25881"/>
                  </a:lnTo>
                  <a:lnTo>
                    <a:pt x="39593" y="26097"/>
                  </a:lnTo>
                  <a:lnTo>
                    <a:pt x="39566" y="26301"/>
                  </a:lnTo>
                  <a:lnTo>
                    <a:pt x="39531" y="26505"/>
                  </a:lnTo>
                  <a:lnTo>
                    <a:pt x="39495" y="26709"/>
                  </a:lnTo>
                  <a:lnTo>
                    <a:pt x="39455" y="26914"/>
                  </a:lnTo>
                  <a:lnTo>
                    <a:pt x="39406" y="27118"/>
                  </a:lnTo>
                  <a:lnTo>
                    <a:pt x="39357" y="27311"/>
                  </a:lnTo>
                  <a:lnTo>
                    <a:pt x="39299" y="27504"/>
                  </a:lnTo>
                  <a:lnTo>
                    <a:pt x="39241" y="27685"/>
                  </a:lnTo>
                  <a:lnTo>
                    <a:pt x="39174" y="27867"/>
                  </a:lnTo>
                  <a:lnTo>
                    <a:pt x="39108" y="28048"/>
                  </a:lnTo>
                  <a:lnTo>
                    <a:pt x="39036" y="28207"/>
                  </a:lnTo>
                  <a:lnTo>
                    <a:pt x="38961" y="28355"/>
                  </a:lnTo>
                  <a:lnTo>
                    <a:pt x="38885" y="28491"/>
                  </a:lnTo>
                  <a:lnTo>
                    <a:pt x="38809" y="28616"/>
                  </a:lnTo>
                  <a:lnTo>
                    <a:pt x="38734" y="28718"/>
                  </a:lnTo>
                  <a:lnTo>
                    <a:pt x="38653" y="28820"/>
                  </a:lnTo>
                  <a:lnTo>
                    <a:pt x="38573" y="28899"/>
                  </a:lnTo>
                  <a:lnTo>
                    <a:pt x="38493" y="28967"/>
                  </a:lnTo>
                  <a:lnTo>
                    <a:pt x="38409" y="29035"/>
                  </a:lnTo>
                  <a:lnTo>
                    <a:pt x="38328" y="29081"/>
                  </a:lnTo>
                  <a:lnTo>
                    <a:pt x="38244" y="29115"/>
                  </a:lnTo>
                  <a:lnTo>
                    <a:pt x="38159" y="29137"/>
                  </a:lnTo>
                  <a:lnTo>
                    <a:pt x="38075" y="29149"/>
                  </a:lnTo>
                  <a:lnTo>
                    <a:pt x="37906" y="29149"/>
                  </a:lnTo>
                  <a:lnTo>
                    <a:pt x="37816" y="29126"/>
                  </a:lnTo>
                  <a:lnTo>
                    <a:pt x="37732" y="29092"/>
                  </a:lnTo>
                  <a:lnTo>
                    <a:pt x="37647" y="29058"/>
                  </a:lnTo>
                  <a:lnTo>
                    <a:pt x="37563" y="29013"/>
                  </a:lnTo>
                  <a:lnTo>
                    <a:pt x="37478" y="28956"/>
                  </a:lnTo>
                  <a:lnTo>
                    <a:pt x="37394" y="28888"/>
                  </a:lnTo>
                  <a:lnTo>
                    <a:pt x="37313" y="28808"/>
                  </a:lnTo>
                  <a:lnTo>
                    <a:pt x="37229" y="28718"/>
                  </a:lnTo>
                  <a:lnTo>
                    <a:pt x="37149" y="28627"/>
                  </a:lnTo>
                  <a:lnTo>
                    <a:pt x="37069" y="28525"/>
                  </a:lnTo>
                  <a:lnTo>
                    <a:pt x="36988" y="28423"/>
                  </a:lnTo>
                  <a:lnTo>
                    <a:pt x="36913" y="28298"/>
                  </a:lnTo>
                  <a:lnTo>
                    <a:pt x="36833" y="28173"/>
                  </a:lnTo>
                  <a:lnTo>
                    <a:pt x="36761" y="28048"/>
                  </a:lnTo>
                  <a:lnTo>
                    <a:pt x="36686" y="27912"/>
                  </a:lnTo>
                  <a:lnTo>
                    <a:pt x="36614" y="27765"/>
                  </a:lnTo>
                  <a:lnTo>
                    <a:pt x="36543" y="27606"/>
                  </a:lnTo>
                  <a:lnTo>
                    <a:pt x="36476" y="27447"/>
                  </a:lnTo>
                  <a:lnTo>
                    <a:pt x="36410" y="27288"/>
                  </a:lnTo>
                  <a:lnTo>
                    <a:pt x="36347" y="27118"/>
                  </a:lnTo>
                  <a:lnTo>
                    <a:pt x="36285" y="26948"/>
                  </a:lnTo>
                  <a:lnTo>
                    <a:pt x="36227" y="26766"/>
                  </a:lnTo>
                  <a:lnTo>
                    <a:pt x="36174" y="26585"/>
                  </a:lnTo>
                  <a:lnTo>
                    <a:pt x="36120" y="26392"/>
                  </a:lnTo>
                  <a:lnTo>
                    <a:pt x="36067" y="26199"/>
                  </a:lnTo>
                  <a:lnTo>
                    <a:pt x="36022" y="25995"/>
                  </a:lnTo>
                  <a:lnTo>
                    <a:pt x="35978" y="25790"/>
                  </a:lnTo>
                  <a:lnTo>
                    <a:pt x="35938" y="25586"/>
                  </a:lnTo>
                  <a:lnTo>
                    <a:pt x="35898" y="25382"/>
                  </a:lnTo>
                  <a:lnTo>
                    <a:pt x="35862" y="25166"/>
                  </a:lnTo>
                  <a:lnTo>
                    <a:pt x="35835" y="24951"/>
                  </a:lnTo>
                  <a:lnTo>
                    <a:pt x="35804" y="24735"/>
                  </a:lnTo>
                  <a:lnTo>
                    <a:pt x="35782" y="24508"/>
                  </a:lnTo>
                  <a:lnTo>
                    <a:pt x="35764" y="24281"/>
                  </a:lnTo>
                  <a:lnTo>
                    <a:pt x="35746" y="24066"/>
                  </a:lnTo>
                  <a:lnTo>
                    <a:pt x="35737" y="23839"/>
                  </a:lnTo>
                  <a:lnTo>
                    <a:pt x="35728" y="23601"/>
                  </a:lnTo>
                  <a:lnTo>
                    <a:pt x="35728" y="23374"/>
                  </a:lnTo>
                  <a:lnTo>
                    <a:pt x="35728" y="23147"/>
                  </a:lnTo>
                  <a:lnTo>
                    <a:pt x="35737" y="22909"/>
                  </a:lnTo>
                  <a:lnTo>
                    <a:pt x="35751" y="22682"/>
                  </a:lnTo>
                  <a:lnTo>
                    <a:pt x="35764" y="22443"/>
                  </a:lnTo>
                  <a:lnTo>
                    <a:pt x="35786" y="22216"/>
                  </a:lnTo>
                  <a:lnTo>
                    <a:pt x="35813" y="21989"/>
                  </a:lnTo>
                  <a:lnTo>
                    <a:pt x="35849" y="21751"/>
                  </a:lnTo>
                  <a:lnTo>
                    <a:pt x="35884" y="21524"/>
                  </a:lnTo>
                  <a:lnTo>
                    <a:pt x="35929" y="21286"/>
                  </a:lnTo>
                  <a:lnTo>
                    <a:pt x="35978" y="21059"/>
                  </a:lnTo>
                  <a:lnTo>
                    <a:pt x="36013" y="20889"/>
                  </a:lnTo>
                  <a:lnTo>
                    <a:pt x="36058" y="20730"/>
                  </a:lnTo>
                  <a:lnTo>
                    <a:pt x="36107" y="20571"/>
                  </a:lnTo>
                  <a:lnTo>
                    <a:pt x="36156" y="20412"/>
                  </a:lnTo>
                  <a:lnTo>
                    <a:pt x="36209" y="20265"/>
                  </a:lnTo>
                  <a:lnTo>
                    <a:pt x="36267" y="20129"/>
                  </a:lnTo>
                  <a:lnTo>
                    <a:pt x="36325" y="19993"/>
                  </a:lnTo>
                  <a:lnTo>
                    <a:pt x="36387" y="19868"/>
                  </a:lnTo>
                  <a:lnTo>
                    <a:pt x="36454" y="19743"/>
                  </a:lnTo>
                  <a:lnTo>
                    <a:pt x="36521" y="19630"/>
                  </a:lnTo>
                  <a:lnTo>
                    <a:pt x="36588" y="19527"/>
                  </a:lnTo>
                  <a:lnTo>
                    <a:pt x="36659" y="19425"/>
                  </a:lnTo>
                  <a:lnTo>
                    <a:pt x="36730" y="19335"/>
                  </a:lnTo>
                  <a:lnTo>
                    <a:pt x="36806" y="19244"/>
                  </a:lnTo>
                  <a:lnTo>
                    <a:pt x="36882" y="19164"/>
                  </a:lnTo>
                  <a:lnTo>
                    <a:pt x="36957" y="19096"/>
                  </a:lnTo>
                  <a:lnTo>
                    <a:pt x="37042" y="19005"/>
                  </a:lnTo>
                  <a:lnTo>
                    <a:pt x="37122" y="18926"/>
                  </a:lnTo>
                  <a:lnTo>
                    <a:pt x="37207" y="18858"/>
                  </a:lnTo>
                  <a:lnTo>
                    <a:pt x="37291" y="18801"/>
                  </a:lnTo>
                  <a:lnTo>
                    <a:pt x="37371" y="18756"/>
                  </a:lnTo>
                  <a:lnTo>
                    <a:pt x="37456" y="18722"/>
                  </a:lnTo>
                  <a:lnTo>
                    <a:pt x="37540" y="18699"/>
                  </a:lnTo>
                  <a:lnTo>
                    <a:pt x="37621" y="18688"/>
                  </a:lnTo>
                  <a:close/>
                  <a:moveTo>
                    <a:pt x="31" y="1"/>
                  </a:moveTo>
                  <a:lnTo>
                    <a:pt x="22" y="2020"/>
                  </a:lnTo>
                  <a:lnTo>
                    <a:pt x="13" y="4029"/>
                  </a:lnTo>
                  <a:lnTo>
                    <a:pt x="0" y="8057"/>
                  </a:lnTo>
                  <a:lnTo>
                    <a:pt x="0" y="12073"/>
                  </a:lnTo>
                  <a:lnTo>
                    <a:pt x="9" y="16090"/>
                  </a:lnTo>
                  <a:lnTo>
                    <a:pt x="27" y="20095"/>
                  </a:lnTo>
                  <a:lnTo>
                    <a:pt x="58" y="24088"/>
                  </a:lnTo>
                  <a:lnTo>
                    <a:pt x="94" y="28082"/>
                  </a:lnTo>
                  <a:lnTo>
                    <a:pt x="143" y="32065"/>
                  </a:lnTo>
                  <a:lnTo>
                    <a:pt x="138" y="32099"/>
                  </a:lnTo>
                  <a:lnTo>
                    <a:pt x="134" y="32144"/>
                  </a:lnTo>
                  <a:lnTo>
                    <a:pt x="245" y="32167"/>
                  </a:lnTo>
                  <a:lnTo>
                    <a:pt x="298" y="32190"/>
                  </a:lnTo>
                  <a:lnTo>
                    <a:pt x="361" y="32235"/>
                  </a:lnTo>
                  <a:lnTo>
                    <a:pt x="775" y="32655"/>
                  </a:lnTo>
                  <a:lnTo>
                    <a:pt x="1193" y="33052"/>
                  </a:lnTo>
                  <a:lnTo>
                    <a:pt x="1607" y="33449"/>
                  </a:lnTo>
                  <a:lnTo>
                    <a:pt x="2021" y="33835"/>
                  </a:lnTo>
                  <a:lnTo>
                    <a:pt x="2440" y="34209"/>
                  </a:lnTo>
                  <a:lnTo>
                    <a:pt x="2854" y="34572"/>
                  </a:lnTo>
                  <a:lnTo>
                    <a:pt x="3272" y="34935"/>
                  </a:lnTo>
                  <a:lnTo>
                    <a:pt x="3686" y="35287"/>
                  </a:lnTo>
                  <a:lnTo>
                    <a:pt x="4105" y="35627"/>
                  </a:lnTo>
                  <a:lnTo>
                    <a:pt x="4519" y="35956"/>
                  </a:lnTo>
                  <a:lnTo>
                    <a:pt x="4937" y="36285"/>
                  </a:lnTo>
                  <a:lnTo>
                    <a:pt x="5352" y="36603"/>
                  </a:lnTo>
                  <a:lnTo>
                    <a:pt x="5770" y="36910"/>
                  </a:lnTo>
                  <a:lnTo>
                    <a:pt x="6184" y="37216"/>
                  </a:lnTo>
                  <a:lnTo>
                    <a:pt x="6603" y="37500"/>
                  </a:lnTo>
                  <a:lnTo>
                    <a:pt x="7021" y="37795"/>
                  </a:lnTo>
                  <a:lnTo>
                    <a:pt x="7435" y="38067"/>
                  </a:lnTo>
                  <a:lnTo>
                    <a:pt x="7854" y="38339"/>
                  </a:lnTo>
                  <a:lnTo>
                    <a:pt x="8272" y="38600"/>
                  </a:lnTo>
                  <a:lnTo>
                    <a:pt x="8686" y="38850"/>
                  </a:lnTo>
                  <a:lnTo>
                    <a:pt x="9105" y="39099"/>
                  </a:lnTo>
                  <a:lnTo>
                    <a:pt x="9523" y="39338"/>
                  </a:lnTo>
                  <a:lnTo>
                    <a:pt x="9942" y="39564"/>
                  </a:lnTo>
                  <a:lnTo>
                    <a:pt x="10356" y="39791"/>
                  </a:lnTo>
                  <a:lnTo>
                    <a:pt x="10774" y="40007"/>
                  </a:lnTo>
                  <a:lnTo>
                    <a:pt x="11193" y="40211"/>
                  </a:lnTo>
                  <a:lnTo>
                    <a:pt x="11611" y="40415"/>
                  </a:lnTo>
                  <a:lnTo>
                    <a:pt x="12030" y="40608"/>
                  </a:lnTo>
                  <a:lnTo>
                    <a:pt x="12448" y="40801"/>
                  </a:lnTo>
                  <a:lnTo>
                    <a:pt x="12867" y="40983"/>
                  </a:lnTo>
                  <a:lnTo>
                    <a:pt x="13704" y="41323"/>
                  </a:lnTo>
                  <a:lnTo>
                    <a:pt x="14541" y="41629"/>
                  </a:lnTo>
                  <a:lnTo>
                    <a:pt x="15378" y="41924"/>
                  </a:lnTo>
                  <a:lnTo>
                    <a:pt x="16215" y="42185"/>
                  </a:lnTo>
                  <a:lnTo>
                    <a:pt x="17052" y="42424"/>
                  </a:lnTo>
                  <a:lnTo>
                    <a:pt x="17889" y="42628"/>
                  </a:lnTo>
                  <a:lnTo>
                    <a:pt x="18730" y="42821"/>
                  </a:lnTo>
                  <a:lnTo>
                    <a:pt x="19567" y="42980"/>
                  </a:lnTo>
                  <a:lnTo>
                    <a:pt x="20409" y="43127"/>
                  </a:lnTo>
                  <a:lnTo>
                    <a:pt x="21250" y="43252"/>
                  </a:lnTo>
                  <a:lnTo>
                    <a:pt x="22087" y="43343"/>
                  </a:lnTo>
                  <a:lnTo>
                    <a:pt x="22929" y="43422"/>
                  </a:lnTo>
                  <a:lnTo>
                    <a:pt x="23770" y="43479"/>
                  </a:lnTo>
                  <a:lnTo>
                    <a:pt x="24611" y="43513"/>
                  </a:lnTo>
                  <a:lnTo>
                    <a:pt x="25453" y="43536"/>
                  </a:lnTo>
                  <a:lnTo>
                    <a:pt x="26294" y="43524"/>
                  </a:lnTo>
                  <a:lnTo>
                    <a:pt x="27136" y="43513"/>
                  </a:lnTo>
                  <a:lnTo>
                    <a:pt x="27982" y="43468"/>
                  </a:lnTo>
                  <a:lnTo>
                    <a:pt x="28823" y="43411"/>
                  </a:lnTo>
                  <a:lnTo>
                    <a:pt x="29669" y="43343"/>
                  </a:lnTo>
                  <a:lnTo>
                    <a:pt x="30511" y="43252"/>
                  </a:lnTo>
                  <a:lnTo>
                    <a:pt x="31356" y="43150"/>
                  </a:lnTo>
                  <a:lnTo>
                    <a:pt x="32198" y="43036"/>
                  </a:lnTo>
                  <a:lnTo>
                    <a:pt x="33044" y="42900"/>
                  </a:lnTo>
                  <a:lnTo>
                    <a:pt x="33890" y="42764"/>
                  </a:lnTo>
                  <a:lnTo>
                    <a:pt x="34736" y="42605"/>
                  </a:lnTo>
                  <a:lnTo>
                    <a:pt x="35581" y="42435"/>
                  </a:lnTo>
                  <a:lnTo>
                    <a:pt x="36427" y="42254"/>
                  </a:lnTo>
                  <a:lnTo>
                    <a:pt x="37273" y="42061"/>
                  </a:lnTo>
                  <a:lnTo>
                    <a:pt x="38124" y="41856"/>
                  </a:lnTo>
                  <a:lnTo>
                    <a:pt x="38970" y="41641"/>
                  </a:lnTo>
                  <a:lnTo>
                    <a:pt x="39815" y="41414"/>
                  </a:lnTo>
                  <a:lnTo>
                    <a:pt x="40666" y="41176"/>
                  </a:lnTo>
                  <a:lnTo>
                    <a:pt x="41516" y="40937"/>
                  </a:lnTo>
                  <a:lnTo>
                    <a:pt x="42362" y="40688"/>
                  </a:lnTo>
                  <a:lnTo>
                    <a:pt x="44063" y="40166"/>
                  </a:lnTo>
                  <a:lnTo>
                    <a:pt x="45764" y="39621"/>
                  </a:lnTo>
                  <a:lnTo>
                    <a:pt x="47464" y="39065"/>
                  </a:lnTo>
                  <a:lnTo>
                    <a:pt x="49165" y="38487"/>
                  </a:lnTo>
                  <a:lnTo>
                    <a:pt x="50870" y="37897"/>
                  </a:lnTo>
                  <a:lnTo>
                    <a:pt x="54285" y="36705"/>
                  </a:lnTo>
                  <a:lnTo>
                    <a:pt x="54249" y="36615"/>
                  </a:lnTo>
                  <a:lnTo>
                    <a:pt x="54223" y="36501"/>
                  </a:lnTo>
                  <a:lnTo>
                    <a:pt x="54200" y="36388"/>
                  </a:lnTo>
                  <a:lnTo>
                    <a:pt x="54178" y="36263"/>
                  </a:lnTo>
                  <a:lnTo>
                    <a:pt x="54165" y="36138"/>
                  </a:lnTo>
                  <a:lnTo>
                    <a:pt x="54151" y="36002"/>
                  </a:lnTo>
                  <a:lnTo>
                    <a:pt x="54147" y="35866"/>
                  </a:lnTo>
                  <a:lnTo>
                    <a:pt x="54147" y="35718"/>
                  </a:lnTo>
                  <a:lnTo>
                    <a:pt x="54231" y="31078"/>
                  </a:lnTo>
                  <a:lnTo>
                    <a:pt x="54325" y="26426"/>
                  </a:lnTo>
                  <a:lnTo>
                    <a:pt x="54418" y="21785"/>
                  </a:lnTo>
                  <a:lnTo>
                    <a:pt x="54512" y="17133"/>
                  </a:lnTo>
                  <a:lnTo>
                    <a:pt x="52557" y="16838"/>
                  </a:lnTo>
                  <a:lnTo>
                    <a:pt x="52544" y="17054"/>
                  </a:lnTo>
                  <a:lnTo>
                    <a:pt x="52531" y="17270"/>
                  </a:lnTo>
                  <a:lnTo>
                    <a:pt x="52513" y="17485"/>
                  </a:lnTo>
                  <a:lnTo>
                    <a:pt x="52495" y="17689"/>
                  </a:lnTo>
                  <a:lnTo>
                    <a:pt x="52473" y="17894"/>
                  </a:lnTo>
                  <a:lnTo>
                    <a:pt x="52446" y="18109"/>
                  </a:lnTo>
                  <a:lnTo>
                    <a:pt x="52415" y="18302"/>
                  </a:lnTo>
                  <a:lnTo>
                    <a:pt x="52384" y="18506"/>
                  </a:lnTo>
                  <a:lnTo>
                    <a:pt x="52335" y="18779"/>
                  </a:lnTo>
                  <a:lnTo>
                    <a:pt x="52286" y="19028"/>
                  </a:lnTo>
                  <a:lnTo>
                    <a:pt x="52228" y="19278"/>
                  </a:lnTo>
                  <a:lnTo>
                    <a:pt x="52166" y="19516"/>
                  </a:lnTo>
                  <a:lnTo>
                    <a:pt x="52103" y="19743"/>
                  </a:lnTo>
                  <a:lnTo>
                    <a:pt x="52037" y="19947"/>
                  </a:lnTo>
                  <a:lnTo>
                    <a:pt x="51965" y="20151"/>
                  </a:lnTo>
                  <a:lnTo>
                    <a:pt x="51890" y="20333"/>
                  </a:lnTo>
                  <a:lnTo>
                    <a:pt x="51814" y="20514"/>
                  </a:lnTo>
                  <a:lnTo>
                    <a:pt x="51734" y="20673"/>
                  </a:lnTo>
                  <a:lnTo>
                    <a:pt x="51649" y="20821"/>
                  </a:lnTo>
                  <a:lnTo>
                    <a:pt x="51565" y="20957"/>
                  </a:lnTo>
                  <a:lnTo>
                    <a:pt x="51476" y="21082"/>
                  </a:lnTo>
                  <a:lnTo>
                    <a:pt x="51387" y="21195"/>
                  </a:lnTo>
                  <a:lnTo>
                    <a:pt x="51293" y="21286"/>
                  </a:lnTo>
                  <a:lnTo>
                    <a:pt x="51200" y="21365"/>
                  </a:lnTo>
                  <a:lnTo>
                    <a:pt x="51106" y="21434"/>
                  </a:lnTo>
                  <a:lnTo>
                    <a:pt x="51013" y="21479"/>
                  </a:lnTo>
                  <a:lnTo>
                    <a:pt x="50915" y="21524"/>
                  </a:lnTo>
                  <a:lnTo>
                    <a:pt x="50817" y="21547"/>
                  </a:lnTo>
                  <a:lnTo>
                    <a:pt x="50719" y="21547"/>
                  </a:lnTo>
                  <a:lnTo>
                    <a:pt x="50621" y="21536"/>
                  </a:lnTo>
                  <a:lnTo>
                    <a:pt x="50518" y="21513"/>
                  </a:lnTo>
                  <a:lnTo>
                    <a:pt x="50420" y="21468"/>
                  </a:lnTo>
                  <a:lnTo>
                    <a:pt x="50322" y="21411"/>
                  </a:lnTo>
                  <a:lnTo>
                    <a:pt x="50225" y="21343"/>
                  </a:lnTo>
                  <a:lnTo>
                    <a:pt x="50127" y="21252"/>
                  </a:lnTo>
                  <a:lnTo>
                    <a:pt x="50029" y="21139"/>
                  </a:lnTo>
                  <a:lnTo>
                    <a:pt x="49935" y="21014"/>
                  </a:lnTo>
                  <a:lnTo>
                    <a:pt x="49842" y="20878"/>
                  </a:lnTo>
                  <a:lnTo>
                    <a:pt x="49748" y="20719"/>
                  </a:lnTo>
                  <a:lnTo>
                    <a:pt x="49655" y="20537"/>
                  </a:lnTo>
                  <a:lnTo>
                    <a:pt x="49575" y="20367"/>
                  </a:lnTo>
                  <a:lnTo>
                    <a:pt x="49494" y="20174"/>
                  </a:lnTo>
                  <a:lnTo>
                    <a:pt x="49419" y="19981"/>
                  </a:lnTo>
                  <a:lnTo>
                    <a:pt x="49347" y="19766"/>
                  </a:lnTo>
                  <a:lnTo>
                    <a:pt x="49281" y="19550"/>
                  </a:lnTo>
                  <a:lnTo>
                    <a:pt x="49218" y="19335"/>
                  </a:lnTo>
                  <a:lnTo>
                    <a:pt x="49160" y="19108"/>
                  </a:lnTo>
                  <a:lnTo>
                    <a:pt x="49107" y="18869"/>
                  </a:lnTo>
                  <a:lnTo>
                    <a:pt x="49054" y="18620"/>
                  </a:lnTo>
                  <a:lnTo>
                    <a:pt x="49009" y="18370"/>
                  </a:lnTo>
                  <a:lnTo>
                    <a:pt x="48969" y="18120"/>
                  </a:lnTo>
                  <a:lnTo>
                    <a:pt x="48933" y="17860"/>
                  </a:lnTo>
                  <a:lnTo>
                    <a:pt x="48902" y="17599"/>
                  </a:lnTo>
                  <a:lnTo>
                    <a:pt x="48880" y="17338"/>
                  </a:lnTo>
                  <a:lnTo>
                    <a:pt x="48858" y="17077"/>
                  </a:lnTo>
                  <a:lnTo>
                    <a:pt x="48840" y="16804"/>
                  </a:lnTo>
                  <a:lnTo>
                    <a:pt x="48831" y="16532"/>
                  </a:lnTo>
                  <a:lnTo>
                    <a:pt x="48827" y="16260"/>
                  </a:lnTo>
                  <a:lnTo>
                    <a:pt x="48827" y="15999"/>
                  </a:lnTo>
                  <a:lnTo>
                    <a:pt x="48831" y="15726"/>
                  </a:lnTo>
                  <a:lnTo>
                    <a:pt x="48844" y="15454"/>
                  </a:lnTo>
                  <a:lnTo>
                    <a:pt x="48862" y="15193"/>
                  </a:lnTo>
                  <a:lnTo>
                    <a:pt x="48884" y="14932"/>
                  </a:lnTo>
                  <a:lnTo>
                    <a:pt x="48911" y="14671"/>
                  </a:lnTo>
                  <a:lnTo>
                    <a:pt x="48947" y="14410"/>
                  </a:lnTo>
                  <a:lnTo>
                    <a:pt x="48987" y="14161"/>
                  </a:lnTo>
                  <a:lnTo>
                    <a:pt x="49031" y="13911"/>
                  </a:lnTo>
                  <a:lnTo>
                    <a:pt x="49085" y="13673"/>
                  </a:lnTo>
                  <a:lnTo>
                    <a:pt x="49143" y="13435"/>
                  </a:lnTo>
                  <a:lnTo>
                    <a:pt x="49209" y="13208"/>
                  </a:lnTo>
                  <a:lnTo>
                    <a:pt x="49281" y="12981"/>
                  </a:lnTo>
                  <a:lnTo>
                    <a:pt x="49356" y="12765"/>
                  </a:lnTo>
                  <a:lnTo>
                    <a:pt x="49441" y="12561"/>
                  </a:lnTo>
                  <a:lnTo>
                    <a:pt x="49534" y="12368"/>
                  </a:lnTo>
                  <a:lnTo>
                    <a:pt x="49628" y="12187"/>
                  </a:lnTo>
                  <a:lnTo>
                    <a:pt x="49730" y="12028"/>
                  </a:lnTo>
                  <a:lnTo>
                    <a:pt x="49837" y="11880"/>
                  </a:lnTo>
                  <a:lnTo>
                    <a:pt x="49949" y="11744"/>
                  </a:lnTo>
                  <a:lnTo>
                    <a:pt x="50060" y="11631"/>
                  </a:lnTo>
                  <a:lnTo>
                    <a:pt x="50176" y="11528"/>
                  </a:lnTo>
                  <a:lnTo>
                    <a:pt x="49811" y="6230"/>
                  </a:lnTo>
                  <a:lnTo>
                    <a:pt x="49040" y="6638"/>
                  </a:lnTo>
                  <a:lnTo>
                    <a:pt x="48270" y="7024"/>
                  </a:lnTo>
                  <a:lnTo>
                    <a:pt x="47495" y="7387"/>
                  </a:lnTo>
                  <a:lnTo>
                    <a:pt x="46725" y="7739"/>
                  </a:lnTo>
                  <a:lnTo>
                    <a:pt x="45951" y="8068"/>
                  </a:lnTo>
                  <a:lnTo>
                    <a:pt x="45171" y="8386"/>
                  </a:lnTo>
                  <a:lnTo>
                    <a:pt x="44397" y="8692"/>
                  </a:lnTo>
                  <a:lnTo>
                    <a:pt x="43618" y="8976"/>
                  </a:lnTo>
                  <a:lnTo>
                    <a:pt x="42838" y="9237"/>
                  </a:lnTo>
                  <a:lnTo>
                    <a:pt x="42059" y="9486"/>
                  </a:lnTo>
                  <a:lnTo>
                    <a:pt x="41280" y="9724"/>
                  </a:lnTo>
                  <a:lnTo>
                    <a:pt x="40497" y="9940"/>
                  </a:lnTo>
                  <a:lnTo>
                    <a:pt x="39718" y="10133"/>
                  </a:lnTo>
                  <a:lnTo>
                    <a:pt x="38934" y="10326"/>
                  </a:lnTo>
                  <a:lnTo>
                    <a:pt x="38150" y="10485"/>
                  </a:lnTo>
                  <a:lnTo>
                    <a:pt x="37367" y="10643"/>
                  </a:lnTo>
                  <a:lnTo>
                    <a:pt x="36583" y="10780"/>
                  </a:lnTo>
                  <a:lnTo>
                    <a:pt x="35795" y="10893"/>
                  </a:lnTo>
                  <a:lnTo>
                    <a:pt x="35012" y="10995"/>
                  </a:lnTo>
                  <a:lnTo>
                    <a:pt x="34228" y="11086"/>
                  </a:lnTo>
                  <a:lnTo>
                    <a:pt x="33440" y="11154"/>
                  </a:lnTo>
                  <a:lnTo>
                    <a:pt x="32656" y="11211"/>
                  </a:lnTo>
                  <a:lnTo>
                    <a:pt x="31868" y="11245"/>
                  </a:lnTo>
                  <a:lnTo>
                    <a:pt x="31080" y="11279"/>
                  </a:lnTo>
                  <a:lnTo>
                    <a:pt x="29509" y="11279"/>
                  </a:lnTo>
                  <a:lnTo>
                    <a:pt x="28721" y="11256"/>
                  </a:lnTo>
                  <a:lnTo>
                    <a:pt x="27937" y="11211"/>
                  </a:lnTo>
                  <a:lnTo>
                    <a:pt x="27149" y="11154"/>
                  </a:lnTo>
                  <a:lnTo>
                    <a:pt x="26361" y="11086"/>
                  </a:lnTo>
                  <a:lnTo>
                    <a:pt x="25578" y="11007"/>
                  </a:lnTo>
                  <a:lnTo>
                    <a:pt x="24790" y="10904"/>
                  </a:lnTo>
                  <a:lnTo>
                    <a:pt x="24001" y="10791"/>
                  </a:lnTo>
                  <a:lnTo>
                    <a:pt x="23218" y="10655"/>
                  </a:lnTo>
                  <a:lnTo>
                    <a:pt x="22434" y="10519"/>
                  </a:lnTo>
                  <a:lnTo>
                    <a:pt x="21646" y="10348"/>
                  </a:lnTo>
                  <a:lnTo>
                    <a:pt x="20863" y="10178"/>
                  </a:lnTo>
                  <a:lnTo>
                    <a:pt x="20079" y="9985"/>
                  </a:lnTo>
                  <a:lnTo>
                    <a:pt x="19296" y="9781"/>
                  </a:lnTo>
                  <a:lnTo>
                    <a:pt x="18512" y="9566"/>
                  </a:lnTo>
                  <a:lnTo>
                    <a:pt x="17733" y="9327"/>
                  </a:lnTo>
                  <a:lnTo>
                    <a:pt x="16949" y="9078"/>
                  </a:lnTo>
                  <a:lnTo>
                    <a:pt x="16170" y="8817"/>
                  </a:lnTo>
                  <a:lnTo>
                    <a:pt x="15391" y="8533"/>
                  </a:lnTo>
                  <a:lnTo>
                    <a:pt x="14612" y="8238"/>
                  </a:lnTo>
                  <a:lnTo>
                    <a:pt x="13833" y="7932"/>
                  </a:lnTo>
                  <a:lnTo>
                    <a:pt x="13054" y="7614"/>
                  </a:lnTo>
                  <a:lnTo>
                    <a:pt x="12279" y="7274"/>
                  </a:lnTo>
                  <a:lnTo>
                    <a:pt x="11504" y="6922"/>
                  </a:lnTo>
                  <a:lnTo>
                    <a:pt x="10730" y="6559"/>
                  </a:lnTo>
                  <a:lnTo>
                    <a:pt x="9955" y="6184"/>
                  </a:lnTo>
                  <a:lnTo>
                    <a:pt x="9185" y="5787"/>
                  </a:lnTo>
                  <a:lnTo>
                    <a:pt x="8415" y="5379"/>
                  </a:lnTo>
                  <a:lnTo>
                    <a:pt x="7644" y="4959"/>
                  </a:lnTo>
                  <a:lnTo>
                    <a:pt x="6879" y="4528"/>
                  </a:lnTo>
                  <a:lnTo>
                    <a:pt x="6108" y="4074"/>
                  </a:lnTo>
                  <a:lnTo>
                    <a:pt x="5347" y="3620"/>
                  </a:lnTo>
                  <a:lnTo>
                    <a:pt x="4581" y="3144"/>
                  </a:lnTo>
                  <a:lnTo>
                    <a:pt x="3820" y="2656"/>
                  </a:lnTo>
                  <a:lnTo>
                    <a:pt x="3059" y="2145"/>
                  </a:lnTo>
                  <a:lnTo>
                    <a:pt x="2302" y="1635"/>
                  </a:lnTo>
                  <a:lnTo>
                    <a:pt x="1540" y="1101"/>
                  </a:lnTo>
                  <a:lnTo>
                    <a:pt x="788" y="557"/>
                  </a:lnTo>
                  <a:lnTo>
                    <a:pt x="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76;p49">
              <a:extLst>
                <a:ext uri="{FF2B5EF4-FFF2-40B4-BE49-F238E27FC236}">
                  <a16:creationId xmlns:a16="http://schemas.microsoft.com/office/drawing/2014/main" id="{1664F846-FD98-A7BF-BA93-4CF997B06601}"/>
                </a:ext>
              </a:extLst>
            </p:cNvPr>
            <p:cNvSpPr/>
            <p:nvPr/>
          </p:nvSpPr>
          <p:spPr>
            <a:xfrm>
              <a:off x="3088525" y="-7039525"/>
              <a:ext cx="1370050" cy="3330375"/>
            </a:xfrm>
            <a:custGeom>
              <a:avLst/>
              <a:gdLst/>
              <a:ahLst/>
              <a:cxnLst/>
              <a:rect l="l" t="t" r="r" b="b"/>
              <a:pathLst>
                <a:path w="54802" h="133215" extrusionOk="0">
                  <a:moveTo>
                    <a:pt x="28160" y="64333"/>
                  </a:moveTo>
                  <a:lnTo>
                    <a:pt x="28405" y="64344"/>
                  </a:lnTo>
                  <a:lnTo>
                    <a:pt x="28645" y="64355"/>
                  </a:lnTo>
                  <a:lnTo>
                    <a:pt x="28886" y="64378"/>
                  </a:lnTo>
                  <a:lnTo>
                    <a:pt x="29126" y="64412"/>
                  </a:lnTo>
                  <a:lnTo>
                    <a:pt x="29367" y="64446"/>
                  </a:lnTo>
                  <a:lnTo>
                    <a:pt x="29603" y="64492"/>
                  </a:lnTo>
                  <a:lnTo>
                    <a:pt x="29843" y="64537"/>
                  </a:lnTo>
                  <a:lnTo>
                    <a:pt x="30079" y="64594"/>
                  </a:lnTo>
                  <a:lnTo>
                    <a:pt x="30315" y="64662"/>
                  </a:lnTo>
                  <a:lnTo>
                    <a:pt x="30551" y="64741"/>
                  </a:lnTo>
                  <a:lnTo>
                    <a:pt x="30782" y="64821"/>
                  </a:lnTo>
                  <a:lnTo>
                    <a:pt x="31018" y="64900"/>
                  </a:lnTo>
                  <a:lnTo>
                    <a:pt x="31250" y="65002"/>
                  </a:lnTo>
                  <a:lnTo>
                    <a:pt x="31481" y="65093"/>
                  </a:lnTo>
                  <a:lnTo>
                    <a:pt x="31713" y="65206"/>
                  </a:lnTo>
                  <a:lnTo>
                    <a:pt x="31940" y="65320"/>
                  </a:lnTo>
                  <a:lnTo>
                    <a:pt x="32167" y="65445"/>
                  </a:lnTo>
                  <a:lnTo>
                    <a:pt x="32394" y="65569"/>
                  </a:lnTo>
                  <a:lnTo>
                    <a:pt x="32621" y="65706"/>
                  </a:lnTo>
                  <a:lnTo>
                    <a:pt x="32844" y="65842"/>
                  </a:lnTo>
                  <a:lnTo>
                    <a:pt x="33071" y="66001"/>
                  </a:lnTo>
                  <a:lnTo>
                    <a:pt x="33289" y="66148"/>
                  </a:lnTo>
                  <a:lnTo>
                    <a:pt x="33511" y="66318"/>
                  </a:lnTo>
                  <a:lnTo>
                    <a:pt x="33730" y="66488"/>
                  </a:lnTo>
                  <a:lnTo>
                    <a:pt x="33948" y="66659"/>
                  </a:lnTo>
                  <a:lnTo>
                    <a:pt x="34166" y="66840"/>
                  </a:lnTo>
                  <a:lnTo>
                    <a:pt x="34380" y="67033"/>
                  </a:lnTo>
                  <a:lnTo>
                    <a:pt x="34593" y="67226"/>
                  </a:lnTo>
                  <a:lnTo>
                    <a:pt x="34807" y="67430"/>
                  </a:lnTo>
                  <a:lnTo>
                    <a:pt x="35016" y="67634"/>
                  </a:lnTo>
                  <a:lnTo>
                    <a:pt x="35226" y="67850"/>
                  </a:lnTo>
                  <a:lnTo>
                    <a:pt x="35430" y="68077"/>
                  </a:lnTo>
                  <a:lnTo>
                    <a:pt x="35640" y="68304"/>
                  </a:lnTo>
                  <a:lnTo>
                    <a:pt x="35840" y="68542"/>
                  </a:lnTo>
                  <a:lnTo>
                    <a:pt x="36045" y="68780"/>
                  </a:lnTo>
                  <a:lnTo>
                    <a:pt x="36245" y="69030"/>
                  </a:lnTo>
                  <a:lnTo>
                    <a:pt x="36445" y="69280"/>
                  </a:lnTo>
                  <a:lnTo>
                    <a:pt x="36641" y="69541"/>
                  </a:lnTo>
                  <a:lnTo>
                    <a:pt x="36837" y="69813"/>
                  </a:lnTo>
                  <a:lnTo>
                    <a:pt x="37029" y="70085"/>
                  </a:lnTo>
                  <a:lnTo>
                    <a:pt x="37220" y="70357"/>
                  </a:lnTo>
                  <a:lnTo>
                    <a:pt x="37407" y="70641"/>
                  </a:lnTo>
                  <a:lnTo>
                    <a:pt x="37599" y="70936"/>
                  </a:lnTo>
                  <a:lnTo>
                    <a:pt x="37781" y="71231"/>
                  </a:lnTo>
                  <a:lnTo>
                    <a:pt x="37964" y="71537"/>
                  </a:lnTo>
                  <a:lnTo>
                    <a:pt x="38146" y="71844"/>
                  </a:lnTo>
                  <a:lnTo>
                    <a:pt x="38324" y="72161"/>
                  </a:lnTo>
                  <a:lnTo>
                    <a:pt x="38502" y="72491"/>
                  </a:lnTo>
                  <a:lnTo>
                    <a:pt x="38680" y="72820"/>
                  </a:lnTo>
                  <a:lnTo>
                    <a:pt x="38850" y="73149"/>
                  </a:lnTo>
                  <a:lnTo>
                    <a:pt x="39023" y="73489"/>
                  </a:lnTo>
                  <a:lnTo>
                    <a:pt x="39188" y="73829"/>
                  </a:lnTo>
                  <a:lnTo>
                    <a:pt x="39357" y="74181"/>
                  </a:lnTo>
                  <a:lnTo>
                    <a:pt x="39517" y="74544"/>
                  </a:lnTo>
                  <a:lnTo>
                    <a:pt x="39682" y="74907"/>
                  </a:lnTo>
                  <a:lnTo>
                    <a:pt x="39838" y="75282"/>
                  </a:lnTo>
                  <a:lnTo>
                    <a:pt x="39998" y="75656"/>
                  </a:lnTo>
                  <a:lnTo>
                    <a:pt x="40150" y="76030"/>
                  </a:lnTo>
                  <a:lnTo>
                    <a:pt x="40301" y="76416"/>
                  </a:lnTo>
                  <a:lnTo>
                    <a:pt x="40452" y="76813"/>
                  </a:lnTo>
                  <a:lnTo>
                    <a:pt x="40599" y="77210"/>
                  </a:lnTo>
                  <a:lnTo>
                    <a:pt x="40742" y="77619"/>
                  </a:lnTo>
                  <a:lnTo>
                    <a:pt x="40884" y="78027"/>
                  </a:lnTo>
                  <a:lnTo>
                    <a:pt x="41022" y="78436"/>
                  </a:lnTo>
                  <a:lnTo>
                    <a:pt x="41156" y="78856"/>
                  </a:lnTo>
                  <a:lnTo>
                    <a:pt x="41289" y="79287"/>
                  </a:lnTo>
                  <a:lnTo>
                    <a:pt x="41423" y="79718"/>
                  </a:lnTo>
                  <a:lnTo>
                    <a:pt x="41548" y="80149"/>
                  </a:lnTo>
                  <a:lnTo>
                    <a:pt x="41672" y="80592"/>
                  </a:lnTo>
                  <a:lnTo>
                    <a:pt x="41797" y="81045"/>
                  </a:lnTo>
                  <a:lnTo>
                    <a:pt x="41917" y="81499"/>
                  </a:lnTo>
                  <a:lnTo>
                    <a:pt x="42033" y="81953"/>
                  </a:lnTo>
                  <a:lnTo>
                    <a:pt x="42144" y="82418"/>
                  </a:lnTo>
                  <a:lnTo>
                    <a:pt x="42255" y="82895"/>
                  </a:lnTo>
                  <a:lnTo>
                    <a:pt x="42362" y="83360"/>
                  </a:lnTo>
                  <a:lnTo>
                    <a:pt x="42469" y="83848"/>
                  </a:lnTo>
                  <a:lnTo>
                    <a:pt x="42567" y="84336"/>
                  </a:lnTo>
                  <a:lnTo>
                    <a:pt x="42670" y="84824"/>
                  </a:lnTo>
                  <a:lnTo>
                    <a:pt x="42763" y="85312"/>
                  </a:lnTo>
                  <a:lnTo>
                    <a:pt x="42857" y="85822"/>
                  </a:lnTo>
                  <a:lnTo>
                    <a:pt x="42941" y="86321"/>
                  </a:lnTo>
                  <a:lnTo>
                    <a:pt x="43030" y="86832"/>
                  </a:lnTo>
                  <a:lnTo>
                    <a:pt x="43110" y="87354"/>
                  </a:lnTo>
                  <a:lnTo>
                    <a:pt x="43190" y="87876"/>
                  </a:lnTo>
                  <a:lnTo>
                    <a:pt x="43266" y="88398"/>
                  </a:lnTo>
                  <a:lnTo>
                    <a:pt x="43337" y="88931"/>
                  </a:lnTo>
                  <a:lnTo>
                    <a:pt x="43409" y="89464"/>
                  </a:lnTo>
                  <a:lnTo>
                    <a:pt x="43471" y="90009"/>
                  </a:lnTo>
                  <a:lnTo>
                    <a:pt x="43533" y="90553"/>
                  </a:lnTo>
                  <a:lnTo>
                    <a:pt x="43591" y="91098"/>
                  </a:lnTo>
                  <a:lnTo>
                    <a:pt x="43649" y="91654"/>
                  </a:lnTo>
                  <a:lnTo>
                    <a:pt x="43698" y="92221"/>
                  </a:lnTo>
                  <a:lnTo>
                    <a:pt x="43747" y="92789"/>
                  </a:lnTo>
                  <a:lnTo>
                    <a:pt x="43791" y="93356"/>
                  </a:lnTo>
                  <a:lnTo>
                    <a:pt x="43832" y="93923"/>
                  </a:lnTo>
                  <a:lnTo>
                    <a:pt x="43867" y="94513"/>
                  </a:lnTo>
                  <a:lnTo>
                    <a:pt x="43903" y="95092"/>
                  </a:lnTo>
                  <a:lnTo>
                    <a:pt x="43934" y="95682"/>
                  </a:lnTo>
                  <a:lnTo>
                    <a:pt x="43956" y="96272"/>
                  </a:lnTo>
                  <a:lnTo>
                    <a:pt x="43978" y="96873"/>
                  </a:lnTo>
                  <a:lnTo>
                    <a:pt x="43996" y="97475"/>
                  </a:lnTo>
                  <a:lnTo>
                    <a:pt x="44010" y="98087"/>
                  </a:lnTo>
                  <a:lnTo>
                    <a:pt x="44023" y="98700"/>
                  </a:lnTo>
                  <a:lnTo>
                    <a:pt x="44027" y="99313"/>
                  </a:lnTo>
                  <a:lnTo>
                    <a:pt x="44032" y="99937"/>
                  </a:lnTo>
                  <a:lnTo>
                    <a:pt x="44027" y="100561"/>
                  </a:lnTo>
                  <a:lnTo>
                    <a:pt x="44023" y="101185"/>
                  </a:lnTo>
                  <a:lnTo>
                    <a:pt x="44014" y="101820"/>
                  </a:lnTo>
                  <a:lnTo>
                    <a:pt x="44001" y="102455"/>
                  </a:lnTo>
                  <a:lnTo>
                    <a:pt x="43983" y="103102"/>
                  </a:lnTo>
                  <a:lnTo>
                    <a:pt x="43961" y="103749"/>
                  </a:lnTo>
                  <a:lnTo>
                    <a:pt x="43934" y="104396"/>
                  </a:lnTo>
                  <a:lnTo>
                    <a:pt x="43903" y="105054"/>
                  </a:lnTo>
                  <a:lnTo>
                    <a:pt x="43867" y="105712"/>
                  </a:lnTo>
                  <a:lnTo>
                    <a:pt x="43827" y="106381"/>
                  </a:lnTo>
                  <a:lnTo>
                    <a:pt x="43787" y="107039"/>
                  </a:lnTo>
                  <a:lnTo>
                    <a:pt x="43738" y="107720"/>
                  </a:lnTo>
                  <a:lnTo>
                    <a:pt x="43685" y="108389"/>
                  </a:lnTo>
                  <a:lnTo>
                    <a:pt x="43627" y="109070"/>
                  </a:lnTo>
                  <a:lnTo>
                    <a:pt x="43569" y="109762"/>
                  </a:lnTo>
                  <a:lnTo>
                    <a:pt x="43502" y="110443"/>
                  </a:lnTo>
                  <a:lnTo>
                    <a:pt x="43431" y="111135"/>
                  </a:lnTo>
                  <a:lnTo>
                    <a:pt x="43355" y="111839"/>
                  </a:lnTo>
                  <a:lnTo>
                    <a:pt x="43275" y="112531"/>
                  </a:lnTo>
                  <a:lnTo>
                    <a:pt x="43257" y="112656"/>
                  </a:lnTo>
                  <a:lnTo>
                    <a:pt x="43239" y="112769"/>
                  </a:lnTo>
                  <a:lnTo>
                    <a:pt x="43217" y="112871"/>
                  </a:lnTo>
                  <a:lnTo>
                    <a:pt x="43190" y="112973"/>
                  </a:lnTo>
                  <a:lnTo>
                    <a:pt x="43164" y="113053"/>
                  </a:lnTo>
                  <a:lnTo>
                    <a:pt x="43137" y="113132"/>
                  </a:lnTo>
                  <a:lnTo>
                    <a:pt x="43106" y="113189"/>
                  </a:lnTo>
                  <a:lnTo>
                    <a:pt x="43079" y="113257"/>
                  </a:lnTo>
                  <a:lnTo>
                    <a:pt x="43110" y="113302"/>
                  </a:lnTo>
                  <a:lnTo>
                    <a:pt x="43146" y="113348"/>
                  </a:lnTo>
                  <a:lnTo>
                    <a:pt x="43177" y="113404"/>
                  </a:lnTo>
                  <a:lnTo>
                    <a:pt x="43208" y="113472"/>
                  </a:lnTo>
                  <a:lnTo>
                    <a:pt x="43235" y="113540"/>
                  </a:lnTo>
                  <a:lnTo>
                    <a:pt x="43262" y="113609"/>
                  </a:lnTo>
                  <a:lnTo>
                    <a:pt x="43306" y="113779"/>
                  </a:lnTo>
                  <a:lnTo>
                    <a:pt x="43346" y="113949"/>
                  </a:lnTo>
                  <a:lnTo>
                    <a:pt x="43373" y="114130"/>
                  </a:lnTo>
                  <a:lnTo>
                    <a:pt x="43391" y="114312"/>
                  </a:lnTo>
                  <a:lnTo>
                    <a:pt x="43404" y="114505"/>
                  </a:lnTo>
                  <a:lnTo>
                    <a:pt x="43404" y="114596"/>
                  </a:lnTo>
                  <a:lnTo>
                    <a:pt x="43400" y="114698"/>
                  </a:lnTo>
                  <a:lnTo>
                    <a:pt x="43395" y="114789"/>
                  </a:lnTo>
                  <a:lnTo>
                    <a:pt x="43391" y="114879"/>
                  </a:lnTo>
                  <a:lnTo>
                    <a:pt x="43377" y="114970"/>
                  </a:lnTo>
                  <a:lnTo>
                    <a:pt x="43364" y="115050"/>
                  </a:lnTo>
                  <a:lnTo>
                    <a:pt x="43351" y="115129"/>
                  </a:lnTo>
                  <a:lnTo>
                    <a:pt x="43328" y="115208"/>
                  </a:lnTo>
                  <a:lnTo>
                    <a:pt x="43306" y="115288"/>
                  </a:lnTo>
                  <a:lnTo>
                    <a:pt x="43284" y="115356"/>
                  </a:lnTo>
                  <a:lnTo>
                    <a:pt x="43253" y="115424"/>
                  </a:lnTo>
                  <a:lnTo>
                    <a:pt x="43222" y="115481"/>
                  </a:lnTo>
                  <a:lnTo>
                    <a:pt x="43186" y="115537"/>
                  </a:lnTo>
                  <a:lnTo>
                    <a:pt x="43146" y="115583"/>
                  </a:lnTo>
                  <a:lnTo>
                    <a:pt x="43106" y="115628"/>
                  </a:lnTo>
                  <a:lnTo>
                    <a:pt x="43057" y="115662"/>
                  </a:lnTo>
                  <a:lnTo>
                    <a:pt x="42616" y="115946"/>
                  </a:lnTo>
                  <a:lnTo>
                    <a:pt x="42166" y="116218"/>
                  </a:lnTo>
                  <a:lnTo>
                    <a:pt x="41721" y="116490"/>
                  </a:lnTo>
                  <a:lnTo>
                    <a:pt x="41272" y="116751"/>
                  </a:lnTo>
                  <a:lnTo>
                    <a:pt x="40822" y="117001"/>
                  </a:lnTo>
                  <a:lnTo>
                    <a:pt x="40372" y="117251"/>
                  </a:lnTo>
                  <a:lnTo>
                    <a:pt x="39918" y="117489"/>
                  </a:lnTo>
                  <a:lnTo>
                    <a:pt x="39468" y="117727"/>
                  </a:lnTo>
                  <a:lnTo>
                    <a:pt x="39014" y="117954"/>
                  </a:lnTo>
                  <a:lnTo>
                    <a:pt x="38560" y="118170"/>
                  </a:lnTo>
                  <a:lnTo>
                    <a:pt x="38102" y="118374"/>
                  </a:lnTo>
                  <a:lnTo>
                    <a:pt x="37648" y="118578"/>
                  </a:lnTo>
                  <a:lnTo>
                    <a:pt x="37189" y="118782"/>
                  </a:lnTo>
                  <a:lnTo>
                    <a:pt x="36730" y="118975"/>
                  </a:lnTo>
                  <a:lnTo>
                    <a:pt x="36272" y="119157"/>
                  </a:lnTo>
                  <a:lnTo>
                    <a:pt x="35813" y="119327"/>
                  </a:lnTo>
                  <a:lnTo>
                    <a:pt x="35355" y="119497"/>
                  </a:lnTo>
                  <a:lnTo>
                    <a:pt x="34892" y="119656"/>
                  </a:lnTo>
                  <a:lnTo>
                    <a:pt x="34433" y="119804"/>
                  </a:lnTo>
                  <a:lnTo>
                    <a:pt x="33970" y="119951"/>
                  </a:lnTo>
                  <a:lnTo>
                    <a:pt x="33507" y="120087"/>
                  </a:lnTo>
                  <a:lnTo>
                    <a:pt x="33044" y="120212"/>
                  </a:lnTo>
                  <a:lnTo>
                    <a:pt x="32581" y="120337"/>
                  </a:lnTo>
                  <a:lnTo>
                    <a:pt x="32118" y="120450"/>
                  </a:lnTo>
                  <a:lnTo>
                    <a:pt x="31655" y="120552"/>
                  </a:lnTo>
                  <a:lnTo>
                    <a:pt x="31192" y="120654"/>
                  </a:lnTo>
                  <a:lnTo>
                    <a:pt x="30729" y="120745"/>
                  </a:lnTo>
                  <a:lnTo>
                    <a:pt x="30261" y="120825"/>
                  </a:lnTo>
                  <a:lnTo>
                    <a:pt x="29798" y="120904"/>
                  </a:lnTo>
                  <a:lnTo>
                    <a:pt x="29331" y="120972"/>
                  </a:lnTo>
                  <a:lnTo>
                    <a:pt x="28868" y="121029"/>
                  </a:lnTo>
                  <a:lnTo>
                    <a:pt x="28400" y="121074"/>
                  </a:lnTo>
                  <a:lnTo>
                    <a:pt x="27937" y="121120"/>
                  </a:lnTo>
                  <a:lnTo>
                    <a:pt x="27470" y="121154"/>
                  </a:lnTo>
                  <a:lnTo>
                    <a:pt x="27002" y="121176"/>
                  </a:lnTo>
                  <a:lnTo>
                    <a:pt x="26539" y="121199"/>
                  </a:lnTo>
                  <a:lnTo>
                    <a:pt x="25141" y="121199"/>
                  </a:lnTo>
                  <a:lnTo>
                    <a:pt x="24678" y="121176"/>
                  </a:lnTo>
                  <a:lnTo>
                    <a:pt x="24211" y="121154"/>
                  </a:lnTo>
                  <a:lnTo>
                    <a:pt x="23748" y="121120"/>
                  </a:lnTo>
                  <a:lnTo>
                    <a:pt x="23285" y="121086"/>
                  </a:lnTo>
                  <a:lnTo>
                    <a:pt x="22817" y="121029"/>
                  </a:lnTo>
                  <a:lnTo>
                    <a:pt x="22354" y="120972"/>
                  </a:lnTo>
                  <a:lnTo>
                    <a:pt x="21891" y="120904"/>
                  </a:lnTo>
                  <a:lnTo>
                    <a:pt x="21428" y="120825"/>
                  </a:lnTo>
                  <a:lnTo>
                    <a:pt x="20965" y="120745"/>
                  </a:lnTo>
                  <a:lnTo>
                    <a:pt x="20507" y="120643"/>
                  </a:lnTo>
                  <a:lnTo>
                    <a:pt x="20044" y="120541"/>
                  </a:lnTo>
                  <a:lnTo>
                    <a:pt x="19581" y="120428"/>
                  </a:lnTo>
                  <a:lnTo>
                    <a:pt x="19122" y="120314"/>
                  </a:lnTo>
                  <a:lnTo>
                    <a:pt x="18664" y="120178"/>
                  </a:lnTo>
                  <a:lnTo>
                    <a:pt x="18205" y="120042"/>
                  </a:lnTo>
                  <a:lnTo>
                    <a:pt x="17746" y="119894"/>
                  </a:lnTo>
                  <a:lnTo>
                    <a:pt x="17288" y="119735"/>
                  </a:lnTo>
                  <a:lnTo>
                    <a:pt x="16834" y="119565"/>
                  </a:lnTo>
                  <a:lnTo>
                    <a:pt x="16375" y="119395"/>
                  </a:lnTo>
                  <a:lnTo>
                    <a:pt x="15921" y="119214"/>
                  </a:lnTo>
                  <a:lnTo>
                    <a:pt x="15467" y="119021"/>
                  </a:lnTo>
                  <a:lnTo>
                    <a:pt x="15013" y="118816"/>
                  </a:lnTo>
                  <a:lnTo>
                    <a:pt x="14563" y="118601"/>
                  </a:lnTo>
                  <a:lnTo>
                    <a:pt x="14109" y="118374"/>
                  </a:lnTo>
                  <a:lnTo>
                    <a:pt x="13659" y="118147"/>
                  </a:lnTo>
                  <a:lnTo>
                    <a:pt x="13606" y="118113"/>
                  </a:lnTo>
                  <a:lnTo>
                    <a:pt x="13557" y="118068"/>
                  </a:lnTo>
                  <a:lnTo>
                    <a:pt x="13513" y="118022"/>
                  </a:lnTo>
                  <a:lnTo>
                    <a:pt x="13468" y="117954"/>
                  </a:lnTo>
                  <a:lnTo>
                    <a:pt x="13428" y="117886"/>
                  </a:lnTo>
                  <a:lnTo>
                    <a:pt x="13388" y="117807"/>
                  </a:lnTo>
                  <a:lnTo>
                    <a:pt x="13352" y="117727"/>
                  </a:lnTo>
                  <a:lnTo>
                    <a:pt x="13321" y="117636"/>
                  </a:lnTo>
                  <a:lnTo>
                    <a:pt x="13294" y="117546"/>
                  </a:lnTo>
                  <a:lnTo>
                    <a:pt x="13268" y="117444"/>
                  </a:lnTo>
                  <a:lnTo>
                    <a:pt x="13241" y="117330"/>
                  </a:lnTo>
                  <a:lnTo>
                    <a:pt x="13223" y="117217"/>
                  </a:lnTo>
                  <a:lnTo>
                    <a:pt x="13205" y="117103"/>
                  </a:lnTo>
                  <a:lnTo>
                    <a:pt x="13188" y="116978"/>
                  </a:lnTo>
                  <a:lnTo>
                    <a:pt x="13179" y="116865"/>
                  </a:lnTo>
                  <a:lnTo>
                    <a:pt x="13165" y="116740"/>
                  </a:lnTo>
                  <a:lnTo>
                    <a:pt x="13161" y="116615"/>
                  </a:lnTo>
                  <a:lnTo>
                    <a:pt x="13156" y="116479"/>
                  </a:lnTo>
                  <a:lnTo>
                    <a:pt x="13156" y="116230"/>
                  </a:lnTo>
                  <a:lnTo>
                    <a:pt x="13165" y="115969"/>
                  </a:lnTo>
                  <a:lnTo>
                    <a:pt x="13183" y="115719"/>
                  </a:lnTo>
                  <a:lnTo>
                    <a:pt x="13196" y="115594"/>
                  </a:lnTo>
                  <a:lnTo>
                    <a:pt x="13214" y="115469"/>
                  </a:lnTo>
                  <a:lnTo>
                    <a:pt x="13232" y="115356"/>
                  </a:lnTo>
                  <a:lnTo>
                    <a:pt x="13254" y="115242"/>
                  </a:lnTo>
                  <a:lnTo>
                    <a:pt x="13277" y="115140"/>
                  </a:lnTo>
                  <a:lnTo>
                    <a:pt x="13303" y="115027"/>
                  </a:lnTo>
                  <a:lnTo>
                    <a:pt x="13330" y="114936"/>
                  </a:lnTo>
                  <a:lnTo>
                    <a:pt x="13361" y="114845"/>
                  </a:lnTo>
                  <a:lnTo>
                    <a:pt x="13343" y="114766"/>
                  </a:lnTo>
                  <a:lnTo>
                    <a:pt x="13277" y="114913"/>
                  </a:lnTo>
                  <a:lnTo>
                    <a:pt x="13205" y="115038"/>
                  </a:lnTo>
                  <a:lnTo>
                    <a:pt x="13130" y="115140"/>
                  </a:lnTo>
                  <a:lnTo>
                    <a:pt x="13049" y="115220"/>
                  </a:lnTo>
                  <a:lnTo>
                    <a:pt x="12969" y="115276"/>
                  </a:lnTo>
                  <a:lnTo>
                    <a:pt x="12885" y="115299"/>
                  </a:lnTo>
                  <a:lnTo>
                    <a:pt x="12805" y="115299"/>
                  </a:lnTo>
                  <a:lnTo>
                    <a:pt x="12760" y="115288"/>
                  </a:lnTo>
                  <a:lnTo>
                    <a:pt x="12720" y="115276"/>
                  </a:lnTo>
                  <a:lnTo>
                    <a:pt x="12680" y="115242"/>
                  </a:lnTo>
                  <a:lnTo>
                    <a:pt x="12640" y="115220"/>
                  </a:lnTo>
                  <a:lnTo>
                    <a:pt x="12600" y="115174"/>
                  </a:lnTo>
                  <a:lnTo>
                    <a:pt x="12560" y="115129"/>
                  </a:lnTo>
                  <a:lnTo>
                    <a:pt x="12524" y="115072"/>
                  </a:lnTo>
                  <a:lnTo>
                    <a:pt x="12489" y="115015"/>
                  </a:lnTo>
                  <a:lnTo>
                    <a:pt x="12453" y="114947"/>
                  </a:lnTo>
                  <a:lnTo>
                    <a:pt x="12417" y="114868"/>
                  </a:lnTo>
                  <a:lnTo>
                    <a:pt x="12386" y="114777"/>
                  </a:lnTo>
                  <a:lnTo>
                    <a:pt x="12355" y="114686"/>
                  </a:lnTo>
                  <a:lnTo>
                    <a:pt x="12324" y="114584"/>
                  </a:lnTo>
                  <a:lnTo>
                    <a:pt x="12297" y="114471"/>
                  </a:lnTo>
                  <a:lnTo>
                    <a:pt x="12270" y="114357"/>
                  </a:lnTo>
                  <a:lnTo>
                    <a:pt x="12248" y="114233"/>
                  </a:lnTo>
                  <a:lnTo>
                    <a:pt x="12226" y="114096"/>
                  </a:lnTo>
                  <a:lnTo>
                    <a:pt x="12208" y="113949"/>
                  </a:lnTo>
                  <a:lnTo>
                    <a:pt x="12132" y="113336"/>
                  </a:lnTo>
                  <a:lnTo>
                    <a:pt x="12066" y="112724"/>
                  </a:lnTo>
                  <a:lnTo>
                    <a:pt x="11999" y="112111"/>
                  </a:lnTo>
                  <a:lnTo>
                    <a:pt x="11941" y="111510"/>
                  </a:lnTo>
                  <a:lnTo>
                    <a:pt x="11887" y="110897"/>
                  </a:lnTo>
                  <a:lnTo>
                    <a:pt x="11834" y="110296"/>
                  </a:lnTo>
                  <a:lnTo>
                    <a:pt x="11790" y="109694"/>
                  </a:lnTo>
                  <a:lnTo>
                    <a:pt x="11745" y="109093"/>
                  </a:lnTo>
                  <a:lnTo>
                    <a:pt x="11709" y="108492"/>
                  </a:lnTo>
                  <a:lnTo>
                    <a:pt x="11674" y="107890"/>
                  </a:lnTo>
                  <a:lnTo>
                    <a:pt x="11647" y="107300"/>
                  </a:lnTo>
                  <a:lnTo>
                    <a:pt x="11620" y="106710"/>
                  </a:lnTo>
                  <a:lnTo>
                    <a:pt x="11598" y="106109"/>
                  </a:lnTo>
                  <a:lnTo>
                    <a:pt x="11580" y="105519"/>
                  </a:lnTo>
                  <a:lnTo>
                    <a:pt x="11571" y="104929"/>
                  </a:lnTo>
                  <a:lnTo>
                    <a:pt x="11562" y="104350"/>
                  </a:lnTo>
                  <a:lnTo>
                    <a:pt x="11554" y="103760"/>
                  </a:lnTo>
                  <a:lnTo>
                    <a:pt x="11554" y="103182"/>
                  </a:lnTo>
                  <a:lnTo>
                    <a:pt x="11558" y="102603"/>
                  </a:lnTo>
                  <a:lnTo>
                    <a:pt x="11562" y="102024"/>
                  </a:lnTo>
                  <a:lnTo>
                    <a:pt x="11576" y="101446"/>
                  </a:lnTo>
                  <a:lnTo>
                    <a:pt x="11589" y="100878"/>
                  </a:lnTo>
                  <a:lnTo>
                    <a:pt x="11607" y="100311"/>
                  </a:lnTo>
                  <a:lnTo>
                    <a:pt x="11629" y="99744"/>
                  </a:lnTo>
                  <a:lnTo>
                    <a:pt x="11656" y="99176"/>
                  </a:lnTo>
                  <a:lnTo>
                    <a:pt x="11683" y="98609"/>
                  </a:lnTo>
                  <a:lnTo>
                    <a:pt x="11718" y="98053"/>
                  </a:lnTo>
                  <a:lnTo>
                    <a:pt x="11754" y="97497"/>
                  </a:lnTo>
                  <a:lnTo>
                    <a:pt x="11794" y="96941"/>
                  </a:lnTo>
                  <a:lnTo>
                    <a:pt x="11839" y="96397"/>
                  </a:lnTo>
                  <a:lnTo>
                    <a:pt x="11883" y="95841"/>
                  </a:lnTo>
                  <a:lnTo>
                    <a:pt x="11936" y="95296"/>
                  </a:lnTo>
                  <a:lnTo>
                    <a:pt x="11990" y="94751"/>
                  </a:lnTo>
                  <a:lnTo>
                    <a:pt x="12043" y="94218"/>
                  </a:lnTo>
                  <a:lnTo>
                    <a:pt x="12106" y="93685"/>
                  </a:lnTo>
                  <a:lnTo>
                    <a:pt x="12168" y="93152"/>
                  </a:lnTo>
                  <a:lnTo>
                    <a:pt x="12235" y="92618"/>
                  </a:lnTo>
                  <a:lnTo>
                    <a:pt x="12306" y="92096"/>
                  </a:lnTo>
                  <a:lnTo>
                    <a:pt x="12382" y="91563"/>
                  </a:lnTo>
                  <a:lnTo>
                    <a:pt x="12457" y="91053"/>
                  </a:lnTo>
                  <a:lnTo>
                    <a:pt x="12537" y="90531"/>
                  </a:lnTo>
                  <a:lnTo>
                    <a:pt x="12618" y="90020"/>
                  </a:lnTo>
                  <a:lnTo>
                    <a:pt x="12707" y="89510"/>
                  </a:lnTo>
                  <a:lnTo>
                    <a:pt x="12796" y="88999"/>
                  </a:lnTo>
                  <a:lnTo>
                    <a:pt x="12885" y="88500"/>
                  </a:lnTo>
                  <a:lnTo>
                    <a:pt x="12983" y="88001"/>
                  </a:lnTo>
                  <a:lnTo>
                    <a:pt x="13076" y="87501"/>
                  </a:lnTo>
                  <a:lnTo>
                    <a:pt x="13179" y="87013"/>
                  </a:lnTo>
                  <a:lnTo>
                    <a:pt x="13281" y="86526"/>
                  </a:lnTo>
                  <a:lnTo>
                    <a:pt x="13388" y="86038"/>
                  </a:lnTo>
                  <a:lnTo>
                    <a:pt x="13495" y="85561"/>
                  </a:lnTo>
                  <a:lnTo>
                    <a:pt x="13606" y="85085"/>
                  </a:lnTo>
                  <a:lnTo>
                    <a:pt x="13722" y="84608"/>
                  </a:lnTo>
                  <a:lnTo>
                    <a:pt x="13838" y="84143"/>
                  </a:lnTo>
                  <a:lnTo>
                    <a:pt x="13958" y="83678"/>
                  </a:lnTo>
                  <a:lnTo>
                    <a:pt x="14082" y="83224"/>
                  </a:lnTo>
                  <a:lnTo>
                    <a:pt x="14203" y="82770"/>
                  </a:lnTo>
                  <a:lnTo>
                    <a:pt x="14332" y="82316"/>
                  </a:lnTo>
                  <a:lnTo>
                    <a:pt x="14461" y="81862"/>
                  </a:lnTo>
                  <a:lnTo>
                    <a:pt x="14594" y="81420"/>
                  </a:lnTo>
                  <a:lnTo>
                    <a:pt x="14728" y="80989"/>
                  </a:lnTo>
                  <a:lnTo>
                    <a:pt x="14862" y="80558"/>
                  </a:lnTo>
                  <a:lnTo>
                    <a:pt x="15004" y="80126"/>
                  </a:lnTo>
                  <a:lnTo>
                    <a:pt x="15142" y="79695"/>
                  </a:lnTo>
                  <a:lnTo>
                    <a:pt x="15284" y="79275"/>
                  </a:lnTo>
                  <a:lnTo>
                    <a:pt x="15431" y="78867"/>
                  </a:lnTo>
                  <a:lnTo>
                    <a:pt x="15578" y="78459"/>
                  </a:lnTo>
                  <a:lnTo>
                    <a:pt x="15730" y="78050"/>
                  </a:lnTo>
                  <a:lnTo>
                    <a:pt x="15881" y="77642"/>
                  </a:lnTo>
                  <a:lnTo>
                    <a:pt x="16032" y="77256"/>
                  </a:lnTo>
                  <a:lnTo>
                    <a:pt x="16188" y="76859"/>
                  </a:lnTo>
                  <a:lnTo>
                    <a:pt x="16349" y="76473"/>
                  </a:lnTo>
                  <a:lnTo>
                    <a:pt x="16509" y="76087"/>
                  </a:lnTo>
                  <a:lnTo>
                    <a:pt x="16669" y="75713"/>
                  </a:lnTo>
                  <a:lnTo>
                    <a:pt x="16834" y="75350"/>
                  </a:lnTo>
                  <a:lnTo>
                    <a:pt x="16999" y="74975"/>
                  </a:lnTo>
                  <a:lnTo>
                    <a:pt x="17163" y="74624"/>
                  </a:lnTo>
                  <a:lnTo>
                    <a:pt x="17332" y="74261"/>
                  </a:lnTo>
                  <a:lnTo>
                    <a:pt x="17506" y="73909"/>
                  </a:lnTo>
                  <a:lnTo>
                    <a:pt x="17675" y="73568"/>
                  </a:lnTo>
                  <a:lnTo>
                    <a:pt x="17849" y="73228"/>
                  </a:lnTo>
                  <a:lnTo>
                    <a:pt x="18027" y="72899"/>
                  </a:lnTo>
                  <a:lnTo>
                    <a:pt x="18201" y="72570"/>
                  </a:lnTo>
                  <a:lnTo>
                    <a:pt x="18379" y="72241"/>
                  </a:lnTo>
                  <a:lnTo>
                    <a:pt x="18744" y="71617"/>
                  </a:lnTo>
                  <a:lnTo>
                    <a:pt x="19109" y="71016"/>
                  </a:lnTo>
                  <a:lnTo>
                    <a:pt x="19483" y="70437"/>
                  </a:lnTo>
                  <a:lnTo>
                    <a:pt x="19861" y="69870"/>
                  </a:lnTo>
                  <a:lnTo>
                    <a:pt x="20240" y="69336"/>
                  </a:lnTo>
                  <a:lnTo>
                    <a:pt x="20627" y="68837"/>
                  </a:lnTo>
                  <a:lnTo>
                    <a:pt x="20823" y="68587"/>
                  </a:lnTo>
                  <a:lnTo>
                    <a:pt x="21019" y="68349"/>
                  </a:lnTo>
                  <a:lnTo>
                    <a:pt x="21215" y="68111"/>
                  </a:lnTo>
                  <a:lnTo>
                    <a:pt x="21415" y="67884"/>
                  </a:lnTo>
                  <a:lnTo>
                    <a:pt x="21611" y="67668"/>
                  </a:lnTo>
                  <a:lnTo>
                    <a:pt x="21811" y="67453"/>
                  </a:lnTo>
                  <a:lnTo>
                    <a:pt x="22012" y="67249"/>
                  </a:lnTo>
                  <a:lnTo>
                    <a:pt x="22216" y="67056"/>
                  </a:lnTo>
                  <a:lnTo>
                    <a:pt x="22417" y="66863"/>
                  </a:lnTo>
                  <a:lnTo>
                    <a:pt x="22617" y="66670"/>
                  </a:lnTo>
                  <a:lnTo>
                    <a:pt x="22822" y="66488"/>
                  </a:lnTo>
                  <a:lnTo>
                    <a:pt x="23027" y="66318"/>
                  </a:lnTo>
                  <a:lnTo>
                    <a:pt x="23232" y="66148"/>
                  </a:lnTo>
                  <a:lnTo>
                    <a:pt x="23436" y="65989"/>
                  </a:lnTo>
                  <a:lnTo>
                    <a:pt x="23641" y="65842"/>
                  </a:lnTo>
                  <a:lnTo>
                    <a:pt x="23850" y="65694"/>
                  </a:lnTo>
                  <a:lnTo>
                    <a:pt x="24055" y="65558"/>
                  </a:lnTo>
                  <a:lnTo>
                    <a:pt x="24264" y="65433"/>
                  </a:lnTo>
                  <a:lnTo>
                    <a:pt x="24469" y="65308"/>
                  </a:lnTo>
                  <a:lnTo>
                    <a:pt x="24678" y="65184"/>
                  </a:lnTo>
                  <a:lnTo>
                    <a:pt x="24888" y="65082"/>
                  </a:lnTo>
                  <a:lnTo>
                    <a:pt x="25097" y="64979"/>
                  </a:lnTo>
                  <a:lnTo>
                    <a:pt x="25302" y="64889"/>
                  </a:lnTo>
                  <a:lnTo>
                    <a:pt x="25511" y="64798"/>
                  </a:lnTo>
                  <a:lnTo>
                    <a:pt x="25720" y="64718"/>
                  </a:lnTo>
                  <a:lnTo>
                    <a:pt x="25930" y="64650"/>
                  </a:lnTo>
                  <a:lnTo>
                    <a:pt x="26139" y="64582"/>
                  </a:lnTo>
                  <a:lnTo>
                    <a:pt x="26348" y="64526"/>
                  </a:lnTo>
                  <a:lnTo>
                    <a:pt x="26557" y="64480"/>
                  </a:lnTo>
                  <a:lnTo>
                    <a:pt x="26767" y="64435"/>
                  </a:lnTo>
                  <a:lnTo>
                    <a:pt x="26980" y="64401"/>
                  </a:lnTo>
                  <a:lnTo>
                    <a:pt x="27189" y="64378"/>
                  </a:lnTo>
                  <a:lnTo>
                    <a:pt x="27430" y="64355"/>
                  </a:lnTo>
                  <a:lnTo>
                    <a:pt x="27675" y="64344"/>
                  </a:lnTo>
                  <a:lnTo>
                    <a:pt x="27920" y="64333"/>
                  </a:lnTo>
                  <a:close/>
                  <a:moveTo>
                    <a:pt x="24398" y="1"/>
                  </a:moveTo>
                  <a:lnTo>
                    <a:pt x="24109" y="12"/>
                  </a:lnTo>
                  <a:lnTo>
                    <a:pt x="23824" y="23"/>
                  </a:lnTo>
                  <a:lnTo>
                    <a:pt x="23543" y="46"/>
                  </a:lnTo>
                  <a:lnTo>
                    <a:pt x="23258" y="80"/>
                  </a:lnTo>
                  <a:lnTo>
                    <a:pt x="22978" y="125"/>
                  </a:lnTo>
                  <a:lnTo>
                    <a:pt x="22697" y="171"/>
                  </a:lnTo>
                  <a:lnTo>
                    <a:pt x="22421" y="239"/>
                  </a:lnTo>
                  <a:lnTo>
                    <a:pt x="22145" y="307"/>
                  </a:lnTo>
                  <a:lnTo>
                    <a:pt x="21869" y="386"/>
                  </a:lnTo>
                  <a:lnTo>
                    <a:pt x="21598" y="477"/>
                  </a:lnTo>
                  <a:lnTo>
                    <a:pt x="21326" y="568"/>
                  </a:lnTo>
                  <a:lnTo>
                    <a:pt x="21059" y="681"/>
                  </a:lnTo>
                  <a:lnTo>
                    <a:pt x="20792" y="795"/>
                  </a:lnTo>
                  <a:lnTo>
                    <a:pt x="20525" y="920"/>
                  </a:lnTo>
                  <a:lnTo>
                    <a:pt x="20262" y="1045"/>
                  </a:lnTo>
                  <a:lnTo>
                    <a:pt x="19999" y="1192"/>
                  </a:lnTo>
                  <a:lnTo>
                    <a:pt x="19737" y="1340"/>
                  </a:lnTo>
                  <a:lnTo>
                    <a:pt x="19478" y="1498"/>
                  </a:lnTo>
                  <a:lnTo>
                    <a:pt x="19220" y="1669"/>
                  </a:lnTo>
                  <a:lnTo>
                    <a:pt x="18962" y="1839"/>
                  </a:lnTo>
                  <a:lnTo>
                    <a:pt x="18708" y="2020"/>
                  </a:lnTo>
                  <a:lnTo>
                    <a:pt x="18454" y="2213"/>
                  </a:lnTo>
                  <a:lnTo>
                    <a:pt x="18205" y="2417"/>
                  </a:lnTo>
                  <a:lnTo>
                    <a:pt x="17956" y="2622"/>
                  </a:lnTo>
                  <a:lnTo>
                    <a:pt x="17711" y="2849"/>
                  </a:lnTo>
                  <a:lnTo>
                    <a:pt x="17462" y="3064"/>
                  </a:lnTo>
                  <a:lnTo>
                    <a:pt x="17221" y="3302"/>
                  </a:lnTo>
                  <a:lnTo>
                    <a:pt x="16976" y="3541"/>
                  </a:lnTo>
                  <a:lnTo>
                    <a:pt x="16736" y="3802"/>
                  </a:lnTo>
                  <a:lnTo>
                    <a:pt x="16495" y="4051"/>
                  </a:lnTo>
                  <a:lnTo>
                    <a:pt x="16259" y="4324"/>
                  </a:lnTo>
                  <a:lnTo>
                    <a:pt x="16024" y="4596"/>
                  </a:lnTo>
                  <a:lnTo>
                    <a:pt x="15792" y="4879"/>
                  </a:lnTo>
                  <a:lnTo>
                    <a:pt x="15560" y="5163"/>
                  </a:lnTo>
                  <a:lnTo>
                    <a:pt x="15329" y="5469"/>
                  </a:lnTo>
                  <a:lnTo>
                    <a:pt x="15102" y="5776"/>
                  </a:lnTo>
                  <a:lnTo>
                    <a:pt x="14875" y="6082"/>
                  </a:lnTo>
                  <a:lnTo>
                    <a:pt x="14652" y="6411"/>
                  </a:lnTo>
                  <a:lnTo>
                    <a:pt x="14430" y="6740"/>
                  </a:lnTo>
                  <a:lnTo>
                    <a:pt x="14207" y="7069"/>
                  </a:lnTo>
                  <a:lnTo>
                    <a:pt x="13989" y="7421"/>
                  </a:lnTo>
                  <a:lnTo>
                    <a:pt x="13771" y="7761"/>
                  </a:lnTo>
                  <a:lnTo>
                    <a:pt x="13553" y="8124"/>
                  </a:lnTo>
                  <a:lnTo>
                    <a:pt x="13339" y="8488"/>
                  </a:lnTo>
                  <a:lnTo>
                    <a:pt x="13130" y="8862"/>
                  </a:lnTo>
                  <a:lnTo>
                    <a:pt x="12920" y="9248"/>
                  </a:lnTo>
                  <a:lnTo>
                    <a:pt x="12711" y="9633"/>
                  </a:lnTo>
                  <a:lnTo>
                    <a:pt x="12502" y="10031"/>
                  </a:lnTo>
                  <a:lnTo>
                    <a:pt x="12297" y="10439"/>
                  </a:lnTo>
                  <a:lnTo>
                    <a:pt x="12097" y="10847"/>
                  </a:lnTo>
                  <a:lnTo>
                    <a:pt x="11896" y="11267"/>
                  </a:lnTo>
                  <a:lnTo>
                    <a:pt x="11696" y="11687"/>
                  </a:lnTo>
                  <a:lnTo>
                    <a:pt x="11500" y="12118"/>
                  </a:lnTo>
                  <a:lnTo>
                    <a:pt x="11304" y="12561"/>
                  </a:lnTo>
                  <a:lnTo>
                    <a:pt x="11108" y="13003"/>
                  </a:lnTo>
                  <a:lnTo>
                    <a:pt x="10917" y="13457"/>
                  </a:lnTo>
                  <a:lnTo>
                    <a:pt x="10730" y="13911"/>
                  </a:lnTo>
                  <a:lnTo>
                    <a:pt x="10543" y="14376"/>
                  </a:lnTo>
                  <a:lnTo>
                    <a:pt x="10356" y="14853"/>
                  </a:lnTo>
                  <a:lnTo>
                    <a:pt x="10169" y="15329"/>
                  </a:lnTo>
                  <a:lnTo>
                    <a:pt x="9991" y="15817"/>
                  </a:lnTo>
                  <a:lnTo>
                    <a:pt x="9808" y="16305"/>
                  </a:lnTo>
                  <a:lnTo>
                    <a:pt x="9630" y="16804"/>
                  </a:lnTo>
                  <a:lnTo>
                    <a:pt x="9452" y="17315"/>
                  </a:lnTo>
                  <a:lnTo>
                    <a:pt x="9279" y="17825"/>
                  </a:lnTo>
                  <a:lnTo>
                    <a:pt x="9109" y="18336"/>
                  </a:lnTo>
                  <a:lnTo>
                    <a:pt x="8936" y="18869"/>
                  </a:lnTo>
                  <a:lnTo>
                    <a:pt x="8767" y="19391"/>
                  </a:lnTo>
                  <a:lnTo>
                    <a:pt x="8602" y="19936"/>
                  </a:lnTo>
                  <a:lnTo>
                    <a:pt x="8437" y="20480"/>
                  </a:lnTo>
                  <a:lnTo>
                    <a:pt x="8272" y="21025"/>
                  </a:lnTo>
                  <a:lnTo>
                    <a:pt x="8112" y="21581"/>
                  </a:lnTo>
                  <a:lnTo>
                    <a:pt x="7956" y="22137"/>
                  </a:lnTo>
                  <a:lnTo>
                    <a:pt x="7796" y="22704"/>
                  </a:lnTo>
                  <a:lnTo>
                    <a:pt x="7645" y="23283"/>
                  </a:lnTo>
                  <a:lnTo>
                    <a:pt x="7489" y="23861"/>
                  </a:lnTo>
                  <a:lnTo>
                    <a:pt x="7342" y="24451"/>
                  </a:lnTo>
                  <a:lnTo>
                    <a:pt x="7190" y="25041"/>
                  </a:lnTo>
                  <a:lnTo>
                    <a:pt x="7044" y="25631"/>
                  </a:lnTo>
                  <a:lnTo>
                    <a:pt x="6901" y="26244"/>
                  </a:lnTo>
                  <a:lnTo>
                    <a:pt x="6759" y="26845"/>
                  </a:lnTo>
                  <a:lnTo>
                    <a:pt x="6616" y="27458"/>
                  </a:lnTo>
                  <a:lnTo>
                    <a:pt x="6478" y="28082"/>
                  </a:lnTo>
                  <a:lnTo>
                    <a:pt x="6340" y="28706"/>
                  </a:lnTo>
                  <a:lnTo>
                    <a:pt x="6207" y="29342"/>
                  </a:lnTo>
                  <a:lnTo>
                    <a:pt x="6073" y="29977"/>
                  </a:lnTo>
                  <a:lnTo>
                    <a:pt x="5944" y="30624"/>
                  </a:lnTo>
                  <a:lnTo>
                    <a:pt x="5815" y="31270"/>
                  </a:lnTo>
                  <a:lnTo>
                    <a:pt x="5690" y="31917"/>
                  </a:lnTo>
                  <a:lnTo>
                    <a:pt x="5565" y="32575"/>
                  </a:lnTo>
                  <a:lnTo>
                    <a:pt x="5441" y="33245"/>
                  </a:lnTo>
                  <a:lnTo>
                    <a:pt x="5321" y="33914"/>
                  </a:lnTo>
                  <a:lnTo>
                    <a:pt x="5205" y="34583"/>
                  </a:lnTo>
                  <a:lnTo>
                    <a:pt x="5089" y="35264"/>
                  </a:lnTo>
                  <a:lnTo>
                    <a:pt x="4973" y="35945"/>
                  </a:lnTo>
                  <a:lnTo>
                    <a:pt x="4862" y="36637"/>
                  </a:lnTo>
                  <a:lnTo>
                    <a:pt x="4751" y="37329"/>
                  </a:lnTo>
                  <a:lnTo>
                    <a:pt x="4537" y="38736"/>
                  </a:lnTo>
                  <a:lnTo>
                    <a:pt x="4332" y="40154"/>
                  </a:lnTo>
                  <a:lnTo>
                    <a:pt x="4136" y="41595"/>
                  </a:lnTo>
                  <a:lnTo>
                    <a:pt x="3949" y="43048"/>
                  </a:lnTo>
                  <a:lnTo>
                    <a:pt x="3771" y="44534"/>
                  </a:lnTo>
                  <a:lnTo>
                    <a:pt x="3602" y="46032"/>
                  </a:lnTo>
                  <a:lnTo>
                    <a:pt x="3437" y="47541"/>
                  </a:lnTo>
                  <a:lnTo>
                    <a:pt x="3286" y="49072"/>
                  </a:lnTo>
                  <a:lnTo>
                    <a:pt x="3143" y="50615"/>
                  </a:lnTo>
                  <a:lnTo>
                    <a:pt x="3005" y="52181"/>
                  </a:lnTo>
                  <a:lnTo>
                    <a:pt x="2832" y="54326"/>
                  </a:lnTo>
                  <a:lnTo>
                    <a:pt x="2663" y="56470"/>
                  </a:lnTo>
                  <a:lnTo>
                    <a:pt x="2498" y="58614"/>
                  </a:lnTo>
                  <a:lnTo>
                    <a:pt x="2342" y="60770"/>
                  </a:lnTo>
                  <a:lnTo>
                    <a:pt x="2191" y="62937"/>
                  </a:lnTo>
                  <a:lnTo>
                    <a:pt x="2044" y="65093"/>
                  </a:lnTo>
                  <a:lnTo>
                    <a:pt x="1906" y="67271"/>
                  </a:lnTo>
                  <a:lnTo>
                    <a:pt x="1772" y="69438"/>
                  </a:lnTo>
                  <a:lnTo>
                    <a:pt x="1639" y="71617"/>
                  </a:lnTo>
                  <a:lnTo>
                    <a:pt x="1518" y="73795"/>
                  </a:lnTo>
                  <a:lnTo>
                    <a:pt x="1398" y="75985"/>
                  </a:lnTo>
                  <a:lnTo>
                    <a:pt x="1287" y="78175"/>
                  </a:lnTo>
                  <a:lnTo>
                    <a:pt x="1176" y="80365"/>
                  </a:lnTo>
                  <a:lnTo>
                    <a:pt x="1073" y="82566"/>
                  </a:lnTo>
                  <a:lnTo>
                    <a:pt x="975" y="84756"/>
                  </a:lnTo>
                  <a:lnTo>
                    <a:pt x="882" y="86957"/>
                  </a:lnTo>
                  <a:lnTo>
                    <a:pt x="793" y="89158"/>
                  </a:lnTo>
                  <a:lnTo>
                    <a:pt x="713" y="91370"/>
                  </a:lnTo>
                  <a:lnTo>
                    <a:pt x="632" y="93571"/>
                  </a:lnTo>
                  <a:lnTo>
                    <a:pt x="557" y="95784"/>
                  </a:lnTo>
                  <a:lnTo>
                    <a:pt x="486" y="97996"/>
                  </a:lnTo>
                  <a:lnTo>
                    <a:pt x="423" y="100209"/>
                  </a:lnTo>
                  <a:lnTo>
                    <a:pt x="361" y="102421"/>
                  </a:lnTo>
                  <a:lnTo>
                    <a:pt x="303" y="104634"/>
                  </a:lnTo>
                  <a:lnTo>
                    <a:pt x="254" y="106846"/>
                  </a:lnTo>
                  <a:lnTo>
                    <a:pt x="205" y="109070"/>
                  </a:lnTo>
                  <a:lnTo>
                    <a:pt x="161" y="111283"/>
                  </a:lnTo>
                  <a:lnTo>
                    <a:pt x="120" y="113495"/>
                  </a:lnTo>
                  <a:lnTo>
                    <a:pt x="85" y="115719"/>
                  </a:lnTo>
                  <a:lnTo>
                    <a:pt x="54" y="117931"/>
                  </a:lnTo>
                  <a:lnTo>
                    <a:pt x="23" y="120155"/>
                  </a:lnTo>
                  <a:lnTo>
                    <a:pt x="0" y="122368"/>
                  </a:lnTo>
                  <a:lnTo>
                    <a:pt x="1136" y="122617"/>
                  </a:lnTo>
                  <a:lnTo>
                    <a:pt x="1189" y="122629"/>
                  </a:lnTo>
                  <a:lnTo>
                    <a:pt x="1238" y="122651"/>
                  </a:lnTo>
                  <a:lnTo>
                    <a:pt x="1287" y="122685"/>
                  </a:lnTo>
                  <a:lnTo>
                    <a:pt x="1336" y="122719"/>
                  </a:lnTo>
                  <a:lnTo>
                    <a:pt x="1380" y="122765"/>
                  </a:lnTo>
                  <a:lnTo>
                    <a:pt x="1421" y="122810"/>
                  </a:lnTo>
                  <a:lnTo>
                    <a:pt x="1461" y="122878"/>
                  </a:lnTo>
                  <a:lnTo>
                    <a:pt x="1501" y="122935"/>
                  </a:lnTo>
                  <a:lnTo>
                    <a:pt x="1536" y="123003"/>
                  </a:lnTo>
                  <a:lnTo>
                    <a:pt x="1567" y="123083"/>
                  </a:lnTo>
                  <a:lnTo>
                    <a:pt x="1630" y="123241"/>
                  </a:lnTo>
                  <a:lnTo>
                    <a:pt x="1688" y="123423"/>
                  </a:lnTo>
                  <a:lnTo>
                    <a:pt x="1737" y="123616"/>
                  </a:lnTo>
                  <a:lnTo>
                    <a:pt x="2560" y="124160"/>
                  </a:lnTo>
                  <a:lnTo>
                    <a:pt x="3384" y="124705"/>
                  </a:lnTo>
                  <a:lnTo>
                    <a:pt x="4212" y="125227"/>
                  </a:lnTo>
                  <a:lnTo>
                    <a:pt x="5036" y="125726"/>
                  </a:lnTo>
                  <a:lnTo>
                    <a:pt x="5859" y="126214"/>
                  </a:lnTo>
                  <a:lnTo>
                    <a:pt x="6683" y="126691"/>
                  </a:lnTo>
                  <a:lnTo>
                    <a:pt x="7511" y="127144"/>
                  </a:lnTo>
                  <a:lnTo>
                    <a:pt x="8335" y="127576"/>
                  </a:lnTo>
                  <a:lnTo>
                    <a:pt x="9158" y="127995"/>
                  </a:lnTo>
                  <a:lnTo>
                    <a:pt x="9982" y="128392"/>
                  </a:lnTo>
                  <a:lnTo>
                    <a:pt x="10806" y="128778"/>
                  </a:lnTo>
                  <a:lnTo>
                    <a:pt x="11634" y="129153"/>
                  </a:lnTo>
                  <a:lnTo>
                    <a:pt x="12457" y="129504"/>
                  </a:lnTo>
                  <a:lnTo>
                    <a:pt x="13281" y="129833"/>
                  </a:lnTo>
                  <a:lnTo>
                    <a:pt x="14105" y="130162"/>
                  </a:lnTo>
                  <a:lnTo>
                    <a:pt x="14928" y="130457"/>
                  </a:lnTo>
                  <a:lnTo>
                    <a:pt x="15752" y="130752"/>
                  </a:lnTo>
                  <a:lnTo>
                    <a:pt x="16580" y="131013"/>
                  </a:lnTo>
                  <a:lnTo>
                    <a:pt x="17404" y="131274"/>
                  </a:lnTo>
                  <a:lnTo>
                    <a:pt x="18227" y="131513"/>
                  </a:lnTo>
                  <a:lnTo>
                    <a:pt x="19051" y="131728"/>
                  </a:lnTo>
                  <a:lnTo>
                    <a:pt x="19875" y="131944"/>
                  </a:lnTo>
                  <a:lnTo>
                    <a:pt x="20703" y="132125"/>
                  </a:lnTo>
                  <a:lnTo>
                    <a:pt x="21526" y="132307"/>
                  </a:lnTo>
                  <a:lnTo>
                    <a:pt x="22350" y="132466"/>
                  </a:lnTo>
                  <a:lnTo>
                    <a:pt x="23178" y="132613"/>
                  </a:lnTo>
                  <a:lnTo>
                    <a:pt x="24002" y="132738"/>
                  </a:lnTo>
                  <a:lnTo>
                    <a:pt x="24825" y="132851"/>
                  </a:lnTo>
                  <a:lnTo>
                    <a:pt x="25653" y="132942"/>
                  </a:lnTo>
                  <a:lnTo>
                    <a:pt x="26477" y="133033"/>
                  </a:lnTo>
                  <a:lnTo>
                    <a:pt x="27305" y="133101"/>
                  </a:lnTo>
                  <a:lnTo>
                    <a:pt x="28129" y="133146"/>
                  </a:lnTo>
                  <a:lnTo>
                    <a:pt x="28957" y="133180"/>
                  </a:lnTo>
                  <a:lnTo>
                    <a:pt x="29785" y="133203"/>
                  </a:lnTo>
                  <a:lnTo>
                    <a:pt x="30609" y="133215"/>
                  </a:lnTo>
                  <a:lnTo>
                    <a:pt x="31437" y="133203"/>
                  </a:lnTo>
                  <a:lnTo>
                    <a:pt x="32265" y="133180"/>
                  </a:lnTo>
                  <a:lnTo>
                    <a:pt x="33093" y="133146"/>
                  </a:lnTo>
                  <a:lnTo>
                    <a:pt x="33921" y="133090"/>
                  </a:lnTo>
                  <a:lnTo>
                    <a:pt x="34749" y="133022"/>
                  </a:lnTo>
                  <a:lnTo>
                    <a:pt x="35577" y="132942"/>
                  </a:lnTo>
                  <a:lnTo>
                    <a:pt x="36405" y="132851"/>
                  </a:lnTo>
                  <a:lnTo>
                    <a:pt x="37233" y="132738"/>
                  </a:lnTo>
                  <a:lnTo>
                    <a:pt x="38062" y="132613"/>
                  </a:lnTo>
                  <a:lnTo>
                    <a:pt x="38894" y="132477"/>
                  </a:lnTo>
                  <a:lnTo>
                    <a:pt x="39722" y="132330"/>
                  </a:lnTo>
                  <a:lnTo>
                    <a:pt x="40550" y="132159"/>
                  </a:lnTo>
                  <a:lnTo>
                    <a:pt x="41383" y="131978"/>
                  </a:lnTo>
                  <a:lnTo>
                    <a:pt x="42215" y="131785"/>
                  </a:lnTo>
                  <a:lnTo>
                    <a:pt x="43043" y="131581"/>
                  </a:lnTo>
                  <a:lnTo>
                    <a:pt x="43876" y="131354"/>
                  </a:lnTo>
                  <a:lnTo>
                    <a:pt x="44709" y="131116"/>
                  </a:lnTo>
                  <a:lnTo>
                    <a:pt x="45541" y="130866"/>
                  </a:lnTo>
                  <a:lnTo>
                    <a:pt x="46374" y="130605"/>
                  </a:lnTo>
                  <a:lnTo>
                    <a:pt x="47206" y="130333"/>
                  </a:lnTo>
                  <a:lnTo>
                    <a:pt x="48043" y="130049"/>
                  </a:lnTo>
                  <a:lnTo>
                    <a:pt x="48876" y="129743"/>
                  </a:lnTo>
                  <a:lnTo>
                    <a:pt x="49713" y="129425"/>
                  </a:lnTo>
                  <a:lnTo>
                    <a:pt x="50545" y="129096"/>
                  </a:lnTo>
                  <a:lnTo>
                    <a:pt x="51382" y="128756"/>
                  </a:lnTo>
                  <a:lnTo>
                    <a:pt x="52219" y="128404"/>
                  </a:lnTo>
                  <a:lnTo>
                    <a:pt x="53056" y="128029"/>
                  </a:lnTo>
                  <a:lnTo>
                    <a:pt x="53893" y="127655"/>
                  </a:lnTo>
                  <a:lnTo>
                    <a:pt x="54730" y="127258"/>
                  </a:lnTo>
                  <a:lnTo>
                    <a:pt x="54753" y="125204"/>
                  </a:lnTo>
                  <a:lnTo>
                    <a:pt x="54770" y="123151"/>
                  </a:lnTo>
                  <a:lnTo>
                    <a:pt x="54784" y="121097"/>
                  </a:lnTo>
                  <a:lnTo>
                    <a:pt x="54797" y="119043"/>
                  </a:lnTo>
                  <a:lnTo>
                    <a:pt x="54802" y="116990"/>
                  </a:lnTo>
                  <a:lnTo>
                    <a:pt x="54802" y="114936"/>
                  </a:lnTo>
                  <a:lnTo>
                    <a:pt x="54793" y="112894"/>
                  </a:lnTo>
                  <a:lnTo>
                    <a:pt x="54784" y="110840"/>
                  </a:lnTo>
                  <a:lnTo>
                    <a:pt x="54766" y="108798"/>
                  </a:lnTo>
                  <a:lnTo>
                    <a:pt x="54744" y="106744"/>
                  </a:lnTo>
                  <a:lnTo>
                    <a:pt x="54713" y="104702"/>
                  </a:lnTo>
                  <a:lnTo>
                    <a:pt x="54677" y="102660"/>
                  </a:lnTo>
                  <a:lnTo>
                    <a:pt x="54632" y="100629"/>
                  </a:lnTo>
                  <a:lnTo>
                    <a:pt x="54579" y="98586"/>
                  </a:lnTo>
                  <a:lnTo>
                    <a:pt x="54517" y="96555"/>
                  </a:lnTo>
                  <a:lnTo>
                    <a:pt x="54450" y="94513"/>
                  </a:lnTo>
                  <a:lnTo>
                    <a:pt x="54370" y="92482"/>
                  </a:lnTo>
                  <a:lnTo>
                    <a:pt x="54285" y="90463"/>
                  </a:lnTo>
                  <a:lnTo>
                    <a:pt x="54192" y="88432"/>
                  </a:lnTo>
                  <a:lnTo>
                    <a:pt x="54085" y="86412"/>
                  </a:lnTo>
                  <a:lnTo>
                    <a:pt x="53969" y="84393"/>
                  </a:lnTo>
                  <a:lnTo>
                    <a:pt x="53844" y="82373"/>
                  </a:lnTo>
                  <a:lnTo>
                    <a:pt x="53778" y="81363"/>
                  </a:lnTo>
                  <a:lnTo>
                    <a:pt x="53711" y="80353"/>
                  </a:lnTo>
                  <a:lnTo>
                    <a:pt x="53635" y="79355"/>
                  </a:lnTo>
                  <a:lnTo>
                    <a:pt x="53564" y="78345"/>
                  </a:lnTo>
                  <a:lnTo>
                    <a:pt x="53484" y="77347"/>
                  </a:lnTo>
                  <a:lnTo>
                    <a:pt x="53404" y="76337"/>
                  </a:lnTo>
                  <a:lnTo>
                    <a:pt x="53323" y="75338"/>
                  </a:lnTo>
                  <a:lnTo>
                    <a:pt x="53234" y="74340"/>
                  </a:lnTo>
                  <a:lnTo>
                    <a:pt x="53145" y="73330"/>
                  </a:lnTo>
                  <a:lnTo>
                    <a:pt x="53052" y="72332"/>
                  </a:lnTo>
                  <a:lnTo>
                    <a:pt x="52958" y="71333"/>
                  </a:lnTo>
                  <a:lnTo>
                    <a:pt x="52860" y="70335"/>
                  </a:lnTo>
                  <a:lnTo>
                    <a:pt x="52758" y="69336"/>
                  </a:lnTo>
                  <a:lnTo>
                    <a:pt x="52656" y="68349"/>
                  </a:lnTo>
                  <a:lnTo>
                    <a:pt x="52549" y="67351"/>
                  </a:lnTo>
                  <a:lnTo>
                    <a:pt x="52437" y="66352"/>
                  </a:lnTo>
                  <a:lnTo>
                    <a:pt x="52322" y="65365"/>
                  </a:lnTo>
                  <a:lnTo>
                    <a:pt x="52202" y="64367"/>
                  </a:lnTo>
                  <a:lnTo>
                    <a:pt x="52081" y="63380"/>
                  </a:lnTo>
                  <a:lnTo>
                    <a:pt x="51957" y="62393"/>
                  </a:lnTo>
                  <a:lnTo>
                    <a:pt x="51779" y="60986"/>
                  </a:lnTo>
                  <a:lnTo>
                    <a:pt x="51587" y="59579"/>
                  </a:lnTo>
                  <a:lnTo>
                    <a:pt x="51391" y="58183"/>
                  </a:lnTo>
                  <a:lnTo>
                    <a:pt x="51191" y="56799"/>
                  </a:lnTo>
                  <a:lnTo>
                    <a:pt x="50982" y="55415"/>
                  </a:lnTo>
                  <a:lnTo>
                    <a:pt x="50768" y="54031"/>
                  </a:lnTo>
                  <a:lnTo>
                    <a:pt x="50545" y="52658"/>
                  </a:lnTo>
                  <a:lnTo>
                    <a:pt x="50318" y="51285"/>
                  </a:lnTo>
                  <a:lnTo>
                    <a:pt x="50082" y="49935"/>
                  </a:lnTo>
                  <a:lnTo>
                    <a:pt x="49842" y="48573"/>
                  </a:lnTo>
                  <a:lnTo>
                    <a:pt x="49593" y="47234"/>
                  </a:lnTo>
                  <a:lnTo>
                    <a:pt x="49339" y="45895"/>
                  </a:lnTo>
                  <a:lnTo>
                    <a:pt x="49081" y="44579"/>
                  </a:lnTo>
                  <a:lnTo>
                    <a:pt x="48809" y="43263"/>
                  </a:lnTo>
                  <a:lnTo>
                    <a:pt x="48537" y="41958"/>
                  </a:lnTo>
                  <a:lnTo>
                    <a:pt x="48257" y="40665"/>
                  </a:lnTo>
                  <a:lnTo>
                    <a:pt x="47972" y="39371"/>
                  </a:lnTo>
                  <a:lnTo>
                    <a:pt x="47678" y="38101"/>
                  </a:lnTo>
                  <a:lnTo>
                    <a:pt x="47380" y="36841"/>
                  </a:lnTo>
                  <a:lnTo>
                    <a:pt x="47073" y="35593"/>
                  </a:lnTo>
                  <a:lnTo>
                    <a:pt x="46761" y="34368"/>
                  </a:lnTo>
                  <a:lnTo>
                    <a:pt x="46445" y="33142"/>
                  </a:lnTo>
                  <a:lnTo>
                    <a:pt x="46120" y="31940"/>
                  </a:lnTo>
                  <a:lnTo>
                    <a:pt x="45790" y="30748"/>
                  </a:lnTo>
                  <a:lnTo>
                    <a:pt x="45452" y="29568"/>
                  </a:lnTo>
                  <a:lnTo>
                    <a:pt x="45109" y="28411"/>
                  </a:lnTo>
                  <a:lnTo>
                    <a:pt x="44762" y="27265"/>
                  </a:lnTo>
                  <a:lnTo>
                    <a:pt x="44406" y="26131"/>
                  </a:lnTo>
                  <a:lnTo>
                    <a:pt x="44041" y="25019"/>
                  </a:lnTo>
                  <a:lnTo>
                    <a:pt x="43676" y="23929"/>
                  </a:lnTo>
                  <a:lnTo>
                    <a:pt x="43302" y="22852"/>
                  </a:lnTo>
                  <a:lnTo>
                    <a:pt x="42923" y="21796"/>
                  </a:lnTo>
                  <a:lnTo>
                    <a:pt x="42536" y="20753"/>
                  </a:lnTo>
                  <a:lnTo>
                    <a:pt x="42144" y="19731"/>
                  </a:lnTo>
                  <a:lnTo>
                    <a:pt x="41743" y="18733"/>
                  </a:lnTo>
                  <a:lnTo>
                    <a:pt x="41343" y="17757"/>
                  </a:lnTo>
                  <a:lnTo>
                    <a:pt x="40933" y="16804"/>
                  </a:lnTo>
                  <a:lnTo>
                    <a:pt x="40515" y="15862"/>
                  </a:lnTo>
                  <a:lnTo>
                    <a:pt x="40092" y="14943"/>
                  </a:lnTo>
                  <a:lnTo>
                    <a:pt x="39664" y="14058"/>
                  </a:lnTo>
                  <a:lnTo>
                    <a:pt x="39451" y="13616"/>
                  </a:lnTo>
                  <a:lnTo>
                    <a:pt x="39232" y="13185"/>
                  </a:lnTo>
                  <a:lnTo>
                    <a:pt x="39010" y="12754"/>
                  </a:lnTo>
                  <a:lnTo>
                    <a:pt x="38792" y="12334"/>
                  </a:lnTo>
                  <a:lnTo>
                    <a:pt x="38569" y="11925"/>
                  </a:lnTo>
                  <a:lnTo>
                    <a:pt x="38346" y="11517"/>
                  </a:lnTo>
                  <a:lnTo>
                    <a:pt x="38119" y="11108"/>
                  </a:lnTo>
                  <a:lnTo>
                    <a:pt x="37892" y="10711"/>
                  </a:lnTo>
                  <a:lnTo>
                    <a:pt x="37665" y="10326"/>
                  </a:lnTo>
                  <a:lnTo>
                    <a:pt x="37438" y="9940"/>
                  </a:lnTo>
                  <a:lnTo>
                    <a:pt x="37207" y="9565"/>
                  </a:lnTo>
                  <a:lnTo>
                    <a:pt x="36975" y="9191"/>
                  </a:lnTo>
                  <a:lnTo>
                    <a:pt x="36739" y="8828"/>
                  </a:lnTo>
                  <a:lnTo>
                    <a:pt x="36503" y="8465"/>
                  </a:lnTo>
                  <a:lnTo>
                    <a:pt x="36267" y="8113"/>
                  </a:lnTo>
                  <a:lnTo>
                    <a:pt x="36027" y="7773"/>
                  </a:lnTo>
                  <a:lnTo>
                    <a:pt x="35791" y="7432"/>
                  </a:lnTo>
                  <a:lnTo>
                    <a:pt x="35551" y="7103"/>
                  </a:lnTo>
                  <a:lnTo>
                    <a:pt x="35306" y="6774"/>
                  </a:lnTo>
                  <a:lnTo>
                    <a:pt x="35061" y="6457"/>
                  </a:lnTo>
                  <a:lnTo>
                    <a:pt x="34816" y="6150"/>
                  </a:lnTo>
                  <a:lnTo>
                    <a:pt x="34571" y="5844"/>
                  </a:lnTo>
                  <a:lnTo>
                    <a:pt x="34322" y="5549"/>
                  </a:lnTo>
                  <a:lnTo>
                    <a:pt x="34072" y="5254"/>
                  </a:lnTo>
                  <a:lnTo>
                    <a:pt x="33823" y="4970"/>
                  </a:lnTo>
                  <a:lnTo>
                    <a:pt x="33569" y="4698"/>
                  </a:lnTo>
                  <a:lnTo>
                    <a:pt x="33316" y="4426"/>
                  </a:lnTo>
                  <a:lnTo>
                    <a:pt x="33057" y="4165"/>
                  </a:lnTo>
                  <a:lnTo>
                    <a:pt x="32804" y="3915"/>
                  </a:lnTo>
                  <a:lnTo>
                    <a:pt x="32545" y="3665"/>
                  </a:lnTo>
                  <a:lnTo>
                    <a:pt x="32287" y="3427"/>
                  </a:lnTo>
                  <a:lnTo>
                    <a:pt x="32024" y="3200"/>
                  </a:lnTo>
                  <a:lnTo>
                    <a:pt x="31762" y="2973"/>
                  </a:lnTo>
                  <a:lnTo>
                    <a:pt x="31499" y="2758"/>
                  </a:lnTo>
                  <a:lnTo>
                    <a:pt x="31232" y="2542"/>
                  </a:lnTo>
                  <a:lnTo>
                    <a:pt x="30965" y="2349"/>
                  </a:lnTo>
                  <a:lnTo>
                    <a:pt x="30698" y="2156"/>
                  </a:lnTo>
                  <a:lnTo>
                    <a:pt x="30431" y="1964"/>
                  </a:lnTo>
                  <a:lnTo>
                    <a:pt x="30159" y="1793"/>
                  </a:lnTo>
                  <a:lnTo>
                    <a:pt x="29887" y="1623"/>
                  </a:lnTo>
                  <a:lnTo>
                    <a:pt x="29611" y="1464"/>
                  </a:lnTo>
                  <a:lnTo>
                    <a:pt x="29340" y="1305"/>
                  </a:lnTo>
                  <a:lnTo>
                    <a:pt x="29064" y="1169"/>
                  </a:lnTo>
                  <a:lnTo>
                    <a:pt x="28783" y="1033"/>
                  </a:lnTo>
                  <a:lnTo>
                    <a:pt x="28507" y="908"/>
                  </a:lnTo>
                  <a:lnTo>
                    <a:pt x="28227" y="784"/>
                  </a:lnTo>
                  <a:lnTo>
                    <a:pt x="27942" y="670"/>
                  </a:lnTo>
                  <a:lnTo>
                    <a:pt x="27661" y="568"/>
                  </a:lnTo>
                  <a:lnTo>
                    <a:pt x="27354" y="466"/>
                  </a:lnTo>
                  <a:lnTo>
                    <a:pt x="27051" y="375"/>
                  </a:lnTo>
                  <a:lnTo>
                    <a:pt x="26753" y="296"/>
                  </a:lnTo>
                  <a:lnTo>
                    <a:pt x="26450" y="228"/>
                  </a:lnTo>
                  <a:lnTo>
                    <a:pt x="26152" y="171"/>
                  </a:lnTo>
                  <a:lnTo>
                    <a:pt x="25858" y="114"/>
                  </a:lnTo>
                  <a:lnTo>
                    <a:pt x="25560" y="69"/>
                  </a:lnTo>
                  <a:lnTo>
                    <a:pt x="25271" y="46"/>
                  </a:lnTo>
                  <a:lnTo>
                    <a:pt x="24977" y="23"/>
                  </a:lnTo>
                  <a:lnTo>
                    <a:pt x="246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7;p49">
              <a:extLst>
                <a:ext uri="{FF2B5EF4-FFF2-40B4-BE49-F238E27FC236}">
                  <a16:creationId xmlns:a16="http://schemas.microsoft.com/office/drawing/2014/main" id="{13255018-9A8A-ADF5-46CF-34D8B7CFD45C}"/>
                </a:ext>
              </a:extLst>
            </p:cNvPr>
            <p:cNvSpPr/>
            <p:nvPr/>
          </p:nvSpPr>
          <p:spPr>
            <a:xfrm>
              <a:off x="3067600" y="-2491450"/>
              <a:ext cx="255025" cy="366500"/>
            </a:xfrm>
            <a:custGeom>
              <a:avLst/>
              <a:gdLst/>
              <a:ahLst/>
              <a:cxnLst/>
              <a:rect l="l" t="t" r="r" b="b"/>
              <a:pathLst>
                <a:path w="10201" h="14660" extrusionOk="0">
                  <a:moveTo>
                    <a:pt x="1327" y="0"/>
                  </a:moveTo>
                  <a:lnTo>
                    <a:pt x="1220" y="896"/>
                  </a:lnTo>
                  <a:lnTo>
                    <a:pt x="1113" y="1793"/>
                  </a:lnTo>
                  <a:lnTo>
                    <a:pt x="1015" y="2689"/>
                  </a:lnTo>
                  <a:lnTo>
                    <a:pt x="917" y="3585"/>
                  </a:lnTo>
                  <a:lnTo>
                    <a:pt x="819" y="4493"/>
                  </a:lnTo>
                  <a:lnTo>
                    <a:pt x="730" y="5389"/>
                  </a:lnTo>
                  <a:lnTo>
                    <a:pt x="641" y="6286"/>
                  </a:lnTo>
                  <a:lnTo>
                    <a:pt x="557" y="7193"/>
                  </a:lnTo>
                  <a:lnTo>
                    <a:pt x="477" y="8101"/>
                  </a:lnTo>
                  <a:lnTo>
                    <a:pt x="397" y="8997"/>
                  </a:lnTo>
                  <a:lnTo>
                    <a:pt x="321" y="9905"/>
                  </a:lnTo>
                  <a:lnTo>
                    <a:pt x="250" y="10813"/>
                  </a:lnTo>
                  <a:lnTo>
                    <a:pt x="183" y="11721"/>
                  </a:lnTo>
                  <a:lnTo>
                    <a:pt x="120" y="12640"/>
                  </a:lnTo>
                  <a:lnTo>
                    <a:pt x="58" y="13547"/>
                  </a:lnTo>
                  <a:lnTo>
                    <a:pt x="0" y="14455"/>
                  </a:lnTo>
                  <a:lnTo>
                    <a:pt x="1020" y="14512"/>
                  </a:lnTo>
                  <a:lnTo>
                    <a:pt x="2039" y="14546"/>
                  </a:lnTo>
                  <a:lnTo>
                    <a:pt x="3059" y="14568"/>
                  </a:lnTo>
                  <a:lnTo>
                    <a:pt x="4078" y="14580"/>
                  </a:lnTo>
                  <a:lnTo>
                    <a:pt x="6118" y="14602"/>
                  </a:lnTo>
                  <a:lnTo>
                    <a:pt x="7133" y="14625"/>
                  </a:lnTo>
                  <a:lnTo>
                    <a:pt x="8152" y="14659"/>
                  </a:lnTo>
                  <a:lnTo>
                    <a:pt x="8237" y="13729"/>
                  </a:lnTo>
                  <a:lnTo>
                    <a:pt x="8326" y="12810"/>
                  </a:lnTo>
                  <a:lnTo>
                    <a:pt x="8419" y="11902"/>
                  </a:lnTo>
                  <a:lnTo>
                    <a:pt x="8517" y="10994"/>
                  </a:lnTo>
                  <a:lnTo>
                    <a:pt x="8624" y="10098"/>
                  </a:lnTo>
                  <a:lnTo>
                    <a:pt x="8735" y="9202"/>
                  </a:lnTo>
                  <a:lnTo>
                    <a:pt x="8856" y="8317"/>
                  </a:lnTo>
                  <a:lnTo>
                    <a:pt x="8976" y="7432"/>
                  </a:lnTo>
                  <a:lnTo>
                    <a:pt x="9109" y="6558"/>
                  </a:lnTo>
                  <a:lnTo>
                    <a:pt x="9243" y="5696"/>
                  </a:lnTo>
                  <a:lnTo>
                    <a:pt x="9385" y="4845"/>
                  </a:lnTo>
                  <a:lnTo>
                    <a:pt x="9537" y="3994"/>
                  </a:lnTo>
                  <a:lnTo>
                    <a:pt x="9693" y="3154"/>
                  </a:lnTo>
                  <a:lnTo>
                    <a:pt x="9853" y="2326"/>
                  </a:lnTo>
                  <a:lnTo>
                    <a:pt x="10022" y="1509"/>
                  </a:lnTo>
                  <a:lnTo>
                    <a:pt x="10200" y="704"/>
                  </a:lnTo>
                  <a:lnTo>
                    <a:pt x="7983" y="601"/>
                  </a:lnTo>
                  <a:lnTo>
                    <a:pt x="6870" y="545"/>
                  </a:lnTo>
                  <a:lnTo>
                    <a:pt x="5761" y="477"/>
                  </a:lnTo>
                  <a:lnTo>
                    <a:pt x="4653" y="386"/>
                  </a:lnTo>
                  <a:lnTo>
                    <a:pt x="3544" y="284"/>
                  </a:lnTo>
                  <a:lnTo>
                    <a:pt x="2436" y="159"/>
                  </a:lnTo>
                  <a:lnTo>
                    <a:pt x="1879" y="79"/>
                  </a:lnTo>
                  <a:lnTo>
                    <a:pt x="132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78;p49">
              <a:extLst>
                <a:ext uri="{FF2B5EF4-FFF2-40B4-BE49-F238E27FC236}">
                  <a16:creationId xmlns:a16="http://schemas.microsoft.com/office/drawing/2014/main" id="{7D1BC691-1EF5-6A7E-0D39-EE0BF326263A}"/>
                </a:ext>
              </a:extLst>
            </p:cNvPr>
            <p:cNvSpPr/>
            <p:nvPr/>
          </p:nvSpPr>
          <p:spPr>
            <a:xfrm>
              <a:off x="3001925" y="-6601275"/>
              <a:ext cx="218400" cy="473150"/>
            </a:xfrm>
            <a:custGeom>
              <a:avLst/>
              <a:gdLst/>
              <a:ahLst/>
              <a:cxnLst/>
              <a:rect l="l" t="t" r="r" b="b"/>
              <a:pathLst>
                <a:path w="8736" h="18926" extrusionOk="0">
                  <a:moveTo>
                    <a:pt x="5454" y="0"/>
                  </a:moveTo>
                  <a:lnTo>
                    <a:pt x="4782" y="1271"/>
                  </a:lnTo>
                  <a:lnTo>
                    <a:pt x="4110" y="2542"/>
                  </a:lnTo>
                  <a:lnTo>
                    <a:pt x="3433" y="3801"/>
                  </a:lnTo>
                  <a:lnTo>
                    <a:pt x="2752" y="5038"/>
                  </a:lnTo>
                  <a:lnTo>
                    <a:pt x="2066" y="6275"/>
                  </a:lnTo>
                  <a:lnTo>
                    <a:pt x="1381" y="7500"/>
                  </a:lnTo>
                  <a:lnTo>
                    <a:pt x="691" y="8714"/>
                  </a:lnTo>
                  <a:lnTo>
                    <a:pt x="1" y="9917"/>
                  </a:lnTo>
                  <a:lnTo>
                    <a:pt x="174" y="10314"/>
                  </a:lnTo>
                  <a:lnTo>
                    <a:pt x="348" y="10700"/>
                  </a:lnTo>
                  <a:lnTo>
                    <a:pt x="526" y="11085"/>
                  </a:lnTo>
                  <a:lnTo>
                    <a:pt x="704" y="11460"/>
                  </a:lnTo>
                  <a:lnTo>
                    <a:pt x="887" y="11834"/>
                  </a:lnTo>
                  <a:lnTo>
                    <a:pt x="1069" y="12197"/>
                  </a:lnTo>
                  <a:lnTo>
                    <a:pt x="1252" y="12549"/>
                  </a:lnTo>
                  <a:lnTo>
                    <a:pt x="1439" y="12901"/>
                  </a:lnTo>
                  <a:lnTo>
                    <a:pt x="1626" y="13241"/>
                  </a:lnTo>
                  <a:lnTo>
                    <a:pt x="1813" y="13582"/>
                  </a:lnTo>
                  <a:lnTo>
                    <a:pt x="2004" y="13911"/>
                  </a:lnTo>
                  <a:lnTo>
                    <a:pt x="2200" y="14228"/>
                  </a:lnTo>
                  <a:lnTo>
                    <a:pt x="2396" y="14546"/>
                  </a:lnTo>
                  <a:lnTo>
                    <a:pt x="2592" y="14852"/>
                  </a:lnTo>
                  <a:lnTo>
                    <a:pt x="2788" y="15159"/>
                  </a:lnTo>
                  <a:lnTo>
                    <a:pt x="2988" y="15442"/>
                  </a:lnTo>
                  <a:lnTo>
                    <a:pt x="3193" y="15726"/>
                  </a:lnTo>
                  <a:lnTo>
                    <a:pt x="3398" y="16010"/>
                  </a:lnTo>
                  <a:lnTo>
                    <a:pt x="3602" y="16271"/>
                  </a:lnTo>
                  <a:lnTo>
                    <a:pt x="3812" y="16531"/>
                  </a:lnTo>
                  <a:lnTo>
                    <a:pt x="4021" y="16781"/>
                  </a:lnTo>
                  <a:lnTo>
                    <a:pt x="4235" y="17019"/>
                  </a:lnTo>
                  <a:lnTo>
                    <a:pt x="4448" y="17258"/>
                  </a:lnTo>
                  <a:lnTo>
                    <a:pt x="4666" y="17485"/>
                  </a:lnTo>
                  <a:lnTo>
                    <a:pt x="4885" y="17689"/>
                  </a:lnTo>
                  <a:lnTo>
                    <a:pt x="5103" y="17904"/>
                  </a:lnTo>
                  <a:lnTo>
                    <a:pt x="5325" y="18097"/>
                  </a:lnTo>
                  <a:lnTo>
                    <a:pt x="5552" y="18279"/>
                  </a:lnTo>
                  <a:lnTo>
                    <a:pt x="5779" y="18460"/>
                  </a:lnTo>
                  <a:lnTo>
                    <a:pt x="6006" y="18631"/>
                  </a:lnTo>
                  <a:lnTo>
                    <a:pt x="6238" y="18778"/>
                  </a:lnTo>
                  <a:lnTo>
                    <a:pt x="6469" y="18926"/>
                  </a:lnTo>
                  <a:lnTo>
                    <a:pt x="6674" y="17405"/>
                  </a:lnTo>
                  <a:lnTo>
                    <a:pt x="6772" y="16645"/>
                  </a:lnTo>
                  <a:lnTo>
                    <a:pt x="6879" y="15896"/>
                  </a:lnTo>
                  <a:lnTo>
                    <a:pt x="6981" y="15249"/>
                  </a:lnTo>
                  <a:lnTo>
                    <a:pt x="7084" y="14603"/>
                  </a:lnTo>
                  <a:lnTo>
                    <a:pt x="7186" y="13967"/>
                  </a:lnTo>
                  <a:lnTo>
                    <a:pt x="7293" y="13332"/>
                  </a:lnTo>
                  <a:lnTo>
                    <a:pt x="7404" y="12708"/>
                  </a:lnTo>
                  <a:lnTo>
                    <a:pt x="7516" y="12084"/>
                  </a:lnTo>
                  <a:lnTo>
                    <a:pt x="7627" y="11471"/>
                  </a:lnTo>
                  <a:lnTo>
                    <a:pt x="7743" y="10858"/>
                  </a:lnTo>
                  <a:lnTo>
                    <a:pt x="7859" y="10246"/>
                  </a:lnTo>
                  <a:lnTo>
                    <a:pt x="7979" y="9644"/>
                  </a:lnTo>
                  <a:lnTo>
                    <a:pt x="8099" y="9054"/>
                  </a:lnTo>
                  <a:lnTo>
                    <a:pt x="8224" y="8464"/>
                  </a:lnTo>
                  <a:lnTo>
                    <a:pt x="8348" y="7886"/>
                  </a:lnTo>
                  <a:lnTo>
                    <a:pt x="8477" y="7307"/>
                  </a:lnTo>
                  <a:lnTo>
                    <a:pt x="8736" y="6161"/>
                  </a:lnTo>
                  <a:lnTo>
                    <a:pt x="8517" y="5809"/>
                  </a:lnTo>
                  <a:lnTo>
                    <a:pt x="8304" y="5458"/>
                  </a:lnTo>
                  <a:lnTo>
                    <a:pt x="7876" y="4732"/>
                  </a:lnTo>
                  <a:lnTo>
                    <a:pt x="7458" y="3983"/>
                  </a:lnTo>
                  <a:lnTo>
                    <a:pt x="7048" y="3211"/>
                  </a:lnTo>
                  <a:lnTo>
                    <a:pt x="6639" y="2428"/>
                  </a:lnTo>
                  <a:lnTo>
                    <a:pt x="6238" y="1634"/>
                  </a:lnTo>
                  <a:lnTo>
                    <a:pt x="5846" y="829"/>
                  </a:lnTo>
                  <a:lnTo>
                    <a:pt x="545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9;p49">
              <a:extLst>
                <a:ext uri="{FF2B5EF4-FFF2-40B4-BE49-F238E27FC236}">
                  <a16:creationId xmlns:a16="http://schemas.microsoft.com/office/drawing/2014/main" id="{7EFD466E-DF4A-6940-0F21-D89F735EBDEA}"/>
                </a:ext>
              </a:extLst>
            </p:cNvPr>
            <p:cNvSpPr/>
            <p:nvPr/>
          </p:nvSpPr>
          <p:spPr>
            <a:xfrm>
              <a:off x="3111000" y="-2878925"/>
              <a:ext cx="288200" cy="352875"/>
            </a:xfrm>
            <a:custGeom>
              <a:avLst/>
              <a:gdLst/>
              <a:ahLst/>
              <a:cxnLst/>
              <a:rect l="l" t="t" r="r" b="b"/>
              <a:pathLst>
                <a:path w="11528" h="14115" extrusionOk="0">
                  <a:moveTo>
                    <a:pt x="2098" y="0"/>
                  </a:moveTo>
                  <a:lnTo>
                    <a:pt x="1946" y="772"/>
                  </a:lnTo>
                  <a:lnTo>
                    <a:pt x="1795" y="1532"/>
                  </a:lnTo>
                  <a:lnTo>
                    <a:pt x="1648" y="2304"/>
                  </a:lnTo>
                  <a:lnTo>
                    <a:pt x="1501" y="3075"/>
                  </a:lnTo>
                  <a:lnTo>
                    <a:pt x="1363" y="3847"/>
                  </a:lnTo>
                  <a:lnTo>
                    <a:pt x="1221" y="4618"/>
                  </a:lnTo>
                  <a:lnTo>
                    <a:pt x="1087" y="5390"/>
                  </a:lnTo>
                  <a:lnTo>
                    <a:pt x="953" y="6161"/>
                  </a:lnTo>
                  <a:lnTo>
                    <a:pt x="824" y="6944"/>
                  </a:lnTo>
                  <a:lnTo>
                    <a:pt x="695" y="7727"/>
                  </a:lnTo>
                  <a:lnTo>
                    <a:pt x="575" y="8499"/>
                  </a:lnTo>
                  <a:lnTo>
                    <a:pt x="455" y="9281"/>
                  </a:lnTo>
                  <a:lnTo>
                    <a:pt x="335" y="10064"/>
                  </a:lnTo>
                  <a:lnTo>
                    <a:pt x="219" y="10847"/>
                  </a:lnTo>
                  <a:lnTo>
                    <a:pt x="107" y="11630"/>
                  </a:lnTo>
                  <a:lnTo>
                    <a:pt x="1" y="12424"/>
                  </a:lnTo>
                  <a:lnTo>
                    <a:pt x="1118" y="12572"/>
                  </a:lnTo>
                  <a:lnTo>
                    <a:pt x="2236" y="12753"/>
                  </a:lnTo>
                  <a:lnTo>
                    <a:pt x="3353" y="12946"/>
                  </a:lnTo>
                  <a:lnTo>
                    <a:pt x="4471" y="13150"/>
                  </a:lnTo>
                  <a:lnTo>
                    <a:pt x="5588" y="13377"/>
                  </a:lnTo>
                  <a:lnTo>
                    <a:pt x="6706" y="13616"/>
                  </a:lnTo>
                  <a:lnTo>
                    <a:pt x="8936" y="14115"/>
                  </a:lnTo>
                  <a:lnTo>
                    <a:pt x="9070" y="13582"/>
                  </a:lnTo>
                  <a:lnTo>
                    <a:pt x="9212" y="13048"/>
                  </a:lnTo>
                  <a:lnTo>
                    <a:pt x="9355" y="12526"/>
                  </a:lnTo>
                  <a:lnTo>
                    <a:pt x="9501" y="12004"/>
                  </a:lnTo>
                  <a:lnTo>
                    <a:pt x="9648" y="11494"/>
                  </a:lnTo>
                  <a:lnTo>
                    <a:pt x="9800" y="10983"/>
                  </a:lnTo>
                  <a:lnTo>
                    <a:pt x="9960" y="10484"/>
                  </a:lnTo>
                  <a:lnTo>
                    <a:pt x="10116" y="9985"/>
                  </a:lnTo>
                  <a:lnTo>
                    <a:pt x="10281" y="9497"/>
                  </a:lnTo>
                  <a:lnTo>
                    <a:pt x="10450" y="9009"/>
                  </a:lnTo>
                  <a:lnTo>
                    <a:pt x="10619" y="8521"/>
                  </a:lnTo>
                  <a:lnTo>
                    <a:pt x="10793" y="8056"/>
                  </a:lnTo>
                  <a:lnTo>
                    <a:pt x="10971" y="7580"/>
                  </a:lnTo>
                  <a:lnTo>
                    <a:pt x="11153" y="7114"/>
                  </a:lnTo>
                  <a:lnTo>
                    <a:pt x="11336" y="6661"/>
                  </a:lnTo>
                  <a:lnTo>
                    <a:pt x="11527" y="6218"/>
                  </a:lnTo>
                  <a:lnTo>
                    <a:pt x="10926" y="5934"/>
                  </a:lnTo>
                  <a:lnTo>
                    <a:pt x="10330" y="5639"/>
                  </a:lnTo>
                  <a:lnTo>
                    <a:pt x="9733" y="5333"/>
                  </a:lnTo>
                  <a:lnTo>
                    <a:pt x="9141" y="5004"/>
                  </a:lnTo>
                  <a:lnTo>
                    <a:pt x="8544" y="4664"/>
                  </a:lnTo>
                  <a:lnTo>
                    <a:pt x="7952" y="4323"/>
                  </a:lnTo>
                  <a:lnTo>
                    <a:pt x="7360" y="3949"/>
                  </a:lnTo>
                  <a:lnTo>
                    <a:pt x="6772" y="3574"/>
                  </a:lnTo>
                  <a:lnTo>
                    <a:pt x="6185" y="3177"/>
                  </a:lnTo>
                  <a:lnTo>
                    <a:pt x="5597" y="2769"/>
                  </a:lnTo>
                  <a:lnTo>
                    <a:pt x="5009" y="2349"/>
                  </a:lnTo>
                  <a:lnTo>
                    <a:pt x="4422" y="1907"/>
                  </a:lnTo>
                  <a:lnTo>
                    <a:pt x="3838" y="1453"/>
                  </a:lnTo>
                  <a:lnTo>
                    <a:pt x="3260" y="987"/>
                  </a:lnTo>
                  <a:lnTo>
                    <a:pt x="2676" y="500"/>
                  </a:lnTo>
                  <a:lnTo>
                    <a:pt x="20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80;p49">
              <a:extLst>
                <a:ext uri="{FF2B5EF4-FFF2-40B4-BE49-F238E27FC236}">
                  <a16:creationId xmlns:a16="http://schemas.microsoft.com/office/drawing/2014/main" id="{97F18EFB-1085-E785-7E62-EEA818CB9C80}"/>
                </a:ext>
              </a:extLst>
            </p:cNvPr>
            <p:cNvSpPr/>
            <p:nvPr/>
          </p:nvSpPr>
          <p:spPr>
            <a:xfrm>
              <a:off x="3090750" y="-1062150"/>
              <a:ext cx="247450" cy="494425"/>
            </a:xfrm>
            <a:custGeom>
              <a:avLst/>
              <a:gdLst/>
              <a:ahLst/>
              <a:cxnLst/>
              <a:rect l="l" t="t" r="r" b="b"/>
              <a:pathLst>
                <a:path w="9898" h="19777" extrusionOk="0">
                  <a:moveTo>
                    <a:pt x="0" y="1"/>
                  </a:moveTo>
                  <a:lnTo>
                    <a:pt x="129" y="1260"/>
                  </a:lnTo>
                  <a:lnTo>
                    <a:pt x="267" y="2508"/>
                  </a:lnTo>
                  <a:lnTo>
                    <a:pt x="410" y="3768"/>
                  </a:lnTo>
                  <a:lnTo>
                    <a:pt x="552" y="5016"/>
                  </a:lnTo>
                  <a:lnTo>
                    <a:pt x="708" y="6264"/>
                  </a:lnTo>
                  <a:lnTo>
                    <a:pt x="864" y="7500"/>
                  </a:lnTo>
                  <a:lnTo>
                    <a:pt x="1029" y="8749"/>
                  </a:lnTo>
                  <a:lnTo>
                    <a:pt x="1194" y="9985"/>
                  </a:lnTo>
                  <a:lnTo>
                    <a:pt x="1372" y="11222"/>
                  </a:lnTo>
                  <a:lnTo>
                    <a:pt x="1550" y="12447"/>
                  </a:lnTo>
                  <a:lnTo>
                    <a:pt x="1737" y="13673"/>
                  </a:lnTo>
                  <a:lnTo>
                    <a:pt x="1924" y="14898"/>
                  </a:lnTo>
                  <a:lnTo>
                    <a:pt x="2124" y="16123"/>
                  </a:lnTo>
                  <a:lnTo>
                    <a:pt x="2324" y="17349"/>
                  </a:lnTo>
                  <a:lnTo>
                    <a:pt x="2534" y="18563"/>
                  </a:lnTo>
                  <a:lnTo>
                    <a:pt x="2747" y="19777"/>
                  </a:lnTo>
                  <a:lnTo>
                    <a:pt x="2921" y="19482"/>
                  </a:lnTo>
                  <a:lnTo>
                    <a:pt x="3099" y="19210"/>
                  </a:lnTo>
                  <a:lnTo>
                    <a:pt x="3282" y="18937"/>
                  </a:lnTo>
                  <a:lnTo>
                    <a:pt x="3464" y="18676"/>
                  </a:lnTo>
                  <a:lnTo>
                    <a:pt x="3647" y="18427"/>
                  </a:lnTo>
                  <a:lnTo>
                    <a:pt x="3834" y="18188"/>
                  </a:lnTo>
                  <a:lnTo>
                    <a:pt x="4025" y="17962"/>
                  </a:lnTo>
                  <a:lnTo>
                    <a:pt x="4212" y="17746"/>
                  </a:lnTo>
                  <a:lnTo>
                    <a:pt x="4403" y="17542"/>
                  </a:lnTo>
                  <a:lnTo>
                    <a:pt x="4599" y="17349"/>
                  </a:lnTo>
                  <a:lnTo>
                    <a:pt x="4795" y="17167"/>
                  </a:lnTo>
                  <a:lnTo>
                    <a:pt x="4991" y="16986"/>
                  </a:lnTo>
                  <a:lnTo>
                    <a:pt x="5187" y="16827"/>
                  </a:lnTo>
                  <a:lnTo>
                    <a:pt x="5387" y="16679"/>
                  </a:lnTo>
                  <a:lnTo>
                    <a:pt x="5592" y="16543"/>
                  </a:lnTo>
                  <a:lnTo>
                    <a:pt x="5793" y="16418"/>
                  </a:lnTo>
                  <a:lnTo>
                    <a:pt x="5997" y="16305"/>
                  </a:lnTo>
                  <a:lnTo>
                    <a:pt x="6202" y="16203"/>
                  </a:lnTo>
                  <a:lnTo>
                    <a:pt x="6411" y="16112"/>
                  </a:lnTo>
                  <a:lnTo>
                    <a:pt x="6621" y="16033"/>
                  </a:lnTo>
                  <a:lnTo>
                    <a:pt x="6830" y="15965"/>
                  </a:lnTo>
                  <a:lnTo>
                    <a:pt x="7039" y="15919"/>
                  </a:lnTo>
                  <a:lnTo>
                    <a:pt x="7253" y="15885"/>
                  </a:lnTo>
                  <a:lnTo>
                    <a:pt x="7467" y="15851"/>
                  </a:lnTo>
                  <a:lnTo>
                    <a:pt x="7680" y="15840"/>
                  </a:lnTo>
                  <a:lnTo>
                    <a:pt x="7894" y="15840"/>
                  </a:lnTo>
                  <a:lnTo>
                    <a:pt x="8112" y="15863"/>
                  </a:lnTo>
                  <a:lnTo>
                    <a:pt x="8330" y="15885"/>
                  </a:lnTo>
                  <a:lnTo>
                    <a:pt x="8548" y="15931"/>
                  </a:lnTo>
                  <a:lnTo>
                    <a:pt x="8767" y="15987"/>
                  </a:lnTo>
                  <a:lnTo>
                    <a:pt x="8989" y="16067"/>
                  </a:lnTo>
                  <a:lnTo>
                    <a:pt x="9207" y="16146"/>
                  </a:lnTo>
                  <a:lnTo>
                    <a:pt x="9385" y="16226"/>
                  </a:lnTo>
                  <a:lnTo>
                    <a:pt x="9559" y="16328"/>
                  </a:lnTo>
                  <a:lnTo>
                    <a:pt x="9897" y="16543"/>
                  </a:lnTo>
                  <a:lnTo>
                    <a:pt x="9773" y="16135"/>
                  </a:lnTo>
                  <a:lnTo>
                    <a:pt x="9648" y="15715"/>
                  </a:lnTo>
                  <a:lnTo>
                    <a:pt x="9528" y="15295"/>
                  </a:lnTo>
                  <a:lnTo>
                    <a:pt x="9412" y="14864"/>
                  </a:lnTo>
                  <a:lnTo>
                    <a:pt x="9296" y="14433"/>
                  </a:lnTo>
                  <a:lnTo>
                    <a:pt x="9190" y="13990"/>
                  </a:lnTo>
                  <a:lnTo>
                    <a:pt x="9083" y="13537"/>
                  </a:lnTo>
                  <a:lnTo>
                    <a:pt x="8976" y="13083"/>
                  </a:lnTo>
                  <a:lnTo>
                    <a:pt x="8878" y="12629"/>
                  </a:lnTo>
                  <a:lnTo>
                    <a:pt x="8780" y="12152"/>
                  </a:lnTo>
                  <a:lnTo>
                    <a:pt x="8682" y="11687"/>
                  </a:lnTo>
                  <a:lnTo>
                    <a:pt x="8593" y="11211"/>
                  </a:lnTo>
                  <a:lnTo>
                    <a:pt x="8499" y="10723"/>
                  </a:lnTo>
                  <a:lnTo>
                    <a:pt x="8415" y="10235"/>
                  </a:lnTo>
                  <a:lnTo>
                    <a:pt x="8330" y="9736"/>
                  </a:lnTo>
                  <a:lnTo>
                    <a:pt x="8250" y="9248"/>
                  </a:lnTo>
                  <a:lnTo>
                    <a:pt x="8174" y="8737"/>
                  </a:lnTo>
                  <a:lnTo>
                    <a:pt x="8099" y="8238"/>
                  </a:lnTo>
                  <a:lnTo>
                    <a:pt x="8023" y="7716"/>
                  </a:lnTo>
                  <a:lnTo>
                    <a:pt x="7952" y="7205"/>
                  </a:lnTo>
                  <a:lnTo>
                    <a:pt x="7885" y="6684"/>
                  </a:lnTo>
                  <a:lnTo>
                    <a:pt x="7823" y="6162"/>
                  </a:lnTo>
                  <a:lnTo>
                    <a:pt x="7698" y="5106"/>
                  </a:lnTo>
                  <a:lnTo>
                    <a:pt x="7582" y="4029"/>
                  </a:lnTo>
                  <a:lnTo>
                    <a:pt x="7475" y="2951"/>
                  </a:lnTo>
                  <a:lnTo>
                    <a:pt x="7382" y="1850"/>
                  </a:lnTo>
                  <a:lnTo>
                    <a:pt x="7288" y="750"/>
                  </a:lnTo>
                  <a:lnTo>
                    <a:pt x="5468" y="613"/>
                  </a:lnTo>
                  <a:lnTo>
                    <a:pt x="4559" y="534"/>
                  </a:lnTo>
                  <a:lnTo>
                    <a:pt x="3647" y="443"/>
                  </a:lnTo>
                  <a:lnTo>
                    <a:pt x="2734" y="341"/>
                  </a:lnTo>
                  <a:lnTo>
                    <a:pt x="1821" y="239"/>
                  </a:lnTo>
                  <a:lnTo>
                    <a:pt x="913" y="126"/>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81;p49">
              <a:extLst>
                <a:ext uri="{FF2B5EF4-FFF2-40B4-BE49-F238E27FC236}">
                  <a16:creationId xmlns:a16="http://schemas.microsoft.com/office/drawing/2014/main" id="{910BC0D8-9D4B-34E8-BBEF-2286DCFB4446}"/>
                </a:ext>
              </a:extLst>
            </p:cNvPr>
            <p:cNvSpPr/>
            <p:nvPr/>
          </p:nvSpPr>
          <p:spPr>
            <a:xfrm>
              <a:off x="3157750" y="-3620400"/>
              <a:ext cx="125025" cy="271775"/>
            </a:xfrm>
            <a:custGeom>
              <a:avLst/>
              <a:gdLst/>
              <a:ahLst/>
              <a:cxnLst/>
              <a:rect l="l" t="t" r="r" b="b"/>
              <a:pathLst>
                <a:path w="5001" h="10871" extrusionOk="0">
                  <a:moveTo>
                    <a:pt x="2017" y="2837"/>
                  </a:moveTo>
                  <a:lnTo>
                    <a:pt x="2097" y="2849"/>
                  </a:lnTo>
                  <a:lnTo>
                    <a:pt x="2178" y="2871"/>
                  </a:lnTo>
                  <a:lnTo>
                    <a:pt x="2258" y="2905"/>
                  </a:lnTo>
                  <a:lnTo>
                    <a:pt x="2333" y="2951"/>
                  </a:lnTo>
                  <a:lnTo>
                    <a:pt x="2414" y="3008"/>
                  </a:lnTo>
                  <a:lnTo>
                    <a:pt x="2494" y="3076"/>
                  </a:lnTo>
                  <a:lnTo>
                    <a:pt x="2574" y="3155"/>
                  </a:lnTo>
                  <a:lnTo>
                    <a:pt x="2654" y="3246"/>
                  </a:lnTo>
                  <a:lnTo>
                    <a:pt x="2730" y="3348"/>
                  </a:lnTo>
                  <a:lnTo>
                    <a:pt x="2810" y="3450"/>
                  </a:lnTo>
                  <a:lnTo>
                    <a:pt x="2961" y="3677"/>
                  </a:lnTo>
                  <a:lnTo>
                    <a:pt x="3113" y="3927"/>
                  </a:lnTo>
                  <a:lnTo>
                    <a:pt x="3255" y="4188"/>
                  </a:lnTo>
                  <a:lnTo>
                    <a:pt x="3397" y="4460"/>
                  </a:lnTo>
                  <a:lnTo>
                    <a:pt x="3531" y="4732"/>
                  </a:lnTo>
                  <a:lnTo>
                    <a:pt x="3776" y="5254"/>
                  </a:lnTo>
                  <a:lnTo>
                    <a:pt x="3807" y="5322"/>
                  </a:lnTo>
                  <a:lnTo>
                    <a:pt x="3843" y="5379"/>
                  </a:lnTo>
                  <a:lnTo>
                    <a:pt x="3878" y="5424"/>
                  </a:lnTo>
                  <a:lnTo>
                    <a:pt x="3909" y="5458"/>
                  </a:lnTo>
                  <a:lnTo>
                    <a:pt x="3945" y="5492"/>
                  </a:lnTo>
                  <a:lnTo>
                    <a:pt x="3981" y="5515"/>
                  </a:lnTo>
                  <a:lnTo>
                    <a:pt x="4048" y="5549"/>
                  </a:lnTo>
                  <a:lnTo>
                    <a:pt x="4048" y="5731"/>
                  </a:lnTo>
                  <a:lnTo>
                    <a:pt x="4043" y="5821"/>
                  </a:lnTo>
                  <a:lnTo>
                    <a:pt x="4039" y="5923"/>
                  </a:lnTo>
                  <a:lnTo>
                    <a:pt x="4025" y="6094"/>
                  </a:lnTo>
                  <a:lnTo>
                    <a:pt x="4012" y="6264"/>
                  </a:lnTo>
                  <a:lnTo>
                    <a:pt x="3990" y="6423"/>
                  </a:lnTo>
                  <a:lnTo>
                    <a:pt x="3967" y="6570"/>
                  </a:lnTo>
                  <a:lnTo>
                    <a:pt x="3941" y="6718"/>
                  </a:lnTo>
                  <a:lnTo>
                    <a:pt x="3905" y="6854"/>
                  </a:lnTo>
                  <a:lnTo>
                    <a:pt x="3874" y="6979"/>
                  </a:lnTo>
                  <a:lnTo>
                    <a:pt x="3834" y="7092"/>
                  </a:lnTo>
                  <a:lnTo>
                    <a:pt x="3794" y="7206"/>
                  </a:lnTo>
                  <a:lnTo>
                    <a:pt x="3749" y="7308"/>
                  </a:lnTo>
                  <a:lnTo>
                    <a:pt x="3705" y="7398"/>
                  </a:lnTo>
                  <a:lnTo>
                    <a:pt x="3656" y="7478"/>
                  </a:lnTo>
                  <a:lnTo>
                    <a:pt x="3607" y="7557"/>
                  </a:lnTo>
                  <a:lnTo>
                    <a:pt x="3553" y="7637"/>
                  </a:lnTo>
                  <a:lnTo>
                    <a:pt x="3495" y="7693"/>
                  </a:lnTo>
                  <a:lnTo>
                    <a:pt x="3442" y="7750"/>
                  </a:lnTo>
                  <a:lnTo>
                    <a:pt x="3384" y="7807"/>
                  </a:lnTo>
                  <a:lnTo>
                    <a:pt x="3326" y="7852"/>
                  </a:lnTo>
                  <a:lnTo>
                    <a:pt x="3206" y="7920"/>
                  </a:lnTo>
                  <a:lnTo>
                    <a:pt x="3081" y="7966"/>
                  </a:lnTo>
                  <a:lnTo>
                    <a:pt x="2957" y="7988"/>
                  </a:lnTo>
                  <a:lnTo>
                    <a:pt x="2837" y="7977"/>
                  </a:lnTo>
                  <a:lnTo>
                    <a:pt x="2712" y="7954"/>
                  </a:lnTo>
                  <a:lnTo>
                    <a:pt x="2596" y="7920"/>
                  </a:lnTo>
                  <a:lnTo>
                    <a:pt x="2485" y="7852"/>
                  </a:lnTo>
                  <a:lnTo>
                    <a:pt x="2422" y="7818"/>
                  </a:lnTo>
                  <a:lnTo>
                    <a:pt x="2360" y="7762"/>
                  </a:lnTo>
                  <a:lnTo>
                    <a:pt x="2227" y="7625"/>
                  </a:lnTo>
                  <a:lnTo>
                    <a:pt x="2080" y="7444"/>
                  </a:lnTo>
                  <a:lnTo>
                    <a:pt x="1933" y="7240"/>
                  </a:lnTo>
                  <a:lnTo>
                    <a:pt x="1857" y="7115"/>
                  </a:lnTo>
                  <a:lnTo>
                    <a:pt x="1781" y="6990"/>
                  </a:lnTo>
                  <a:lnTo>
                    <a:pt x="1710" y="6865"/>
                  </a:lnTo>
                  <a:lnTo>
                    <a:pt x="1639" y="6729"/>
                  </a:lnTo>
                  <a:lnTo>
                    <a:pt x="1568" y="6582"/>
                  </a:lnTo>
                  <a:lnTo>
                    <a:pt x="1501" y="6434"/>
                  </a:lnTo>
                  <a:lnTo>
                    <a:pt x="1439" y="6287"/>
                  </a:lnTo>
                  <a:lnTo>
                    <a:pt x="1381" y="6128"/>
                  </a:lnTo>
                  <a:lnTo>
                    <a:pt x="1327" y="5958"/>
                  </a:lnTo>
                  <a:lnTo>
                    <a:pt x="1274" y="5799"/>
                  </a:lnTo>
                  <a:lnTo>
                    <a:pt x="1229" y="5628"/>
                  </a:lnTo>
                  <a:lnTo>
                    <a:pt x="1194" y="5458"/>
                  </a:lnTo>
                  <a:lnTo>
                    <a:pt x="1158" y="5288"/>
                  </a:lnTo>
                  <a:lnTo>
                    <a:pt x="1136" y="5118"/>
                  </a:lnTo>
                  <a:lnTo>
                    <a:pt x="1118" y="4936"/>
                  </a:lnTo>
                  <a:lnTo>
                    <a:pt x="1109" y="4766"/>
                  </a:lnTo>
                  <a:lnTo>
                    <a:pt x="1109" y="4585"/>
                  </a:lnTo>
                  <a:lnTo>
                    <a:pt x="1118" y="4414"/>
                  </a:lnTo>
                  <a:lnTo>
                    <a:pt x="1136" y="4233"/>
                  </a:lnTo>
                  <a:lnTo>
                    <a:pt x="1167" y="4063"/>
                  </a:lnTo>
                  <a:lnTo>
                    <a:pt x="1207" y="3893"/>
                  </a:lnTo>
                  <a:lnTo>
                    <a:pt x="1260" y="3722"/>
                  </a:lnTo>
                  <a:lnTo>
                    <a:pt x="1323" y="3552"/>
                  </a:lnTo>
                  <a:lnTo>
                    <a:pt x="1403" y="3382"/>
                  </a:lnTo>
                  <a:lnTo>
                    <a:pt x="1474" y="3257"/>
                  </a:lnTo>
                  <a:lnTo>
                    <a:pt x="1550" y="3144"/>
                  </a:lnTo>
                  <a:lnTo>
                    <a:pt x="1626" y="3042"/>
                  </a:lnTo>
                  <a:lnTo>
                    <a:pt x="1701" y="2973"/>
                  </a:lnTo>
                  <a:lnTo>
                    <a:pt x="1781" y="2917"/>
                  </a:lnTo>
                  <a:lnTo>
                    <a:pt x="1857" y="2871"/>
                  </a:lnTo>
                  <a:lnTo>
                    <a:pt x="1937" y="2849"/>
                  </a:lnTo>
                  <a:lnTo>
                    <a:pt x="2017" y="2837"/>
                  </a:lnTo>
                  <a:close/>
                  <a:moveTo>
                    <a:pt x="1830" y="1"/>
                  </a:moveTo>
                  <a:lnTo>
                    <a:pt x="1741" y="12"/>
                  </a:lnTo>
                  <a:lnTo>
                    <a:pt x="1652" y="24"/>
                  </a:lnTo>
                  <a:lnTo>
                    <a:pt x="1563" y="46"/>
                  </a:lnTo>
                  <a:lnTo>
                    <a:pt x="1474" y="92"/>
                  </a:lnTo>
                  <a:lnTo>
                    <a:pt x="1390" y="137"/>
                  </a:lnTo>
                  <a:lnTo>
                    <a:pt x="1301" y="194"/>
                  </a:lnTo>
                  <a:lnTo>
                    <a:pt x="1216" y="273"/>
                  </a:lnTo>
                  <a:lnTo>
                    <a:pt x="1131" y="364"/>
                  </a:lnTo>
                  <a:lnTo>
                    <a:pt x="1051" y="466"/>
                  </a:lnTo>
                  <a:lnTo>
                    <a:pt x="967" y="579"/>
                  </a:lnTo>
                  <a:lnTo>
                    <a:pt x="886" y="716"/>
                  </a:lnTo>
                  <a:lnTo>
                    <a:pt x="806" y="852"/>
                  </a:lnTo>
                  <a:lnTo>
                    <a:pt x="731" y="1022"/>
                  </a:lnTo>
                  <a:lnTo>
                    <a:pt x="651" y="1192"/>
                  </a:lnTo>
                  <a:lnTo>
                    <a:pt x="575" y="1385"/>
                  </a:lnTo>
                  <a:lnTo>
                    <a:pt x="504" y="1589"/>
                  </a:lnTo>
                  <a:lnTo>
                    <a:pt x="432" y="1816"/>
                  </a:lnTo>
                  <a:lnTo>
                    <a:pt x="361" y="2054"/>
                  </a:lnTo>
                  <a:lnTo>
                    <a:pt x="294" y="2315"/>
                  </a:lnTo>
                  <a:lnTo>
                    <a:pt x="250" y="2497"/>
                  </a:lnTo>
                  <a:lnTo>
                    <a:pt x="210" y="2679"/>
                  </a:lnTo>
                  <a:lnTo>
                    <a:pt x="174" y="2860"/>
                  </a:lnTo>
                  <a:lnTo>
                    <a:pt x="139" y="3042"/>
                  </a:lnTo>
                  <a:lnTo>
                    <a:pt x="112" y="3223"/>
                  </a:lnTo>
                  <a:lnTo>
                    <a:pt x="85" y="3393"/>
                  </a:lnTo>
                  <a:lnTo>
                    <a:pt x="63" y="3575"/>
                  </a:lnTo>
                  <a:lnTo>
                    <a:pt x="45" y="3756"/>
                  </a:lnTo>
                  <a:lnTo>
                    <a:pt x="32" y="3938"/>
                  </a:lnTo>
                  <a:lnTo>
                    <a:pt x="18" y="4108"/>
                  </a:lnTo>
                  <a:lnTo>
                    <a:pt x="9" y="4290"/>
                  </a:lnTo>
                  <a:lnTo>
                    <a:pt x="5" y="4460"/>
                  </a:lnTo>
                  <a:lnTo>
                    <a:pt x="1" y="4641"/>
                  </a:lnTo>
                  <a:lnTo>
                    <a:pt x="1" y="4812"/>
                  </a:lnTo>
                  <a:lnTo>
                    <a:pt x="5" y="4982"/>
                  </a:lnTo>
                  <a:lnTo>
                    <a:pt x="14" y="5152"/>
                  </a:lnTo>
                  <a:lnTo>
                    <a:pt x="23" y="5322"/>
                  </a:lnTo>
                  <a:lnTo>
                    <a:pt x="32" y="5492"/>
                  </a:lnTo>
                  <a:lnTo>
                    <a:pt x="63" y="5833"/>
                  </a:lnTo>
                  <a:lnTo>
                    <a:pt x="103" y="6162"/>
                  </a:lnTo>
                  <a:lnTo>
                    <a:pt x="156" y="6479"/>
                  </a:lnTo>
                  <a:lnTo>
                    <a:pt x="214" y="6797"/>
                  </a:lnTo>
                  <a:lnTo>
                    <a:pt x="281" y="7103"/>
                  </a:lnTo>
                  <a:lnTo>
                    <a:pt x="357" y="7410"/>
                  </a:lnTo>
                  <a:lnTo>
                    <a:pt x="441" y="7705"/>
                  </a:lnTo>
                  <a:lnTo>
                    <a:pt x="530" y="7988"/>
                  </a:lnTo>
                  <a:lnTo>
                    <a:pt x="624" y="8261"/>
                  </a:lnTo>
                  <a:lnTo>
                    <a:pt x="726" y="8522"/>
                  </a:lnTo>
                  <a:lnTo>
                    <a:pt x="833" y="8771"/>
                  </a:lnTo>
                  <a:lnTo>
                    <a:pt x="944" y="9010"/>
                  </a:lnTo>
                  <a:lnTo>
                    <a:pt x="1056" y="9237"/>
                  </a:lnTo>
                  <a:lnTo>
                    <a:pt x="1176" y="9452"/>
                  </a:lnTo>
                  <a:lnTo>
                    <a:pt x="1296" y="9656"/>
                  </a:lnTo>
                  <a:lnTo>
                    <a:pt x="1416" y="9849"/>
                  </a:lnTo>
                  <a:lnTo>
                    <a:pt x="1541" y="10019"/>
                  </a:lnTo>
                  <a:lnTo>
                    <a:pt x="1666" y="10178"/>
                  </a:lnTo>
                  <a:lnTo>
                    <a:pt x="1795" y="10326"/>
                  </a:lnTo>
                  <a:lnTo>
                    <a:pt x="1919" y="10451"/>
                  </a:lnTo>
                  <a:lnTo>
                    <a:pt x="2044" y="10564"/>
                  </a:lnTo>
                  <a:lnTo>
                    <a:pt x="2169" y="10666"/>
                  </a:lnTo>
                  <a:lnTo>
                    <a:pt x="2293" y="10734"/>
                  </a:lnTo>
                  <a:lnTo>
                    <a:pt x="2414" y="10791"/>
                  </a:lnTo>
                  <a:lnTo>
                    <a:pt x="2538" y="10836"/>
                  </a:lnTo>
                  <a:lnTo>
                    <a:pt x="2663" y="10859"/>
                  </a:lnTo>
                  <a:lnTo>
                    <a:pt x="2788" y="10870"/>
                  </a:lnTo>
                  <a:lnTo>
                    <a:pt x="2917" y="10870"/>
                  </a:lnTo>
                  <a:lnTo>
                    <a:pt x="3041" y="10848"/>
                  </a:lnTo>
                  <a:lnTo>
                    <a:pt x="3166" y="10814"/>
                  </a:lnTo>
                  <a:lnTo>
                    <a:pt x="3286" y="10757"/>
                  </a:lnTo>
                  <a:lnTo>
                    <a:pt x="3411" y="10689"/>
                  </a:lnTo>
                  <a:lnTo>
                    <a:pt x="3531" y="10609"/>
                  </a:lnTo>
                  <a:lnTo>
                    <a:pt x="3651" y="10507"/>
                  </a:lnTo>
                  <a:lnTo>
                    <a:pt x="3767" y="10405"/>
                  </a:lnTo>
                  <a:lnTo>
                    <a:pt x="3878" y="10280"/>
                  </a:lnTo>
                  <a:lnTo>
                    <a:pt x="3990" y="10133"/>
                  </a:lnTo>
                  <a:lnTo>
                    <a:pt x="4096" y="9985"/>
                  </a:lnTo>
                  <a:lnTo>
                    <a:pt x="4199" y="9815"/>
                  </a:lnTo>
                  <a:lnTo>
                    <a:pt x="4297" y="9634"/>
                  </a:lnTo>
                  <a:lnTo>
                    <a:pt x="4390" y="9429"/>
                  </a:lnTo>
                  <a:lnTo>
                    <a:pt x="4475" y="9225"/>
                  </a:lnTo>
                  <a:lnTo>
                    <a:pt x="4559" y="8998"/>
                  </a:lnTo>
                  <a:lnTo>
                    <a:pt x="4635" y="8760"/>
                  </a:lnTo>
                  <a:lnTo>
                    <a:pt x="4706" y="8510"/>
                  </a:lnTo>
                  <a:lnTo>
                    <a:pt x="4769" y="8238"/>
                  </a:lnTo>
                  <a:lnTo>
                    <a:pt x="4827" y="7966"/>
                  </a:lnTo>
                  <a:lnTo>
                    <a:pt x="4876" y="7671"/>
                  </a:lnTo>
                  <a:lnTo>
                    <a:pt x="4916" y="7364"/>
                  </a:lnTo>
                  <a:lnTo>
                    <a:pt x="4951" y="7047"/>
                  </a:lnTo>
                  <a:lnTo>
                    <a:pt x="4978" y="6718"/>
                  </a:lnTo>
                  <a:lnTo>
                    <a:pt x="4991" y="6377"/>
                  </a:lnTo>
                  <a:lnTo>
                    <a:pt x="5000" y="6026"/>
                  </a:lnTo>
                  <a:lnTo>
                    <a:pt x="4996" y="5651"/>
                  </a:lnTo>
                  <a:lnTo>
                    <a:pt x="4982" y="5277"/>
                  </a:lnTo>
                  <a:lnTo>
                    <a:pt x="4969" y="5038"/>
                  </a:lnTo>
                  <a:lnTo>
                    <a:pt x="4951" y="4789"/>
                  </a:lnTo>
                  <a:lnTo>
                    <a:pt x="4929" y="4551"/>
                  </a:lnTo>
                  <a:lnTo>
                    <a:pt x="4907" y="4312"/>
                  </a:lnTo>
                  <a:lnTo>
                    <a:pt x="4876" y="4074"/>
                  </a:lnTo>
                  <a:lnTo>
                    <a:pt x="4840" y="3836"/>
                  </a:lnTo>
                  <a:lnTo>
                    <a:pt x="4804" y="3609"/>
                  </a:lnTo>
                  <a:lnTo>
                    <a:pt x="4764" y="3382"/>
                  </a:lnTo>
                  <a:lnTo>
                    <a:pt x="4720" y="3155"/>
                  </a:lnTo>
                  <a:lnTo>
                    <a:pt x="4671" y="2939"/>
                  </a:lnTo>
                  <a:lnTo>
                    <a:pt x="4617" y="2724"/>
                  </a:lnTo>
                  <a:lnTo>
                    <a:pt x="4564" y="2520"/>
                  </a:lnTo>
                  <a:lnTo>
                    <a:pt x="4506" y="2315"/>
                  </a:lnTo>
                  <a:lnTo>
                    <a:pt x="4448" y="2123"/>
                  </a:lnTo>
                  <a:lnTo>
                    <a:pt x="4386" y="1941"/>
                  </a:lnTo>
                  <a:lnTo>
                    <a:pt x="4319" y="1771"/>
                  </a:lnTo>
                  <a:lnTo>
                    <a:pt x="4252" y="1601"/>
                  </a:lnTo>
                  <a:lnTo>
                    <a:pt x="4181" y="1453"/>
                  </a:lnTo>
                  <a:lnTo>
                    <a:pt x="4110" y="1306"/>
                  </a:lnTo>
                  <a:lnTo>
                    <a:pt x="4034" y="1181"/>
                  </a:lnTo>
                  <a:lnTo>
                    <a:pt x="3958" y="1056"/>
                  </a:lnTo>
                  <a:lnTo>
                    <a:pt x="3878" y="954"/>
                  </a:lnTo>
                  <a:lnTo>
                    <a:pt x="3798" y="863"/>
                  </a:lnTo>
                  <a:lnTo>
                    <a:pt x="3718" y="784"/>
                  </a:lnTo>
                  <a:lnTo>
                    <a:pt x="3633" y="727"/>
                  </a:lnTo>
                  <a:lnTo>
                    <a:pt x="3549" y="682"/>
                  </a:lnTo>
                  <a:lnTo>
                    <a:pt x="3464" y="648"/>
                  </a:lnTo>
                  <a:lnTo>
                    <a:pt x="3375" y="636"/>
                  </a:lnTo>
                  <a:lnTo>
                    <a:pt x="3286" y="648"/>
                  </a:lnTo>
                  <a:lnTo>
                    <a:pt x="3202" y="670"/>
                  </a:lnTo>
                  <a:lnTo>
                    <a:pt x="3108" y="716"/>
                  </a:lnTo>
                  <a:lnTo>
                    <a:pt x="3019" y="784"/>
                  </a:lnTo>
                  <a:lnTo>
                    <a:pt x="2837" y="579"/>
                  </a:lnTo>
                  <a:lnTo>
                    <a:pt x="2654" y="398"/>
                  </a:lnTo>
                  <a:lnTo>
                    <a:pt x="2565" y="319"/>
                  </a:lnTo>
                  <a:lnTo>
                    <a:pt x="2471" y="250"/>
                  </a:lnTo>
                  <a:lnTo>
                    <a:pt x="2378" y="194"/>
                  </a:lnTo>
                  <a:lnTo>
                    <a:pt x="2289" y="137"/>
                  </a:lnTo>
                  <a:lnTo>
                    <a:pt x="2195" y="92"/>
                  </a:lnTo>
                  <a:lnTo>
                    <a:pt x="2106" y="58"/>
                  </a:lnTo>
                  <a:lnTo>
                    <a:pt x="2013" y="24"/>
                  </a:lnTo>
                  <a:lnTo>
                    <a:pt x="1924" y="12"/>
                  </a:lnTo>
                  <a:lnTo>
                    <a:pt x="183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82;p49">
              <a:extLst>
                <a:ext uri="{FF2B5EF4-FFF2-40B4-BE49-F238E27FC236}">
                  <a16:creationId xmlns:a16="http://schemas.microsoft.com/office/drawing/2014/main" id="{222E3557-0D48-E82B-1751-7933B94A0F0F}"/>
                </a:ext>
              </a:extLst>
            </p:cNvPr>
            <p:cNvSpPr/>
            <p:nvPr/>
          </p:nvSpPr>
          <p:spPr>
            <a:xfrm>
              <a:off x="3181025" y="-13112500"/>
              <a:ext cx="1302600" cy="5721000"/>
            </a:xfrm>
            <a:custGeom>
              <a:avLst/>
              <a:gdLst/>
              <a:ahLst/>
              <a:cxnLst/>
              <a:rect l="l" t="t" r="r" b="b"/>
              <a:pathLst>
                <a:path w="52104" h="228840" extrusionOk="0">
                  <a:moveTo>
                    <a:pt x="26179" y="3768"/>
                  </a:moveTo>
                  <a:lnTo>
                    <a:pt x="26321" y="3779"/>
                  </a:lnTo>
                  <a:lnTo>
                    <a:pt x="26463" y="3813"/>
                  </a:lnTo>
                  <a:lnTo>
                    <a:pt x="26610" y="3847"/>
                  </a:lnTo>
                  <a:lnTo>
                    <a:pt x="26753" y="3904"/>
                  </a:lnTo>
                  <a:lnTo>
                    <a:pt x="26891" y="3983"/>
                  </a:lnTo>
                  <a:lnTo>
                    <a:pt x="27033" y="4063"/>
                  </a:lnTo>
                  <a:lnTo>
                    <a:pt x="27171" y="4165"/>
                  </a:lnTo>
                  <a:lnTo>
                    <a:pt x="27309" y="4278"/>
                  </a:lnTo>
                  <a:lnTo>
                    <a:pt x="27447" y="4415"/>
                  </a:lnTo>
                  <a:lnTo>
                    <a:pt x="27581" y="4551"/>
                  </a:lnTo>
                  <a:lnTo>
                    <a:pt x="27710" y="4710"/>
                  </a:lnTo>
                  <a:lnTo>
                    <a:pt x="27839" y="4880"/>
                  </a:lnTo>
                  <a:lnTo>
                    <a:pt x="27968" y="5061"/>
                  </a:lnTo>
                  <a:lnTo>
                    <a:pt x="28093" y="5254"/>
                  </a:lnTo>
                  <a:lnTo>
                    <a:pt x="28213" y="5470"/>
                  </a:lnTo>
                  <a:lnTo>
                    <a:pt x="28329" y="5685"/>
                  </a:lnTo>
                  <a:lnTo>
                    <a:pt x="28445" y="5924"/>
                  </a:lnTo>
                  <a:lnTo>
                    <a:pt x="28556" y="6173"/>
                  </a:lnTo>
                  <a:lnTo>
                    <a:pt x="28663" y="6434"/>
                  </a:lnTo>
                  <a:lnTo>
                    <a:pt x="28770" y="6706"/>
                  </a:lnTo>
                  <a:lnTo>
                    <a:pt x="28868" y="6990"/>
                  </a:lnTo>
                  <a:lnTo>
                    <a:pt x="28966" y="7285"/>
                  </a:lnTo>
                  <a:lnTo>
                    <a:pt x="29055" y="7591"/>
                  </a:lnTo>
                  <a:lnTo>
                    <a:pt x="29139" y="7909"/>
                  </a:lnTo>
                  <a:lnTo>
                    <a:pt x="29224" y="8238"/>
                  </a:lnTo>
                  <a:lnTo>
                    <a:pt x="29299" y="8579"/>
                  </a:lnTo>
                  <a:lnTo>
                    <a:pt x="29371" y="8942"/>
                  </a:lnTo>
                  <a:lnTo>
                    <a:pt x="29411" y="9169"/>
                  </a:lnTo>
                  <a:lnTo>
                    <a:pt x="29451" y="9396"/>
                  </a:lnTo>
                  <a:lnTo>
                    <a:pt x="29482" y="9634"/>
                  </a:lnTo>
                  <a:lnTo>
                    <a:pt x="29513" y="9872"/>
                  </a:lnTo>
                  <a:lnTo>
                    <a:pt x="29540" y="10110"/>
                  </a:lnTo>
                  <a:lnTo>
                    <a:pt x="29562" y="10349"/>
                  </a:lnTo>
                  <a:lnTo>
                    <a:pt x="29580" y="10587"/>
                  </a:lnTo>
                  <a:lnTo>
                    <a:pt x="29598" y="10836"/>
                  </a:lnTo>
                  <a:lnTo>
                    <a:pt x="29611" y="11075"/>
                  </a:lnTo>
                  <a:lnTo>
                    <a:pt x="29620" y="11324"/>
                  </a:lnTo>
                  <a:lnTo>
                    <a:pt x="29624" y="11563"/>
                  </a:lnTo>
                  <a:lnTo>
                    <a:pt x="29624" y="11801"/>
                  </a:lnTo>
                  <a:lnTo>
                    <a:pt x="29624" y="12050"/>
                  </a:lnTo>
                  <a:lnTo>
                    <a:pt x="29620" y="12289"/>
                  </a:lnTo>
                  <a:lnTo>
                    <a:pt x="29611" y="12527"/>
                  </a:lnTo>
                  <a:lnTo>
                    <a:pt x="29602" y="12765"/>
                  </a:lnTo>
                  <a:lnTo>
                    <a:pt x="29589" y="13004"/>
                  </a:lnTo>
                  <a:lnTo>
                    <a:pt x="29571" y="13242"/>
                  </a:lnTo>
                  <a:lnTo>
                    <a:pt x="29553" y="13480"/>
                  </a:lnTo>
                  <a:lnTo>
                    <a:pt x="29527" y="13707"/>
                  </a:lnTo>
                  <a:lnTo>
                    <a:pt x="29504" y="13945"/>
                  </a:lnTo>
                  <a:lnTo>
                    <a:pt x="29473" y="14172"/>
                  </a:lnTo>
                  <a:lnTo>
                    <a:pt x="29442" y="14388"/>
                  </a:lnTo>
                  <a:lnTo>
                    <a:pt x="29411" y="14615"/>
                  </a:lnTo>
                  <a:lnTo>
                    <a:pt x="29375" y="14830"/>
                  </a:lnTo>
                  <a:lnTo>
                    <a:pt x="29335" y="15046"/>
                  </a:lnTo>
                  <a:lnTo>
                    <a:pt x="29295" y="15250"/>
                  </a:lnTo>
                  <a:lnTo>
                    <a:pt x="29251" y="15454"/>
                  </a:lnTo>
                  <a:lnTo>
                    <a:pt x="29206" y="15659"/>
                  </a:lnTo>
                  <a:lnTo>
                    <a:pt x="29157" y="15851"/>
                  </a:lnTo>
                  <a:lnTo>
                    <a:pt x="29104" y="16044"/>
                  </a:lnTo>
                  <a:lnTo>
                    <a:pt x="29050" y="16226"/>
                  </a:lnTo>
                  <a:lnTo>
                    <a:pt x="28997" y="16407"/>
                  </a:lnTo>
                  <a:lnTo>
                    <a:pt x="28939" y="16578"/>
                  </a:lnTo>
                  <a:lnTo>
                    <a:pt x="28881" y="16748"/>
                  </a:lnTo>
                  <a:lnTo>
                    <a:pt x="28819" y="16907"/>
                  </a:lnTo>
                  <a:lnTo>
                    <a:pt x="28756" y="17065"/>
                  </a:lnTo>
                  <a:lnTo>
                    <a:pt x="28690" y="17213"/>
                  </a:lnTo>
                  <a:lnTo>
                    <a:pt x="28623" y="17349"/>
                  </a:lnTo>
                  <a:lnTo>
                    <a:pt x="28556" y="17485"/>
                  </a:lnTo>
                  <a:lnTo>
                    <a:pt x="28485" y="17610"/>
                  </a:lnTo>
                  <a:lnTo>
                    <a:pt x="28414" y="17723"/>
                  </a:lnTo>
                  <a:lnTo>
                    <a:pt x="28342" y="17837"/>
                  </a:lnTo>
                  <a:lnTo>
                    <a:pt x="28267" y="17939"/>
                  </a:lnTo>
                  <a:lnTo>
                    <a:pt x="28186" y="18030"/>
                  </a:lnTo>
                  <a:lnTo>
                    <a:pt x="28111" y="18109"/>
                  </a:lnTo>
                  <a:lnTo>
                    <a:pt x="28031" y="18189"/>
                  </a:lnTo>
                  <a:lnTo>
                    <a:pt x="27950" y="18245"/>
                  </a:lnTo>
                  <a:lnTo>
                    <a:pt x="27870" y="18302"/>
                  </a:lnTo>
                  <a:lnTo>
                    <a:pt x="27786" y="18348"/>
                  </a:lnTo>
                  <a:lnTo>
                    <a:pt x="27701" y="18382"/>
                  </a:lnTo>
                  <a:lnTo>
                    <a:pt x="27617" y="18404"/>
                  </a:lnTo>
                  <a:lnTo>
                    <a:pt x="27532" y="18416"/>
                  </a:lnTo>
                  <a:lnTo>
                    <a:pt x="27354" y="18416"/>
                  </a:lnTo>
                  <a:lnTo>
                    <a:pt x="27265" y="18393"/>
                  </a:lnTo>
                  <a:lnTo>
                    <a:pt x="27176" y="18359"/>
                  </a:lnTo>
                  <a:lnTo>
                    <a:pt x="27087" y="18313"/>
                  </a:lnTo>
                  <a:lnTo>
                    <a:pt x="26998" y="18257"/>
                  </a:lnTo>
                  <a:lnTo>
                    <a:pt x="26904" y="18189"/>
                  </a:lnTo>
                  <a:lnTo>
                    <a:pt x="26811" y="18109"/>
                  </a:lnTo>
                  <a:lnTo>
                    <a:pt x="26717" y="18007"/>
                  </a:lnTo>
                  <a:lnTo>
                    <a:pt x="26628" y="17905"/>
                  </a:lnTo>
                  <a:lnTo>
                    <a:pt x="26535" y="17780"/>
                  </a:lnTo>
                  <a:lnTo>
                    <a:pt x="26490" y="17723"/>
                  </a:lnTo>
                  <a:lnTo>
                    <a:pt x="26450" y="17678"/>
                  </a:lnTo>
                  <a:lnTo>
                    <a:pt x="26406" y="17644"/>
                  </a:lnTo>
                  <a:lnTo>
                    <a:pt x="26366" y="17621"/>
                  </a:lnTo>
                  <a:lnTo>
                    <a:pt x="26325" y="17599"/>
                  </a:lnTo>
                  <a:lnTo>
                    <a:pt x="26285" y="17587"/>
                  </a:lnTo>
                  <a:lnTo>
                    <a:pt x="26205" y="17576"/>
                  </a:lnTo>
                  <a:lnTo>
                    <a:pt x="26130" y="17599"/>
                  </a:lnTo>
                  <a:lnTo>
                    <a:pt x="26054" y="17644"/>
                  </a:lnTo>
                  <a:lnTo>
                    <a:pt x="25983" y="17701"/>
                  </a:lnTo>
                  <a:lnTo>
                    <a:pt x="25916" y="17792"/>
                  </a:lnTo>
                  <a:lnTo>
                    <a:pt x="25854" y="17894"/>
                  </a:lnTo>
                  <a:lnTo>
                    <a:pt x="25800" y="18018"/>
                  </a:lnTo>
                  <a:lnTo>
                    <a:pt x="25747" y="18155"/>
                  </a:lnTo>
                  <a:lnTo>
                    <a:pt x="25698" y="18302"/>
                  </a:lnTo>
                  <a:lnTo>
                    <a:pt x="25658" y="18461"/>
                  </a:lnTo>
                  <a:lnTo>
                    <a:pt x="25622" y="18631"/>
                  </a:lnTo>
                  <a:lnTo>
                    <a:pt x="25591" y="18813"/>
                  </a:lnTo>
                  <a:lnTo>
                    <a:pt x="25569" y="18994"/>
                  </a:lnTo>
                  <a:lnTo>
                    <a:pt x="25444" y="19051"/>
                  </a:lnTo>
                  <a:lnTo>
                    <a:pt x="25324" y="19085"/>
                  </a:lnTo>
                  <a:lnTo>
                    <a:pt x="25199" y="19108"/>
                  </a:lnTo>
                  <a:lnTo>
                    <a:pt x="25074" y="19108"/>
                  </a:lnTo>
                  <a:lnTo>
                    <a:pt x="24954" y="19085"/>
                  </a:lnTo>
                  <a:lnTo>
                    <a:pt x="24830" y="19051"/>
                  </a:lnTo>
                  <a:lnTo>
                    <a:pt x="24709" y="18994"/>
                  </a:lnTo>
                  <a:lnTo>
                    <a:pt x="24589" y="18926"/>
                  </a:lnTo>
                  <a:lnTo>
                    <a:pt x="24469" y="18847"/>
                  </a:lnTo>
                  <a:lnTo>
                    <a:pt x="24349" y="18745"/>
                  </a:lnTo>
                  <a:lnTo>
                    <a:pt x="24233" y="18620"/>
                  </a:lnTo>
                  <a:lnTo>
                    <a:pt x="24117" y="18495"/>
                  </a:lnTo>
                  <a:lnTo>
                    <a:pt x="24006" y="18348"/>
                  </a:lnTo>
                  <a:lnTo>
                    <a:pt x="23895" y="18189"/>
                  </a:lnTo>
                  <a:lnTo>
                    <a:pt x="23788" y="18007"/>
                  </a:lnTo>
                  <a:lnTo>
                    <a:pt x="23685" y="17826"/>
                  </a:lnTo>
                  <a:lnTo>
                    <a:pt x="23583" y="17621"/>
                  </a:lnTo>
                  <a:lnTo>
                    <a:pt x="23485" y="17417"/>
                  </a:lnTo>
                  <a:lnTo>
                    <a:pt x="23387" y="17190"/>
                  </a:lnTo>
                  <a:lnTo>
                    <a:pt x="23298" y="16952"/>
                  </a:lnTo>
                  <a:lnTo>
                    <a:pt x="23209" y="16702"/>
                  </a:lnTo>
                  <a:lnTo>
                    <a:pt x="23124" y="16441"/>
                  </a:lnTo>
                  <a:lnTo>
                    <a:pt x="23049" y="16180"/>
                  </a:lnTo>
                  <a:lnTo>
                    <a:pt x="22973" y="15897"/>
                  </a:lnTo>
                  <a:lnTo>
                    <a:pt x="22902" y="15613"/>
                  </a:lnTo>
                  <a:lnTo>
                    <a:pt x="22839" y="15307"/>
                  </a:lnTo>
                  <a:lnTo>
                    <a:pt x="22777" y="15000"/>
                  </a:lnTo>
                  <a:lnTo>
                    <a:pt x="22724" y="14694"/>
                  </a:lnTo>
                  <a:lnTo>
                    <a:pt x="22679" y="14365"/>
                  </a:lnTo>
                  <a:lnTo>
                    <a:pt x="22635" y="14036"/>
                  </a:lnTo>
                  <a:lnTo>
                    <a:pt x="22599" y="13696"/>
                  </a:lnTo>
                  <a:lnTo>
                    <a:pt x="22568" y="13355"/>
                  </a:lnTo>
                  <a:lnTo>
                    <a:pt x="22555" y="13128"/>
                  </a:lnTo>
                  <a:lnTo>
                    <a:pt x="22541" y="12901"/>
                  </a:lnTo>
                  <a:lnTo>
                    <a:pt x="22532" y="12686"/>
                  </a:lnTo>
                  <a:lnTo>
                    <a:pt x="22528" y="12459"/>
                  </a:lnTo>
                  <a:lnTo>
                    <a:pt x="22523" y="12243"/>
                  </a:lnTo>
                  <a:lnTo>
                    <a:pt x="22523" y="12028"/>
                  </a:lnTo>
                  <a:lnTo>
                    <a:pt x="22523" y="11812"/>
                  </a:lnTo>
                  <a:lnTo>
                    <a:pt x="22528" y="11597"/>
                  </a:lnTo>
                  <a:lnTo>
                    <a:pt x="22546" y="11177"/>
                  </a:lnTo>
                  <a:lnTo>
                    <a:pt x="22572" y="10757"/>
                  </a:lnTo>
                  <a:lnTo>
                    <a:pt x="22608" y="10349"/>
                  </a:lnTo>
                  <a:lnTo>
                    <a:pt x="22652" y="9951"/>
                  </a:lnTo>
                  <a:lnTo>
                    <a:pt x="22706" y="9566"/>
                  </a:lnTo>
                  <a:lnTo>
                    <a:pt x="22768" y="9191"/>
                  </a:lnTo>
                  <a:lnTo>
                    <a:pt x="22839" y="8817"/>
                  </a:lnTo>
                  <a:lnTo>
                    <a:pt x="22920" y="8465"/>
                  </a:lnTo>
                  <a:lnTo>
                    <a:pt x="23004" y="8113"/>
                  </a:lnTo>
                  <a:lnTo>
                    <a:pt x="23098" y="7773"/>
                  </a:lnTo>
                  <a:lnTo>
                    <a:pt x="23196" y="7444"/>
                  </a:lnTo>
                  <a:lnTo>
                    <a:pt x="23298" y="7138"/>
                  </a:lnTo>
                  <a:lnTo>
                    <a:pt x="23409" y="6831"/>
                  </a:lnTo>
                  <a:lnTo>
                    <a:pt x="23525" y="6536"/>
                  </a:lnTo>
                  <a:lnTo>
                    <a:pt x="23645" y="6264"/>
                  </a:lnTo>
                  <a:lnTo>
                    <a:pt x="23770" y="5992"/>
                  </a:lnTo>
                  <a:lnTo>
                    <a:pt x="23899" y="5742"/>
                  </a:lnTo>
                  <a:lnTo>
                    <a:pt x="24028" y="5504"/>
                  </a:lnTo>
                  <a:lnTo>
                    <a:pt x="24166" y="5277"/>
                  </a:lnTo>
                  <a:lnTo>
                    <a:pt x="24304" y="5073"/>
                  </a:lnTo>
                  <a:lnTo>
                    <a:pt x="24442" y="4868"/>
                  </a:lnTo>
                  <a:lnTo>
                    <a:pt x="24585" y="4698"/>
                  </a:lnTo>
                  <a:lnTo>
                    <a:pt x="24732" y="4528"/>
                  </a:lnTo>
                  <a:lnTo>
                    <a:pt x="24874" y="4381"/>
                  </a:lnTo>
                  <a:lnTo>
                    <a:pt x="25021" y="4244"/>
                  </a:lnTo>
                  <a:lnTo>
                    <a:pt x="25168" y="4131"/>
                  </a:lnTo>
                  <a:lnTo>
                    <a:pt x="25315" y="4029"/>
                  </a:lnTo>
                  <a:lnTo>
                    <a:pt x="25462" y="3949"/>
                  </a:lnTo>
                  <a:lnTo>
                    <a:pt x="25604" y="3881"/>
                  </a:lnTo>
                  <a:lnTo>
                    <a:pt x="25747" y="3825"/>
                  </a:lnTo>
                  <a:lnTo>
                    <a:pt x="25889" y="3791"/>
                  </a:lnTo>
                  <a:lnTo>
                    <a:pt x="26036" y="3779"/>
                  </a:lnTo>
                  <a:lnTo>
                    <a:pt x="26179" y="3768"/>
                  </a:lnTo>
                  <a:close/>
                  <a:moveTo>
                    <a:pt x="25333" y="41891"/>
                  </a:moveTo>
                  <a:lnTo>
                    <a:pt x="25609" y="41913"/>
                  </a:lnTo>
                  <a:lnTo>
                    <a:pt x="25880" y="41947"/>
                  </a:lnTo>
                  <a:lnTo>
                    <a:pt x="26156" y="42004"/>
                  </a:lnTo>
                  <a:lnTo>
                    <a:pt x="26428" y="42083"/>
                  </a:lnTo>
                  <a:lnTo>
                    <a:pt x="26695" y="42174"/>
                  </a:lnTo>
                  <a:lnTo>
                    <a:pt x="26962" y="42288"/>
                  </a:lnTo>
                  <a:lnTo>
                    <a:pt x="27220" y="42412"/>
                  </a:lnTo>
                  <a:lnTo>
                    <a:pt x="27474" y="42560"/>
                  </a:lnTo>
                  <a:lnTo>
                    <a:pt x="27723" y="42730"/>
                  </a:lnTo>
                  <a:lnTo>
                    <a:pt x="27964" y="42912"/>
                  </a:lnTo>
                  <a:lnTo>
                    <a:pt x="28200" y="43116"/>
                  </a:lnTo>
                  <a:lnTo>
                    <a:pt x="28422" y="43343"/>
                  </a:lnTo>
                  <a:lnTo>
                    <a:pt x="28641" y="43581"/>
                  </a:lnTo>
                  <a:lnTo>
                    <a:pt x="28743" y="43706"/>
                  </a:lnTo>
                  <a:lnTo>
                    <a:pt x="28845" y="43842"/>
                  </a:lnTo>
                  <a:lnTo>
                    <a:pt x="28943" y="43978"/>
                  </a:lnTo>
                  <a:lnTo>
                    <a:pt x="29041" y="44114"/>
                  </a:lnTo>
                  <a:lnTo>
                    <a:pt x="29135" y="44262"/>
                  </a:lnTo>
                  <a:lnTo>
                    <a:pt x="29224" y="44409"/>
                  </a:lnTo>
                  <a:lnTo>
                    <a:pt x="29308" y="44568"/>
                  </a:lnTo>
                  <a:lnTo>
                    <a:pt x="29393" y="44727"/>
                  </a:lnTo>
                  <a:lnTo>
                    <a:pt x="29473" y="44886"/>
                  </a:lnTo>
                  <a:lnTo>
                    <a:pt x="29549" y="45056"/>
                  </a:lnTo>
                  <a:lnTo>
                    <a:pt x="29624" y="45226"/>
                  </a:lnTo>
                  <a:lnTo>
                    <a:pt x="29691" y="45408"/>
                  </a:lnTo>
                  <a:lnTo>
                    <a:pt x="29758" y="45589"/>
                  </a:lnTo>
                  <a:lnTo>
                    <a:pt x="29820" y="45771"/>
                  </a:lnTo>
                  <a:lnTo>
                    <a:pt x="29878" y="45964"/>
                  </a:lnTo>
                  <a:lnTo>
                    <a:pt x="29932" y="46157"/>
                  </a:lnTo>
                  <a:lnTo>
                    <a:pt x="29985" y="46361"/>
                  </a:lnTo>
                  <a:lnTo>
                    <a:pt x="30030" y="46565"/>
                  </a:lnTo>
                  <a:lnTo>
                    <a:pt x="30070" y="46769"/>
                  </a:lnTo>
                  <a:lnTo>
                    <a:pt x="30110" y="46985"/>
                  </a:lnTo>
                  <a:lnTo>
                    <a:pt x="30141" y="47201"/>
                  </a:lnTo>
                  <a:lnTo>
                    <a:pt x="30168" y="47427"/>
                  </a:lnTo>
                  <a:lnTo>
                    <a:pt x="30190" y="47654"/>
                  </a:lnTo>
                  <a:lnTo>
                    <a:pt x="30212" y="47881"/>
                  </a:lnTo>
                  <a:lnTo>
                    <a:pt x="30226" y="48120"/>
                  </a:lnTo>
                  <a:lnTo>
                    <a:pt x="30234" y="48358"/>
                  </a:lnTo>
                  <a:lnTo>
                    <a:pt x="30234" y="48607"/>
                  </a:lnTo>
                  <a:lnTo>
                    <a:pt x="30234" y="48857"/>
                  </a:lnTo>
                  <a:lnTo>
                    <a:pt x="30226" y="49107"/>
                  </a:lnTo>
                  <a:lnTo>
                    <a:pt x="30217" y="49368"/>
                  </a:lnTo>
                  <a:lnTo>
                    <a:pt x="30199" y="49629"/>
                  </a:lnTo>
                  <a:lnTo>
                    <a:pt x="30172" y="49901"/>
                  </a:lnTo>
                  <a:lnTo>
                    <a:pt x="30145" y="50173"/>
                  </a:lnTo>
                  <a:lnTo>
                    <a:pt x="30110" y="50445"/>
                  </a:lnTo>
                  <a:lnTo>
                    <a:pt x="30070" y="50729"/>
                  </a:lnTo>
                  <a:lnTo>
                    <a:pt x="30025" y="51013"/>
                  </a:lnTo>
                  <a:lnTo>
                    <a:pt x="30003" y="51194"/>
                  </a:lnTo>
                  <a:lnTo>
                    <a:pt x="29985" y="51365"/>
                  </a:lnTo>
                  <a:lnTo>
                    <a:pt x="29981" y="51523"/>
                  </a:lnTo>
                  <a:lnTo>
                    <a:pt x="29976" y="51682"/>
                  </a:lnTo>
                  <a:lnTo>
                    <a:pt x="29678" y="51546"/>
                  </a:lnTo>
                  <a:lnTo>
                    <a:pt x="29380" y="51433"/>
                  </a:lnTo>
                  <a:lnTo>
                    <a:pt x="29081" y="51319"/>
                  </a:lnTo>
                  <a:lnTo>
                    <a:pt x="28783" y="51228"/>
                  </a:lnTo>
                  <a:lnTo>
                    <a:pt x="28480" y="51138"/>
                  </a:lnTo>
                  <a:lnTo>
                    <a:pt x="28182" y="51058"/>
                  </a:lnTo>
                  <a:lnTo>
                    <a:pt x="27884" y="50990"/>
                  </a:lnTo>
                  <a:lnTo>
                    <a:pt x="27585" y="50933"/>
                  </a:lnTo>
                  <a:lnTo>
                    <a:pt x="27287" y="50888"/>
                  </a:lnTo>
                  <a:lnTo>
                    <a:pt x="26989" y="50843"/>
                  </a:lnTo>
                  <a:lnTo>
                    <a:pt x="26691" y="50820"/>
                  </a:lnTo>
                  <a:lnTo>
                    <a:pt x="26397" y="50797"/>
                  </a:lnTo>
                  <a:lnTo>
                    <a:pt x="26098" y="50775"/>
                  </a:lnTo>
                  <a:lnTo>
                    <a:pt x="25515" y="50775"/>
                  </a:lnTo>
                  <a:lnTo>
                    <a:pt x="25226" y="50786"/>
                  </a:lnTo>
                  <a:lnTo>
                    <a:pt x="24954" y="50809"/>
                  </a:lnTo>
                  <a:lnTo>
                    <a:pt x="24683" y="50831"/>
                  </a:lnTo>
                  <a:lnTo>
                    <a:pt x="24411" y="50865"/>
                  </a:lnTo>
                  <a:lnTo>
                    <a:pt x="24139" y="50911"/>
                  </a:lnTo>
                  <a:lnTo>
                    <a:pt x="23868" y="50956"/>
                  </a:lnTo>
                  <a:lnTo>
                    <a:pt x="23601" y="51013"/>
                  </a:lnTo>
                  <a:lnTo>
                    <a:pt x="23329" y="51081"/>
                  </a:lnTo>
                  <a:lnTo>
                    <a:pt x="23062" y="51149"/>
                  </a:lnTo>
                  <a:lnTo>
                    <a:pt x="22790" y="51228"/>
                  </a:lnTo>
                  <a:lnTo>
                    <a:pt x="22523" y="51319"/>
                  </a:lnTo>
                  <a:lnTo>
                    <a:pt x="22256" y="51421"/>
                  </a:lnTo>
                  <a:lnTo>
                    <a:pt x="21989" y="51523"/>
                  </a:lnTo>
                  <a:lnTo>
                    <a:pt x="21722" y="51625"/>
                  </a:lnTo>
                  <a:lnTo>
                    <a:pt x="21455" y="51750"/>
                  </a:lnTo>
                  <a:lnTo>
                    <a:pt x="21188" y="51875"/>
                  </a:lnTo>
                  <a:lnTo>
                    <a:pt x="20925" y="52000"/>
                  </a:lnTo>
                  <a:lnTo>
                    <a:pt x="20849" y="51694"/>
                  </a:lnTo>
                  <a:lnTo>
                    <a:pt x="20787" y="51387"/>
                  </a:lnTo>
                  <a:lnTo>
                    <a:pt x="20725" y="51081"/>
                  </a:lnTo>
                  <a:lnTo>
                    <a:pt x="20671" y="50786"/>
                  </a:lnTo>
                  <a:lnTo>
                    <a:pt x="20622" y="50491"/>
                  </a:lnTo>
                  <a:lnTo>
                    <a:pt x="20582" y="50207"/>
                  </a:lnTo>
                  <a:lnTo>
                    <a:pt x="20547" y="49924"/>
                  </a:lnTo>
                  <a:lnTo>
                    <a:pt x="20515" y="49651"/>
                  </a:lnTo>
                  <a:lnTo>
                    <a:pt x="20493" y="49379"/>
                  </a:lnTo>
                  <a:lnTo>
                    <a:pt x="20471" y="49107"/>
                  </a:lnTo>
                  <a:lnTo>
                    <a:pt x="20458" y="48846"/>
                  </a:lnTo>
                  <a:lnTo>
                    <a:pt x="20453" y="48596"/>
                  </a:lnTo>
                  <a:lnTo>
                    <a:pt x="20449" y="48346"/>
                  </a:lnTo>
                  <a:lnTo>
                    <a:pt x="20453" y="48097"/>
                  </a:lnTo>
                  <a:lnTo>
                    <a:pt x="20462" y="47847"/>
                  </a:lnTo>
                  <a:lnTo>
                    <a:pt x="20471" y="47609"/>
                  </a:lnTo>
                  <a:lnTo>
                    <a:pt x="20489" y="47382"/>
                  </a:lnTo>
                  <a:lnTo>
                    <a:pt x="20511" y="47155"/>
                  </a:lnTo>
                  <a:lnTo>
                    <a:pt x="20542" y="46928"/>
                  </a:lnTo>
                  <a:lnTo>
                    <a:pt x="20573" y="46713"/>
                  </a:lnTo>
                  <a:lnTo>
                    <a:pt x="20609" y="46497"/>
                  </a:lnTo>
                  <a:lnTo>
                    <a:pt x="20649" y="46293"/>
                  </a:lnTo>
                  <a:lnTo>
                    <a:pt x="20694" y="46089"/>
                  </a:lnTo>
                  <a:lnTo>
                    <a:pt x="20742" y="45896"/>
                  </a:lnTo>
                  <a:lnTo>
                    <a:pt x="20796" y="45691"/>
                  </a:lnTo>
                  <a:lnTo>
                    <a:pt x="20854" y="45510"/>
                  </a:lnTo>
                  <a:lnTo>
                    <a:pt x="20916" y="45328"/>
                  </a:lnTo>
                  <a:lnTo>
                    <a:pt x="20983" y="45147"/>
                  </a:lnTo>
                  <a:lnTo>
                    <a:pt x="21050" y="44977"/>
                  </a:lnTo>
                  <a:lnTo>
                    <a:pt x="21121" y="44806"/>
                  </a:lnTo>
                  <a:lnTo>
                    <a:pt x="21197" y="44636"/>
                  </a:lnTo>
                  <a:lnTo>
                    <a:pt x="21277" y="44477"/>
                  </a:lnTo>
                  <a:lnTo>
                    <a:pt x="21361" y="44319"/>
                  </a:lnTo>
                  <a:lnTo>
                    <a:pt x="21446" y="44171"/>
                  </a:lnTo>
                  <a:lnTo>
                    <a:pt x="21535" y="44024"/>
                  </a:lnTo>
                  <a:lnTo>
                    <a:pt x="21628" y="43887"/>
                  </a:lnTo>
                  <a:lnTo>
                    <a:pt x="21726" y="43751"/>
                  </a:lnTo>
                  <a:lnTo>
                    <a:pt x="21824" y="43627"/>
                  </a:lnTo>
                  <a:lnTo>
                    <a:pt x="21922" y="43490"/>
                  </a:lnTo>
                  <a:lnTo>
                    <a:pt x="22029" y="43377"/>
                  </a:lnTo>
                  <a:lnTo>
                    <a:pt x="22132" y="43252"/>
                  </a:lnTo>
                  <a:lnTo>
                    <a:pt x="22243" y="43150"/>
                  </a:lnTo>
                  <a:lnTo>
                    <a:pt x="22465" y="42934"/>
                  </a:lnTo>
                  <a:lnTo>
                    <a:pt x="22697" y="42753"/>
                  </a:lnTo>
                  <a:lnTo>
                    <a:pt x="22937" y="42571"/>
                  </a:lnTo>
                  <a:lnTo>
                    <a:pt x="23187" y="42424"/>
                  </a:lnTo>
                  <a:lnTo>
                    <a:pt x="23440" y="42288"/>
                  </a:lnTo>
                  <a:lnTo>
                    <a:pt x="23699" y="42174"/>
                  </a:lnTo>
                  <a:lnTo>
                    <a:pt x="23966" y="42083"/>
                  </a:lnTo>
                  <a:lnTo>
                    <a:pt x="24233" y="42004"/>
                  </a:lnTo>
                  <a:lnTo>
                    <a:pt x="24505" y="41947"/>
                  </a:lnTo>
                  <a:lnTo>
                    <a:pt x="24781" y="41913"/>
                  </a:lnTo>
                  <a:lnTo>
                    <a:pt x="25052" y="41891"/>
                  </a:lnTo>
                  <a:close/>
                  <a:moveTo>
                    <a:pt x="25511" y="55199"/>
                  </a:moveTo>
                  <a:lnTo>
                    <a:pt x="26018" y="55211"/>
                  </a:lnTo>
                  <a:lnTo>
                    <a:pt x="26272" y="55222"/>
                  </a:lnTo>
                  <a:lnTo>
                    <a:pt x="26526" y="55234"/>
                  </a:lnTo>
                  <a:lnTo>
                    <a:pt x="26780" y="55256"/>
                  </a:lnTo>
                  <a:lnTo>
                    <a:pt x="27033" y="55290"/>
                  </a:lnTo>
                  <a:lnTo>
                    <a:pt x="27287" y="55324"/>
                  </a:lnTo>
                  <a:lnTo>
                    <a:pt x="27541" y="55381"/>
                  </a:lnTo>
                  <a:lnTo>
                    <a:pt x="27790" y="55426"/>
                  </a:lnTo>
                  <a:lnTo>
                    <a:pt x="28044" y="55494"/>
                  </a:lnTo>
                  <a:lnTo>
                    <a:pt x="28298" y="55563"/>
                  </a:lnTo>
                  <a:lnTo>
                    <a:pt x="28547" y="55642"/>
                  </a:lnTo>
                  <a:lnTo>
                    <a:pt x="28801" y="55721"/>
                  </a:lnTo>
                  <a:lnTo>
                    <a:pt x="29050" y="55823"/>
                  </a:lnTo>
                  <a:lnTo>
                    <a:pt x="29299" y="55926"/>
                  </a:lnTo>
                  <a:lnTo>
                    <a:pt x="29549" y="56039"/>
                  </a:lnTo>
                  <a:lnTo>
                    <a:pt x="29798" y="56153"/>
                  </a:lnTo>
                  <a:lnTo>
                    <a:pt x="30047" y="56277"/>
                  </a:lnTo>
                  <a:lnTo>
                    <a:pt x="30292" y="56425"/>
                  </a:lnTo>
                  <a:lnTo>
                    <a:pt x="30537" y="56561"/>
                  </a:lnTo>
                  <a:lnTo>
                    <a:pt x="30782" y="56720"/>
                  </a:lnTo>
                  <a:lnTo>
                    <a:pt x="31027" y="56890"/>
                  </a:lnTo>
                  <a:lnTo>
                    <a:pt x="31267" y="57060"/>
                  </a:lnTo>
                  <a:lnTo>
                    <a:pt x="31512" y="57242"/>
                  </a:lnTo>
                  <a:lnTo>
                    <a:pt x="31748" y="57435"/>
                  </a:lnTo>
                  <a:lnTo>
                    <a:pt x="31989" y="57639"/>
                  </a:lnTo>
                  <a:lnTo>
                    <a:pt x="32225" y="57854"/>
                  </a:lnTo>
                  <a:lnTo>
                    <a:pt x="32461" y="58081"/>
                  </a:lnTo>
                  <a:lnTo>
                    <a:pt x="32692" y="58320"/>
                  </a:lnTo>
                  <a:lnTo>
                    <a:pt x="32924" y="58558"/>
                  </a:lnTo>
                  <a:lnTo>
                    <a:pt x="33155" y="58819"/>
                  </a:lnTo>
                  <a:lnTo>
                    <a:pt x="33382" y="59080"/>
                  </a:lnTo>
                  <a:lnTo>
                    <a:pt x="33605" y="59352"/>
                  </a:lnTo>
                  <a:lnTo>
                    <a:pt x="33832" y="59647"/>
                  </a:lnTo>
                  <a:lnTo>
                    <a:pt x="34050" y="59942"/>
                  </a:lnTo>
                  <a:lnTo>
                    <a:pt x="34273" y="60248"/>
                  </a:lnTo>
                  <a:lnTo>
                    <a:pt x="34486" y="60577"/>
                  </a:lnTo>
                  <a:lnTo>
                    <a:pt x="34704" y="60907"/>
                  </a:lnTo>
                  <a:lnTo>
                    <a:pt x="34914" y="61247"/>
                  </a:lnTo>
                  <a:lnTo>
                    <a:pt x="35127" y="61599"/>
                  </a:lnTo>
                  <a:lnTo>
                    <a:pt x="35332" y="61973"/>
                  </a:lnTo>
                  <a:lnTo>
                    <a:pt x="35537" y="62347"/>
                  </a:lnTo>
                  <a:lnTo>
                    <a:pt x="35737" y="62745"/>
                  </a:lnTo>
                  <a:lnTo>
                    <a:pt x="35938" y="63142"/>
                  </a:lnTo>
                  <a:lnTo>
                    <a:pt x="36134" y="63561"/>
                  </a:lnTo>
                  <a:lnTo>
                    <a:pt x="36329" y="63993"/>
                  </a:lnTo>
                  <a:lnTo>
                    <a:pt x="36516" y="64435"/>
                  </a:lnTo>
                  <a:lnTo>
                    <a:pt x="36708" y="64889"/>
                  </a:lnTo>
                  <a:lnTo>
                    <a:pt x="36890" y="65354"/>
                  </a:lnTo>
                  <a:lnTo>
                    <a:pt x="37073" y="65831"/>
                  </a:lnTo>
                  <a:lnTo>
                    <a:pt x="37251" y="66330"/>
                  </a:lnTo>
                  <a:lnTo>
                    <a:pt x="37425" y="66829"/>
                  </a:lnTo>
                  <a:lnTo>
                    <a:pt x="37594" y="67351"/>
                  </a:lnTo>
                  <a:lnTo>
                    <a:pt x="37763" y="67884"/>
                  </a:lnTo>
                  <a:lnTo>
                    <a:pt x="37928" y="68429"/>
                  </a:lnTo>
                  <a:lnTo>
                    <a:pt x="38088" y="68996"/>
                  </a:lnTo>
                  <a:lnTo>
                    <a:pt x="38244" y="69564"/>
                  </a:lnTo>
                  <a:lnTo>
                    <a:pt x="38395" y="70154"/>
                  </a:lnTo>
                  <a:lnTo>
                    <a:pt x="38524" y="70664"/>
                  </a:lnTo>
                  <a:lnTo>
                    <a:pt x="38649" y="71186"/>
                  </a:lnTo>
                  <a:lnTo>
                    <a:pt x="38769" y="71708"/>
                  </a:lnTo>
                  <a:lnTo>
                    <a:pt x="38889" y="72230"/>
                  </a:lnTo>
                  <a:lnTo>
                    <a:pt x="39005" y="72763"/>
                  </a:lnTo>
                  <a:lnTo>
                    <a:pt x="39121" y="73296"/>
                  </a:lnTo>
                  <a:lnTo>
                    <a:pt x="39232" y="73841"/>
                  </a:lnTo>
                  <a:lnTo>
                    <a:pt x="39343" y="74386"/>
                  </a:lnTo>
                  <a:lnTo>
                    <a:pt x="39450" y="74942"/>
                  </a:lnTo>
                  <a:lnTo>
                    <a:pt x="39557" y="75486"/>
                  </a:lnTo>
                  <a:lnTo>
                    <a:pt x="39758" y="76609"/>
                  </a:lnTo>
                  <a:lnTo>
                    <a:pt x="39953" y="77755"/>
                  </a:lnTo>
                  <a:lnTo>
                    <a:pt x="40145" y="78901"/>
                  </a:lnTo>
                  <a:lnTo>
                    <a:pt x="40323" y="80070"/>
                  </a:lnTo>
                  <a:lnTo>
                    <a:pt x="40492" y="81250"/>
                  </a:lnTo>
                  <a:lnTo>
                    <a:pt x="40657" y="82441"/>
                  </a:lnTo>
                  <a:lnTo>
                    <a:pt x="40817" y="83644"/>
                  </a:lnTo>
                  <a:lnTo>
                    <a:pt x="40969" y="84858"/>
                  </a:lnTo>
                  <a:lnTo>
                    <a:pt x="41111" y="86083"/>
                  </a:lnTo>
                  <a:lnTo>
                    <a:pt x="41249" y="87309"/>
                  </a:lnTo>
                  <a:lnTo>
                    <a:pt x="41383" y="88545"/>
                  </a:lnTo>
                  <a:lnTo>
                    <a:pt x="41512" y="89782"/>
                  </a:lnTo>
                  <a:lnTo>
                    <a:pt x="41632" y="91030"/>
                  </a:lnTo>
                  <a:lnTo>
                    <a:pt x="41752" y="92278"/>
                  </a:lnTo>
                  <a:lnTo>
                    <a:pt x="41863" y="93526"/>
                  </a:lnTo>
                  <a:lnTo>
                    <a:pt x="41970" y="94786"/>
                  </a:lnTo>
                  <a:lnTo>
                    <a:pt x="42077" y="96034"/>
                  </a:lnTo>
                  <a:lnTo>
                    <a:pt x="42175" y="97282"/>
                  </a:lnTo>
                  <a:lnTo>
                    <a:pt x="42273" y="98530"/>
                  </a:lnTo>
                  <a:lnTo>
                    <a:pt x="42460" y="101026"/>
                  </a:lnTo>
                  <a:lnTo>
                    <a:pt x="42634" y="103488"/>
                  </a:lnTo>
                  <a:lnTo>
                    <a:pt x="42803" y="105928"/>
                  </a:lnTo>
                  <a:lnTo>
                    <a:pt x="42968" y="108333"/>
                  </a:lnTo>
                  <a:lnTo>
                    <a:pt x="43119" y="110625"/>
                  </a:lnTo>
                  <a:lnTo>
                    <a:pt x="43257" y="112928"/>
                  </a:lnTo>
                  <a:lnTo>
                    <a:pt x="43390" y="115220"/>
                  </a:lnTo>
                  <a:lnTo>
                    <a:pt x="43511" y="117523"/>
                  </a:lnTo>
                  <a:lnTo>
                    <a:pt x="43626" y="119827"/>
                  </a:lnTo>
                  <a:lnTo>
                    <a:pt x="43729" y="122130"/>
                  </a:lnTo>
                  <a:lnTo>
                    <a:pt x="43822" y="124433"/>
                  </a:lnTo>
                  <a:lnTo>
                    <a:pt x="43907" y="126736"/>
                  </a:lnTo>
                  <a:lnTo>
                    <a:pt x="43983" y="129039"/>
                  </a:lnTo>
                  <a:lnTo>
                    <a:pt x="44049" y="131343"/>
                  </a:lnTo>
                  <a:lnTo>
                    <a:pt x="44107" y="133646"/>
                  </a:lnTo>
                  <a:lnTo>
                    <a:pt x="44156" y="135949"/>
                  </a:lnTo>
                  <a:lnTo>
                    <a:pt x="44196" y="138264"/>
                  </a:lnTo>
                  <a:lnTo>
                    <a:pt x="44232" y="140567"/>
                  </a:lnTo>
                  <a:lnTo>
                    <a:pt x="44254" y="142882"/>
                  </a:lnTo>
                  <a:lnTo>
                    <a:pt x="44268" y="145185"/>
                  </a:lnTo>
                  <a:lnTo>
                    <a:pt x="44170" y="145026"/>
                  </a:lnTo>
                  <a:lnTo>
                    <a:pt x="44063" y="144879"/>
                  </a:lnTo>
                  <a:lnTo>
                    <a:pt x="43947" y="144742"/>
                  </a:lnTo>
                  <a:lnTo>
                    <a:pt x="43827" y="144618"/>
                  </a:lnTo>
                  <a:lnTo>
                    <a:pt x="43693" y="144504"/>
                  </a:lnTo>
                  <a:lnTo>
                    <a:pt x="43551" y="144391"/>
                  </a:lnTo>
                  <a:lnTo>
                    <a:pt x="43404" y="144300"/>
                  </a:lnTo>
                  <a:lnTo>
                    <a:pt x="43248" y="144220"/>
                  </a:lnTo>
                  <a:lnTo>
                    <a:pt x="43088" y="144141"/>
                  </a:lnTo>
                  <a:lnTo>
                    <a:pt x="42919" y="144073"/>
                  </a:lnTo>
                  <a:lnTo>
                    <a:pt x="42740" y="144016"/>
                  </a:lnTo>
                  <a:lnTo>
                    <a:pt x="42562" y="143971"/>
                  </a:lnTo>
                  <a:lnTo>
                    <a:pt x="42371" y="143937"/>
                  </a:lnTo>
                  <a:lnTo>
                    <a:pt x="42180" y="143903"/>
                  </a:lnTo>
                  <a:lnTo>
                    <a:pt x="41984" y="143880"/>
                  </a:lnTo>
                  <a:lnTo>
                    <a:pt x="41779" y="143869"/>
                  </a:lnTo>
                  <a:lnTo>
                    <a:pt x="41570" y="143857"/>
                  </a:lnTo>
                  <a:lnTo>
                    <a:pt x="41356" y="143857"/>
                  </a:lnTo>
                  <a:lnTo>
                    <a:pt x="40920" y="143880"/>
                  </a:lnTo>
                  <a:lnTo>
                    <a:pt x="40470" y="143914"/>
                  </a:lnTo>
                  <a:lnTo>
                    <a:pt x="40011" y="143982"/>
                  </a:lnTo>
                  <a:lnTo>
                    <a:pt x="39539" y="144073"/>
                  </a:lnTo>
                  <a:lnTo>
                    <a:pt x="39063" y="144175"/>
                  </a:lnTo>
                  <a:lnTo>
                    <a:pt x="38587" y="144300"/>
                  </a:lnTo>
                  <a:lnTo>
                    <a:pt x="38101" y="144436"/>
                  </a:lnTo>
                  <a:lnTo>
                    <a:pt x="37625" y="144584"/>
                  </a:lnTo>
                  <a:lnTo>
                    <a:pt x="37144" y="144731"/>
                  </a:lnTo>
                  <a:lnTo>
                    <a:pt x="36677" y="144890"/>
                  </a:lnTo>
                  <a:lnTo>
                    <a:pt x="36214" y="145060"/>
                  </a:lnTo>
                  <a:lnTo>
                    <a:pt x="35323" y="145389"/>
                  </a:lnTo>
                  <a:lnTo>
                    <a:pt x="34495" y="145718"/>
                  </a:lnTo>
                  <a:lnTo>
                    <a:pt x="33752" y="146013"/>
                  </a:lnTo>
                  <a:lnTo>
                    <a:pt x="33106" y="146251"/>
                  </a:lnTo>
                  <a:lnTo>
                    <a:pt x="32830" y="146354"/>
                  </a:lnTo>
                  <a:lnTo>
                    <a:pt x="32585" y="146433"/>
                  </a:lnTo>
                  <a:lnTo>
                    <a:pt x="32376" y="146490"/>
                  </a:lnTo>
                  <a:lnTo>
                    <a:pt x="32207" y="146524"/>
                  </a:lnTo>
                  <a:lnTo>
                    <a:pt x="31459" y="146637"/>
                  </a:lnTo>
                  <a:lnTo>
                    <a:pt x="30711" y="146728"/>
                  </a:lnTo>
                  <a:lnTo>
                    <a:pt x="29963" y="146819"/>
                  </a:lnTo>
                  <a:lnTo>
                    <a:pt x="29219" y="146887"/>
                  </a:lnTo>
                  <a:lnTo>
                    <a:pt x="28476" y="146955"/>
                  </a:lnTo>
                  <a:lnTo>
                    <a:pt x="27728" y="147000"/>
                  </a:lnTo>
                  <a:lnTo>
                    <a:pt x="26984" y="147034"/>
                  </a:lnTo>
                  <a:lnTo>
                    <a:pt x="26241" y="147068"/>
                  </a:lnTo>
                  <a:lnTo>
                    <a:pt x="25497" y="147091"/>
                  </a:lnTo>
                  <a:lnTo>
                    <a:pt x="24754" y="147102"/>
                  </a:lnTo>
                  <a:lnTo>
                    <a:pt x="23267" y="147102"/>
                  </a:lnTo>
                  <a:lnTo>
                    <a:pt x="22523" y="147080"/>
                  </a:lnTo>
                  <a:lnTo>
                    <a:pt x="21780" y="147057"/>
                  </a:lnTo>
                  <a:lnTo>
                    <a:pt x="21036" y="147034"/>
                  </a:lnTo>
                  <a:lnTo>
                    <a:pt x="20293" y="147000"/>
                  </a:lnTo>
                  <a:lnTo>
                    <a:pt x="18806" y="146910"/>
                  </a:lnTo>
                  <a:lnTo>
                    <a:pt x="17319" y="146796"/>
                  </a:lnTo>
                  <a:lnTo>
                    <a:pt x="15832" y="146660"/>
                  </a:lnTo>
                  <a:lnTo>
                    <a:pt x="14345" y="146512"/>
                  </a:lnTo>
                  <a:lnTo>
                    <a:pt x="12853" y="146354"/>
                  </a:lnTo>
                  <a:lnTo>
                    <a:pt x="11366" y="146172"/>
                  </a:lnTo>
                  <a:lnTo>
                    <a:pt x="8379" y="145809"/>
                  </a:lnTo>
                  <a:lnTo>
                    <a:pt x="8321" y="145809"/>
                  </a:lnTo>
                  <a:lnTo>
                    <a:pt x="8272" y="145832"/>
                  </a:lnTo>
                  <a:lnTo>
                    <a:pt x="8219" y="145843"/>
                  </a:lnTo>
                  <a:lnTo>
                    <a:pt x="8174" y="145877"/>
                  </a:lnTo>
                  <a:lnTo>
                    <a:pt x="8130" y="145911"/>
                  </a:lnTo>
                  <a:lnTo>
                    <a:pt x="8085" y="145956"/>
                  </a:lnTo>
                  <a:lnTo>
                    <a:pt x="8045" y="146002"/>
                  </a:lnTo>
                  <a:lnTo>
                    <a:pt x="8005" y="146059"/>
                  </a:lnTo>
                  <a:lnTo>
                    <a:pt x="8081" y="127950"/>
                  </a:lnTo>
                  <a:lnTo>
                    <a:pt x="8152" y="109842"/>
                  </a:lnTo>
                  <a:lnTo>
                    <a:pt x="8161" y="107074"/>
                  </a:lnTo>
                  <a:lnTo>
                    <a:pt x="8165" y="104282"/>
                  </a:lnTo>
                  <a:lnTo>
                    <a:pt x="8179" y="101480"/>
                  </a:lnTo>
                  <a:lnTo>
                    <a:pt x="8187" y="100084"/>
                  </a:lnTo>
                  <a:lnTo>
                    <a:pt x="8201" y="98689"/>
                  </a:lnTo>
                  <a:lnTo>
                    <a:pt x="8223" y="97293"/>
                  </a:lnTo>
                  <a:lnTo>
                    <a:pt x="8245" y="95898"/>
                  </a:lnTo>
                  <a:lnTo>
                    <a:pt x="8277" y="94502"/>
                  </a:lnTo>
                  <a:lnTo>
                    <a:pt x="8317" y="93118"/>
                  </a:lnTo>
                  <a:lnTo>
                    <a:pt x="8366" y="91745"/>
                  </a:lnTo>
                  <a:lnTo>
                    <a:pt x="8423" y="90372"/>
                  </a:lnTo>
                  <a:lnTo>
                    <a:pt x="8459" y="89691"/>
                  </a:lnTo>
                  <a:lnTo>
                    <a:pt x="8490" y="89011"/>
                  </a:lnTo>
                  <a:lnTo>
                    <a:pt x="8530" y="88341"/>
                  </a:lnTo>
                  <a:lnTo>
                    <a:pt x="8570" y="87660"/>
                  </a:lnTo>
                  <a:lnTo>
                    <a:pt x="8615" y="86991"/>
                  </a:lnTo>
                  <a:lnTo>
                    <a:pt x="8664" y="86322"/>
                  </a:lnTo>
                  <a:lnTo>
                    <a:pt x="8713" y="85652"/>
                  </a:lnTo>
                  <a:lnTo>
                    <a:pt x="8766" y="84994"/>
                  </a:lnTo>
                  <a:lnTo>
                    <a:pt x="8824" y="84325"/>
                  </a:lnTo>
                  <a:lnTo>
                    <a:pt x="8886" y="83678"/>
                  </a:lnTo>
                  <a:lnTo>
                    <a:pt x="8949" y="83020"/>
                  </a:lnTo>
                  <a:lnTo>
                    <a:pt x="9016" y="82373"/>
                  </a:lnTo>
                  <a:lnTo>
                    <a:pt x="9091" y="81727"/>
                  </a:lnTo>
                  <a:lnTo>
                    <a:pt x="9167" y="81080"/>
                  </a:lnTo>
                  <a:lnTo>
                    <a:pt x="9247" y="80444"/>
                  </a:lnTo>
                  <a:lnTo>
                    <a:pt x="9332" y="79809"/>
                  </a:lnTo>
                  <a:lnTo>
                    <a:pt x="9421" y="79174"/>
                  </a:lnTo>
                  <a:lnTo>
                    <a:pt x="9514" y="78550"/>
                  </a:lnTo>
                  <a:lnTo>
                    <a:pt x="9612" y="77937"/>
                  </a:lnTo>
                  <a:lnTo>
                    <a:pt x="9715" y="77313"/>
                  </a:lnTo>
                  <a:lnTo>
                    <a:pt x="9821" y="76700"/>
                  </a:lnTo>
                  <a:lnTo>
                    <a:pt x="9933" y="76099"/>
                  </a:lnTo>
                  <a:lnTo>
                    <a:pt x="10048" y="75498"/>
                  </a:lnTo>
                  <a:lnTo>
                    <a:pt x="10173" y="74896"/>
                  </a:lnTo>
                  <a:lnTo>
                    <a:pt x="10298" y="74306"/>
                  </a:lnTo>
                  <a:lnTo>
                    <a:pt x="10431" y="73728"/>
                  </a:lnTo>
                  <a:lnTo>
                    <a:pt x="10569" y="73138"/>
                  </a:lnTo>
                  <a:lnTo>
                    <a:pt x="10716" y="72570"/>
                  </a:lnTo>
                  <a:lnTo>
                    <a:pt x="10863" y="72003"/>
                  </a:lnTo>
                  <a:lnTo>
                    <a:pt x="11019" y="71436"/>
                  </a:lnTo>
                  <a:lnTo>
                    <a:pt x="11179" y="70880"/>
                  </a:lnTo>
                  <a:lnTo>
                    <a:pt x="11348" y="70335"/>
                  </a:lnTo>
                  <a:lnTo>
                    <a:pt x="11522" y="69790"/>
                  </a:lnTo>
                  <a:lnTo>
                    <a:pt x="11700" y="69246"/>
                  </a:lnTo>
                  <a:lnTo>
                    <a:pt x="11887" y="68724"/>
                  </a:lnTo>
                  <a:lnTo>
                    <a:pt x="12079" y="68191"/>
                  </a:lnTo>
                  <a:lnTo>
                    <a:pt x="12226" y="67805"/>
                  </a:lnTo>
                  <a:lnTo>
                    <a:pt x="12377" y="67430"/>
                  </a:lnTo>
                  <a:lnTo>
                    <a:pt x="12528" y="67056"/>
                  </a:lnTo>
                  <a:lnTo>
                    <a:pt x="12680" y="66693"/>
                  </a:lnTo>
                  <a:lnTo>
                    <a:pt x="12836" y="66330"/>
                  </a:lnTo>
                  <a:lnTo>
                    <a:pt x="12991" y="65978"/>
                  </a:lnTo>
                  <a:lnTo>
                    <a:pt x="13152" y="65626"/>
                  </a:lnTo>
                  <a:lnTo>
                    <a:pt x="13312" y="65286"/>
                  </a:lnTo>
                  <a:lnTo>
                    <a:pt x="13472" y="64946"/>
                  </a:lnTo>
                  <a:lnTo>
                    <a:pt x="13637" y="64628"/>
                  </a:lnTo>
                  <a:lnTo>
                    <a:pt x="13806" y="64299"/>
                  </a:lnTo>
                  <a:lnTo>
                    <a:pt x="13971" y="63981"/>
                  </a:lnTo>
                  <a:lnTo>
                    <a:pt x="14140" y="63675"/>
                  </a:lnTo>
                  <a:lnTo>
                    <a:pt x="14309" y="63369"/>
                  </a:lnTo>
                  <a:lnTo>
                    <a:pt x="14483" y="63074"/>
                  </a:lnTo>
                  <a:lnTo>
                    <a:pt x="14656" y="62779"/>
                  </a:lnTo>
                  <a:lnTo>
                    <a:pt x="14835" y="62495"/>
                  </a:lnTo>
                  <a:lnTo>
                    <a:pt x="15008" y="62223"/>
                  </a:lnTo>
                  <a:lnTo>
                    <a:pt x="15186" y="61950"/>
                  </a:lnTo>
                  <a:lnTo>
                    <a:pt x="15364" y="61678"/>
                  </a:lnTo>
                  <a:lnTo>
                    <a:pt x="15729" y="61167"/>
                  </a:lnTo>
                  <a:lnTo>
                    <a:pt x="16094" y="60668"/>
                  </a:lnTo>
                  <a:lnTo>
                    <a:pt x="16468" y="60203"/>
                  </a:lnTo>
                  <a:lnTo>
                    <a:pt x="16847" y="59761"/>
                  </a:lnTo>
                  <a:lnTo>
                    <a:pt x="17225" y="59341"/>
                  </a:lnTo>
                  <a:lnTo>
                    <a:pt x="17608" y="58932"/>
                  </a:lnTo>
                  <a:lnTo>
                    <a:pt x="17996" y="58558"/>
                  </a:lnTo>
                  <a:lnTo>
                    <a:pt x="18387" y="58195"/>
                  </a:lnTo>
                  <a:lnTo>
                    <a:pt x="18779" y="57866"/>
                  </a:lnTo>
                  <a:lnTo>
                    <a:pt x="19175" y="57548"/>
                  </a:lnTo>
                  <a:lnTo>
                    <a:pt x="19576" y="57264"/>
                  </a:lnTo>
                  <a:lnTo>
                    <a:pt x="19972" y="56992"/>
                  </a:lnTo>
                  <a:lnTo>
                    <a:pt x="20377" y="56731"/>
                  </a:lnTo>
                  <a:lnTo>
                    <a:pt x="20778" y="56504"/>
                  </a:lnTo>
                  <a:lnTo>
                    <a:pt x="21183" y="56300"/>
                  </a:lnTo>
                  <a:lnTo>
                    <a:pt x="21584" y="56107"/>
                  </a:lnTo>
                  <a:lnTo>
                    <a:pt x="21989" y="55937"/>
                  </a:lnTo>
                  <a:lnTo>
                    <a:pt x="22394" y="55778"/>
                  </a:lnTo>
                  <a:lnTo>
                    <a:pt x="22799" y="55642"/>
                  </a:lnTo>
                  <a:lnTo>
                    <a:pt x="23200" y="55528"/>
                  </a:lnTo>
                  <a:lnTo>
                    <a:pt x="23605" y="55438"/>
                  </a:lnTo>
                  <a:lnTo>
                    <a:pt x="24006" y="55358"/>
                  </a:lnTo>
                  <a:lnTo>
                    <a:pt x="24505" y="55279"/>
                  </a:lnTo>
                  <a:lnTo>
                    <a:pt x="25008" y="55234"/>
                  </a:lnTo>
                  <a:lnTo>
                    <a:pt x="25511" y="55199"/>
                  </a:lnTo>
                  <a:close/>
                  <a:moveTo>
                    <a:pt x="7987" y="149360"/>
                  </a:moveTo>
                  <a:lnTo>
                    <a:pt x="8032" y="149440"/>
                  </a:lnTo>
                  <a:lnTo>
                    <a:pt x="8072" y="149519"/>
                  </a:lnTo>
                  <a:lnTo>
                    <a:pt x="8121" y="149587"/>
                  </a:lnTo>
                  <a:lnTo>
                    <a:pt x="8165" y="149644"/>
                  </a:lnTo>
                  <a:lnTo>
                    <a:pt x="8219" y="149701"/>
                  </a:lnTo>
                  <a:lnTo>
                    <a:pt x="8268" y="149746"/>
                  </a:lnTo>
                  <a:lnTo>
                    <a:pt x="8321" y="149780"/>
                  </a:lnTo>
                  <a:lnTo>
                    <a:pt x="8379" y="149803"/>
                  </a:lnTo>
                  <a:lnTo>
                    <a:pt x="8927" y="149984"/>
                  </a:lnTo>
                  <a:lnTo>
                    <a:pt x="9470" y="150143"/>
                  </a:lnTo>
                  <a:lnTo>
                    <a:pt x="10017" y="150291"/>
                  </a:lnTo>
                  <a:lnTo>
                    <a:pt x="10560" y="150427"/>
                  </a:lnTo>
                  <a:lnTo>
                    <a:pt x="11108" y="150563"/>
                  </a:lnTo>
                  <a:lnTo>
                    <a:pt x="11656" y="150676"/>
                  </a:lnTo>
                  <a:lnTo>
                    <a:pt x="12203" y="150790"/>
                  </a:lnTo>
                  <a:lnTo>
                    <a:pt x="12751" y="150903"/>
                  </a:lnTo>
                  <a:lnTo>
                    <a:pt x="12733" y="151788"/>
                  </a:lnTo>
                  <a:lnTo>
                    <a:pt x="12724" y="152696"/>
                  </a:lnTo>
                  <a:lnTo>
                    <a:pt x="12715" y="153592"/>
                  </a:lnTo>
                  <a:lnTo>
                    <a:pt x="12711" y="154511"/>
                  </a:lnTo>
                  <a:lnTo>
                    <a:pt x="12711" y="155419"/>
                  </a:lnTo>
                  <a:lnTo>
                    <a:pt x="12715" y="156338"/>
                  </a:lnTo>
                  <a:lnTo>
                    <a:pt x="12724" y="157257"/>
                  </a:lnTo>
                  <a:lnTo>
                    <a:pt x="12738" y="158176"/>
                  </a:lnTo>
                  <a:lnTo>
                    <a:pt x="12751" y="159095"/>
                  </a:lnTo>
                  <a:lnTo>
                    <a:pt x="12769" y="160014"/>
                  </a:lnTo>
                  <a:lnTo>
                    <a:pt x="12787" y="160933"/>
                  </a:lnTo>
                  <a:lnTo>
                    <a:pt x="12809" y="161841"/>
                  </a:lnTo>
                  <a:lnTo>
                    <a:pt x="12862" y="163668"/>
                  </a:lnTo>
                  <a:lnTo>
                    <a:pt x="12925" y="165483"/>
                  </a:lnTo>
                  <a:lnTo>
                    <a:pt x="12755" y="165131"/>
                  </a:lnTo>
                  <a:lnTo>
                    <a:pt x="12586" y="164780"/>
                  </a:lnTo>
                  <a:lnTo>
                    <a:pt x="12421" y="164416"/>
                  </a:lnTo>
                  <a:lnTo>
                    <a:pt x="12257" y="164042"/>
                  </a:lnTo>
                  <a:lnTo>
                    <a:pt x="12092" y="163668"/>
                  </a:lnTo>
                  <a:lnTo>
                    <a:pt x="11932" y="163282"/>
                  </a:lnTo>
                  <a:lnTo>
                    <a:pt x="11771" y="162896"/>
                  </a:lnTo>
                  <a:lnTo>
                    <a:pt x="11611" y="162499"/>
                  </a:lnTo>
                  <a:lnTo>
                    <a:pt x="11455" y="162091"/>
                  </a:lnTo>
                  <a:lnTo>
                    <a:pt x="11300" y="161682"/>
                  </a:lnTo>
                  <a:lnTo>
                    <a:pt x="11148" y="161262"/>
                  </a:lnTo>
                  <a:lnTo>
                    <a:pt x="10997" y="160831"/>
                  </a:lnTo>
                  <a:lnTo>
                    <a:pt x="10850" y="160400"/>
                  </a:lnTo>
                  <a:lnTo>
                    <a:pt x="10703" y="159957"/>
                  </a:lnTo>
                  <a:lnTo>
                    <a:pt x="10556" y="159515"/>
                  </a:lnTo>
                  <a:lnTo>
                    <a:pt x="10414" y="159050"/>
                  </a:lnTo>
                  <a:lnTo>
                    <a:pt x="10271" y="158585"/>
                  </a:lnTo>
                  <a:lnTo>
                    <a:pt x="10133" y="158119"/>
                  </a:lnTo>
                  <a:lnTo>
                    <a:pt x="9995" y="157632"/>
                  </a:lnTo>
                  <a:lnTo>
                    <a:pt x="9861" y="157144"/>
                  </a:lnTo>
                  <a:lnTo>
                    <a:pt x="9728" y="156656"/>
                  </a:lnTo>
                  <a:lnTo>
                    <a:pt x="9594" y="156145"/>
                  </a:lnTo>
                  <a:lnTo>
                    <a:pt x="9465" y="155635"/>
                  </a:lnTo>
                  <a:lnTo>
                    <a:pt x="9341" y="155113"/>
                  </a:lnTo>
                  <a:lnTo>
                    <a:pt x="9216" y="154579"/>
                  </a:lnTo>
                  <a:lnTo>
                    <a:pt x="9091" y="154046"/>
                  </a:lnTo>
                  <a:lnTo>
                    <a:pt x="8971" y="153502"/>
                  </a:lnTo>
                  <a:lnTo>
                    <a:pt x="8855" y="152946"/>
                  </a:lnTo>
                  <a:lnTo>
                    <a:pt x="8740" y="152390"/>
                  </a:lnTo>
                  <a:lnTo>
                    <a:pt x="8628" y="151822"/>
                  </a:lnTo>
                  <a:lnTo>
                    <a:pt x="8517" y="151244"/>
                  </a:lnTo>
                  <a:lnTo>
                    <a:pt x="8406" y="150654"/>
                  </a:lnTo>
                  <a:lnTo>
                    <a:pt x="8366" y="150449"/>
                  </a:lnTo>
                  <a:lnTo>
                    <a:pt x="8317" y="150268"/>
                  </a:lnTo>
                  <a:lnTo>
                    <a:pt x="8268" y="150120"/>
                  </a:lnTo>
                  <a:lnTo>
                    <a:pt x="8219" y="149984"/>
                  </a:lnTo>
                  <a:lnTo>
                    <a:pt x="8165" y="149882"/>
                  </a:lnTo>
                  <a:lnTo>
                    <a:pt x="8107" y="149791"/>
                  </a:lnTo>
                  <a:lnTo>
                    <a:pt x="8049" y="149712"/>
                  </a:lnTo>
                  <a:lnTo>
                    <a:pt x="7987" y="149655"/>
                  </a:lnTo>
                  <a:lnTo>
                    <a:pt x="7987" y="149360"/>
                  </a:lnTo>
                  <a:close/>
                  <a:moveTo>
                    <a:pt x="47665" y="141531"/>
                  </a:moveTo>
                  <a:lnTo>
                    <a:pt x="47771" y="141543"/>
                  </a:lnTo>
                  <a:lnTo>
                    <a:pt x="47878" y="141566"/>
                  </a:lnTo>
                  <a:lnTo>
                    <a:pt x="47981" y="141611"/>
                  </a:lnTo>
                  <a:lnTo>
                    <a:pt x="48083" y="141668"/>
                  </a:lnTo>
                  <a:lnTo>
                    <a:pt x="48185" y="141736"/>
                  </a:lnTo>
                  <a:lnTo>
                    <a:pt x="48283" y="141826"/>
                  </a:lnTo>
                  <a:lnTo>
                    <a:pt x="48381" y="141929"/>
                  </a:lnTo>
                  <a:lnTo>
                    <a:pt x="48475" y="142042"/>
                  </a:lnTo>
                  <a:lnTo>
                    <a:pt x="48568" y="142178"/>
                  </a:lnTo>
                  <a:lnTo>
                    <a:pt x="48662" y="142326"/>
                  </a:lnTo>
                  <a:lnTo>
                    <a:pt x="48751" y="142485"/>
                  </a:lnTo>
                  <a:lnTo>
                    <a:pt x="48840" y="142655"/>
                  </a:lnTo>
                  <a:lnTo>
                    <a:pt x="48924" y="142836"/>
                  </a:lnTo>
                  <a:lnTo>
                    <a:pt x="49009" y="143041"/>
                  </a:lnTo>
                  <a:lnTo>
                    <a:pt x="49089" y="143245"/>
                  </a:lnTo>
                  <a:lnTo>
                    <a:pt x="49174" y="143472"/>
                  </a:lnTo>
                  <a:lnTo>
                    <a:pt x="49249" y="143710"/>
                  </a:lnTo>
                  <a:lnTo>
                    <a:pt x="49325" y="143948"/>
                  </a:lnTo>
                  <a:lnTo>
                    <a:pt x="49401" y="144209"/>
                  </a:lnTo>
                  <a:lnTo>
                    <a:pt x="49477" y="144481"/>
                  </a:lnTo>
                  <a:lnTo>
                    <a:pt x="49543" y="144754"/>
                  </a:lnTo>
                  <a:lnTo>
                    <a:pt x="49615" y="145049"/>
                  </a:lnTo>
                  <a:lnTo>
                    <a:pt x="49681" y="145344"/>
                  </a:lnTo>
                  <a:lnTo>
                    <a:pt x="49748" y="145650"/>
                  </a:lnTo>
                  <a:lnTo>
                    <a:pt x="49810" y="145968"/>
                  </a:lnTo>
                  <a:lnTo>
                    <a:pt x="49868" y="146297"/>
                  </a:lnTo>
                  <a:lnTo>
                    <a:pt x="49931" y="146626"/>
                  </a:lnTo>
                  <a:lnTo>
                    <a:pt x="49989" y="146966"/>
                  </a:lnTo>
                  <a:lnTo>
                    <a:pt x="50042" y="147318"/>
                  </a:lnTo>
                  <a:lnTo>
                    <a:pt x="50095" y="147681"/>
                  </a:lnTo>
                  <a:lnTo>
                    <a:pt x="50144" y="148044"/>
                  </a:lnTo>
                  <a:lnTo>
                    <a:pt x="50193" y="148407"/>
                  </a:lnTo>
                  <a:lnTo>
                    <a:pt x="50242" y="148793"/>
                  </a:lnTo>
                  <a:lnTo>
                    <a:pt x="50287" y="149179"/>
                  </a:lnTo>
                  <a:lnTo>
                    <a:pt x="50371" y="149962"/>
                  </a:lnTo>
                  <a:lnTo>
                    <a:pt x="50447" y="150767"/>
                  </a:lnTo>
                  <a:lnTo>
                    <a:pt x="50514" y="151595"/>
                  </a:lnTo>
                  <a:lnTo>
                    <a:pt x="50572" y="152446"/>
                  </a:lnTo>
                  <a:lnTo>
                    <a:pt x="50621" y="153297"/>
                  </a:lnTo>
                  <a:lnTo>
                    <a:pt x="50661" y="154171"/>
                  </a:lnTo>
                  <a:lnTo>
                    <a:pt x="50696" y="155045"/>
                  </a:lnTo>
                  <a:lnTo>
                    <a:pt x="50719" y="155930"/>
                  </a:lnTo>
                  <a:lnTo>
                    <a:pt x="50732" y="156826"/>
                  </a:lnTo>
                  <a:lnTo>
                    <a:pt x="50741" y="157711"/>
                  </a:lnTo>
                  <a:lnTo>
                    <a:pt x="50737" y="158596"/>
                  </a:lnTo>
                  <a:lnTo>
                    <a:pt x="50723" y="159481"/>
                  </a:lnTo>
                  <a:lnTo>
                    <a:pt x="50701" y="160355"/>
                  </a:lnTo>
                  <a:lnTo>
                    <a:pt x="50674" y="161228"/>
                  </a:lnTo>
                  <a:lnTo>
                    <a:pt x="50634" y="162079"/>
                  </a:lnTo>
                  <a:lnTo>
                    <a:pt x="50585" y="162919"/>
                  </a:lnTo>
                  <a:lnTo>
                    <a:pt x="50523" y="163747"/>
                  </a:lnTo>
                  <a:lnTo>
                    <a:pt x="50492" y="164155"/>
                  </a:lnTo>
                  <a:lnTo>
                    <a:pt x="50456" y="164553"/>
                  </a:lnTo>
                  <a:lnTo>
                    <a:pt x="50420" y="164950"/>
                  </a:lnTo>
                  <a:lnTo>
                    <a:pt x="50376" y="165335"/>
                  </a:lnTo>
                  <a:lnTo>
                    <a:pt x="50336" y="165721"/>
                  </a:lnTo>
                  <a:lnTo>
                    <a:pt x="50291" y="166096"/>
                  </a:lnTo>
                  <a:lnTo>
                    <a:pt x="50242" y="166470"/>
                  </a:lnTo>
                  <a:lnTo>
                    <a:pt x="50193" y="166833"/>
                  </a:lnTo>
                  <a:lnTo>
                    <a:pt x="50140" y="167185"/>
                  </a:lnTo>
                  <a:lnTo>
                    <a:pt x="50086" y="167537"/>
                  </a:lnTo>
                  <a:lnTo>
                    <a:pt x="50029" y="167877"/>
                  </a:lnTo>
                  <a:lnTo>
                    <a:pt x="49971" y="168206"/>
                  </a:lnTo>
                  <a:lnTo>
                    <a:pt x="49908" y="168524"/>
                  </a:lnTo>
                  <a:lnTo>
                    <a:pt x="49842" y="168841"/>
                  </a:lnTo>
                  <a:lnTo>
                    <a:pt x="49775" y="169148"/>
                  </a:lnTo>
                  <a:lnTo>
                    <a:pt x="49704" y="169443"/>
                  </a:lnTo>
                  <a:lnTo>
                    <a:pt x="49632" y="169726"/>
                  </a:lnTo>
                  <a:lnTo>
                    <a:pt x="49557" y="169999"/>
                  </a:lnTo>
                  <a:lnTo>
                    <a:pt x="49481" y="170260"/>
                  </a:lnTo>
                  <a:lnTo>
                    <a:pt x="49401" y="170521"/>
                  </a:lnTo>
                  <a:lnTo>
                    <a:pt x="49316" y="170759"/>
                  </a:lnTo>
                  <a:lnTo>
                    <a:pt x="49232" y="170986"/>
                  </a:lnTo>
                  <a:lnTo>
                    <a:pt x="49143" y="171213"/>
                  </a:lnTo>
                  <a:lnTo>
                    <a:pt x="49054" y="171417"/>
                  </a:lnTo>
                  <a:lnTo>
                    <a:pt x="48960" y="171610"/>
                  </a:lnTo>
                  <a:lnTo>
                    <a:pt x="48867" y="171791"/>
                  </a:lnTo>
                  <a:lnTo>
                    <a:pt x="48764" y="171962"/>
                  </a:lnTo>
                  <a:lnTo>
                    <a:pt x="48666" y="172120"/>
                  </a:lnTo>
                  <a:lnTo>
                    <a:pt x="48564" y="172257"/>
                  </a:lnTo>
                  <a:lnTo>
                    <a:pt x="48457" y="172381"/>
                  </a:lnTo>
                  <a:lnTo>
                    <a:pt x="48346" y="172495"/>
                  </a:lnTo>
                  <a:lnTo>
                    <a:pt x="48234" y="172597"/>
                  </a:lnTo>
                  <a:lnTo>
                    <a:pt x="48119" y="172676"/>
                  </a:lnTo>
                  <a:lnTo>
                    <a:pt x="48003" y="172744"/>
                  </a:lnTo>
                  <a:lnTo>
                    <a:pt x="47883" y="172801"/>
                  </a:lnTo>
                  <a:lnTo>
                    <a:pt x="47762" y="172835"/>
                  </a:lnTo>
                  <a:lnTo>
                    <a:pt x="47638" y="172858"/>
                  </a:lnTo>
                  <a:lnTo>
                    <a:pt x="47509" y="172858"/>
                  </a:lnTo>
                  <a:lnTo>
                    <a:pt x="47380" y="172847"/>
                  </a:lnTo>
                  <a:lnTo>
                    <a:pt x="47246" y="172813"/>
                  </a:lnTo>
                  <a:lnTo>
                    <a:pt x="47108" y="172767"/>
                  </a:lnTo>
                  <a:lnTo>
                    <a:pt x="46970" y="172699"/>
                  </a:lnTo>
                  <a:lnTo>
                    <a:pt x="46828" y="172620"/>
                  </a:lnTo>
                  <a:lnTo>
                    <a:pt x="46685" y="172518"/>
                  </a:lnTo>
                  <a:lnTo>
                    <a:pt x="46534" y="172393"/>
                  </a:lnTo>
                  <a:lnTo>
                    <a:pt x="46387" y="172257"/>
                  </a:lnTo>
                  <a:lnTo>
                    <a:pt x="46231" y="172086"/>
                  </a:lnTo>
                  <a:lnTo>
                    <a:pt x="46075" y="171916"/>
                  </a:lnTo>
                  <a:lnTo>
                    <a:pt x="46031" y="171859"/>
                  </a:lnTo>
                  <a:lnTo>
                    <a:pt x="45986" y="171825"/>
                  </a:lnTo>
                  <a:lnTo>
                    <a:pt x="45942" y="171791"/>
                  </a:lnTo>
                  <a:lnTo>
                    <a:pt x="45897" y="171769"/>
                  </a:lnTo>
                  <a:lnTo>
                    <a:pt x="45857" y="171757"/>
                  </a:lnTo>
                  <a:lnTo>
                    <a:pt x="45812" y="171757"/>
                  </a:lnTo>
                  <a:lnTo>
                    <a:pt x="45772" y="171769"/>
                  </a:lnTo>
                  <a:lnTo>
                    <a:pt x="45737" y="171780"/>
                  </a:lnTo>
                  <a:lnTo>
                    <a:pt x="45697" y="171803"/>
                  </a:lnTo>
                  <a:lnTo>
                    <a:pt x="45661" y="171837"/>
                  </a:lnTo>
                  <a:lnTo>
                    <a:pt x="45625" y="171871"/>
                  </a:lnTo>
                  <a:lnTo>
                    <a:pt x="45590" y="171916"/>
                  </a:lnTo>
                  <a:lnTo>
                    <a:pt x="45528" y="172018"/>
                  </a:lnTo>
                  <a:lnTo>
                    <a:pt x="45470" y="172132"/>
                  </a:lnTo>
                  <a:lnTo>
                    <a:pt x="45536" y="170328"/>
                  </a:lnTo>
                  <a:lnTo>
                    <a:pt x="45594" y="168524"/>
                  </a:lnTo>
                  <a:lnTo>
                    <a:pt x="45652" y="166708"/>
                  </a:lnTo>
                  <a:lnTo>
                    <a:pt x="45701" y="164904"/>
                  </a:lnTo>
                  <a:lnTo>
                    <a:pt x="45750" y="163089"/>
                  </a:lnTo>
                  <a:lnTo>
                    <a:pt x="45790" y="161274"/>
                  </a:lnTo>
                  <a:lnTo>
                    <a:pt x="45821" y="159458"/>
                  </a:lnTo>
                  <a:lnTo>
                    <a:pt x="45853" y="157643"/>
                  </a:lnTo>
                  <a:lnTo>
                    <a:pt x="45875" y="155827"/>
                  </a:lnTo>
                  <a:lnTo>
                    <a:pt x="45893" y="154012"/>
                  </a:lnTo>
                  <a:lnTo>
                    <a:pt x="45906" y="152197"/>
                  </a:lnTo>
                  <a:lnTo>
                    <a:pt x="45915" y="150381"/>
                  </a:lnTo>
                  <a:lnTo>
                    <a:pt x="45919" y="148566"/>
                  </a:lnTo>
                  <a:lnTo>
                    <a:pt x="45915" y="146739"/>
                  </a:lnTo>
                  <a:lnTo>
                    <a:pt x="45906" y="144924"/>
                  </a:lnTo>
                  <a:lnTo>
                    <a:pt x="45893" y="143097"/>
                  </a:lnTo>
                  <a:lnTo>
                    <a:pt x="45937" y="143097"/>
                  </a:lnTo>
                  <a:lnTo>
                    <a:pt x="45977" y="143086"/>
                  </a:lnTo>
                  <a:lnTo>
                    <a:pt x="46022" y="143063"/>
                  </a:lnTo>
                  <a:lnTo>
                    <a:pt x="46066" y="143041"/>
                  </a:lnTo>
                  <a:lnTo>
                    <a:pt x="46106" y="143006"/>
                  </a:lnTo>
                  <a:lnTo>
                    <a:pt x="46151" y="142950"/>
                  </a:lnTo>
                  <a:lnTo>
                    <a:pt x="46195" y="142893"/>
                  </a:lnTo>
                  <a:lnTo>
                    <a:pt x="46240" y="142825"/>
                  </a:lnTo>
                  <a:lnTo>
                    <a:pt x="46369" y="142609"/>
                  </a:lnTo>
                  <a:lnTo>
                    <a:pt x="46494" y="142416"/>
                  </a:lnTo>
                  <a:lnTo>
                    <a:pt x="46618" y="142246"/>
                  </a:lnTo>
                  <a:lnTo>
                    <a:pt x="46743" y="142099"/>
                  </a:lnTo>
                  <a:lnTo>
                    <a:pt x="46863" y="141963"/>
                  </a:lnTo>
                  <a:lnTo>
                    <a:pt x="46983" y="141849"/>
                  </a:lnTo>
                  <a:lnTo>
                    <a:pt x="47099" y="141747"/>
                  </a:lnTo>
                  <a:lnTo>
                    <a:pt x="47215" y="141668"/>
                  </a:lnTo>
                  <a:lnTo>
                    <a:pt x="47331" y="141611"/>
                  </a:lnTo>
                  <a:lnTo>
                    <a:pt x="47446" y="141566"/>
                  </a:lnTo>
                  <a:lnTo>
                    <a:pt x="47553" y="141543"/>
                  </a:lnTo>
                  <a:lnTo>
                    <a:pt x="47665" y="141531"/>
                  </a:lnTo>
                  <a:close/>
                  <a:moveTo>
                    <a:pt x="43969" y="146467"/>
                  </a:moveTo>
                  <a:lnTo>
                    <a:pt x="44023" y="146478"/>
                  </a:lnTo>
                  <a:lnTo>
                    <a:pt x="44000" y="146512"/>
                  </a:lnTo>
                  <a:lnTo>
                    <a:pt x="43978" y="146558"/>
                  </a:lnTo>
                  <a:lnTo>
                    <a:pt x="43960" y="146615"/>
                  </a:lnTo>
                  <a:lnTo>
                    <a:pt x="43947" y="146683"/>
                  </a:lnTo>
                  <a:lnTo>
                    <a:pt x="43943" y="146751"/>
                  </a:lnTo>
                  <a:lnTo>
                    <a:pt x="43943" y="146830"/>
                  </a:lnTo>
                  <a:lnTo>
                    <a:pt x="43956" y="146910"/>
                  </a:lnTo>
                  <a:lnTo>
                    <a:pt x="43965" y="146944"/>
                  </a:lnTo>
                  <a:lnTo>
                    <a:pt x="43978" y="146978"/>
                  </a:lnTo>
                  <a:lnTo>
                    <a:pt x="44058" y="147193"/>
                  </a:lnTo>
                  <a:lnTo>
                    <a:pt x="44147" y="147397"/>
                  </a:lnTo>
                  <a:lnTo>
                    <a:pt x="44063" y="148373"/>
                  </a:lnTo>
                  <a:lnTo>
                    <a:pt x="43969" y="149315"/>
                  </a:lnTo>
                  <a:lnTo>
                    <a:pt x="43871" y="150245"/>
                  </a:lnTo>
                  <a:lnTo>
                    <a:pt x="43760" y="151153"/>
                  </a:lnTo>
                  <a:lnTo>
                    <a:pt x="43640" y="152038"/>
                  </a:lnTo>
                  <a:lnTo>
                    <a:pt x="43511" y="152900"/>
                  </a:lnTo>
                  <a:lnTo>
                    <a:pt x="43377" y="153751"/>
                  </a:lnTo>
                  <a:lnTo>
                    <a:pt x="43235" y="154579"/>
                  </a:lnTo>
                  <a:lnTo>
                    <a:pt x="43083" y="155385"/>
                  </a:lnTo>
                  <a:lnTo>
                    <a:pt x="42923" y="156168"/>
                  </a:lnTo>
                  <a:lnTo>
                    <a:pt x="42754" y="156939"/>
                  </a:lnTo>
                  <a:lnTo>
                    <a:pt x="42580" y="157688"/>
                  </a:lnTo>
                  <a:lnTo>
                    <a:pt x="42402" y="158414"/>
                  </a:lnTo>
                  <a:lnTo>
                    <a:pt x="42215" y="159129"/>
                  </a:lnTo>
                  <a:lnTo>
                    <a:pt x="42019" y="159821"/>
                  </a:lnTo>
                  <a:lnTo>
                    <a:pt x="41819" y="160502"/>
                  </a:lnTo>
                  <a:lnTo>
                    <a:pt x="41610" y="161149"/>
                  </a:lnTo>
                  <a:lnTo>
                    <a:pt x="41396" y="161796"/>
                  </a:lnTo>
                  <a:lnTo>
                    <a:pt x="41178" y="162408"/>
                  </a:lnTo>
                  <a:lnTo>
                    <a:pt x="40951" y="163010"/>
                  </a:lnTo>
                  <a:lnTo>
                    <a:pt x="40719" y="163600"/>
                  </a:lnTo>
                  <a:lnTo>
                    <a:pt x="40479" y="164167"/>
                  </a:lnTo>
                  <a:lnTo>
                    <a:pt x="40234" y="164723"/>
                  </a:lnTo>
                  <a:lnTo>
                    <a:pt x="39989" y="165256"/>
                  </a:lnTo>
                  <a:lnTo>
                    <a:pt x="39735" y="165778"/>
                  </a:lnTo>
                  <a:lnTo>
                    <a:pt x="39473" y="166277"/>
                  </a:lnTo>
                  <a:lnTo>
                    <a:pt x="39210" y="166765"/>
                  </a:lnTo>
                  <a:lnTo>
                    <a:pt x="38943" y="167230"/>
                  </a:lnTo>
                  <a:lnTo>
                    <a:pt x="38667" y="167684"/>
                  </a:lnTo>
                  <a:lnTo>
                    <a:pt x="38391" y="168127"/>
                  </a:lnTo>
                  <a:lnTo>
                    <a:pt x="38110" y="168546"/>
                  </a:lnTo>
                  <a:lnTo>
                    <a:pt x="37821" y="168955"/>
                  </a:lnTo>
                  <a:lnTo>
                    <a:pt x="37505" y="169397"/>
                  </a:lnTo>
                  <a:lnTo>
                    <a:pt x="37180" y="169817"/>
                  </a:lnTo>
                  <a:lnTo>
                    <a:pt x="36850" y="170214"/>
                  </a:lnTo>
                  <a:lnTo>
                    <a:pt x="36516" y="170600"/>
                  </a:lnTo>
                  <a:lnTo>
                    <a:pt x="36182" y="170974"/>
                  </a:lnTo>
                  <a:lnTo>
                    <a:pt x="35840" y="171326"/>
                  </a:lnTo>
                  <a:lnTo>
                    <a:pt x="35497" y="171655"/>
                  </a:lnTo>
                  <a:lnTo>
                    <a:pt x="35150" y="171973"/>
                  </a:lnTo>
                  <a:lnTo>
                    <a:pt x="34798" y="172279"/>
                  </a:lnTo>
                  <a:lnTo>
                    <a:pt x="34446" y="172563"/>
                  </a:lnTo>
                  <a:lnTo>
                    <a:pt x="34090" y="172835"/>
                  </a:lnTo>
                  <a:lnTo>
                    <a:pt x="33729" y="173096"/>
                  </a:lnTo>
                  <a:lnTo>
                    <a:pt x="33369" y="173334"/>
                  </a:lnTo>
                  <a:lnTo>
                    <a:pt x="33008" y="173561"/>
                  </a:lnTo>
                  <a:lnTo>
                    <a:pt x="32643" y="173777"/>
                  </a:lnTo>
                  <a:lnTo>
                    <a:pt x="32278" y="173970"/>
                  </a:lnTo>
                  <a:lnTo>
                    <a:pt x="32278" y="173970"/>
                  </a:lnTo>
                  <a:lnTo>
                    <a:pt x="32380" y="172620"/>
                  </a:lnTo>
                  <a:lnTo>
                    <a:pt x="32469" y="171235"/>
                  </a:lnTo>
                  <a:lnTo>
                    <a:pt x="32554" y="169840"/>
                  </a:lnTo>
                  <a:lnTo>
                    <a:pt x="32630" y="168433"/>
                  </a:lnTo>
                  <a:lnTo>
                    <a:pt x="32696" y="167015"/>
                  </a:lnTo>
                  <a:lnTo>
                    <a:pt x="32759" y="165585"/>
                  </a:lnTo>
                  <a:lnTo>
                    <a:pt x="32812" y="164155"/>
                  </a:lnTo>
                  <a:lnTo>
                    <a:pt x="32857" y="162715"/>
                  </a:lnTo>
                  <a:lnTo>
                    <a:pt x="32897" y="161285"/>
                  </a:lnTo>
                  <a:lnTo>
                    <a:pt x="32932" y="159855"/>
                  </a:lnTo>
                  <a:lnTo>
                    <a:pt x="32959" y="158426"/>
                  </a:lnTo>
                  <a:lnTo>
                    <a:pt x="32981" y="157019"/>
                  </a:lnTo>
                  <a:lnTo>
                    <a:pt x="32999" y="155612"/>
                  </a:lnTo>
                  <a:lnTo>
                    <a:pt x="33013" y="154228"/>
                  </a:lnTo>
                  <a:lnTo>
                    <a:pt x="33021" y="152866"/>
                  </a:lnTo>
                  <a:lnTo>
                    <a:pt x="33021" y="151516"/>
                  </a:lnTo>
                  <a:lnTo>
                    <a:pt x="33021" y="151391"/>
                  </a:lnTo>
                  <a:lnTo>
                    <a:pt x="33017" y="151278"/>
                  </a:lnTo>
                  <a:lnTo>
                    <a:pt x="33004" y="151164"/>
                  </a:lnTo>
                  <a:lnTo>
                    <a:pt x="32990" y="151062"/>
                  </a:lnTo>
                  <a:lnTo>
                    <a:pt x="32977" y="150960"/>
                  </a:lnTo>
                  <a:lnTo>
                    <a:pt x="32959" y="150869"/>
                  </a:lnTo>
                  <a:lnTo>
                    <a:pt x="32915" y="150676"/>
                  </a:lnTo>
                  <a:lnTo>
                    <a:pt x="33484" y="150574"/>
                  </a:lnTo>
                  <a:lnTo>
                    <a:pt x="34059" y="150461"/>
                  </a:lnTo>
                  <a:lnTo>
                    <a:pt x="34633" y="150336"/>
                  </a:lnTo>
                  <a:lnTo>
                    <a:pt x="35203" y="150211"/>
                  </a:lnTo>
                  <a:lnTo>
                    <a:pt x="35777" y="150075"/>
                  </a:lnTo>
                  <a:lnTo>
                    <a:pt x="36347" y="149928"/>
                  </a:lnTo>
                  <a:lnTo>
                    <a:pt x="36917" y="149769"/>
                  </a:lnTo>
                  <a:lnTo>
                    <a:pt x="37487" y="149610"/>
                  </a:lnTo>
                  <a:lnTo>
                    <a:pt x="37536" y="149599"/>
                  </a:lnTo>
                  <a:lnTo>
                    <a:pt x="37594" y="149576"/>
                  </a:lnTo>
                  <a:lnTo>
                    <a:pt x="37661" y="149553"/>
                  </a:lnTo>
                  <a:lnTo>
                    <a:pt x="37732" y="149530"/>
                  </a:lnTo>
                  <a:lnTo>
                    <a:pt x="37772" y="150109"/>
                  </a:lnTo>
                  <a:lnTo>
                    <a:pt x="37808" y="150688"/>
                  </a:lnTo>
                  <a:lnTo>
                    <a:pt x="37839" y="151255"/>
                  </a:lnTo>
                  <a:lnTo>
                    <a:pt x="37865" y="151834"/>
                  </a:lnTo>
                  <a:lnTo>
                    <a:pt x="37892" y="152401"/>
                  </a:lnTo>
                  <a:lnTo>
                    <a:pt x="37914" y="152968"/>
                  </a:lnTo>
                  <a:lnTo>
                    <a:pt x="37928" y="153536"/>
                  </a:lnTo>
                  <a:lnTo>
                    <a:pt x="37941" y="154114"/>
                  </a:lnTo>
                  <a:lnTo>
                    <a:pt x="37954" y="154682"/>
                  </a:lnTo>
                  <a:lnTo>
                    <a:pt x="37959" y="155249"/>
                  </a:lnTo>
                  <a:lnTo>
                    <a:pt x="37963" y="155816"/>
                  </a:lnTo>
                  <a:lnTo>
                    <a:pt x="37959" y="156383"/>
                  </a:lnTo>
                  <a:lnTo>
                    <a:pt x="37959" y="156951"/>
                  </a:lnTo>
                  <a:lnTo>
                    <a:pt x="37950" y="157518"/>
                  </a:lnTo>
                  <a:lnTo>
                    <a:pt x="37941" y="158074"/>
                  </a:lnTo>
                  <a:lnTo>
                    <a:pt x="37928" y="158641"/>
                  </a:lnTo>
                  <a:lnTo>
                    <a:pt x="37910" y="159209"/>
                  </a:lnTo>
                  <a:lnTo>
                    <a:pt x="37888" y="159776"/>
                  </a:lnTo>
                  <a:lnTo>
                    <a:pt x="37865" y="160332"/>
                  </a:lnTo>
                  <a:lnTo>
                    <a:pt x="37843" y="160899"/>
                  </a:lnTo>
                  <a:lnTo>
                    <a:pt x="37812" y="161466"/>
                  </a:lnTo>
                  <a:lnTo>
                    <a:pt x="37781" y="162022"/>
                  </a:lnTo>
                  <a:lnTo>
                    <a:pt x="37745" y="162590"/>
                  </a:lnTo>
                  <a:lnTo>
                    <a:pt x="37710" y="163146"/>
                  </a:lnTo>
                  <a:lnTo>
                    <a:pt x="37629" y="164269"/>
                  </a:lnTo>
                  <a:lnTo>
                    <a:pt x="37536" y="165392"/>
                  </a:lnTo>
                  <a:lnTo>
                    <a:pt x="37434" y="166515"/>
                  </a:lnTo>
                  <a:lnTo>
                    <a:pt x="37322" y="167639"/>
                  </a:lnTo>
                  <a:lnTo>
                    <a:pt x="37313" y="167764"/>
                  </a:lnTo>
                  <a:lnTo>
                    <a:pt x="37313" y="167888"/>
                  </a:lnTo>
                  <a:lnTo>
                    <a:pt x="37318" y="168013"/>
                  </a:lnTo>
                  <a:lnTo>
                    <a:pt x="37331" y="168127"/>
                  </a:lnTo>
                  <a:lnTo>
                    <a:pt x="37349" y="168229"/>
                  </a:lnTo>
                  <a:lnTo>
                    <a:pt x="37376" y="168319"/>
                  </a:lnTo>
                  <a:lnTo>
                    <a:pt x="37407" y="168410"/>
                  </a:lnTo>
                  <a:lnTo>
                    <a:pt x="37438" y="168478"/>
                  </a:lnTo>
                  <a:lnTo>
                    <a:pt x="37474" y="168535"/>
                  </a:lnTo>
                  <a:lnTo>
                    <a:pt x="37514" y="168592"/>
                  </a:lnTo>
                  <a:lnTo>
                    <a:pt x="37554" y="168626"/>
                  </a:lnTo>
                  <a:lnTo>
                    <a:pt x="37594" y="168637"/>
                  </a:lnTo>
                  <a:lnTo>
                    <a:pt x="37634" y="168637"/>
                  </a:lnTo>
                  <a:lnTo>
                    <a:pt x="37674" y="168626"/>
                  </a:lnTo>
                  <a:lnTo>
                    <a:pt x="37714" y="168592"/>
                  </a:lnTo>
                  <a:lnTo>
                    <a:pt x="37750" y="168535"/>
                  </a:lnTo>
                  <a:lnTo>
                    <a:pt x="37781" y="168490"/>
                  </a:lnTo>
                  <a:lnTo>
                    <a:pt x="37812" y="168422"/>
                  </a:lnTo>
                  <a:lnTo>
                    <a:pt x="37839" y="168342"/>
                  </a:lnTo>
                  <a:lnTo>
                    <a:pt x="37861" y="168240"/>
                  </a:lnTo>
                  <a:lnTo>
                    <a:pt x="37959" y="167661"/>
                  </a:lnTo>
                  <a:lnTo>
                    <a:pt x="38052" y="167094"/>
                  </a:lnTo>
                  <a:lnTo>
                    <a:pt x="38141" y="166515"/>
                  </a:lnTo>
                  <a:lnTo>
                    <a:pt x="38226" y="165937"/>
                  </a:lnTo>
                  <a:lnTo>
                    <a:pt x="38306" y="165347"/>
                  </a:lnTo>
                  <a:lnTo>
                    <a:pt x="38377" y="164768"/>
                  </a:lnTo>
                  <a:lnTo>
                    <a:pt x="38449" y="164178"/>
                  </a:lnTo>
                  <a:lnTo>
                    <a:pt x="38515" y="163588"/>
                  </a:lnTo>
                  <a:lnTo>
                    <a:pt x="38573" y="162998"/>
                  </a:lnTo>
                  <a:lnTo>
                    <a:pt x="38631" y="162408"/>
                  </a:lnTo>
                  <a:lnTo>
                    <a:pt x="38685" y="161818"/>
                  </a:lnTo>
                  <a:lnTo>
                    <a:pt x="38729" y="161217"/>
                  </a:lnTo>
                  <a:lnTo>
                    <a:pt x="38774" y="160616"/>
                  </a:lnTo>
                  <a:lnTo>
                    <a:pt x="38814" y="160026"/>
                  </a:lnTo>
                  <a:lnTo>
                    <a:pt x="38845" y="159413"/>
                  </a:lnTo>
                  <a:lnTo>
                    <a:pt x="38876" y="158811"/>
                  </a:lnTo>
                  <a:lnTo>
                    <a:pt x="38903" y="158210"/>
                  </a:lnTo>
                  <a:lnTo>
                    <a:pt x="38925" y="157597"/>
                  </a:lnTo>
                  <a:lnTo>
                    <a:pt x="38943" y="156996"/>
                  </a:lnTo>
                  <a:lnTo>
                    <a:pt x="38956" y="156383"/>
                  </a:lnTo>
                  <a:lnTo>
                    <a:pt x="38965" y="155771"/>
                  </a:lnTo>
                  <a:lnTo>
                    <a:pt x="38974" y="155158"/>
                  </a:lnTo>
                  <a:lnTo>
                    <a:pt x="38974" y="154545"/>
                  </a:lnTo>
                  <a:lnTo>
                    <a:pt x="38974" y="153933"/>
                  </a:lnTo>
                  <a:lnTo>
                    <a:pt x="38970" y="153309"/>
                  </a:lnTo>
                  <a:lnTo>
                    <a:pt x="38961" y="152696"/>
                  </a:lnTo>
                  <a:lnTo>
                    <a:pt x="38947" y="152072"/>
                  </a:lnTo>
                  <a:lnTo>
                    <a:pt x="38929" y="151448"/>
                  </a:lnTo>
                  <a:lnTo>
                    <a:pt x="38912" y="150835"/>
                  </a:lnTo>
                  <a:lnTo>
                    <a:pt x="38889" y="150211"/>
                  </a:lnTo>
                  <a:lnTo>
                    <a:pt x="38863" y="149587"/>
                  </a:lnTo>
                  <a:lnTo>
                    <a:pt x="38832" y="148963"/>
                  </a:lnTo>
                  <a:lnTo>
                    <a:pt x="40327" y="148135"/>
                  </a:lnTo>
                  <a:lnTo>
                    <a:pt x="41133" y="147692"/>
                  </a:lnTo>
                  <a:lnTo>
                    <a:pt x="41912" y="147284"/>
                  </a:lnTo>
                  <a:lnTo>
                    <a:pt x="42286" y="147102"/>
                  </a:lnTo>
                  <a:lnTo>
                    <a:pt x="42638" y="146932"/>
                  </a:lnTo>
                  <a:lnTo>
                    <a:pt x="42963" y="146773"/>
                  </a:lnTo>
                  <a:lnTo>
                    <a:pt x="43257" y="146660"/>
                  </a:lnTo>
                  <a:lnTo>
                    <a:pt x="43515" y="146558"/>
                  </a:lnTo>
                  <a:lnTo>
                    <a:pt x="43733" y="146501"/>
                  </a:lnTo>
                  <a:lnTo>
                    <a:pt x="43822" y="146478"/>
                  </a:lnTo>
                  <a:lnTo>
                    <a:pt x="43902" y="146467"/>
                  </a:lnTo>
                  <a:close/>
                  <a:moveTo>
                    <a:pt x="4261" y="137458"/>
                  </a:moveTo>
                  <a:lnTo>
                    <a:pt x="4327" y="137470"/>
                  </a:lnTo>
                  <a:lnTo>
                    <a:pt x="4394" y="137481"/>
                  </a:lnTo>
                  <a:lnTo>
                    <a:pt x="4457" y="137492"/>
                  </a:lnTo>
                  <a:lnTo>
                    <a:pt x="4528" y="137515"/>
                  </a:lnTo>
                  <a:lnTo>
                    <a:pt x="4595" y="137560"/>
                  </a:lnTo>
                  <a:lnTo>
                    <a:pt x="4661" y="137594"/>
                  </a:lnTo>
                  <a:lnTo>
                    <a:pt x="4733" y="137651"/>
                  </a:lnTo>
                  <a:lnTo>
                    <a:pt x="4804" y="137708"/>
                  </a:lnTo>
                  <a:lnTo>
                    <a:pt x="4875" y="137776"/>
                  </a:lnTo>
                  <a:lnTo>
                    <a:pt x="4951" y="137844"/>
                  </a:lnTo>
                  <a:lnTo>
                    <a:pt x="5026" y="137935"/>
                  </a:lnTo>
                  <a:lnTo>
                    <a:pt x="5098" y="138026"/>
                  </a:lnTo>
                  <a:lnTo>
                    <a:pt x="5254" y="138241"/>
                  </a:lnTo>
                  <a:lnTo>
                    <a:pt x="5409" y="138479"/>
                  </a:lnTo>
                  <a:lnTo>
                    <a:pt x="5570" y="138763"/>
                  </a:lnTo>
                  <a:lnTo>
                    <a:pt x="5739" y="139092"/>
                  </a:lnTo>
                  <a:lnTo>
                    <a:pt x="5908" y="139455"/>
                  </a:lnTo>
                  <a:lnTo>
                    <a:pt x="5970" y="139580"/>
                  </a:lnTo>
                  <a:lnTo>
                    <a:pt x="6033" y="139682"/>
                  </a:lnTo>
                  <a:lnTo>
                    <a:pt x="6095" y="139761"/>
                  </a:lnTo>
                  <a:lnTo>
                    <a:pt x="6157" y="139830"/>
                  </a:lnTo>
                  <a:lnTo>
                    <a:pt x="6224" y="139875"/>
                  </a:lnTo>
                  <a:lnTo>
                    <a:pt x="6286" y="139898"/>
                  </a:lnTo>
                  <a:lnTo>
                    <a:pt x="6353" y="139920"/>
                  </a:lnTo>
                  <a:lnTo>
                    <a:pt x="6416" y="139920"/>
                  </a:lnTo>
                  <a:lnTo>
                    <a:pt x="6278" y="173924"/>
                  </a:lnTo>
                  <a:lnTo>
                    <a:pt x="6095" y="174049"/>
                  </a:lnTo>
                  <a:lnTo>
                    <a:pt x="5912" y="174140"/>
                  </a:lnTo>
                  <a:lnTo>
                    <a:pt x="5734" y="174219"/>
                  </a:lnTo>
                  <a:lnTo>
                    <a:pt x="5561" y="174265"/>
                  </a:lnTo>
                  <a:lnTo>
                    <a:pt x="5396" y="174299"/>
                  </a:lnTo>
                  <a:lnTo>
                    <a:pt x="5231" y="174310"/>
                  </a:lnTo>
                  <a:lnTo>
                    <a:pt x="5071" y="174299"/>
                  </a:lnTo>
                  <a:lnTo>
                    <a:pt x="4920" y="174265"/>
                  </a:lnTo>
                  <a:lnTo>
                    <a:pt x="4768" y="174219"/>
                  </a:lnTo>
                  <a:lnTo>
                    <a:pt x="4621" y="174140"/>
                  </a:lnTo>
                  <a:lnTo>
                    <a:pt x="4479" y="174061"/>
                  </a:lnTo>
                  <a:lnTo>
                    <a:pt x="4341" y="173947"/>
                  </a:lnTo>
                  <a:lnTo>
                    <a:pt x="4207" y="173822"/>
                  </a:lnTo>
                  <a:lnTo>
                    <a:pt x="4078" y="173686"/>
                  </a:lnTo>
                  <a:lnTo>
                    <a:pt x="3954" y="173527"/>
                  </a:lnTo>
                  <a:lnTo>
                    <a:pt x="3833" y="173357"/>
                  </a:lnTo>
                  <a:lnTo>
                    <a:pt x="3713" y="173164"/>
                  </a:lnTo>
                  <a:lnTo>
                    <a:pt x="3602" y="172960"/>
                  </a:lnTo>
                  <a:lnTo>
                    <a:pt x="3490" y="172744"/>
                  </a:lnTo>
                  <a:lnTo>
                    <a:pt x="3384" y="172506"/>
                  </a:lnTo>
                  <a:lnTo>
                    <a:pt x="3281" y="172257"/>
                  </a:lnTo>
                  <a:lnTo>
                    <a:pt x="3179" y="171996"/>
                  </a:lnTo>
                  <a:lnTo>
                    <a:pt x="3085" y="171723"/>
                  </a:lnTo>
                  <a:lnTo>
                    <a:pt x="2992" y="171440"/>
                  </a:lnTo>
                  <a:lnTo>
                    <a:pt x="2903" y="171145"/>
                  </a:lnTo>
                  <a:lnTo>
                    <a:pt x="2818" y="170838"/>
                  </a:lnTo>
                  <a:lnTo>
                    <a:pt x="2734" y="170521"/>
                  </a:lnTo>
                  <a:lnTo>
                    <a:pt x="2658" y="170192"/>
                  </a:lnTo>
                  <a:lnTo>
                    <a:pt x="2582" y="169851"/>
                  </a:lnTo>
                  <a:lnTo>
                    <a:pt x="2507" y="169511"/>
                  </a:lnTo>
                  <a:lnTo>
                    <a:pt x="2440" y="169148"/>
                  </a:lnTo>
                  <a:lnTo>
                    <a:pt x="2369" y="168785"/>
                  </a:lnTo>
                  <a:lnTo>
                    <a:pt x="2306" y="168410"/>
                  </a:lnTo>
                  <a:lnTo>
                    <a:pt x="2244" y="168036"/>
                  </a:lnTo>
                  <a:lnTo>
                    <a:pt x="2186" y="167650"/>
                  </a:lnTo>
                  <a:lnTo>
                    <a:pt x="2133" y="167253"/>
                  </a:lnTo>
                  <a:lnTo>
                    <a:pt x="2079" y="166856"/>
                  </a:lnTo>
                  <a:lnTo>
                    <a:pt x="2030" y="166459"/>
                  </a:lnTo>
                  <a:lnTo>
                    <a:pt x="1981" y="166050"/>
                  </a:lnTo>
                  <a:lnTo>
                    <a:pt x="1937" y="165642"/>
                  </a:lnTo>
                  <a:lnTo>
                    <a:pt x="1892" y="165222"/>
                  </a:lnTo>
                  <a:lnTo>
                    <a:pt x="1852" y="164802"/>
                  </a:lnTo>
                  <a:lnTo>
                    <a:pt x="1781" y="163951"/>
                  </a:lnTo>
                  <a:lnTo>
                    <a:pt x="1714" y="163100"/>
                  </a:lnTo>
                  <a:lnTo>
                    <a:pt x="1661" y="162249"/>
                  </a:lnTo>
                  <a:lnTo>
                    <a:pt x="1612" y="161398"/>
                  </a:lnTo>
                  <a:lnTo>
                    <a:pt x="1572" y="160547"/>
                  </a:lnTo>
                  <a:lnTo>
                    <a:pt x="1536" y="159708"/>
                  </a:lnTo>
                  <a:lnTo>
                    <a:pt x="1509" y="158880"/>
                  </a:lnTo>
                  <a:lnTo>
                    <a:pt x="1491" y="158063"/>
                  </a:lnTo>
                  <a:lnTo>
                    <a:pt x="1478" y="157268"/>
                  </a:lnTo>
                  <a:lnTo>
                    <a:pt x="1465" y="156508"/>
                  </a:lnTo>
                  <a:lnTo>
                    <a:pt x="1460" y="155771"/>
                  </a:lnTo>
                  <a:lnTo>
                    <a:pt x="1465" y="155215"/>
                  </a:lnTo>
                  <a:lnTo>
                    <a:pt x="1469" y="154602"/>
                  </a:lnTo>
                  <a:lnTo>
                    <a:pt x="1483" y="153910"/>
                  </a:lnTo>
                  <a:lnTo>
                    <a:pt x="1500" y="153173"/>
                  </a:lnTo>
                  <a:lnTo>
                    <a:pt x="1523" y="152378"/>
                  </a:lnTo>
                  <a:lnTo>
                    <a:pt x="1554" y="151550"/>
                  </a:lnTo>
                  <a:lnTo>
                    <a:pt x="1594" y="150676"/>
                  </a:lnTo>
                  <a:lnTo>
                    <a:pt x="1638" y="149780"/>
                  </a:lnTo>
                  <a:lnTo>
                    <a:pt x="1692" y="148861"/>
                  </a:lnTo>
                  <a:lnTo>
                    <a:pt x="1750" y="147942"/>
                  </a:lnTo>
                  <a:lnTo>
                    <a:pt x="1821" y="147000"/>
                  </a:lnTo>
                  <a:lnTo>
                    <a:pt x="1897" y="146070"/>
                  </a:lnTo>
                  <a:lnTo>
                    <a:pt x="1986" y="145151"/>
                  </a:lnTo>
                  <a:lnTo>
                    <a:pt x="2035" y="144697"/>
                  </a:lnTo>
                  <a:lnTo>
                    <a:pt x="2084" y="144255"/>
                  </a:lnTo>
                  <a:lnTo>
                    <a:pt x="2137" y="143812"/>
                  </a:lnTo>
                  <a:lnTo>
                    <a:pt x="2190" y="143370"/>
                  </a:lnTo>
                  <a:lnTo>
                    <a:pt x="2248" y="142938"/>
                  </a:lnTo>
                  <a:lnTo>
                    <a:pt x="2306" y="142530"/>
                  </a:lnTo>
                  <a:lnTo>
                    <a:pt x="2369" y="142110"/>
                  </a:lnTo>
                  <a:lnTo>
                    <a:pt x="2435" y="141713"/>
                  </a:lnTo>
                  <a:lnTo>
                    <a:pt x="2502" y="141327"/>
                  </a:lnTo>
                  <a:lnTo>
                    <a:pt x="2573" y="140953"/>
                  </a:lnTo>
                  <a:lnTo>
                    <a:pt x="2649" y="140601"/>
                  </a:lnTo>
                  <a:lnTo>
                    <a:pt x="2725" y="140249"/>
                  </a:lnTo>
                  <a:lnTo>
                    <a:pt x="2805" y="139920"/>
                  </a:lnTo>
                  <a:lnTo>
                    <a:pt x="2889" y="139614"/>
                  </a:lnTo>
                  <a:lnTo>
                    <a:pt x="2974" y="139319"/>
                  </a:lnTo>
                  <a:lnTo>
                    <a:pt x="3063" y="139035"/>
                  </a:lnTo>
                  <a:lnTo>
                    <a:pt x="3157" y="138774"/>
                  </a:lnTo>
                  <a:lnTo>
                    <a:pt x="3250" y="138536"/>
                  </a:lnTo>
                  <a:lnTo>
                    <a:pt x="3348" y="138321"/>
                  </a:lnTo>
                  <a:lnTo>
                    <a:pt x="3450" y="138128"/>
                  </a:lnTo>
                  <a:lnTo>
                    <a:pt x="3557" y="137957"/>
                  </a:lnTo>
                  <a:lnTo>
                    <a:pt x="3664" y="137810"/>
                  </a:lnTo>
                  <a:lnTo>
                    <a:pt x="3780" y="137685"/>
                  </a:lnTo>
                  <a:lnTo>
                    <a:pt x="3833" y="137640"/>
                  </a:lnTo>
                  <a:lnTo>
                    <a:pt x="3891" y="137594"/>
                  </a:lnTo>
                  <a:lnTo>
                    <a:pt x="3954" y="137549"/>
                  </a:lnTo>
                  <a:lnTo>
                    <a:pt x="4011" y="137515"/>
                  </a:lnTo>
                  <a:lnTo>
                    <a:pt x="4074" y="137492"/>
                  </a:lnTo>
                  <a:lnTo>
                    <a:pt x="4136" y="137470"/>
                  </a:lnTo>
                  <a:lnTo>
                    <a:pt x="4198" y="137470"/>
                  </a:lnTo>
                  <a:lnTo>
                    <a:pt x="4261" y="137458"/>
                  </a:lnTo>
                  <a:close/>
                  <a:moveTo>
                    <a:pt x="31904" y="150847"/>
                  </a:moveTo>
                  <a:lnTo>
                    <a:pt x="31877" y="151096"/>
                  </a:lnTo>
                  <a:lnTo>
                    <a:pt x="31806" y="152480"/>
                  </a:lnTo>
                  <a:lnTo>
                    <a:pt x="31739" y="153887"/>
                  </a:lnTo>
                  <a:lnTo>
                    <a:pt x="31677" y="155317"/>
                  </a:lnTo>
                  <a:lnTo>
                    <a:pt x="31615" y="156758"/>
                  </a:lnTo>
                  <a:lnTo>
                    <a:pt x="31561" y="158222"/>
                  </a:lnTo>
                  <a:lnTo>
                    <a:pt x="31512" y="159685"/>
                  </a:lnTo>
                  <a:lnTo>
                    <a:pt x="31468" y="161171"/>
                  </a:lnTo>
                  <a:lnTo>
                    <a:pt x="31428" y="162646"/>
                  </a:lnTo>
                  <a:lnTo>
                    <a:pt x="31396" y="164144"/>
                  </a:lnTo>
                  <a:lnTo>
                    <a:pt x="31374" y="165630"/>
                  </a:lnTo>
                  <a:lnTo>
                    <a:pt x="31361" y="167105"/>
                  </a:lnTo>
                  <a:lnTo>
                    <a:pt x="31352" y="168592"/>
                  </a:lnTo>
                  <a:lnTo>
                    <a:pt x="31356" y="170055"/>
                  </a:lnTo>
                  <a:lnTo>
                    <a:pt x="31365" y="171508"/>
                  </a:lnTo>
                  <a:lnTo>
                    <a:pt x="31379" y="172234"/>
                  </a:lnTo>
                  <a:lnTo>
                    <a:pt x="31388" y="172949"/>
                  </a:lnTo>
                  <a:lnTo>
                    <a:pt x="31405" y="173663"/>
                  </a:lnTo>
                  <a:lnTo>
                    <a:pt x="31423" y="174367"/>
                  </a:lnTo>
                  <a:lnTo>
                    <a:pt x="31165" y="174480"/>
                  </a:lnTo>
                  <a:lnTo>
                    <a:pt x="30902" y="174594"/>
                  </a:lnTo>
                  <a:lnTo>
                    <a:pt x="30381" y="174787"/>
                  </a:lnTo>
                  <a:lnTo>
                    <a:pt x="29860" y="174946"/>
                  </a:lnTo>
                  <a:lnTo>
                    <a:pt x="29340" y="175093"/>
                  </a:lnTo>
                  <a:lnTo>
                    <a:pt x="28814" y="175207"/>
                  </a:lnTo>
                  <a:lnTo>
                    <a:pt x="28293" y="175297"/>
                  </a:lnTo>
                  <a:lnTo>
                    <a:pt x="27777" y="175365"/>
                  </a:lnTo>
                  <a:lnTo>
                    <a:pt x="27260" y="175411"/>
                  </a:lnTo>
                  <a:lnTo>
                    <a:pt x="27189" y="175433"/>
                  </a:lnTo>
                  <a:lnTo>
                    <a:pt x="26980" y="175433"/>
                  </a:lnTo>
                  <a:lnTo>
                    <a:pt x="27020" y="174049"/>
                  </a:lnTo>
                  <a:lnTo>
                    <a:pt x="27056" y="172642"/>
                  </a:lnTo>
                  <a:lnTo>
                    <a:pt x="27091" y="171224"/>
                  </a:lnTo>
                  <a:lnTo>
                    <a:pt x="27122" y="169806"/>
                  </a:lnTo>
                  <a:lnTo>
                    <a:pt x="27149" y="168376"/>
                  </a:lnTo>
                  <a:lnTo>
                    <a:pt x="27171" y="166947"/>
                  </a:lnTo>
                  <a:lnTo>
                    <a:pt x="27189" y="165506"/>
                  </a:lnTo>
                  <a:lnTo>
                    <a:pt x="27203" y="164065"/>
                  </a:lnTo>
                  <a:lnTo>
                    <a:pt x="27207" y="162635"/>
                  </a:lnTo>
                  <a:lnTo>
                    <a:pt x="27207" y="161206"/>
                  </a:lnTo>
                  <a:lnTo>
                    <a:pt x="27203" y="159776"/>
                  </a:lnTo>
                  <a:lnTo>
                    <a:pt x="27189" y="158346"/>
                  </a:lnTo>
                  <a:lnTo>
                    <a:pt x="27171" y="156928"/>
                  </a:lnTo>
                  <a:lnTo>
                    <a:pt x="27145" y="155521"/>
                  </a:lnTo>
                  <a:lnTo>
                    <a:pt x="27109" y="154126"/>
                  </a:lnTo>
                  <a:lnTo>
                    <a:pt x="27069" y="152741"/>
                  </a:lnTo>
                  <a:lnTo>
                    <a:pt x="27065" y="152617"/>
                  </a:lnTo>
                  <a:lnTo>
                    <a:pt x="27056" y="152503"/>
                  </a:lnTo>
                  <a:lnTo>
                    <a:pt x="27047" y="152401"/>
                  </a:lnTo>
                  <a:lnTo>
                    <a:pt x="27038" y="152299"/>
                  </a:lnTo>
                  <a:lnTo>
                    <a:pt x="27007" y="152106"/>
                  </a:lnTo>
                  <a:lnTo>
                    <a:pt x="26971" y="151936"/>
                  </a:lnTo>
                  <a:lnTo>
                    <a:pt x="26927" y="151788"/>
                  </a:lnTo>
                  <a:lnTo>
                    <a:pt x="26878" y="151663"/>
                  </a:lnTo>
                  <a:lnTo>
                    <a:pt x="26824" y="151561"/>
                  </a:lnTo>
                  <a:lnTo>
                    <a:pt x="26771" y="151471"/>
                  </a:lnTo>
                  <a:lnTo>
                    <a:pt x="27795" y="151403"/>
                  </a:lnTo>
                  <a:lnTo>
                    <a:pt x="28828" y="151278"/>
                  </a:lnTo>
                  <a:lnTo>
                    <a:pt x="29856" y="151153"/>
                  </a:lnTo>
                  <a:lnTo>
                    <a:pt x="30880" y="151005"/>
                  </a:lnTo>
                  <a:lnTo>
                    <a:pt x="31904" y="150847"/>
                  </a:lnTo>
                  <a:close/>
                  <a:moveTo>
                    <a:pt x="13935" y="151096"/>
                  </a:moveTo>
                  <a:lnTo>
                    <a:pt x="14625" y="151210"/>
                  </a:lnTo>
                  <a:lnTo>
                    <a:pt x="15320" y="151300"/>
                  </a:lnTo>
                  <a:lnTo>
                    <a:pt x="16014" y="151380"/>
                  </a:lnTo>
                  <a:lnTo>
                    <a:pt x="16709" y="151459"/>
                  </a:lnTo>
                  <a:lnTo>
                    <a:pt x="17403" y="151516"/>
                  </a:lnTo>
                  <a:lnTo>
                    <a:pt x="18098" y="151573"/>
                  </a:lnTo>
                  <a:lnTo>
                    <a:pt x="18792" y="151618"/>
                  </a:lnTo>
                  <a:lnTo>
                    <a:pt x="19487" y="151641"/>
                  </a:lnTo>
                  <a:lnTo>
                    <a:pt x="20333" y="151663"/>
                  </a:lnTo>
                  <a:lnTo>
                    <a:pt x="21179" y="151675"/>
                  </a:lnTo>
                  <a:lnTo>
                    <a:pt x="22025" y="151675"/>
                  </a:lnTo>
                  <a:lnTo>
                    <a:pt x="22871" y="151663"/>
                  </a:lnTo>
                  <a:lnTo>
                    <a:pt x="23717" y="151641"/>
                  </a:lnTo>
                  <a:lnTo>
                    <a:pt x="24562" y="151607"/>
                  </a:lnTo>
                  <a:lnTo>
                    <a:pt x="25408" y="151561"/>
                  </a:lnTo>
                  <a:lnTo>
                    <a:pt x="26250" y="151493"/>
                  </a:lnTo>
                  <a:lnTo>
                    <a:pt x="26250" y="151493"/>
                  </a:lnTo>
                  <a:lnTo>
                    <a:pt x="26196" y="151584"/>
                  </a:lnTo>
                  <a:lnTo>
                    <a:pt x="26147" y="151698"/>
                  </a:lnTo>
                  <a:lnTo>
                    <a:pt x="26103" y="151834"/>
                  </a:lnTo>
                  <a:lnTo>
                    <a:pt x="26063" y="151981"/>
                  </a:lnTo>
                  <a:lnTo>
                    <a:pt x="26027" y="152140"/>
                  </a:lnTo>
                  <a:lnTo>
                    <a:pt x="26000" y="152322"/>
                  </a:lnTo>
                  <a:lnTo>
                    <a:pt x="25978" y="152526"/>
                  </a:lnTo>
                  <a:lnTo>
                    <a:pt x="25969" y="152741"/>
                  </a:lnTo>
                  <a:lnTo>
                    <a:pt x="25929" y="154126"/>
                  </a:lnTo>
                  <a:lnTo>
                    <a:pt x="25894" y="155532"/>
                  </a:lnTo>
                  <a:lnTo>
                    <a:pt x="25871" y="156939"/>
                  </a:lnTo>
                  <a:lnTo>
                    <a:pt x="25854" y="158358"/>
                  </a:lnTo>
                  <a:lnTo>
                    <a:pt x="25840" y="159787"/>
                  </a:lnTo>
                  <a:lnTo>
                    <a:pt x="25836" y="161217"/>
                  </a:lnTo>
                  <a:lnTo>
                    <a:pt x="25836" y="162658"/>
                  </a:lnTo>
                  <a:lnTo>
                    <a:pt x="25840" y="164087"/>
                  </a:lnTo>
                  <a:lnTo>
                    <a:pt x="25854" y="165528"/>
                  </a:lnTo>
                  <a:lnTo>
                    <a:pt x="25871" y="166969"/>
                  </a:lnTo>
                  <a:lnTo>
                    <a:pt x="25894" y="168399"/>
                  </a:lnTo>
                  <a:lnTo>
                    <a:pt x="25920" y="169828"/>
                  </a:lnTo>
                  <a:lnTo>
                    <a:pt x="25951" y="171247"/>
                  </a:lnTo>
                  <a:lnTo>
                    <a:pt x="25987" y="172665"/>
                  </a:lnTo>
                  <a:lnTo>
                    <a:pt x="26027" y="174072"/>
                  </a:lnTo>
                  <a:lnTo>
                    <a:pt x="26067" y="175467"/>
                  </a:lnTo>
                  <a:lnTo>
                    <a:pt x="25684" y="175456"/>
                  </a:lnTo>
                  <a:lnTo>
                    <a:pt x="25297" y="175433"/>
                  </a:lnTo>
                  <a:lnTo>
                    <a:pt x="24910" y="175399"/>
                  </a:lnTo>
                  <a:lnTo>
                    <a:pt x="24527" y="175354"/>
                  </a:lnTo>
                  <a:lnTo>
                    <a:pt x="24144" y="175297"/>
                  </a:lnTo>
                  <a:lnTo>
                    <a:pt x="23761" y="175229"/>
                  </a:lnTo>
                  <a:lnTo>
                    <a:pt x="23383" y="175150"/>
                  </a:lnTo>
                  <a:lnTo>
                    <a:pt x="23004" y="175059"/>
                  </a:lnTo>
                  <a:lnTo>
                    <a:pt x="22626" y="174946"/>
                  </a:lnTo>
                  <a:lnTo>
                    <a:pt x="22247" y="174832"/>
                  </a:lnTo>
                  <a:lnTo>
                    <a:pt x="21873" y="174696"/>
                  </a:lnTo>
                  <a:lnTo>
                    <a:pt x="21499" y="174548"/>
                  </a:lnTo>
                  <a:lnTo>
                    <a:pt x="21125" y="174390"/>
                  </a:lnTo>
                  <a:lnTo>
                    <a:pt x="20756" y="174219"/>
                  </a:lnTo>
                  <a:lnTo>
                    <a:pt x="20391" y="174027"/>
                  </a:lnTo>
                  <a:lnTo>
                    <a:pt x="20026" y="173822"/>
                  </a:lnTo>
                  <a:lnTo>
                    <a:pt x="20084" y="172574"/>
                  </a:lnTo>
                  <a:lnTo>
                    <a:pt x="20141" y="171315"/>
                  </a:lnTo>
                  <a:lnTo>
                    <a:pt x="20186" y="170044"/>
                  </a:lnTo>
                  <a:lnTo>
                    <a:pt x="20226" y="168773"/>
                  </a:lnTo>
                  <a:lnTo>
                    <a:pt x="20257" y="167491"/>
                  </a:lnTo>
                  <a:lnTo>
                    <a:pt x="20279" y="166209"/>
                  </a:lnTo>
                  <a:lnTo>
                    <a:pt x="20293" y="164927"/>
                  </a:lnTo>
                  <a:lnTo>
                    <a:pt x="20297" y="163645"/>
                  </a:lnTo>
                  <a:lnTo>
                    <a:pt x="20293" y="162363"/>
                  </a:lnTo>
                  <a:lnTo>
                    <a:pt x="20279" y="161081"/>
                  </a:lnTo>
                  <a:lnTo>
                    <a:pt x="20257" y="159810"/>
                  </a:lnTo>
                  <a:lnTo>
                    <a:pt x="20222" y="158539"/>
                  </a:lnTo>
                  <a:lnTo>
                    <a:pt x="20199" y="157904"/>
                  </a:lnTo>
                  <a:lnTo>
                    <a:pt x="20177" y="157268"/>
                  </a:lnTo>
                  <a:lnTo>
                    <a:pt x="20150" y="156633"/>
                  </a:lnTo>
                  <a:lnTo>
                    <a:pt x="20124" y="156009"/>
                  </a:lnTo>
                  <a:lnTo>
                    <a:pt x="20092" y="155374"/>
                  </a:lnTo>
                  <a:lnTo>
                    <a:pt x="20057" y="154750"/>
                  </a:lnTo>
                  <a:lnTo>
                    <a:pt x="20017" y="154126"/>
                  </a:lnTo>
                  <a:lnTo>
                    <a:pt x="19977" y="153513"/>
                  </a:lnTo>
                  <a:lnTo>
                    <a:pt x="19968" y="153377"/>
                  </a:lnTo>
                  <a:lnTo>
                    <a:pt x="19954" y="153252"/>
                  </a:lnTo>
                  <a:lnTo>
                    <a:pt x="19937" y="153150"/>
                  </a:lnTo>
                  <a:lnTo>
                    <a:pt x="19914" y="153036"/>
                  </a:lnTo>
                  <a:lnTo>
                    <a:pt x="19888" y="152946"/>
                  </a:lnTo>
                  <a:lnTo>
                    <a:pt x="19861" y="152866"/>
                  </a:lnTo>
                  <a:lnTo>
                    <a:pt x="19830" y="152787"/>
                  </a:lnTo>
                  <a:lnTo>
                    <a:pt x="19799" y="152719"/>
                  </a:lnTo>
                  <a:lnTo>
                    <a:pt x="19763" y="152662"/>
                  </a:lnTo>
                  <a:lnTo>
                    <a:pt x="19723" y="152605"/>
                  </a:lnTo>
                  <a:lnTo>
                    <a:pt x="19687" y="152560"/>
                  </a:lnTo>
                  <a:lnTo>
                    <a:pt x="19647" y="152526"/>
                  </a:lnTo>
                  <a:lnTo>
                    <a:pt x="19607" y="152503"/>
                  </a:lnTo>
                  <a:lnTo>
                    <a:pt x="19563" y="152480"/>
                  </a:lnTo>
                  <a:lnTo>
                    <a:pt x="19523" y="152469"/>
                  </a:lnTo>
                  <a:lnTo>
                    <a:pt x="19425" y="152469"/>
                  </a:lnTo>
                  <a:lnTo>
                    <a:pt x="19371" y="152492"/>
                  </a:lnTo>
                  <a:lnTo>
                    <a:pt x="19318" y="152514"/>
                  </a:lnTo>
                  <a:lnTo>
                    <a:pt x="19264" y="152560"/>
                  </a:lnTo>
                  <a:lnTo>
                    <a:pt x="19215" y="152617"/>
                  </a:lnTo>
                  <a:lnTo>
                    <a:pt x="19166" y="152673"/>
                  </a:lnTo>
                  <a:lnTo>
                    <a:pt x="19117" y="152753"/>
                  </a:lnTo>
                  <a:lnTo>
                    <a:pt x="19077" y="152843"/>
                  </a:lnTo>
                  <a:lnTo>
                    <a:pt x="19037" y="152934"/>
                  </a:lnTo>
                  <a:lnTo>
                    <a:pt x="19006" y="153048"/>
                  </a:lnTo>
                  <a:lnTo>
                    <a:pt x="18975" y="153161"/>
                  </a:lnTo>
                  <a:lnTo>
                    <a:pt x="18953" y="153297"/>
                  </a:lnTo>
                  <a:lnTo>
                    <a:pt x="18930" y="153433"/>
                  </a:lnTo>
                  <a:lnTo>
                    <a:pt x="18922" y="153581"/>
                  </a:lnTo>
                  <a:lnTo>
                    <a:pt x="18913" y="153740"/>
                  </a:lnTo>
                  <a:lnTo>
                    <a:pt x="18917" y="153910"/>
                  </a:lnTo>
                  <a:lnTo>
                    <a:pt x="18997" y="156349"/>
                  </a:lnTo>
                  <a:lnTo>
                    <a:pt x="19068" y="158789"/>
                  </a:lnTo>
                  <a:lnTo>
                    <a:pt x="19140" y="161217"/>
                  </a:lnTo>
                  <a:lnTo>
                    <a:pt x="19171" y="162420"/>
                  </a:lnTo>
                  <a:lnTo>
                    <a:pt x="19198" y="163634"/>
                  </a:lnTo>
                  <a:lnTo>
                    <a:pt x="19220" y="164848"/>
                  </a:lnTo>
                  <a:lnTo>
                    <a:pt x="19242" y="166050"/>
                  </a:lnTo>
                  <a:lnTo>
                    <a:pt x="19260" y="167264"/>
                  </a:lnTo>
                  <a:lnTo>
                    <a:pt x="19273" y="168478"/>
                  </a:lnTo>
                  <a:lnTo>
                    <a:pt x="19287" y="169704"/>
                  </a:lnTo>
                  <a:lnTo>
                    <a:pt x="19291" y="170918"/>
                  </a:lnTo>
                  <a:lnTo>
                    <a:pt x="19291" y="172143"/>
                  </a:lnTo>
                  <a:lnTo>
                    <a:pt x="19287" y="173380"/>
                  </a:lnTo>
                  <a:lnTo>
                    <a:pt x="18913" y="173108"/>
                  </a:lnTo>
                  <a:lnTo>
                    <a:pt x="18539" y="172824"/>
                  </a:lnTo>
                  <a:lnTo>
                    <a:pt x="18174" y="172529"/>
                  </a:lnTo>
                  <a:lnTo>
                    <a:pt x="17804" y="172211"/>
                  </a:lnTo>
                  <a:lnTo>
                    <a:pt x="17443" y="171871"/>
                  </a:lnTo>
                  <a:lnTo>
                    <a:pt x="17083" y="171508"/>
                  </a:lnTo>
                  <a:lnTo>
                    <a:pt x="16731" y="171133"/>
                  </a:lnTo>
                  <a:lnTo>
                    <a:pt x="16379" y="170736"/>
                  </a:lnTo>
                  <a:lnTo>
                    <a:pt x="16028" y="170328"/>
                  </a:lnTo>
                  <a:lnTo>
                    <a:pt x="15685" y="169897"/>
                  </a:lnTo>
                  <a:lnTo>
                    <a:pt x="15347" y="169443"/>
                  </a:lnTo>
                  <a:lnTo>
                    <a:pt x="15008" y="168978"/>
                  </a:lnTo>
                  <a:lnTo>
                    <a:pt x="14679" y="168478"/>
                  </a:lnTo>
                  <a:lnTo>
                    <a:pt x="14349" y="167968"/>
                  </a:lnTo>
                  <a:lnTo>
                    <a:pt x="14024" y="167446"/>
                  </a:lnTo>
                  <a:lnTo>
                    <a:pt x="13708" y="166890"/>
                  </a:lnTo>
                  <a:lnTo>
                    <a:pt x="13779" y="164950"/>
                  </a:lnTo>
                  <a:lnTo>
                    <a:pt x="13842" y="162987"/>
                  </a:lnTo>
                  <a:lnTo>
                    <a:pt x="13868" y="161988"/>
                  </a:lnTo>
                  <a:lnTo>
                    <a:pt x="13891" y="161001"/>
                  </a:lnTo>
                  <a:lnTo>
                    <a:pt x="13913" y="160003"/>
                  </a:lnTo>
                  <a:lnTo>
                    <a:pt x="13931" y="159004"/>
                  </a:lnTo>
                  <a:lnTo>
                    <a:pt x="13949" y="158006"/>
                  </a:lnTo>
                  <a:lnTo>
                    <a:pt x="13957" y="157007"/>
                  </a:lnTo>
                  <a:lnTo>
                    <a:pt x="13966" y="156020"/>
                  </a:lnTo>
                  <a:lnTo>
                    <a:pt x="13966" y="155022"/>
                  </a:lnTo>
                  <a:lnTo>
                    <a:pt x="13966" y="154035"/>
                  </a:lnTo>
                  <a:lnTo>
                    <a:pt x="13962" y="153048"/>
                  </a:lnTo>
                  <a:lnTo>
                    <a:pt x="13949" y="152072"/>
                  </a:lnTo>
                  <a:lnTo>
                    <a:pt x="13935" y="151096"/>
                  </a:lnTo>
                  <a:close/>
                  <a:moveTo>
                    <a:pt x="7960" y="156883"/>
                  </a:moveTo>
                  <a:lnTo>
                    <a:pt x="8121" y="157563"/>
                  </a:lnTo>
                  <a:lnTo>
                    <a:pt x="8285" y="158233"/>
                  </a:lnTo>
                  <a:lnTo>
                    <a:pt x="8459" y="158880"/>
                  </a:lnTo>
                  <a:lnTo>
                    <a:pt x="8637" y="159538"/>
                  </a:lnTo>
                  <a:lnTo>
                    <a:pt x="8820" y="160173"/>
                  </a:lnTo>
                  <a:lnTo>
                    <a:pt x="9011" y="160797"/>
                  </a:lnTo>
                  <a:lnTo>
                    <a:pt x="9203" y="161421"/>
                  </a:lnTo>
                  <a:lnTo>
                    <a:pt x="9407" y="162034"/>
                  </a:lnTo>
                  <a:lnTo>
                    <a:pt x="9612" y="162635"/>
                  </a:lnTo>
                  <a:lnTo>
                    <a:pt x="9826" y="163225"/>
                  </a:lnTo>
                  <a:lnTo>
                    <a:pt x="10044" y="163804"/>
                  </a:lnTo>
                  <a:lnTo>
                    <a:pt x="10267" y="164382"/>
                  </a:lnTo>
                  <a:lnTo>
                    <a:pt x="10494" y="164938"/>
                  </a:lnTo>
                  <a:lnTo>
                    <a:pt x="10725" y="165494"/>
                  </a:lnTo>
                  <a:lnTo>
                    <a:pt x="10966" y="166039"/>
                  </a:lnTo>
                  <a:lnTo>
                    <a:pt x="11210" y="166572"/>
                  </a:lnTo>
                  <a:lnTo>
                    <a:pt x="11455" y="167094"/>
                  </a:lnTo>
                  <a:lnTo>
                    <a:pt x="11709" y="167616"/>
                  </a:lnTo>
                  <a:lnTo>
                    <a:pt x="11967" y="168115"/>
                  </a:lnTo>
                  <a:lnTo>
                    <a:pt x="12226" y="168614"/>
                  </a:lnTo>
                  <a:lnTo>
                    <a:pt x="12493" y="169102"/>
                  </a:lnTo>
                  <a:lnTo>
                    <a:pt x="12764" y="169579"/>
                  </a:lnTo>
                  <a:lnTo>
                    <a:pt x="13036" y="170044"/>
                  </a:lnTo>
                  <a:lnTo>
                    <a:pt x="13316" y="170498"/>
                  </a:lnTo>
                  <a:lnTo>
                    <a:pt x="13597" y="170952"/>
                  </a:lnTo>
                  <a:lnTo>
                    <a:pt x="13886" y="171383"/>
                  </a:lnTo>
                  <a:lnTo>
                    <a:pt x="14176" y="171814"/>
                  </a:lnTo>
                  <a:lnTo>
                    <a:pt x="14469" y="172234"/>
                  </a:lnTo>
                  <a:lnTo>
                    <a:pt x="14763" y="172631"/>
                  </a:lnTo>
                  <a:lnTo>
                    <a:pt x="15066" y="173028"/>
                  </a:lnTo>
                  <a:lnTo>
                    <a:pt x="15369" y="173414"/>
                  </a:lnTo>
                  <a:lnTo>
                    <a:pt x="15676" y="173800"/>
                  </a:lnTo>
                  <a:lnTo>
                    <a:pt x="15988" y="174163"/>
                  </a:lnTo>
                  <a:lnTo>
                    <a:pt x="16299" y="174514"/>
                  </a:lnTo>
                  <a:lnTo>
                    <a:pt x="16615" y="174866"/>
                  </a:lnTo>
                  <a:lnTo>
                    <a:pt x="16931" y="175195"/>
                  </a:lnTo>
                  <a:lnTo>
                    <a:pt x="17256" y="175524"/>
                  </a:lnTo>
                  <a:lnTo>
                    <a:pt x="17577" y="175842"/>
                  </a:lnTo>
                  <a:lnTo>
                    <a:pt x="17906" y="176148"/>
                  </a:lnTo>
                  <a:lnTo>
                    <a:pt x="18231" y="176443"/>
                  </a:lnTo>
                  <a:lnTo>
                    <a:pt x="18565" y="176727"/>
                  </a:lnTo>
                  <a:lnTo>
                    <a:pt x="18899" y="176999"/>
                  </a:lnTo>
                  <a:lnTo>
                    <a:pt x="19233" y="177260"/>
                  </a:lnTo>
                  <a:lnTo>
                    <a:pt x="19572" y="177510"/>
                  </a:lnTo>
                  <a:lnTo>
                    <a:pt x="19910" y="177759"/>
                  </a:lnTo>
                  <a:lnTo>
                    <a:pt x="20248" y="177986"/>
                  </a:lnTo>
                  <a:lnTo>
                    <a:pt x="20591" y="178202"/>
                  </a:lnTo>
                  <a:lnTo>
                    <a:pt x="20934" y="178417"/>
                  </a:lnTo>
                  <a:lnTo>
                    <a:pt x="21281" y="178622"/>
                  </a:lnTo>
                  <a:lnTo>
                    <a:pt x="21628" y="178803"/>
                  </a:lnTo>
                  <a:lnTo>
                    <a:pt x="21976" y="178985"/>
                  </a:lnTo>
                  <a:lnTo>
                    <a:pt x="22323" y="179155"/>
                  </a:lnTo>
                  <a:lnTo>
                    <a:pt x="22675" y="179302"/>
                  </a:lnTo>
                  <a:lnTo>
                    <a:pt x="23026" y="179450"/>
                  </a:lnTo>
                  <a:lnTo>
                    <a:pt x="23378" y="179586"/>
                  </a:lnTo>
                  <a:lnTo>
                    <a:pt x="23730" y="179711"/>
                  </a:lnTo>
                  <a:lnTo>
                    <a:pt x="24082" y="179824"/>
                  </a:lnTo>
                  <a:lnTo>
                    <a:pt x="24438" y="179926"/>
                  </a:lnTo>
                  <a:lnTo>
                    <a:pt x="24789" y="180017"/>
                  </a:lnTo>
                  <a:lnTo>
                    <a:pt x="25146" y="180097"/>
                  </a:lnTo>
                  <a:lnTo>
                    <a:pt x="25497" y="180165"/>
                  </a:lnTo>
                  <a:lnTo>
                    <a:pt x="25854" y="180221"/>
                  </a:lnTo>
                  <a:lnTo>
                    <a:pt x="26210" y="180267"/>
                  </a:lnTo>
                  <a:lnTo>
                    <a:pt x="26561" y="180312"/>
                  </a:lnTo>
                  <a:lnTo>
                    <a:pt x="26918" y="180335"/>
                  </a:lnTo>
                  <a:lnTo>
                    <a:pt x="27269" y="180346"/>
                  </a:lnTo>
                  <a:lnTo>
                    <a:pt x="27621" y="180346"/>
                  </a:lnTo>
                  <a:lnTo>
                    <a:pt x="27977" y="180335"/>
                  </a:lnTo>
                  <a:lnTo>
                    <a:pt x="28329" y="180312"/>
                  </a:lnTo>
                  <a:lnTo>
                    <a:pt x="28681" y="180290"/>
                  </a:lnTo>
                  <a:lnTo>
                    <a:pt x="29028" y="180244"/>
                  </a:lnTo>
                  <a:lnTo>
                    <a:pt x="29380" y="180187"/>
                  </a:lnTo>
                  <a:lnTo>
                    <a:pt x="29727" y="180119"/>
                  </a:lnTo>
                  <a:lnTo>
                    <a:pt x="30074" y="180040"/>
                  </a:lnTo>
                  <a:lnTo>
                    <a:pt x="30421" y="179949"/>
                  </a:lnTo>
                  <a:lnTo>
                    <a:pt x="30764" y="179847"/>
                  </a:lnTo>
                  <a:lnTo>
                    <a:pt x="31107" y="179745"/>
                  </a:lnTo>
                  <a:lnTo>
                    <a:pt x="31450" y="179620"/>
                  </a:lnTo>
                  <a:lnTo>
                    <a:pt x="31788" y="179484"/>
                  </a:lnTo>
                  <a:lnTo>
                    <a:pt x="32127" y="179336"/>
                  </a:lnTo>
                  <a:lnTo>
                    <a:pt x="32465" y="179178"/>
                  </a:lnTo>
                  <a:lnTo>
                    <a:pt x="32799" y="179007"/>
                  </a:lnTo>
                  <a:lnTo>
                    <a:pt x="33128" y="178815"/>
                  </a:lnTo>
                  <a:lnTo>
                    <a:pt x="33458" y="178622"/>
                  </a:lnTo>
                  <a:lnTo>
                    <a:pt x="33787" y="178417"/>
                  </a:lnTo>
                  <a:lnTo>
                    <a:pt x="34112" y="178202"/>
                  </a:lnTo>
                  <a:lnTo>
                    <a:pt x="34433" y="177975"/>
                  </a:lnTo>
                  <a:lnTo>
                    <a:pt x="34753" y="177725"/>
                  </a:lnTo>
                  <a:lnTo>
                    <a:pt x="35074" y="177476"/>
                  </a:lnTo>
                  <a:lnTo>
                    <a:pt x="35386" y="177215"/>
                  </a:lnTo>
                  <a:lnTo>
                    <a:pt x="35697" y="176931"/>
                  </a:lnTo>
                  <a:lnTo>
                    <a:pt x="36004" y="176647"/>
                  </a:lnTo>
                  <a:lnTo>
                    <a:pt x="36312" y="176341"/>
                  </a:lnTo>
                  <a:lnTo>
                    <a:pt x="36614" y="176023"/>
                  </a:lnTo>
                  <a:lnTo>
                    <a:pt x="36913" y="175706"/>
                  </a:lnTo>
                  <a:lnTo>
                    <a:pt x="37206" y="175365"/>
                  </a:lnTo>
                  <a:lnTo>
                    <a:pt x="37496" y="175014"/>
                  </a:lnTo>
                  <a:lnTo>
                    <a:pt x="37785" y="174651"/>
                  </a:lnTo>
                  <a:lnTo>
                    <a:pt x="38070" y="174276"/>
                  </a:lnTo>
                  <a:lnTo>
                    <a:pt x="38351" y="173890"/>
                  </a:lnTo>
                  <a:lnTo>
                    <a:pt x="38627" y="173482"/>
                  </a:lnTo>
                  <a:lnTo>
                    <a:pt x="38898" y="173073"/>
                  </a:lnTo>
                  <a:lnTo>
                    <a:pt x="39165" y="172654"/>
                  </a:lnTo>
                  <a:lnTo>
                    <a:pt x="39428" y="172211"/>
                  </a:lnTo>
                  <a:lnTo>
                    <a:pt x="39691" y="171757"/>
                  </a:lnTo>
                  <a:lnTo>
                    <a:pt x="39945" y="171303"/>
                  </a:lnTo>
                  <a:lnTo>
                    <a:pt x="40194" y="170827"/>
                  </a:lnTo>
                  <a:lnTo>
                    <a:pt x="40439" y="170339"/>
                  </a:lnTo>
                  <a:lnTo>
                    <a:pt x="40679" y="169840"/>
                  </a:lnTo>
                  <a:lnTo>
                    <a:pt x="40915" y="169329"/>
                  </a:lnTo>
                  <a:lnTo>
                    <a:pt x="41147" y="168796"/>
                  </a:lnTo>
                  <a:lnTo>
                    <a:pt x="41369" y="168263"/>
                  </a:lnTo>
                  <a:lnTo>
                    <a:pt x="41592" y="167718"/>
                  </a:lnTo>
                  <a:lnTo>
                    <a:pt x="41806" y="167151"/>
                  </a:lnTo>
                  <a:lnTo>
                    <a:pt x="42015" y="166572"/>
                  </a:lnTo>
                  <a:lnTo>
                    <a:pt x="42220" y="165982"/>
                  </a:lnTo>
                  <a:lnTo>
                    <a:pt x="42415" y="165381"/>
                  </a:lnTo>
                  <a:lnTo>
                    <a:pt x="42611" y="164768"/>
                  </a:lnTo>
                  <a:lnTo>
                    <a:pt x="42798" y="164144"/>
                  </a:lnTo>
                  <a:lnTo>
                    <a:pt x="42976" y="163497"/>
                  </a:lnTo>
                  <a:lnTo>
                    <a:pt x="43150" y="162851"/>
                  </a:lnTo>
                  <a:lnTo>
                    <a:pt x="43319" y="162181"/>
                  </a:lnTo>
                  <a:lnTo>
                    <a:pt x="43484" y="161501"/>
                  </a:lnTo>
                  <a:lnTo>
                    <a:pt x="43640" y="160808"/>
                  </a:lnTo>
                  <a:lnTo>
                    <a:pt x="43787" y="160105"/>
                  </a:lnTo>
                  <a:lnTo>
                    <a:pt x="43929" y="159379"/>
                  </a:lnTo>
                  <a:lnTo>
                    <a:pt x="44067" y="158653"/>
                  </a:lnTo>
                  <a:lnTo>
                    <a:pt x="44196" y="157904"/>
                  </a:lnTo>
                  <a:lnTo>
                    <a:pt x="44156" y="160321"/>
                  </a:lnTo>
                  <a:lnTo>
                    <a:pt x="44107" y="162726"/>
                  </a:lnTo>
                  <a:lnTo>
                    <a:pt x="44049" y="165143"/>
                  </a:lnTo>
                  <a:lnTo>
                    <a:pt x="43983" y="167548"/>
                  </a:lnTo>
                  <a:lnTo>
                    <a:pt x="43907" y="169953"/>
                  </a:lnTo>
                  <a:lnTo>
                    <a:pt x="43827" y="172359"/>
                  </a:lnTo>
                  <a:lnTo>
                    <a:pt x="43733" y="174764"/>
                  </a:lnTo>
                  <a:lnTo>
                    <a:pt x="43635" y="177169"/>
                  </a:lnTo>
                  <a:lnTo>
                    <a:pt x="43529" y="179575"/>
                  </a:lnTo>
                  <a:lnTo>
                    <a:pt x="43413" y="181980"/>
                  </a:lnTo>
                  <a:lnTo>
                    <a:pt x="43288" y="184374"/>
                  </a:lnTo>
                  <a:lnTo>
                    <a:pt x="43155" y="186779"/>
                  </a:lnTo>
                  <a:lnTo>
                    <a:pt x="43017" y="189173"/>
                  </a:lnTo>
                  <a:lnTo>
                    <a:pt x="42870" y="191568"/>
                  </a:lnTo>
                  <a:lnTo>
                    <a:pt x="42714" y="193962"/>
                  </a:lnTo>
                  <a:lnTo>
                    <a:pt x="42549" y="196356"/>
                  </a:lnTo>
                  <a:lnTo>
                    <a:pt x="42068" y="196151"/>
                  </a:lnTo>
                  <a:lnTo>
                    <a:pt x="41583" y="195970"/>
                  </a:lnTo>
                  <a:lnTo>
                    <a:pt x="41098" y="195811"/>
                  </a:lnTo>
                  <a:lnTo>
                    <a:pt x="40612" y="195675"/>
                  </a:lnTo>
                  <a:lnTo>
                    <a:pt x="40123" y="195550"/>
                  </a:lnTo>
                  <a:lnTo>
                    <a:pt x="39628" y="195448"/>
                  </a:lnTo>
                  <a:lnTo>
                    <a:pt x="39134" y="195368"/>
                  </a:lnTo>
                  <a:lnTo>
                    <a:pt x="38640" y="195289"/>
                  </a:lnTo>
                  <a:lnTo>
                    <a:pt x="38146" y="195244"/>
                  </a:lnTo>
                  <a:lnTo>
                    <a:pt x="37647" y="195198"/>
                  </a:lnTo>
                  <a:lnTo>
                    <a:pt x="37149" y="195164"/>
                  </a:lnTo>
                  <a:lnTo>
                    <a:pt x="36650" y="195153"/>
                  </a:lnTo>
                  <a:lnTo>
                    <a:pt x="36151" y="195142"/>
                  </a:lnTo>
                  <a:lnTo>
                    <a:pt x="35648" y="195153"/>
                  </a:lnTo>
                  <a:lnTo>
                    <a:pt x="35150" y="195164"/>
                  </a:lnTo>
                  <a:lnTo>
                    <a:pt x="34646" y="195176"/>
                  </a:lnTo>
                  <a:lnTo>
                    <a:pt x="33645" y="195244"/>
                  </a:lnTo>
                  <a:lnTo>
                    <a:pt x="32643" y="195323"/>
                  </a:lnTo>
                  <a:lnTo>
                    <a:pt x="31641" y="195414"/>
                  </a:lnTo>
                  <a:lnTo>
                    <a:pt x="30648" y="195505"/>
                  </a:lnTo>
                  <a:lnTo>
                    <a:pt x="29656" y="195607"/>
                  </a:lnTo>
                  <a:lnTo>
                    <a:pt x="28672" y="195686"/>
                  </a:lnTo>
                  <a:lnTo>
                    <a:pt x="27692" y="195743"/>
                  </a:lnTo>
                  <a:lnTo>
                    <a:pt x="27207" y="195766"/>
                  </a:lnTo>
                  <a:lnTo>
                    <a:pt x="26722" y="195777"/>
                  </a:lnTo>
                  <a:lnTo>
                    <a:pt x="24424" y="195800"/>
                  </a:lnTo>
                  <a:lnTo>
                    <a:pt x="22127" y="195811"/>
                  </a:lnTo>
                  <a:lnTo>
                    <a:pt x="19830" y="195811"/>
                  </a:lnTo>
                  <a:lnTo>
                    <a:pt x="17533" y="195822"/>
                  </a:lnTo>
                  <a:lnTo>
                    <a:pt x="16384" y="195834"/>
                  </a:lnTo>
                  <a:lnTo>
                    <a:pt x="15240" y="195845"/>
                  </a:lnTo>
                  <a:lnTo>
                    <a:pt x="14091" y="195879"/>
                  </a:lnTo>
                  <a:lnTo>
                    <a:pt x="12942" y="195913"/>
                  </a:lnTo>
                  <a:lnTo>
                    <a:pt x="11794" y="195958"/>
                  </a:lnTo>
                  <a:lnTo>
                    <a:pt x="10645" y="196015"/>
                  </a:lnTo>
                  <a:lnTo>
                    <a:pt x="9501" y="196083"/>
                  </a:lnTo>
                  <a:lnTo>
                    <a:pt x="8352" y="196174"/>
                  </a:lnTo>
                  <a:lnTo>
                    <a:pt x="8263" y="196197"/>
                  </a:lnTo>
                  <a:lnTo>
                    <a:pt x="8179" y="196242"/>
                  </a:lnTo>
                  <a:lnTo>
                    <a:pt x="8103" y="196299"/>
                  </a:lnTo>
                  <a:lnTo>
                    <a:pt x="8032" y="196378"/>
                  </a:lnTo>
                  <a:lnTo>
                    <a:pt x="7965" y="196480"/>
                  </a:lnTo>
                  <a:lnTo>
                    <a:pt x="7907" y="196594"/>
                  </a:lnTo>
                  <a:lnTo>
                    <a:pt x="7854" y="196707"/>
                  </a:lnTo>
                  <a:lnTo>
                    <a:pt x="7805" y="196843"/>
                  </a:lnTo>
                  <a:lnTo>
                    <a:pt x="7840" y="186859"/>
                  </a:lnTo>
                  <a:lnTo>
                    <a:pt x="7880" y="176863"/>
                  </a:lnTo>
                  <a:lnTo>
                    <a:pt x="7960" y="156883"/>
                  </a:lnTo>
                  <a:close/>
                  <a:moveTo>
                    <a:pt x="27158" y="200202"/>
                  </a:moveTo>
                  <a:lnTo>
                    <a:pt x="27220" y="200815"/>
                  </a:lnTo>
                  <a:lnTo>
                    <a:pt x="27283" y="201427"/>
                  </a:lnTo>
                  <a:lnTo>
                    <a:pt x="27336" y="202051"/>
                  </a:lnTo>
                  <a:lnTo>
                    <a:pt x="27390" y="202664"/>
                  </a:lnTo>
                  <a:lnTo>
                    <a:pt x="27438" y="203277"/>
                  </a:lnTo>
                  <a:lnTo>
                    <a:pt x="27483" y="203901"/>
                  </a:lnTo>
                  <a:lnTo>
                    <a:pt x="27568" y="205137"/>
                  </a:lnTo>
                  <a:lnTo>
                    <a:pt x="26303" y="205035"/>
                  </a:lnTo>
                  <a:lnTo>
                    <a:pt x="25039" y="204944"/>
                  </a:lnTo>
                  <a:lnTo>
                    <a:pt x="23774" y="204865"/>
                  </a:lnTo>
                  <a:lnTo>
                    <a:pt x="22506" y="204820"/>
                  </a:lnTo>
                  <a:lnTo>
                    <a:pt x="22461" y="203685"/>
                  </a:lnTo>
                  <a:lnTo>
                    <a:pt x="22408" y="202550"/>
                  </a:lnTo>
                  <a:lnTo>
                    <a:pt x="22350" y="201427"/>
                  </a:lnTo>
                  <a:lnTo>
                    <a:pt x="22278" y="200304"/>
                  </a:lnTo>
                  <a:lnTo>
                    <a:pt x="24500" y="200247"/>
                  </a:lnTo>
                  <a:lnTo>
                    <a:pt x="26722" y="200202"/>
                  </a:lnTo>
                  <a:close/>
                  <a:moveTo>
                    <a:pt x="27688" y="207157"/>
                  </a:moveTo>
                  <a:lnTo>
                    <a:pt x="27732" y="208155"/>
                  </a:lnTo>
                  <a:lnTo>
                    <a:pt x="27768" y="209165"/>
                  </a:lnTo>
                  <a:lnTo>
                    <a:pt x="27804" y="210175"/>
                  </a:lnTo>
                  <a:lnTo>
                    <a:pt x="27826" y="211173"/>
                  </a:lnTo>
                  <a:lnTo>
                    <a:pt x="27844" y="212183"/>
                  </a:lnTo>
                  <a:lnTo>
                    <a:pt x="27853" y="213193"/>
                  </a:lnTo>
                  <a:lnTo>
                    <a:pt x="27857" y="214192"/>
                  </a:lnTo>
                  <a:lnTo>
                    <a:pt x="27853" y="215201"/>
                  </a:lnTo>
                  <a:lnTo>
                    <a:pt x="27203" y="215111"/>
                  </a:lnTo>
                  <a:lnTo>
                    <a:pt x="26557" y="215042"/>
                  </a:lnTo>
                  <a:lnTo>
                    <a:pt x="25907" y="214974"/>
                  </a:lnTo>
                  <a:lnTo>
                    <a:pt x="25261" y="214918"/>
                  </a:lnTo>
                  <a:lnTo>
                    <a:pt x="23966" y="214816"/>
                  </a:lnTo>
                  <a:lnTo>
                    <a:pt x="22670" y="214725"/>
                  </a:lnTo>
                  <a:lnTo>
                    <a:pt x="22670" y="213817"/>
                  </a:lnTo>
                  <a:lnTo>
                    <a:pt x="22670" y="212909"/>
                  </a:lnTo>
                  <a:lnTo>
                    <a:pt x="22666" y="212002"/>
                  </a:lnTo>
                  <a:lnTo>
                    <a:pt x="22661" y="211094"/>
                  </a:lnTo>
                  <a:lnTo>
                    <a:pt x="22652" y="210186"/>
                  </a:lnTo>
                  <a:lnTo>
                    <a:pt x="22639" y="209290"/>
                  </a:lnTo>
                  <a:lnTo>
                    <a:pt x="22626" y="208382"/>
                  </a:lnTo>
                  <a:lnTo>
                    <a:pt x="22603" y="207475"/>
                  </a:lnTo>
                  <a:lnTo>
                    <a:pt x="23877" y="207429"/>
                  </a:lnTo>
                  <a:lnTo>
                    <a:pt x="25146" y="207350"/>
                  </a:lnTo>
                  <a:lnTo>
                    <a:pt x="26419" y="207259"/>
                  </a:lnTo>
                  <a:lnTo>
                    <a:pt x="27688" y="207157"/>
                  </a:lnTo>
                  <a:close/>
                  <a:moveTo>
                    <a:pt x="26085" y="1"/>
                  </a:moveTo>
                  <a:lnTo>
                    <a:pt x="25965" y="12"/>
                  </a:lnTo>
                  <a:lnTo>
                    <a:pt x="25845" y="24"/>
                  </a:lnTo>
                  <a:lnTo>
                    <a:pt x="25724" y="46"/>
                  </a:lnTo>
                  <a:lnTo>
                    <a:pt x="25609" y="80"/>
                  </a:lnTo>
                  <a:lnTo>
                    <a:pt x="25493" y="114"/>
                  </a:lnTo>
                  <a:lnTo>
                    <a:pt x="25377" y="171"/>
                  </a:lnTo>
                  <a:lnTo>
                    <a:pt x="25257" y="228"/>
                  </a:lnTo>
                  <a:lnTo>
                    <a:pt x="25141" y="285"/>
                  </a:lnTo>
                  <a:lnTo>
                    <a:pt x="25025" y="364"/>
                  </a:lnTo>
                  <a:lnTo>
                    <a:pt x="24910" y="443"/>
                  </a:lnTo>
                  <a:lnTo>
                    <a:pt x="24794" y="523"/>
                  </a:lnTo>
                  <a:lnTo>
                    <a:pt x="24678" y="625"/>
                  </a:lnTo>
                  <a:lnTo>
                    <a:pt x="24567" y="727"/>
                  </a:lnTo>
                  <a:lnTo>
                    <a:pt x="24451" y="841"/>
                  </a:lnTo>
                  <a:lnTo>
                    <a:pt x="24340" y="954"/>
                  </a:lnTo>
                  <a:lnTo>
                    <a:pt x="24224" y="1079"/>
                  </a:lnTo>
                  <a:lnTo>
                    <a:pt x="24113" y="1215"/>
                  </a:lnTo>
                  <a:lnTo>
                    <a:pt x="24001" y="1351"/>
                  </a:lnTo>
                  <a:lnTo>
                    <a:pt x="23895" y="1499"/>
                  </a:lnTo>
                  <a:lnTo>
                    <a:pt x="23783" y="1646"/>
                  </a:lnTo>
                  <a:lnTo>
                    <a:pt x="23676" y="1805"/>
                  </a:lnTo>
                  <a:lnTo>
                    <a:pt x="23570" y="1964"/>
                  </a:lnTo>
                  <a:lnTo>
                    <a:pt x="23463" y="2145"/>
                  </a:lnTo>
                  <a:lnTo>
                    <a:pt x="23360" y="2316"/>
                  </a:lnTo>
                  <a:lnTo>
                    <a:pt x="23258" y="2497"/>
                  </a:lnTo>
                  <a:lnTo>
                    <a:pt x="23156" y="2690"/>
                  </a:lnTo>
                  <a:lnTo>
                    <a:pt x="23058" y="2883"/>
                  </a:lnTo>
                  <a:lnTo>
                    <a:pt x="22960" y="3087"/>
                  </a:lnTo>
                  <a:lnTo>
                    <a:pt x="22862" y="3291"/>
                  </a:lnTo>
                  <a:lnTo>
                    <a:pt x="22768" y="3507"/>
                  </a:lnTo>
                  <a:lnTo>
                    <a:pt x="22675" y="3722"/>
                  </a:lnTo>
                  <a:lnTo>
                    <a:pt x="22586" y="3949"/>
                  </a:lnTo>
                  <a:lnTo>
                    <a:pt x="22497" y="4176"/>
                  </a:lnTo>
                  <a:lnTo>
                    <a:pt x="22412" y="4415"/>
                  </a:lnTo>
                  <a:lnTo>
                    <a:pt x="22327" y="4653"/>
                  </a:lnTo>
                  <a:lnTo>
                    <a:pt x="22247" y="4891"/>
                  </a:lnTo>
                  <a:lnTo>
                    <a:pt x="22167" y="5141"/>
                  </a:lnTo>
                  <a:lnTo>
                    <a:pt x="22091" y="5390"/>
                  </a:lnTo>
                  <a:lnTo>
                    <a:pt x="22016" y="5651"/>
                  </a:lnTo>
                  <a:lnTo>
                    <a:pt x="21945" y="5912"/>
                  </a:lnTo>
                  <a:lnTo>
                    <a:pt x="21873" y="6185"/>
                  </a:lnTo>
                  <a:lnTo>
                    <a:pt x="21811" y="6457"/>
                  </a:lnTo>
                  <a:lnTo>
                    <a:pt x="21744" y="6729"/>
                  </a:lnTo>
                  <a:lnTo>
                    <a:pt x="21686" y="7001"/>
                  </a:lnTo>
                  <a:lnTo>
                    <a:pt x="21628" y="7285"/>
                  </a:lnTo>
                  <a:lnTo>
                    <a:pt x="21575" y="7580"/>
                  </a:lnTo>
                  <a:lnTo>
                    <a:pt x="21522" y="7864"/>
                  </a:lnTo>
                  <a:lnTo>
                    <a:pt x="21477" y="8159"/>
                  </a:lnTo>
                  <a:lnTo>
                    <a:pt x="21433" y="8465"/>
                  </a:lnTo>
                  <a:lnTo>
                    <a:pt x="21393" y="8760"/>
                  </a:lnTo>
                  <a:lnTo>
                    <a:pt x="21352" y="9066"/>
                  </a:lnTo>
                  <a:lnTo>
                    <a:pt x="21321" y="9373"/>
                  </a:lnTo>
                  <a:lnTo>
                    <a:pt x="21290" y="9691"/>
                  </a:lnTo>
                  <a:lnTo>
                    <a:pt x="21263" y="9997"/>
                  </a:lnTo>
                  <a:lnTo>
                    <a:pt x="21241" y="10315"/>
                  </a:lnTo>
                  <a:lnTo>
                    <a:pt x="21223" y="10632"/>
                  </a:lnTo>
                  <a:lnTo>
                    <a:pt x="21206" y="10961"/>
                  </a:lnTo>
                  <a:lnTo>
                    <a:pt x="21197" y="11279"/>
                  </a:lnTo>
                  <a:lnTo>
                    <a:pt x="21188" y="11608"/>
                  </a:lnTo>
                  <a:lnTo>
                    <a:pt x="21188" y="11937"/>
                  </a:lnTo>
                  <a:lnTo>
                    <a:pt x="21188" y="12266"/>
                  </a:lnTo>
                  <a:lnTo>
                    <a:pt x="21197" y="12606"/>
                  </a:lnTo>
                  <a:lnTo>
                    <a:pt x="21206" y="12935"/>
                  </a:lnTo>
                  <a:lnTo>
                    <a:pt x="21223" y="13276"/>
                  </a:lnTo>
                  <a:lnTo>
                    <a:pt x="21241" y="13616"/>
                  </a:lnTo>
                  <a:lnTo>
                    <a:pt x="21268" y="13957"/>
                  </a:lnTo>
                  <a:lnTo>
                    <a:pt x="21295" y="14297"/>
                  </a:lnTo>
                  <a:lnTo>
                    <a:pt x="21344" y="14774"/>
                  </a:lnTo>
                  <a:lnTo>
                    <a:pt x="21401" y="15239"/>
                  </a:lnTo>
                  <a:lnTo>
                    <a:pt x="21468" y="15693"/>
                  </a:lnTo>
                  <a:lnTo>
                    <a:pt x="21539" y="16124"/>
                  </a:lnTo>
                  <a:lnTo>
                    <a:pt x="21620" y="16555"/>
                  </a:lnTo>
                  <a:lnTo>
                    <a:pt x="21709" y="16975"/>
                  </a:lnTo>
                  <a:lnTo>
                    <a:pt x="21807" y="17383"/>
                  </a:lnTo>
                  <a:lnTo>
                    <a:pt x="21904" y="17769"/>
                  </a:lnTo>
                  <a:lnTo>
                    <a:pt x="22016" y="18143"/>
                  </a:lnTo>
                  <a:lnTo>
                    <a:pt x="22127" y="18518"/>
                  </a:lnTo>
                  <a:lnTo>
                    <a:pt x="22247" y="18858"/>
                  </a:lnTo>
                  <a:lnTo>
                    <a:pt x="22372" y="19198"/>
                  </a:lnTo>
                  <a:lnTo>
                    <a:pt x="22501" y="19516"/>
                  </a:lnTo>
                  <a:lnTo>
                    <a:pt x="22639" y="19823"/>
                  </a:lnTo>
                  <a:lnTo>
                    <a:pt x="22777" y="20106"/>
                  </a:lnTo>
                  <a:lnTo>
                    <a:pt x="22920" y="20378"/>
                  </a:lnTo>
                  <a:lnTo>
                    <a:pt x="23071" y="20628"/>
                  </a:lnTo>
                  <a:lnTo>
                    <a:pt x="23222" y="20866"/>
                  </a:lnTo>
                  <a:lnTo>
                    <a:pt x="23374" y="21082"/>
                  </a:lnTo>
                  <a:lnTo>
                    <a:pt x="23534" y="21275"/>
                  </a:lnTo>
                  <a:lnTo>
                    <a:pt x="23694" y="21456"/>
                  </a:lnTo>
                  <a:lnTo>
                    <a:pt x="23855" y="21615"/>
                  </a:lnTo>
                  <a:lnTo>
                    <a:pt x="24019" y="21751"/>
                  </a:lnTo>
                  <a:lnTo>
                    <a:pt x="24184" y="21865"/>
                  </a:lnTo>
                  <a:lnTo>
                    <a:pt x="24353" y="21967"/>
                  </a:lnTo>
                  <a:lnTo>
                    <a:pt x="24522" y="22035"/>
                  </a:lnTo>
                  <a:lnTo>
                    <a:pt x="24692" y="22092"/>
                  </a:lnTo>
                  <a:lnTo>
                    <a:pt x="24861" y="22126"/>
                  </a:lnTo>
                  <a:lnTo>
                    <a:pt x="25034" y="22126"/>
                  </a:lnTo>
                  <a:lnTo>
                    <a:pt x="25204" y="22114"/>
                  </a:lnTo>
                  <a:lnTo>
                    <a:pt x="25373" y="22069"/>
                  </a:lnTo>
                  <a:lnTo>
                    <a:pt x="25542" y="22001"/>
                  </a:lnTo>
                  <a:lnTo>
                    <a:pt x="25497" y="22512"/>
                  </a:lnTo>
                  <a:lnTo>
                    <a:pt x="25457" y="23022"/>
                  </a:lnTo>
                  <a:lnTo>
                    <a:pt x="25426" y="23533"/>
                  </a:lnTo>
                  <a:lnTo>
                    <a:pt x="25404" y="24055"/>
                  </a:lnTo>
                  <a:lnTo>
                    <a:pt x="25386" y="24577"/>
                  </a:lnTo>
                  <a:lnTo>
                    <a:pt x="25377" y="25098"/>
                  </a:lnTo>
                  <a:lnTo>
                    <a:pt x="25373" y="25632"/>
                  </a:lnTo>
                  <a:lnTo>
                    <a:pt x="25368" y="26154"/>
                  </a:lnTo>
                  <a:lnTo>
                    <a:pt x="25373" y="26687"/>
                  </a:lnTo>
                  <a:lnTo>
                    <a:pt x="25377" y="27220"/>
                  </a:lnTo>
                  <a:lnTo>
                    <a:pt x="25391" y="28275"/>
                  </a:lnTo>
                  <a:lnTo>
                    <a:pt x="25408" y="29330"/>
                  </a:lnTo>
                  <a:lnTo>
                    <a:pt x="25422" y="30374"/>
                  </a:lnTo>
                  <a:lnTo>
                    <a:pt x="25435" y="31407"/>
                  </a:lnTo>
                  <a:lnTo>
                    <a:pt x="25448" y="32439"/>
                  </a:lnTo>
                  <a:lnTo>
                    <a:pt x="25488" y="34504"/>
                  </a:lnTo>
                  <a:lnTo>
                    <a:pt x="25533" y="36569"/>
                  </a:lnTo>
                  <a:lnTo>
                    <a:pt x="25578" y="38646"/>
                  </a:lnTo>
                  <a:lnTo>
                    <a:pt x="25368" y="38589"/>
                  </a:lnTo>
                  <a:lnTo>
                    <a:pt x="25172" y="38555"/>
                  </a:lnTo>
                  <a:lnTo>
                    <a:pt x="24807" y="38521"/>
                  </a:lnTo>
                  <a:lnTo>
                    <a:pt x="24464" y="38521"/>
                  </a:lnTo>
                  <a:lnTo>
                    <a:pt x="24295" y="38532"/>
                  </a:lnTo>
                  <a:lnTo>
                    <a:pt x="24122" y="38543"/>
                  </a:lnTo>
                  <a:lnTo>
                    <a:pt x="23952" y="38566"/>
                  </a:lnTo>
                  <a:lnTo>
                    <a:pt x="23779" y="38600"/>
                  </a:lnTo>
                  <a:lnTo>
                    <a:pt x="23610" y="38646"/>
                  </a:lnTo>
                  <a:lnTo>
                    <a:pt x="23436" y="38691"/>
                  </a:lnTo>
                  <a:lnTo>
                    <a:pt x="23267" y="38748"/>
                  </a:lnTo>
                  <a:lnTo>
                    <a:pt x="23098" y="38816"/>
                  </a:lnTo>
                  <a:lnTo>
                    <a:pt x="22928" y="38895"/>
                  </a:lnTo>
                  <a:lnTo>
                    <a:pt x="22759" y="38986"/>
                  </a:lnTo>
                  <a:lnTo>
                    <a:pt x="22595" y="39077"/>
                  </a:lnTo>
                  <a:lnTo>
                    <a:pt x="22430" y="39190"/>
                  </a:lnTo>
                  <a:lnTo>
                    <a:pt x="22270" y="39315"/>
                  </a:lnTo>
                  <a:lnTo>
                    <a:pt x="22105" y="39440"/>
                  </a:lnTo>
                  <a:lnTo>
                    <a:pt x="21949" y="39587"/>
                  </a:lnTo>
                  <a:lnTo>
                    <a:pt x="21793" y="39746"/>
                  </a:lnTo>
                  <a:lnTo>
                    <a:pt x="21637" y="39928"/>
                  </a:lnTo>
                  <a:lnTo>
                    <a:pt x="21486" y="40109"/>
                  </a:lnTo>
                  <a:lnTo>
                    <a:pt x="21335" y="40313"/>
                  </a:lnTo>
                  <a:lnTo>
                    <a:pt x="21192" y="40529"/>
                  </a:lnTo>
                  <a:lnTo>
                    <a:pt x="21045" y="40767"/>
                  </a:lnTo>
                  <a:lnTo>
                    <a:pt x="20907" y="41017"/>
                  </a:lnTo>
                  <a:lnTo>
                    <a:pt x="20774" y="41278"/>
                  </a:lnTo>
                  <a:lnTo>
                    <a:pt x="20640" y="41562"/>
                  </a:lnTo>
                  <a:lnTo>
                    <a:pt x="20511" y="41857"/>
                  </a:lnTo>
                  <a:lnTo>
                    <a:pt x="20386" y="42174"/>
                  </a:lnTo>
                  <a:lnTo>
                    <a:pt x="20266" y="42515"/>
                  </a:lnTo>
                  <a:lnTo>
                    <a:pt x="20150" y="42866"/>
                  </a:lnTo>
                  <a:lnTo>
                    <a:pt x="20039" y="43241"/>
                  </a:lnTo>
                  <a:lnTo>
                    <a:pt x="19932" y="43638"/>
                  </a:lnTo>
                  <a:lnTo>
                    <a:pt x="19865" y="43899"/>
                  </a:lnTo>
                  <a:lnTo>
                    <a:pt x="19803" y="44171"/>
                  </a:lnTo>
                  <a:lnTo>
                    <a:pt x="19745" y="44443"/>
                  </a:lnTo>
                  <a:lnTo>
                    <a:pt x="19687" y="44716"/>
                  </a:lnTo>
                  <a:lnTo>
                    <a:pt x="19634" y="44999"/>
                  </a:lnTo>
                  <a:lnTo>
                    <a:pt x="19585" y="45272"/>
                  </a:lnTo>
                  <a:lnTo>
                    <a:pt x="19536" y="45555"/>
                  </a:lnTo>
                  <a:lnTo>
                    <a:pt x="19496" y="45839"/>
                  </a:lnTo>
                  <a:lnTo>
                    <a:pt x="19456" y="46134"/>
                  </a:lnTo>
                  <a:lnTo>
                    <a:pt x="19420" y="46418"/>
                  </a:lnTo>
                  <a:lnTo>
                    <a:pt x="19385" y="46713"/>
                  </a:lnTo>
                  <a:lnTo>
                    <a:pt x="19358" y="46996"/>
                  </a:lnTo>
                  <a:lnTo>
                    <a:pt x="19331" y="47291"/>
                  </a:lnTo>
                  <a:lnTo>
                    <a:pt x="19309" y="47586"/>
                  </a:lnTo>
                  <a:lnTo>
                    <a:pt x="19291" y="47881"/>
                  </a:lnTo>
                  <a:lnTo>
                    <a:pt x="19278" y="48176"/>
                  </a:lnTo>
                  <a:lnTo>
                    <a:pt x="19269" y="48471"/>
                  </a:lnTo>
                  <a:lnTo>
                    <a:pt x="19260" y="48766"/>
                  </a:lnTo>
                  <a:lnTo>
                    <a:pt x="19255" y="49061"/>
                  </a:lnTo>
                  <a:lnTo>
                    <a:pt x="19255" y="49356"/>
                  </a:lnTo>
                  <a:lnTo>
                    <a:pt x="19260" y="49651"/>
                  </a:lnTo>
                  <a:lnTo>
                    <a:pt x="19269" y="49935"/>
                  </a:lnTo>
                  <a:lnTo>
                    <a:pt x="19282" y="50230"/>
                  </a:lnTo>
                  <a:lnTo>
                    <a:pt x="19296" y="50525"/>
                  </a:lnTo>
                  <a:lnTo>
                    <a:pt x="19318" y="50820"/>
                  </a:lnTo>
                  <a:lnTo>
                    <a:pt x="19340" y="51115"/>
                  </a:lnTo>
                  <a:lnTo>
                    <a:pt x="19371" y="51399"/>
                  </a:lnTo>
                  <a:lnTo>
                    <a:pt x="19402" y="51682"/>
                  </a:lnTo>
                  <a:lnTo>
                    <a:pt x="19438" y="51977"/>
                  </a:lnTo>
                  <a:lnTo>
                    <a:pt x="19478" y="52261"/>
                  </a:lnTo>
                  <a:lnTo>
                    <a:pt x="19523" y="52544"/>
                  </a:lnTo>
                  <a:lnTo>
                    <a:pt x="19572" y="52817"/>
                  </a:lnTo>
                  <a:lnTo>
                    <a:pt x="19273" y="53032"/>
                  </a:lnTo>
                  <a:lnTo>
                    <a:pt x="18984" y="53248"/>
                  </a:lnTo>
                  <a:lnTo>
                    <a:pt x="18690" y="53475"/>
                  </a:lnTo>
                  <a:lnTo>
                    <a:pt x="18401" y="53713"/>
                  </a:lnTo>
                  <a:lnTo>
                    <a:pt x="18111" y="53974"/>
                  </a:lnTo>
                  <a:lnTo>
                    <a:pt x="17826" y="54224"/>
                  </a:lnTo>
                  <a:lnTo>
                    <a:pt x="17541" y="54496"/>
                  </a:lnTo>
                  <a:lnTo>
                    <a:pt x="17261" y="54780"/>
                  </a:lnTo>
                  <a:lnTo>
                    <a:pt x="16980" y="55075"/>
                  </a:lnTo>
                  <a:lnTo>
                    <a:pt x="16700" y="55370"/>
                  </a:lnTo>
                  <a:lnTo>
                    <a:pt x="16424" y="55687"/>
                  </a:lnTo>
                  <a:lnTo>
                    <a:pt x="16152" y="56005"/>
                  </a:lnTo>
                  <a:lnTo>
                    <a:pt x="15881" y="56334"/>
                  </a:lnTo>
                  <a:lnTo>
                    <a:pt x="15609" y="56686"/>
                  </a:lnTo>
                  <a:lnTo>
                    <a:pt x="15342" y="57038"/>
                  </a:lnTo>
                  <a:lnTo>
                    <a:pt x="15079" y="57401"/>
                  </a:lnTo>
                  <a:lnTo>
                    <a:pt x="14817" y="57775"/>
                  </a:lnTo>
                  <a:lnTo>
                    <a:pt x="14558" y="58161"/>
                  </a:lnTo>
                  <a:lnTo>
                    <a:pt x="14305" y="58558"/>
                  </a:lnTo>
                  <a:lnTo>
                    <a:pt x="14051" y="58966"/>
                  </a:lnTo>
                  <a:lnTo>
                    <a:pt x="13802" y="59375"/>
                  </a:lnTo>
                  <a:lnTo>
                    <a:pt x="13552" y="59806"/>
                  </a:lnTo>
                  <a:lnTo>
                    <a:pt x="13312" y="60248"/>
                  </a:lnTo>
                  <a:lnTo>
                    <a:pt x="13067" y="60691"/>
                  </a:lnTo>
                  <a:lnTo>
                    <a:pt x="12831" y="61156"/>
                  </a:lnTo>
                  <a:lnTo>
                    <a:pt x="12600" y="61621"/>
                  </a:lnTo>
                  <a:lnTo>
                    <a:pt x="12368" y="62098"/>
                  </a:lnTo>
                  <a:lnTo>
                    <a:pt x="12141" y="62597"/>
                  </a:lnTo>
                  <a:lnTo>
                    <a:pt x="11914" y="63096"/>
                  </a:lnTo>
                  <a:lnTo>
                    <a:pt x="11696" y="63607"/>
                  </a:lnTo>
                  <a:lnTo>
                    <a:pt x="11478" y="64129"/>
                  </a:lnTo>
                  <a:lnTo>
                    <a:pt x="11264" y="64673"/>
                  </a:lnTo>
                  <a:lnTo>
                    <a:pt x="11055" y="65218"/>
                  </a:lnTo>
                  <a:lnTo>
                    <a:pt x="10850" y="65774"/>
                  </a:lnTo>
                  <a:lnTo>
                    <a:pt x="10650" y="66341"/>
                  </a:lnTo>
                  <a:lnTo>
                    <a:pt x="10454" y="66920"/>
                  </a:lnTo>
                  <a:lnTo>
                    <a:pt x="10262" y="67510"/>
                  </a:lnTo>
                  <a:lnTo>
                    <a:pt x="10071" y="68111"/>
                  </a:lnTo>
                  <a:lnTo>
                    <a:pt x="9888" y="68713"/>
                  </a:lnTo>
                  <a:lnTo>
                    <a:pt x="9706" y="69337"/>
                  </a:lnTo>
                  <a:lnTo>
                    <a:pt x="9532" y="69972"/>
                  </a:lnTo>
                  <a:lnTo>
                    <a:pt x="9358" y="70619"/>
                  </a:lnTo>
                  <a:lnTo>
                    <a:pt x="9194" y="71277"/>
                  </a:lnTo>
                  <a:lnTo>
                    <a:pt x="9033" y="71935"/>
                  </a:lnTo>
                  <a:lnTo>
                    <a:pt x="8873" y="72616"/>
                  </a:lnTo>
                  <a:lnTo>
                    <a:pt x="8722" y="73308"/>
                  </a:lnTo>
                  <a:lnTo>
                    <a:pt x="8575" y="74000"/>
                  </a:lnTo>
                  <a:lnTo>
                    <a:pt x="8432" y="74715"/>
                  </a:lnTo>
                  <a:lnTo>
                    <a:pt x="8294" y="75441"/>
                  </a:lnTo>
                  <a:lnTo>
                    <a:pt x="8161" y="76167"/>
                  </a:lnTo>
                  <a:lnTo>
                    <a:pt x="8036" y="76916"/>
                  </a:lnTo>
                  <a:lnTo>
                    <a:pt x="7916" y="77665"/>
                  </a:lnTo>
                  <a:lnTo>
                    <a:pt x="7796" y="78436"/>
                  </a:lnTo>
                  <a:lnTo>
                    <a:pt x="7684" y="79208"/>
                  </a:lnTo>
                  <a:lnTo>
                    <a:pt x="7582" y="80002"/>
                  </a:lnTo>
                  <a:lnTo>
                    <a:pt x="7480" y="80807"/>
                  </a:lnTo>
                  <a:lnTo>
                    <a:pt x="7386" y="81613"/>
                  </a:lnTo>
                  <a:lnTo>
                    <a:pt x="7297" y="82441"/>
                  </a:lnTo>
                  <a:lnTo>
                    <a:pt x="7212" y="83270"/>
                  </a:lnTo>
                  <a:lnTo>
                    <a:pt x="7137" y="84121"/>
                  </a:lnTo>
                  <a:lnTo>
                    <a:pt x="7066" y="84971"/>
                  </a:lnTo>
                  <a:lnTo>
                    <a:pt x="6999" y="85845"/>
                  </a:lnTo>
                  <a:lnTo>
                    <a:pt x="6941" y="86730"/>
                  </a:lnTo>
                  <a:lnTo>
                    <a:pt x="6887" y="87615"/>
                  </a:lnTo>
                  <a:lnTo>
                    <a:pt x="6812" y="89079"/>
                  </a:lnTo>
                  <a:lnTo>
                    <a:pt x="6741" y="90542"/>
                  </a:lnTo>
                  <a:lnTo>
                    <a:pt x="6678" y="92006"/>
                  </a:lnTo>
                  <a:lnTo>
                    <a:pt x="6620" y="93481"/>
                  </a:lnTo>
                  <a:lnTo>
                    <a:pt x="6571" y="94956"/>
                  </a:lnTo>
                  <a:lnTo>
                    <a:pt x="6522" y="96442"/>
                  </a:lnTo>
                  <a:lnTo>
                    <a:pt x="6487" y="97917"/>
                  </a:lnTo>
                  <a:lnTo>
                    <a:pt x="6451" y="99415"/>
                  </a:lnTo>
                  <a:lnTo>
                    <a:pt x="6420" y="100901"/>
                  </a:lnTo>
                  <a:lnTo>
                    <a:pt x="6398" y="102399"/>
                  </a:lnTo>
                  <a:lnTo>
                    <a:pt x="6375" y="103897"/>
                  </a:lnTo>
                  <a:lnTo>
                    <a:pt x="6358" y="105394"/>
                  </a:lnTo>
                  <a:lnTo>
                    <a:pt x="6349" y="106892"/>
                  </a:lnTo>
                  <a:lnTo>
                    <a:pt x="6340" y="108401"/>
                  </a:lnTo>
                  <a:lnTo>
                    <a:pt x="6331" y="109899"/>
                  </a:lnTo>
                  <a:lnTo>
                    <a:pt x="6326" y="111408"/>
                  </a:lnTo>
                  <a:lnTo>
                    <a:pt x="6331" y="114414"/>
                  </a:lnTo>
                  <a:lnTo>
                    <a:pt x="6340" y="117432"/>
                  </a:lnTo>
                  <a:lnTo>
                    <a:pt x="6353" y="120439"/>
                  </a:lnTo>
                  <a:lnTo>
                    <a:pt x="6367" y="123446"/>
                  </a:lnTo>
                  <a:lnTo>
                    <a:pt x="6384" y="126441"/>
                  </a:lnTo>
                  <a:lnTo>
                    <a:pt x="6402" y="129437"/>
                  </a:lnTo>
                  <a:lnTo>
                    <a:pt x="6411" y="132409"/>
                  </a:lnTo>
                  <a:lnTo>
                    <a:pt x="6416" y="135382"/>
                  </a:lnTo>
                  <a:lnTo>
                    <a:pt x="6291" y="135189"/>
                  </a:lnTo>
                  <a:lnTo>
                    <a:pt x="6166" y="135019"/>
                  </a:lnTo>
                  <a:lnTo>
                    <a:pt x="6042" y="134860"/>
                  </a:lnTo>
                  <a:lnTo>
                    <a:pt x="5912" y="134713"/>
                  </a:lnTo>
                  <a:lnTo>
                    <a:pt x="5783" y="134576"/>
                  </a:lnTo>
                  <a:lnTo>
                    <a:pt x="5654" y="134463"/>
                  </a:lnTo>
                  <a:lnTo>
                    <a:pt x="5525" y="134361"/>
                  </a:lnTo>
                  <a:lnTo>
                    <a:pt x="5396" y="134270"/>
                  </a:lnTo>
                  <a:lnTo>
                    <a:pt x="5267" y="134191"/>
                  </a:lnTo>
                  <a:lnTo>
                    <a:pt x="5133" y="134123"/>
                  </a:lnTo>
                  <a:lnTo>
                    <a:pt x="5000" y="134077"/>
                  </a:lnTo>
                  <a:lnTo>
                    <a:pt x="4871" y="134032"/>
                  </a:lnTo>
                  <a:lnTo>
                    <a:pt x="4737" y="134009"/>
                  </a:lnTo>
                  <a:lnTo>
                    <a:pt x="4604" y="133998"/>
                  </a:lnTo>
                  <a:lnTo>
                    <a:pt x="4470" y="134009"/>
                  </a:lnTo>
                  <a:lnTo>
                    <a:pt x="4336" y="134020"/>
                  </a:lnTo>
                  <a:lnTo>
                    <a:pt x="4203" y="134054"/>
                  </a:lnTo>
                  <a:lnTo>
                    <a:pt x="4069" y="134100"/>
                  </a:lnTo>
                  <a:lnTo>
                    <a:pt x="3936" y="134157"/>
                  </a:lnTo>
                  <a:lnTo>
                    <a:pt x="3802" y="134236"/>
                  </a:lnTo>
                  <a:lnTo>
                    <a:pt x="3669" y="134315"/>
                  </a:lnTo>
                  <a:lnTo>
                    <a:pt x="3539" y="134418"/>
                  </a:lnTo>
                  <a:lnTo>
                    <a:pt x="3406" y="134531"/>
                  </a:lnTo>
                  <a:lnTo>
                    <a:pt x="3272" y="134656"/>
                  </a:lnTo>
                  <a:lnTo>
                    <a:pt x="3143" y="134803"/>
                  </a:lnTo>
                  <a:lnTo>
                    <a:pt x="3010" y="134951"/>
                  </a:lnTo>
                  <a:lnTo>
                    <a:pt x="2881" y="135121"/>
                  </a:lnTo>
                  <a:lnTo>
                    <a:pt x="2751" y="135303"/>
                  </a:lnTo>
                  <a:lnTo>
                    <a:pt x="2622" y="135507"/>
                  </a:lnTo>
                  <a:lnTo>
                    <a:pt x="2498" y="135711"/>
                  </a:lnTo>
                  <a:lnTo>
                    <a:pt x="2369" y="135938"/>
                  </a:lnTo>
                  <a:lnTo>
                    <a:pt x="2244" y="136176"/>
                  </a:lnTo>
                  <a:lnTo>
                    <a:pt x="2150" y="136358"/>
                  </a:lnTo>
                  <a:lnTo>
                    <a:pt x="2057" y="136551"/>
                  </a:lnTo>
                  <a:lnTo>
                    <a:pt x="1972" y="136743"/>
                  </a:lnTo>
                  <a:lnTo>
                    <a:pt x="1883" y="136948"/>
                  </a:lnTo>
                  <a:lnTo>
                    <a:pt x="1799" y="137152"/>
                  </a:lnTo>
                  <a:lnTo>
                    <a:pt x="1719" y="137367"/>
                  </a:lnTo>
                  <a:lnTo>
                    <a:pt x="1643" y="137583"/>
                  </a:lnTo>
                  <a:lnTo>
                    <a:pt x="1567" y="137799"/>
                  </a:lnTo>
                  <a:lnTo>
                    <a:pt x="1491" y="138026"/>
                  </a:lnTo>
                  <a:lnTo>
                    <a:pt x="1420" y="138241"/>
                  </a:lnTo>
                  <a:lnTo>
                    <a:pt x="1349" y="138479"/>
                  </a:lnTo>
                  <a:lnTo>
                    <a:pt x="1282" y="138706"/>
                  </a:lnTo>
                  <a:lnTo>
                    <a:pt x="1158" y="139183"/>
                  </a:lnTo>
                  <a:lnTo>
                    <a:pt x="1037" y="139682"/>
                  </a:lnTo>
                  <a:lnTo>
                    <a:pt x="931" y="140181"/>
                  </a:lnTo>
                  <a:lnTo>
                    <a:pt x="828" y="140703"/>
                  </a:lnTo>
                  <a:lnTo>
                    <a:pt x="730" y="141225"/>
                  </a:lnTo>
                  <a:lnTo>
                    <a:pt x="646" y="141770"/>
                  </a:lnTo>
                  <a:lnTo>
                    <a:pt x="565" y="142314"/>
                  </a:lnTo>
                  <a:lnTo>
                    <a:pt x="490" y="142870"/>
                  </a:lnTo>
                  <a:lnTo>
                    <a:pt x="423" y="143438"/>
                  </a:lnTo>
                  <a:lnTo>
                    <a:pt x="365" y="144016"/>
                  </a:lnTo>
                  <a:lnTo>
                    <a:pt x="307" y="144595"/>
                  </a:lnTo>
                  <a:lnTo>
                    <a:pt x="258" y="145174"/>
                  </a:lnTo>
                  <a:lnTo>
                    <a:pt x="218" y="145764"/>
                  </a:lnTo>
                  <a:lnTo>
                    <a:pt x="178" y="146365"/>
                  </a:lnTo>
                  <a:lnTo>
                    <a:pt x="142" y="146966"/>
                  </a:lnTo>
                  <a:lnTo>
                    <a:pt x="116" y="147568"/>
                  </a:lnTo>
                  <a:lnTo>
                    <a:pt x="89" y="148169"/>
                  </a:lnTo>
                  <a:lnTo>
                    <a:pt x="67" y="148782"/>
                  </a:lnTo>
                  <a:lnTo>
                    <a:pt x="49" y="149383"/>
                  </a:lnTo>
                  <a:lnTo>
                    <a:pt x="36" y="149996"/>
                  </a:lnTo>
                  <a:lnTo>
                    <a:pt x="22" y="150597"/>
                  </a:lnTo>
                  <a:lnTo>
                    <a:pt x="13" y="151198"/>
                  </a:lnTo>
                  <a:lnTo>
                    <a:pt x="4" y="152401"/>
                  </a:lnTo>
                  <a:lnTo>
                    <a:pt x="0" y="153581"/>
                  </a:lnTo>
                  <a:lnTo>
                    <a:pt x="0" y="154511"/>
                  </a:lnTo>
                  <a:lnTo>
                    <a:pt x="9" y="155476"/>
                  </a:lnTo>
                  <a:lnTo>
                    <a:pt x="31" y="156486"/>
                  </a:lnTo>
                  <a:lnTo>
                    <a:pt x="58" y="157529"/>
                  </a:lnTo>
                  <a:lnTo>
                    <a:pt x="98" y="158596"/>
                  </a:lnTo>
                  <a:lnTo>
                    <a:pt x="147" y="159685"/>
                  </a:lnTo>
                  <a:lnTo>
                    <a:pt x="209" y="160797"/>
                  </a:lnTo>
                  <a:lnTo>
                    <a:pt x="245" y="161353"/>
                  </a:lnTo>
                  <a:lnTo>
                    <a:pt x="280" y="161920"/>
                  </a:lnTo>
                  <a:lnTo>
                    <a:pt x="321" y="162476"/>
                  </a:lnTo>
                  <a:lnTo>
                    <a:pt x="365" y="163032"/>
                  </a:lnTo>
                  <a:lnTo>
                    <a:pt x="410" y="163600"/>
                  </a:lnTo>
                  <a:lnTo>
                    <a:pt x="459" y="164155"/>
                  </a:lnTo>
                  <a:lnTo>
                    <a:pt x="508" y="164711"/>
                  </a:lnTo>
                  <a:lnTo>
                    <a:pt x="565" y="165267"/>
                  </a:lnTo>
                  <a:lnTo>
                    <a:pt x="623" y="165823"/>
                  </a:lnTo>
                  <a:lnTo>
                    <a:pt x="686" y="166368"/>
                  </a:lnTo>
                  <a:lnTo>
                    <a:pt x="748" y="166913"/>
                  </a:lnTo>
                  <a:lnTo>
                    <a:pt x="815" y="167446"/>
                  </a:lnTo>
                  <a:lnTo>
                    <a:pt x="886" y="167979"/>
                  </a:lnTo>
                  <a:lnTo>
                    <a:pt x="962" y="168501"/>
                  </a:lnTo>
                  <a:lnTo>
                    <a:pt x="1037" y="169023"/>
                  </a:lnTo>
                  <a:lnTo>
                    <a:pt x="1122" y="169522"/>
                  </a:lnTo>
                  <a:lnTo>
                    <a:pt x="1207" y="170021"/>
                  </a:lnTo>
                  <a:lnTo>
                    <a:pt x="1296" y="170509"/>
                  </a:lnTo>
                  <a:lnTo>
                    <a:pt x="1385" y="170986"/>
                  </a:lnTo>
                  <a:lnTo>
                    <a:pt x="1483" y="171451"/>
                  </a:lnTo>
                  <a:lnTo>
                    <a:pt x="1581" y="171905"/>
                  </a:lnTo>
                  <a:lnTo>
                    <a:pt x="1683" y="172347"/>
                  </a:lnTo>
                  <a:lnTo>
                    <a:pt x="1790" y="172767"/>
                  </a:lnTo>
                  <a:lnTo>
                    <a:pt x="1901" y="173176"/>
                  </a:lnTo>
                  <a:lnTo>
                    <a:pt x="2017" y="173573"/>
                  </a:lnTo>
                  <a:lnTo>
                    <a:pt x="2133" y="173958"/>
                  </a:lnTo>
                  <a:lnTo>
                    <a:pt x="2257" y="174322"/>
                  </a:lnTo>
                  <a:lnTo>
                    <a:pt x="2382" y="174662"/>
                  </a:lnTo>
                  <a:lnTo>
                    <a:pt x="2511" y="174991"/>
                  </a:lnTo>
                  <a:lnTo>
                    <a:pt x="2649" y="175297"/>
                  </a:lnTo>
                  <a:lnTo>
                    <a:pt x="2787" y="175592"/>
                  </a:lnTo>
                  <a:lnTo>
                    <a:pt x="2930" y="175853"/>
                  </a:lnTo>
                  <a:lnTo>
                    <a:pt x="3076" y="176103"/>
                  </a:lnTo>
                  <a:lnTo>
                    <a:pt x="3228" y="176330"/>
                  </a:lnTo>
                  <a:lnTo>
                    <a:pt x="3384" y="176534"/>
                  </a:lnTo>
                  <a:lnTo>
                    <a:pt x="3544" y="176704"/>
                  </a:lnTo>
                  <a:lnTo>
                    <a:pt x="3709" y="176863"/>
                  </a:lnTo>
                  <a:lnTo>
                    <a:pt x="3793" y="176931"/>
                  </a:lnTo>
                  <a:lnTo>
                    <a:pt x="3878" y="176988"/>
                  </a:lnTo>
                  <a:lnTo>
                    <a:pt x="3962" y="177045"/>
                  </a:lnTo>
                  <a:lnTo>
                    <a:pt x="4051" y="177101"/>
                  </a:lnTo>
                  <a:lnTo>
                    <a:pt x="4140" y="177135"/>
                  </a:lnTo>
                  <a:lnTo>
                    <a:pt x="4230" y="177169"/>
                  </a:lnTo>
                  <a:lnTo>
                    <a:pt x="4319" y="177203"/>
                  </a:lnTo>
                  <a:lnTo>
                    <a:pt x="4412" y="177226"/>
                  </a:lnTo>
                  <a:lnTo>
                    <a:pt x="4506" y="177237"/>
                  </a:lnTo>
                  <a:lnTo>
                    <a:pt x="4599" y="177249"/>
                  </a:lnTo>
                  <a:lnTo>
                    <a:pt x="4693" y="177249"/>
                  </a:lnTo>
                  <a:lnTo>
                    <a:pt x="4791" y="177237"/>
                  </a:lnTo>
                  <a:lnTo>
                    <a:pt x="4888" y="177226"/>
                  </a:lnTo>
                  <a:lnTo>
                    <a:pt x="4986" y="177203"/>
                  </a:lnTo>
                  <a:lnTo>
                    <a:pt x="5089" y="177181"/>
                  </a:lnTo>
                  <a:lnTo>
                    <a:pt x="5187" y="177135"/>
                  </a:lnTo>
                  <a:lnTo>
                    <a:pt x="5294" y="177090"/>
                  </a:lnTo>
                  <a:lnTo>
                    <a:pt x="5396" y="177045"/>
                  </a:lnTo>
                  <a:lnTo>
                    <a:pt x="5498" y="176988"/>
                  </a:lnTo>
                  <a:lnTo>
                    <a:pt x="5605" y="176920"/>
                  </a:lnTo>
                  <a:lnTo>
                    <a:pt x="5712" y="176840"/>
                  </a:lnTo>
                  <a:lnTo>
                    <a:pt x="5823" y="176750"/>
                  </a:lnTo>
                  <a:lnTo>
                    <a:pt x="5935" y="176659"/>
                  </a:lnTo>
                  <a:lnTo>
                    <a:pt x="6046" y="176557"/>
                  </a:lnTo>
                  <a:lnTo>
                    <a:pt x="6269" y="176330"/>
                  </a:lnTo>
                  <a:lnTo>
                    <a:pt x="6246" y="181935"/>
                  </a:lnTo>
                  <a:lnTo>
                    <a:pt x="6220" y="187528"/>
                  </a:lnTo>
                  <a:lnTo>
                    <a:pt x="6180" y="198716"/>
                  </a:lnTo>
                  <a:lnTo>
                    <a:pt x="6184" y="198942"/>
                  </a:lnTo>
                  <a:lnTo>
                    <a:pt x="6193" y="199169"/>
                  </a:lnTo>
                  <a:lnTo>
                    <a:pt x="6211" y="199374"/>
                  </a:lnTo>
                  <a:lnTo>
                    <a:pt x="6233" y="199566"/>
                  </a:lnTo>
                  <a:lnTo>
                    <a:pt x="6264" y="199748"/>
                  </a:lnTo>
                  <a:lnTo>
                    <a:pt x="6300" y="199918"/>
                  </a:lnTo>
                  <a:lnTo>
                    <a:pt x="6340" y="200066"/>
                  </a:lnTo>
                  <a:lnTo>
                    <a:pt x="6384" y="200202"/>
                  </a:lnTo>
                  <a:lnTo>
                    <a:pt x="6433" y="200327"/>
                  </a:lnTo>
                  <a:lnTo>
                    <a:pt x="6487" y="200440"/>
                  </a:lnTo>
                  <a:lnTo>
                    <a:pt x="6540" y="200531"/>
                  </a:lnTo>
                  <a:lnTo>
                    <a:pt x="6603" y="200622"/>
                  </a:lnTo>
                  <a:lnTo>
                    <a:pt x="6660" y="200690"/>
                  </a:lnTo>
                  <a:lnTo>
                    <a:pt x="6727" y="200746"/>
                  </a:lnTo>
                  <a:lnTo>
                    <a:pt x="6794" y="200780"/>
                  </a:lnTo>
                  <a:lnTo>
                    <a:pt x="6861" y="200815"/>
                  </a:lnTo>
                  <a:lnTo>
                    <a:pt x="6928" y="200826"/>
                  </a:lnTo>
                  <a:lnTo>
                    <a:pt x="6994" y="200826"/>
                  </a:lnTo>
                  <a:lnTo>
                    <a:pt x="7061" y="200815"/>
                  </a:lnTo>
                  <a:lnTo>
                    <a:pt x="7128" y="200792"/>
                  </a:lnTo>
                  <a:lnTo>
                    <a:pt x="7195" y="200746"/>
                  </a:lnTo>
                  <a:lnTo>
                    <a:pt x="7261" y="200701"/>
                  </a:lnTo>
                  <a:lnTo>
                    <a:pt x="7324" y="200633"/>
                  </a:lnTo>
                  <a:lnTo>
                    <a:pt x="7386" y="200554"/>
                  </a:lnTo>
                  <a:lnTo>
                    <a:pt x="7444" y="200463"/>
                  </a:lnTo>
                  <a:lnTo>
                    <a:pt x="7502" y="200349"/>
                  </a:lnTo>
                  <a:lnTo>
                    <a:pt x="7551" y="200236"/>
                  </a:lnTo>
                  <a:lnTo>
                    <a:pt x="7600" y="200100"/>
                  </a:lnTo>
                  <a:lnTo>
                    <a:pt x="7644" y="199952"/>
                  </a:lnTo>
                  <a:lnTo>
                    <a:pt x="7680" y="199793"/>
                  </a:lnTo>
                  <a:lnTo>
                    <a:pt x="7716" y="199612"/>
                  </a:lnTo>
                  <a:lnTo>
                    <a:pt x="7742" y="199430"/>
                  </a:lnTo>
                  <a:lnTo>
                    <a:pt x="7787" y="199623"/>
                  </a:lnTo>
                  <a:lnTo>
                    <a:pt x="7814" y="199714"/>
                  </a:lnTo>
                  <a:lnTo>
                    <a:pt x="7840" y="199793"/>
                  </a:lnTo>
                  <a:lnTo>
                    <a:pt x="7871" y="199873"/>
                  </a:lnTo>
                  <a:lnTo>
                    <a:pt x="7903" y="199952"/>
                  </a:lnTo>
                  <a:lnTo>
                    <a:pt x="7938" y="200020"/>
                  </a:lnTo>
                  <a:lnTo>
                    <a:pt x="7974" y="200088"/>
                  </a:lnTo>
                  <a:lnTo>
                    <a:pt x="8014" y="200145"/>
                  </a:lnTo>
                  <a:lnTo>
                    <a:pt x="8058" y="200202"/>
                  </a:lnTo>
                  <a:lnTo>
                    <a:pt x="8098" y="200247"/>
                  </a:lnTo>
                  <a:lnTo>
                    <a:pt x="8147" y="200281"/>
                  </a:lnTo>
                  <a:lnTo>
                    <a:pt x="8192" y="200304"/>
                  </a:lnTo>
                  <a:lnTo>
                    <a:pt x="8245" y="200327"/>
                  </a:lnTo>
                  <a:lnTo>
                    <a:pt x="8299" y="200349"/>
                  </a:lnTo>
                  <a:lnTo>
                    <a:pt x="8352" y="200349"/>
                  </a:lnTo>
                  <a:lnTo>
                    <a:pt x="9149" y="200395"/>
                  </a:lnTo>
                  <a:lnTo>
                    <a:pt x="9946" y="200429"/>
                  </a:lnTo>
                  <a:lnTo>
                    <a:pt x="10743" y="200451"/>
                  </a:lnTo>
                  <a:lnTo>
                    <a:pt x="11540" y="200474"/>
                  </a:lnTo>
                  <a:lnTo>
                    <a:pt x="13134" y="200497"/>
                  </a:lnTo>
                  <a:lnTo>
                    <a:pt x="14732" y="200485"/>
                  </a:lnTo>
                  <a:lnTo>
                    <a:pt x="16326" y="200474"/>
                  </a:lnTo>
                  <a:lnTo>
                    <a:pt x="17924" y="200440"/>
                  </a:lnTo>
                  <a:lnTo>
                    <a:pt x="21116" y="200349"/>
                  </a:lnTo>
                  <a:lnTo>
                    <a:pt x="21139" y="201983"/>
                  </a:lnTo>
                  <a:lnTo>
                    <a:pt x="21161" y="203617"/>
                  </a:lnTo>
                  <a:lnTo>
                    <a:pt x="21223" y="206896"/>
                  </a:lnTo>
                  <a:lnTo>
                    <a:pt x="21286" y="210164"/>
                  </a:lnTo>
                  <a:lnTo>
                    <a:pt x="21357" y="213443"/>
                  </a:lnTo>
                  <a:lnTo>
                    <a:pt x="21424" y="216722"/>
                  </a:lnTo>
                  <a:lnTo>
                    <a:pt x="21482" y="220001"/>
                  </a:lnTo>
                  <a:lnTo>
                    <a:pt x="21508" y="221635"/>
                  </a:lnTo>
                  <a:lnTo>
                    <a:pt x="21535" y="223268"/>
                  </a:lnTo>
                  <a:lnTo>
                    <a:pt x="21553" y="224914"/>
                  </a:lnTo>
                  <a:lnTo>
                    <a:pt x="21571" y="226547"/>
                  </a:lnTo>
                  <a:lnTo>
                    <a:pt x="22332" y="226479"/>
                  </a:lnTo>
                  <a:lnTo>
                    <a:pt x="22385" y="225367"/>
                  </a:lnTo>
                  <a:lnTo>
                    <a:pt x="22434" y="224244"/>
                  </a:lnTo>
                  <a:lnTo>
                    <a:pt x="22479" y="223121"/>
                  </a:lnTo>
                  <a:lnTo>
                    <a:pt x="22519" y="221998"/>
                  </a:lnTo>
                  <a:lnTo>
                    <a:pt x="22555" y="220863"/>
                  </a:lnTo>
                  <a:lnTo>
                    <a:pt x="22581" y="219717"/>
                  </a:lnTo>
                  <a:lnTo>
                    <a:pt x="22612" y="218582"/>
                  </a:lnTo>
                  <a:lnTo>
                    <a:pt x="22635" y="217436"/>
                  </a:lnTo>
                  <a:lnTo>
                    <a:pt x="23930" y="217346"/>
                  </a:lnTo>
                  <a:lnTo>
                    <a:pt x="25226" y="217244"/>
                  </a:lnTo>
                  <a:lnTo>
                    <a:pt x="25876" y="217187"/>
                  </a:lnTo>
                  <a:lnTo>
                    <a:pt x="26521" y="217130"/>
                  </a:lnTo>
                  <a:lnTo>
                    <a:pt x="27171" y="217051"/>
                  </a:lnTo>
                  <a:lnTo>
                    <a:pt x="27812" y="216960"/>
                  </a:lnTo>
                  <a:lnTo>
                    <a:pt x="27799" y="217675"/>
                  </a:lnTo>
                  <a:lnTo>
                    <a:pt x="27777" y="218378"/>
                  </a:lnTo>
                  <a:lnTo>
                    <a:pt x="27750" y="219093"/>
                  </a:lnTo>
                  <a:lnTo>
                    <a:pt x="27723" y="219796"/>
                  </a:lnTo>
                  <a:lnTo>
                    <a:pt x="27692" y="220500"/>
                  </a:lnTo>
                  <a:lnTo>
                    <a:pt x="27657" y="221215"/>
                  </a:lnTo>
                  <a:lnTo>
                    <a:pt x="27617" y="221918"/>
                  </a:lnTo>
                  <a:lnTo>
                    <a:pt x="27577" y="222622"/>
                  </a:lnTo>
                  <a:lnTo>
                    <a:pt x="27528" y="223336"/>
                  </a:lnTo>
                  <a:lnTo>
                    <a:pt x="27479" y="224040"/>
                  </a:lnTo>
                  <a:lnTo>
                    <a:pt x="27425" y="224743"/>
                  </a:lnTo>
                  <a:lnTo>
                    <a:pt x="27367" y="225447"/>
                  </a:lnTo>
                  <a:lnTo>
                    <a:pt x="27305" y="226150"/>
                  </a:lnTo>
                  <a:lnTo>
                    <a:pt x="27238" y="226854"/>
                  </a:lnTo>
                  <a:lnTo>
                    <a:pt x="27171" y="227557"/>
                  </a:lnTo>
                  <a:lnTo>
                    <a:pt x="27096" y="228261"/>
                  </a:lnTo>
                  <a:lnTo>
                    <a:pt x="27096" y="228488"/>
                  </a:lnTo>
                  <a:lnTo>
                    <a:pt x="27853" y="228839"/>
                  </a:lnTo>
                  <a:lnTo>
                    <a:pt x="27973" y="227966"/>
                  </a:lnTo>
                  <a:lnTo>
                    <a:pt x="28089" y="227092"/>
                  </a:lnTo>
                  <a:lnTo>
                    <a:pt x="28195" y="226218"/>
                  </a:lnTo>
                  <a:lnTo>
                    <a:pt x="28298" y="225333"/>
                  </a:lnTo>
                  <a:lnTo>
                    <a:pt x="28391" y="224448"/>
                  </a:lnTo>
                  <a:lnTo>
                    <a:pt x="28480" y="223575"/>
                  </a:lnTo>
                  <a:lnTo>
                    <a:pt x="28560" y="222690"/>
                  </a:lnTo>
                  <a:lnTo>
                    <a:pt x="28636" y="221805"/>
                  </a:lnTo>
                  <a:lnTo>
                    <a:pt x="28698" y="220908"/>
                  </a:lnTo>
                  <a:lnTo>
                    <a:pt x="28761" y="220023"/>
                  </a:lnTo>
                  <a:lnTo>
                    <a:pt x="28814" y="219127"/>
                  </a:lnTo>
                  <a:lnTo>
                    <a:pt x="28859" y="218231"/>
                  </a:lnTo>
                  <a:lnTo>
                    <a:pt x="28899" y="217346"/>
                  </a:lnTo>
                  <a:lnTo>
                    <a:pt x="28930" y="216449"/>
                  </a:lnTo>
                  <a:lnTo>
                    <a:pt x="28957" y="215553"/>
                  </a:lnTo>
                  <a:lnTo>
                    <a:pt x="28974" y="214657"/>
                  </a:lnTo>
                  <a:lnTo>
                    <a:pt x="28988" y="213749"/>
                  </a:lnTo>
                  <a:lnTo>
                    <a:pt x="28997" y="212853"/>
                  </a:lnTo>
                  <a:lnTo>
                    <a:pt x="28997" y="211956"/>
                  </a:lnTo>
                  <a:lnTo>
                    <a:pt x="28988" y="211049"/>
                  </a:lnTo>
                  <a:lnTo>
                    <a:pt x="28974" y="210152"/>
                  </a:lnTo>
                  <a:lnTo>
                    <a:pt x="28952" y="209245"/>
                  </a:lnTo>
                  <a:lnTo>
                    <a:pt x="28930" y="208348"/>
                  </a:lnTo>
                  <a:lnTo>
                    <a:pt x="28894" y="207441"/>
                  </a:lnTo>
                  <a:lnTo>
                    <a:pt x="28854" y="206544"/>
                  </a:lnTo>
                  <a:lnTo>
                    <a:pt x="28810" y="205637"/>
                  </a:lnTo>
                  <a:lnTo>
                    <a:pt x="28756" y="204740"/>
                  </a:lnTo>
                  <a:lnTo>
                    <a:pt x="28698" y="203833"/>
                  </a:lnTo>
                  <a:lnTo>
                    <a:pt x="28636" y="202936"/>
                  </a:lnTo>
                  <a:lnTo>
                    <a:pt x="28565" y="202029"/>
                  </a:lnTo>
                  <a:lnTo>
                    <a:pt x="28489" y="201132"/>
                  </a:lnTo>
                  <a:lnTo>
                    <a:pt x="28405" y="200225"/>
                  </a:lnTo>
                  <a:lnTo>
                    <a:pt x="29286" y="200270"/>
                  </a:lnTo>
                  <a:lnTo>
                    <a:pt x="30177" y="200315"/>
                  </a:lnTo>
                  <a:lnTo>
                    <a:pt x="31962" y="200440"/>
                  </a:lnTo>
                  <a:lnTo>
                    <a:pt x="32861" y="200485"/>
                  </a:lnTo>
                  <a:lnTo>
                    <a:pt x="33761" y="200531"/>
                  </a:lnTo>
                  <a:lnTo>
                    <a:pt x="34664" y="200554"/>
                  </a:lnTo>
                  <a:lnTo>
                    <a:pt x="35564" y="200565"/>
                  </a:lnTo>
                  <a:lnTo>
                    <a:pt x="36013" y="200554"/>
                  </a:lnTo>
                  <a:lnTo>
                    <a:pt x="36463" y="200531"/>
                  </a:lnTo>
                  <a:lnTo>
                    <a:pt x="36913" y="200508"/>
                  </a:lnTo>
                  <a:lnTo>
                    <a:pt x="37358" y="200474"/>
                  </a:lnTo>
                  <a:lnTo>
                    <a:pt x="37808" y="200440"/>
                  </a:lnTo>
                  <a:lnTo>
                    <a:pt x="38253" y="200383"/>
                  </a:lnTo>
                  <a:lnTo>
                    <a:pt x="38698" y="200315"/>
                  </a:lnTo>
                  <a:lnTo>
                    <a:pt x="39143" y="200236"/>
                  </a:lnTo>
                  <a:lnTo>
                    <a:pt x="39584" y="200145"/>
                  </a:lnTo>
                  <a:lnTo>
                    <a:pt x="40029" y="200043"/>
                  </a:lnTo>
                  <a:lnTo>
                    <a:pt x="40465" y="199930"/>
                  </a:lnTo>
                  <a:lnTo>
                    <a:pt x="40906" y="199793"/>
                  </a:lnTo>
                  <a:lnTo>
                    <a:pt x="41343" y="199646"/>
                  </a:lnTo>
                  <a:lnTo>
                    <a:pt x="41779" y="199487"/>
                  </a:lnTo>
                  <a:lnTo>
                    <a:pt x="42211" y="199306"/>
                  </a:lnTo>
                  <a:lnTo>
                    <a:pt x="42643" y="199113"/>
                  </a:lnTo>
                  <a:lnTo>
                    <a:pt x="42674" y="199203"/>
                  </a:lnTo>
                  <a:lnTo>
                    <a:pt x="42709" y="199294"/>
                  </a:lnTo>
                  <a:lnTo>
                    <a:pt x="42745" y="199385"/>
                  </a:lnTo>
                  <a:lnTo>
                    <a:pt x="42785" y="199464"/>
                  </a:lnTo>
                  <a:lnTo>
                    <a:pt x="42830" y="199532"/>
                  </a:lnTo>
                  <a:lnTo>
                    <a:pt x="42870" y="199601"/>
                  </a:lnTo>
                  <a:lnTo>
                    <a:pt x="42914" y="199657"/>
                  </a:lnTo>
                  <a:lnTo>
                    <a:pt x="42959" y="199714"/>
                  </a:lnTo>
                  <a:lnTo>
                    <a:pt x="43003" y="199759"/>
                  </a:lnTo>
                  <a:lnTo>
                    <a:pt x="43048" y="199793"/>
                  </a:lnTo>
                  <a:lnTo>
                    <a:pt x="43097" y="199816"/>
                  </a:lnTo>
                  <a:lnTo>
                    <a:pt x="43141" y="199839"/>
                  </a:lnTo>
                  <a:lnTo>
                    <a:pt x="43190" y="199861"/>
                  </a:lnTo>
                  <a:lnTo>
                    <a:pt x="43328" y="199861"/>
                  </a:lnTo>
                  <a:lnTo>
                    <a:pt x="43373" y="199839"/>
                  </a:lnTo>
                  <a:lnTo>
                    <a:pt x="43422" y="199816"/>
                  </a:lnTo>
                  <a:lnTo>
                    <a:pt x="43462" y="199782"/>
                  </a:lnTo>
                  <a:lnTo>
                    <a:pt x="43506" y="199737"/>
                  </a:lnTo>
                  <a:lnTo>
                    <a:pt x="43546" y="199680"/>
                  </a:lnTo>
                  <a:lnTo>
                    <a:pt x="43586" y="199623"/>
                  </a:lnTo>
                  <a:lnTo>
                    <a:pt x="43626" y="199544"/>
                  </a:lnTo>
                  <a:lnTo>
                    <a:pt x="43662" y="199464"/>
                  </a:lnTo>
                  <a:lnTo>
                    <a:pt x="43698" y="199374"/>
                  </a:lnTo>
                  <a:lnTo>
                    <a:pt x="43729" y="199283"/>
                  </a:lnTo>
                  <a:lnTo>
                    <a:pt x="43760" y="199169"/>
                  </a:lnTo>
                  <a:lnTo>
                    <a:pt x="43787" y="199045"/>
                  </a:lnTo>
                  <a:lnTo>
                    <a:pt x="43813" y="198920"/>
                  </a:lnTo>
                  <a:lnTo>
                    <a:pt x="43836" y="198772"/>
                  </a:lnTo>
                  <a:lnTo>
                    <a:pt x="43854" y="198625"/>
                  </a:lnTo>
                  <a:lnTo>
                    <a:pt x="43867" y="198466"/>
                  </a:lnTo>
                  <a:lnTo>
                    <a:pt x="43992" y="196946"/>
                  </a:lnTo>
                  <a:lnTo>
                    <a:pt x="44116" y="195425"/>
                  </a:lnTo>
                  <a:lnTo>
                    <a:pt x="44232" y="193905"/>
                  </a:lnTo>
                  <a:lnTo>
                    <a:pt x="44343" y="192373"/>
                  </a:lnTo>
                  <a:lnTo>
                    <a:pt x="44455" y="190853"/>
                  </a:lnTo>
                  <a:lnTo>
                    <a:pt x="44561" y="189321"/>
                  </a:lnTo>
                  <a:lnTo>
                    <a:pt x="44659" y="187789"/>
                  </a:lnTo>
                  <a:lnTo>
                    <a:pt x="44757" y="186269"/>
                  </a:lnTo>
                  <a:lnTo>
                    <a:pt x="44851" y="184737"/>
                  </a:lnTo>
                  <a:lnTo>
                    <a:pt x="44940" y="183194"/>
                  </a:lnTo>
                  <a:lnTo>
                    <a:pt x="45024" y="181662"/>
                  </a:lnTo>
                  <a:lnTo>
                    <a:pt x="45105" y="180131"/>
                  </a:lnTo>
                  <a:lnTo>
                    <a:pt x="45185" y="178588"/>
                  </a:lnTo>
                  <a:lnTo>
                    <a:pt x="45256" y="177056"/>
                  </a:lnTo>
                  <a:lnTo>
                    <a:pt x="45327" y="175513"/>
                  </a:lnTo>
                  <a:lnTo>
                    <a:pt x="45394" y="173970"/>
                  </a:lnTo>
                  <a:lnTo>
                    <a:pt x="45425" y="174083"/>
                  </a:lnTo>
                  <a:lnTo>
                    <a:pt x="45456" y="174185"/>
                  </a:lnTo>
                  <a:lnTo>
                    <a:pt x="45496" y="174276"/>
                  </a:lnTo>
                  <a:lnTo>
                    <a:pt x="45541" y="174367"/>
                  </a:lnTo>
                  <a:lnTo>
                    <a:pt x="45683" y="174628"/>
                  </a:lnTo>
                  <a:lnTo>
                    <a:pt x="45826" y="174866"/>
                  </a:lnTo>
                  <a:lnTo>
                    <a:pt x="45968" y="175070"/>
                  </a:lnTo>
                  <a:lnTo>
                    <a:pt x="46115" y="175263"/>
                  </a:lnTo>
                  <a:lnTo>
                    <a:pt x="46267" y="175433"/>
                  </a:lnTo>
                  <a:lnTo>
                    <a:pt x="46418" y="175581"/>
                  </a:lnTo>
                  <a:lnTo>
                    <a:pt x="46569" y="175717"/>
                  </a:lnTo>
                  <a:lnTo>
                    <a:pt x="46721" y="175819"/>
                  </a:lnTo>
                  <a:lnTo>
                    <a:pt x="46877" y="175910"/>
                  </a:lnTo>
                  <a:lnTo>
                    <a:pt x="47032" y="175978"/>
                  </a:lnTo>
                  <a:lnTo>
                    <a:pt x="47188" y="176023"/>
                  </a:lnTo>
                  <a:lnTo>
                    <a:pt x="47344" y="176057"/>
                  </a:lnTo>
                  <a:lnTo>
                    <a:pt x="47500" y="176069"/>
                  </a:lnTo>
                  <a:lnTo>
                    <a:pt x="47656" y="176057"/>
                  </a:lnTo>
                  <a:lnTo>
                    <a:pt x="47811" y="176035"/>
                  </a:lnTo>
                  <a:lnTo>
                    <a:pt x="47967" y="175989"/>
                  </a:lnTo>
                  <a:lnTo>
                    <a:pt x="48123" y="175921"/>
                  </a:lnTo>
                  <a:lnTo>
                    <a:pt x="48279" y="175842"/>
                  </a:lnTo>
                  <a:lnTo>
                    <a:pt x="48430" y="175740"/>
                  </a:lnTo>
                  <a:lnTo>
                    <a:pt x="48582" y="175626"/>
                  </a:lnTo>
                  <a:lnTo>
                    <a:pt x="48733" y="175490"/>
                  </a:lnTo>
                  <a:lnTo>
                    <a:pt x="48884" y="175343"/>
                  </a:lnTo>
                  <a:lnTo>
                    <a:pt x="49031" y="175172"/>
                  </a:lnTo>
                  <a:lnTo>
                    <a:pt x="49178" y="174991"/>
                  </a:lnTo>
                  <a:lnTo>
                    <a:pt x="49321" y="174798"/>
                  </a:lnTo>
                  <a:lnTo>
                    <a:pt x="49463" y="174582"/>
                  </a:lnTo>
                  <a:lnTo>
                    <a:pt x="49606" y="174356"/>
                  </a:lnTo>
                  <a:lnTo>
                    <a:pt x="49739" y="174106"/>
                  </a:lnTo>
                  <a:lnTo>
                    <a:pt x="49873" y="173845"/>
                  </a:lnTo>
                  <a:lnTo>
                    <a:pt x="50006" y="173573"/>
                  </a:lnTo>
                  <a:lnTo>
                    <a:pt x="50135" y="173278"/>
                  </a:lnTo>
                  <a:lnTo>
                    <a:pt x="50260" y="172983"/>
                  </a:lnTo>
                  <a:lnTo>
                    <a:pt x="50407" y="172586"/>
                  </a:lnTo>
                  <a:lnTo>
                    <a:pt x="50545" y="172177"/>
                  </a:lnTo>
                  <a:lnTo>
                    <a:pt x="50679" y="171746"/>
                  </a:lnTo>
                  <a:lnTo>
                    <a:pt x="50803" y="171303"/>
                  </a:lnTo>
                  <a:lnTo>
                    <a:pt x="50919" y="170850"/>
                  </a:lnTo>
                  <a:lnTo>
                    <a:pt x="51030" y="170384"/>
                  </a:lnTo>
                  <a:lnTo>
                    <a:pt x="51133" y="169908"/>
                  </a:lnTo>
                  <a:lnTo>
                    <a:pt x="51231" y="169431"/>
                  </a:lnTo>
                  <a:lnTo>
                    <a:pt x="51320" y="168932"/>
                  </a:lnTo>
                  <a:lnTo>
                    <a:pt x="51404" y="168422"/>
                  </a:lnTo>
                  <a:lnTo>
                    <a:pt x="51480" y="167911"/>
                  </a:lnTo>
                  <a:lnTo>
                    <a:pt x="51551" y="167389"/>
                  </a:lnTo>
                  <a:lnTo>
                    <a:pt x="51618" y="166856"/>
                  </a:lnTo>
                  <a:lnTo>
                    <a:pt x="51680" y="166311"/>
                  </a:lnTo>
                  <a:lnTo>
                    <a:pt x="51734" y="165778"/>
                  </a:lnTo>
                  <a:lnTo>
                    <a:pt x="51783" y="165222"/>
                  </a:lnTo>
                  <a:lnTo>
                    <a:pt x="51832" y="164677"/>
                  </a:lnTo>
                  <a:lnTo>
                    <a:pt x="51872" y="164110"/>
                  </a:lnTo>
                  <a:lnTo>
                    <a:pt x="51907" y="163554"/>
                  </a:lnTo>
                  <a:lnTo>
                    <a:pt x="51939" y="162998"/>
                  </a:lnTo>
                  <a:lnTo>
                    <a:pt x="51970" y="162431"/>
                  </a:lnTo>
                  <a:lnTo>
                    <a:pt x="51996" y="161864"/>
                  </a:lnTo>
                  <a:lnTo>
                    <a:pt x="52019" y="161296"/>
                  </a:lnTo>
                  <a:lnTo>
                    <a:pt x="52037" y="160740"/>
                  </a:lnTo>
                  <a:lnTo>
                    <a:pt x="52054" y="160173"/>
                  </a:lnTo>
                  <a:lnTo>
                    <a:pt x="52068" y="159606"/>
                  </a:lnTo>
                  <a:lnTo>
                    <a:pt x="52085" y="158494"/>
                  </a:lnTo>
                  <a:lnTo>
                    <a:pt x="52099" y="157393"/>
                  </a:lnTo>
                  <a:lnTo>
                    <a:pt x="52103" y="156315"/>
                  </a:lnTo>
                  <a:lnTo>
                    <a:pt x="52103" y="155226"/>
                  </a:lnTo>
                  <a:lnTo>
                    <a:pt x="52099" y="154114"/>
                  </a:lnTo>
                  <a:lnTo>
                    <a:pt x="52090" y="153558"/>
                  </a:lnTo>
                  <a:lnTo>
                    <a:pt x="52077" y="153002"/>
                  </a:lnTo>
                  <a:lnTo>
                    <a:pt x="52063" y="152446"/>
                  </a:lnTo>
                  <a:lnTo>
                    <a:pt x="52045" y="151879"/>
                  </a:lnTo>
                  <a:lnTo>
                    <a:pt x="52028" y="151323"/>
                  </a:lnTo>
                  <a:lnTo>
                    <a:pt x="52001" y="150756"/>
                  </a:lnTo>
                  <a:lnTo>
                    <a:pt x="51974" y="150200"/>
                  </a:lnTo>
                  <a:lnTo>
                    <a:pt x="51939" y="149644"/>
                  </a:lnTo>
                  <a:lnTo>
                    <a:pt x="51903" y="149099"/>
                  </a:lnTo>
                  <a:lnTo>
                    <a:pt x="51863" y="148543"/>
                  </a:lnTo>
                  <a:lnTo>
                    <a:pt x="51814" y="147999"/>
                  </a:lnTo>
                  <a:lnTo>
                    <a:pt x="51760" y="147465"/>
                  </a:lnTo>
                  <a:lnTo>
                    <a:pt x="51707" y="146932"/>
                  </a:lnTo>
                  <a:lnTo>
                    <a:pt x="51645" y="146399"/>
                  </a:lnTo>
                  <a:lnTo>
                    <a:pt x="51574" y="145877"/>
                  </a:lnTo>
                  <a:lnTo>
                    <a:pt x="51498" y="145366"/>
                  </a:lnTo>
                  <a:lnTo>
                    <a:pt x="51418" y="144867"/>
                  </a:lnTo>
                  <a:lnTo>
                    <a:pt x="51333" y="144368"/>
                  </a:lnTo>
                  <a:lnTo>
                    <a:pt x="51240" y="143891"/>
                  </a:lnTo>
                  <a:lnTo>
                    <a:pt x="51137" y="143415"/>
                  </a:lnTo>
                  <a:lnTo>
                    <a:pt x="51030" y="142950"/>
                  </a:lnTo>
                  <a:lnTo>
                    <a:pt x="50915" y="142507"/>
                  </a:lnTo>
                  <a:lnTo>
                    <a:pt x="50790" y="142065"/>
                  </a:lnTo>
                  <a:lnTo>
                    <a:pt x="50661" y="141645"/>
                  </a:lnTo>
                  <a:lnTo>
                    <a:pt x="50523" y="141236"/>
                  </a:lnTo>
                  <a:lnTo>
                    <a:pt x="50376" y="140839"/>
                  </a:lnTo>
                  <a:lnTo>
                    <a:pt x="50220" y="140454"/>
                  </a:lnTo>
                  <a:lnTo>
                    <a:pt x="50140" y="140272"/>
                  </a:lnTo>
                  <a:lnTo>
                    <a:pt x="50060" y="140102"/>
                  </a:lnTo>
                  <a:lnTo>
                    <a:pt x="49940" y="139864"/>
                  </a:lnTo>
                  <a:lnTo>
                    <a:pt x="49819" y="139637"/>
                  </a:lnTo>
                  <a:lnTo>
                    <a:pt x="49699" y="139421"/>
                  </a:lnTo>
                  <a:lnTo>
                    <a:pt x="49574" y="139217"/>
                  </a:lnTo>
                  <a:lnTo>
                    <a:pt x="49450" y="139024"/>
                  </a:lnTo>
                  <a:lnTo>
                    <a:pt x="49321" y="138842"/>
                  </a:lnTo>
                  <a:lnTo>
                    <a:pt x="49196" y="138672"/>
                  </a:lnTo>
                  <a:lnTo>
                    <a:pt x="49063" y="138525"/>
                  </a:lnTo>
                  <a:lnTo>
                    <a:pt x="48933" y="138389"/>
                  </a:lnTo>
                  <a:lnTo>
                    <a:pt x="48800" y="138252"/>
                  </a:lnTo>
                  <a:lnTo>
                    <a:pt x="48666" y="138139"/>
                  </a:lnTo>
                  <a:lnTo>
                    <a:pt x="48533" y="138037"/>
                  </a:lnTo>
                  <a:lnTo>
                    <a:pt x="48399" y="137946"/>
                  </a:lnTo>
                  <a:lnTo>
                    <a:pt x="48266" y="137878"/>
                  </a:lnTo>
                  <a:lnTo>
                    <a:pt x="48128" y="137810"/>
                  </a:lnTo>
                  <a:lnTo>
                    <a:pt x="47990" y="137765"/>
                  </a:lnTo>
                  <a:lnTo>
                    <a:pt x="47856" y="137731"/>
                  </a:lnTo>
                  <a:lnTo>
                    <a:pt x="47718" y="137708"/>
                  </a:lnTo>
                  <a:lnTo>
                    <a:pt x="47580" y="137697"/>
                  </a:lnTo>
                  <a:lnTo>
                    <a:pt x="47442" y="137708"/>
                  </a:lnTo>
                  <a:lnTo>
                    <a:pt x="47308" y="137731"/>
                  </a:lnTo>
                  <a:lnTo>
                    <a:pt x="47170" y="137765"/>
                  </a:lnTo>
                  <a:lnTo>
                    <a:pt x="47037" y="137810"/>
                  </a:lnTo>
                  <a:lnTo>
                    <a:pt x="46899" y="137878"/>
                  </a:lnTo>
                  <a:lnTo>
                    <a:pt x="46765" y="137957"/>
                  </a:lnTo>
                  <a:lnTo>
                    <a:pt x="46632" y="138048"/>
                  </a:lnTo>
                  <a:lnTo>
                    <a:pt x="46498" y="138162"/>
                  </a:lnTo>
                  <a:lnTo>
                    <a:pt x="46365" y="138275"/>
                  </a:lnTo>
                  <a:lnTo>
                    <a:pt x="46235" y="138423"/>
                  </a:lnTo>
                  <a:lnTo>
                    <a:pt x="46106" y="138570"/>
                  </a:lnTo>
                  <a:lnTo>
                    <a:pt x="45977" y="138740"/>
                  </a:lnTo>
                  <a:lnTo>
                    <a:pt x="45848" y="138933"/>
                  </a:lnTo>
                  <a:lnTo>
                    <a:pt x="45826" y="137504"/>
                  </a:lnTo>
                  <a:lnTo>
                    <a:pt x="45799" y="136085"/>
                  </a:lnTo>
                  <a:lnTo>
                    <a:pt x="45768" y="134667"/>
                  </a:lnTo>
                  <a:lnTo>
                    <a:pt x="45737" y="133238"/>
                  </a:lnTo>
                  <a:lnTo>
                    <a:pt x="45697" y="131819"/>
                  </a:lnTo>
                  <a:lnTo>
                    <a:pt x="45657" y="130401"/>
                  </a:lnTo>
                  <a:lnTo>
                    <a:pt x="45617" y="128983"/>
                  </a:lnTo>
                  <a:lnTo>
                    <a:pt x="45568" y="127565"/>
                  </a:lnTo>
                  <a:lnTo>
                    <a:pt x="45519" y="126146"/>
                  </a:lnTo>
                  <a:lnTo>
                    <a:pt x="45465" y="124728"/>
                  </a:lnTo>
                  <a:lnTo>
                    <a:pt x="45407" y="123310"/>
                  </a:lnTo>
                  <a:lnTo>
                    <a:pt x="45349" y="121891"/>
                  </a:lnTo>
                  <a:lnTo>
                    <a:pt x="45287" y="120485"/>
                  </a:lnTo>
                  <a:lnTo>
                    <a:pt x="45220" y="119066"/>
                  </a:lnTo>
                  <a:lnTo>
                    <a:pt x="45154" y="117648"/>
                  </a:lnTo>
                  <a:lnTo>
                    <a:pt x="45078" y="116241"/>
                  </a:lnTo>
                  <a:lnTo>
                    <a:pt x="45002" y="114834"/>
                  </a:lnTo>
                  <a:lnTo>
                    <a:pt x="44922" y="113427"/>
                  </a:lnTo>
                  <a:lnTo>
                    <a:pt x="44842" y="112009"/>
                  </a:lnTo>
                  <a:lnTo>
                    <a:pt x="44757" y="110602"/>
                  </a:lnTo>
                  <a:lnTo>
                    <a:pt x="44668" y="109207"/>
                  </a:lnTo>
                  <a:lnTo>
                    <a:pt x="44575" y="107800"/>
                  </a:lnTo>
                  <a:lnTo>
                    <a:pt x="44481" y="106393"/>
                  </a:lnTo>
                  <a:lnTo>
                    <a:pt x="44383" y="104997"/>
                  </a:lnTo>
                  <a:lnTo>
                    <a:pt x="44281" y="103602"/>
                  </a:lnTo>
                  <a:lnTo>
                    <a:pt x="44174" y="102195"/>
                  </a:lnTo>
                  <a:lnTo>
                    <a:pt x="44067" y="100799"/>
                  </a:lnTo>
                  <a:lnTo>
                    <a:pt x="43956" y="99404"/>
                  </a:lnTo>
                  <a:lnTo>
                    <a:pt x="43840" y="98019"/>
                  </a:lnTo>
                  <a:lnTo>
                    <a:pt x="43724" y="96624"/>
                  </a:lnTo>
                  <a:lnTo>
                    <a:pt x="43600" y="95240"/>
                  </a:lnTo>
                  <a:lnTo>
                    <a:pt x="43475" y="93855"/>
                  </a:lnTo>
                  <a:lnTo>
                    <a:pt x="43257" y="91484"/>
                  </a:lnTo>
                  <a:lnTo>
                    <a:pt x="43141" y="90293"/>
                  </a:lnTo>
                  <a:lnTo>
                    <a:pt x="43021" y="89101"/>
                  </a:lnTo>
                  <a:lnTo>
                    <a:pt x="42901" y="87899"/>
                  </a:lnTo>
                  <a:lnTo>
                    <a:pt x="42776" y="86707"/>
                  </a:lnTo>
                  <a:lnTo>
                    <a:pt x="42643" y="85516"/>
                  </a:lnTo>
                  <a:lnTo>
                    <a:pt x="42509" y="84313"/>
                  </a:lnTo>
                  <a:lnTo>
                    <a:pt x="42371" y="83122"/>
                  </a:lnTo>
                  <a:lnTo>
                    <a:pt x="42224" y="81942"/>
                  </a:lnTo>
                  <a:lnTo>
                    <a:pt x="42073" y="80762"/>
                  </a:lnTo>
                  <a:lnTo>
                    <a:pt x="41917" y="79582"/>
                  </a:lnTo>
                  <a:lnTo>
                    <a:pt x="41752" y="78413"/>
                  </a:lnTo>
                  <a:lnTo>
                    <a:pt x="41578" y="77256"/>
                  </a:lnTo>
                  <a:lnTo>
                    <a:pt x="41400" y="76110"/>
                  </a:lnTo>
                  <a:lnTo>
                    <a:pt x="41213" y="74976"/>
                  </a:lnTo>
                  <a:lnTo>
                    <a:pt x="41022" y="73852"/>
                  </a:lnTo>
                  <a:lnTo>
                    <a:pt x="40817" y="72740"/>
                  </a:lnTo>
                  <a:lnTo>
                    <a:pt x="40715" y="72196"/>
                  </a:lnTo>
                  <a:lnTo>
                    <a:pt x="40608" y="71651"/>
                  </a:lnTo>
                  <a:lnTo>
                    <a:pt x="40497" y="71107"/>
                  </a:lnTo>
                  <a:lnTo>
                    <a:pt x="40385" y="70562"/>
                  </a:lnTo>
                  <a:lnTo>
                    <a:pt x="40274" y="70029"/>
                  </a:lnTo>
                  <a:lnTo>
                    <a:pt x="40158" y="69507"/>
                  </a:lnTo>
                  <a:lnTo>
                    <a:pt x="40038" y="68985"/>
                  </a:lnTo>
                  <a:lnTo>
                    <a:pt x="39918" y="68463"/>
                  </a:lnTo>
                  <a:lnTo>
                    <a:pt x="39793" y="67952"/>
                  </a:lnTo>
                  <a:lnTo>
                    <a:pt x="39669" y="67442"/>
                  </a:lnTo>
                  <a:lnTo>
                    <a:pt x="39539" y="66931"/>
                  </a:lnTo>
                  <a:lnTo>
                    <a:pt x="39406" y="66432"/>
                  </a:lnTo>
                  <a:lnTo>
                    <a:pt x="39272" y="65944"/>
                  </a:lnTo>
                  <a:lnTo>
                    <a:pt x="39134" y="65456"/>
                  </a:lnTo>
                  <a:lnTo>
                    <a:pt x="38996" y="64968"/>
                  </a:lnTo>
                  <a:lnTo>
                    <a:pt x="38854" y="64492"/>
                  </a:lnTo>
                  <a:lnTo>
                    <a:pt x="38707" y="64027"/>
                  </a:lnTo>
                  <a:lnTo>
                    <a:pt x="38555" y="63561"/>
                  </a:lnTo>
                  <a:lnTo>
                    <a:pt x="38404" y="63108"/>
                  </a:lnTo>
                  <a:lnTo>
                    <a:pt x="38253" y="62654"/>
                  </a:lnTo>
                  <a:lnTo>
                    <a:pt x="38092" y="62211"/>
                  </a:lnTo>
                  <a:lnTo>
                    <a:pt x="37932" y="61769"/>
                  </a:lnTo>
                  <a:lnTo>
                    <a:pt x="37767" y="61349"/>
                  </a:lnTo>
                  <a:lnTo>
                    <a:pt x="37598" y="60918"/>
                  </a:lnTo>
                  <a:lnTo>
                    <a:pt x="37429" y="60509"/>
                  </a:lnTo>
                  <a:lnTo>
                    <a:pt x="37255" y="60101"/>
                  </a:lnTo>
                  <a:lnTo>
                    <a:pt x="37077" y="59692"/>
                  </a:lnTo>
                  <a:lnTo>
                    <a:pt x="36895" y="59307"/>
                  </a:lnTo>
                  <a:lnTo>
                    <a:pt x="36730" y="58966"/>
                  </a:lnTo>
                  <a:lnTo>
                    <a:pt x="36565" y="58637"/>
                  </a:lnTo>
                  <a:lnTo>
                    <a:pt x="36396" y="58308"/>
                  </a:lnTo>
                  <a:lnTo>
                    <a:pt x="36227" y="57991"/>
                  </a:lnTo>
                  <a:lnTo>
                    <a:pt x="36058" y="57684"/>
                  </a:lnTo>
                  <a:lnTo>
                    <a:pt x="35884" y="57389"/>
                  </a:lnTo>
                  <a:lnTo>
                    <a:pt x="35706" y="57094"/>
                  </a:lnTo>
                  <a:lnTo>
                    <a:pt x="35528" y="56811"/>
                  </a:lnTo>
                  <a:lnTo>
                    <a:pt x="35350" y="56538"/>
                  </a:lnTo>
                  <a:lnTo>
                    <a:pt x="35172" y="56277"/>
                  </a:lnTo>
                  <a:lnTo>
                    <a:pt x="34989" y="56016"/>
                  </a:lnTo>
                  <a:lnTo>
                    <a:pt x="34802" y="55755"/>
                  </a:lnTo>
                  <a:lnTo>
                    <a:pt x="34620" y="55517"/>
                  </a:lnTo>
                  <a:lnTo>
                    <a:pt x="34433" y="55279"/>
                  </a:lnTo>
                  <a:lnTo>
                    <a:pt x="34241" y="55052"/>
                  </a:lnTo>
                  <a:lnTo>
                    <a:pt x="34054" y="54825"/>
                  </a:lnTo>
                  <a:lnTo>
                    <a:pt x="33863" y="54609"/>
                  </a:lnTo>
                  <a:lnTo>
                    <a:pt x="33671" y="54405"/>
                  </a:lnTo>
                  <a:lnTo>
                    <a:pt x="33476" y="54201"/>
                  </a:lnTo>
                  <a:lnTo>
                    <a:pt x="33284" y="54008"/>
                  </a:lnTo>
                  <a:lnTo>
                    <a:pt x="33088" y="53815"/>
                  </a:lnTo>
                  <a:lnTo>
                    <a:pt x="32892" y="53645"/>
                  </a:lnTo>
                  <a:lnTo>
                    <a:pt x="32692" y="53464"/>
                  </a:lnTo>
                  <a:lnTo>
                    <a:pt x="32496" y="53293"/>
                  </a:lnTo>
                  <a:lnTo>
                    <a:pt x="32095" y="52976"/>
                  </a:lnTo>
                  <a:lnTo>
                    <a:pt x="31690" y="52692"/>
                  </a:lnTo>
                  <a:lnTo>
                    <a:pt x="31285" y="52420"/>
                  </a:lnTo>
                  <a:lnTo>
                    <a:pt x="30876" y="52181"/>
                  </a:lnTo>
                  <a:lnTo>
                    <a:pt x="30965" y="51784"/>
                  </a:lnTo>
                  <a:lnTo>
                    <a:pt x="31045" y="51399"/>
                  </a:lnTo>
                  <a:lnTo>
                    <a:pt x="31112" y="51024"/>
                  </a:lnTo>
                  <a:lnTo>
                    <a:pt x="31178" y="50650"/>
                  </a:lnTo>
                  <a:lnTo>
                    <a:pt x="31232" y="50287"/>
                  </a:lnTo>
                  <a:lnTo>
                    <a:pt x="31281" y="49935"/>
                  </a:lnTo>
                  <a:lnTo>
                    <a:pt x="31321" y="49583"/>
                  </a:lnTo>
                  <a:lnTo>
                    <a:pt x="31356" y="49243"/>
                  </a:lnTo>
                  <a:lnTo>
                    <a:pt x="31383" y="48902"/>
                  </a:lnTo>
                  <a:lnTo>
                    <a:pt x="31405" y="48573"/>
                  </a:lnTo>
                  <a:lnTo>
                    <a:pt x="31419" y="48244"/>
                  </a:lnTo>
                  <a:lnTo>
                    <a:pt x="31428" y="47927"/>
                  </a:lnTo>
                  <a:lnTo>
                    <a:pt x="31432" y="47620"/>
                  </a:lnTo>
                  <a:lnTo>
                    <a:pt x="31428" y="47314"/>
                  </a:lnTo>
                  <a:lnTo>
                    <a:pt x="31414" y="47008"/>
                  </a:lnTo>
                  <a:lnTo>
                    <a:pt x="31401" y="46724"/>
                  </a:lnTo>
                  <a:lnTo>
                    <a:pt x="31379" y="46429"/>
                  </a:lnTo>
                  <a:lnTo>
                    <a:pt x="31352" y="46157"/>
                  </a:lnTo>
                  <a:lnTo>
                    <a:pt x="31316" y="45884"/>
                  </a:lnTo>
                  <a:lnTo>
                    <a:pt x="31281" y="45612"/>
                  </a:lnTo>
                  <a:lnTo>
                    <a:pt x="31236" y="45351"/>
                  </a:lnTo>
                  <a:lnTo>
                    <a:pt x="31187" y="45090"/>
                  </a:lnTo>
                  <a:lnTo>
                    <a:pt x="31134" y="44841"/>
                  </a:lnTo>
                  <a:lnTo>
                    <a:pt x="31076" y="44602"/>
                  </a:lnTo>
                  <a:lnTo>
                    <a:pt x="31014" y="44353"/>
                  </a:lnTo>
                  <a:lnTo>
                    <a:pt x="30947" y="44126"/>
                  </a:lnTo>
                  <a:lnTo>
                    <a:pt x="30876" y="43899"/>
                  </a:lnTo>
                  <a:lnTo>
                    <a:pt x="30804" y="43672"/>
                  </a:lnTo>
                  <a:lnTo>
                    <a:pt x="30724" y="43456"/>
                  </a:lnTo>
                  <a:lnTo>
                    <a:pt x="30640" y="43252"/>
                  </a:lnTo>
                  <a:lnTo>
                    <a:pt x="30555" y="43037"/>
                  </a:lnTo>
                  <a:lnTo>
                    <a:pt x="30466" y="42844"/>
                  </a:lnTo>
                  <a:lnTo>
                    <a:pt x="30372" y="42651"/>
                  </a:lnTo>
                  <a:lnTo>
                    <a:pt x="30275" y="42458"/>
                  </a:lnTo>
                  <a:lnTo>
                    <a:pt x="30172" y="42276"/>
                  </a:lnTo>
                  <a:lnTo>
                    <a:pt x="30070" y="42095"/>
                  </a:lnTo>
                  <a:lnTo>
                    <a:pt x="29967" y="41913"/>
                  </a:lnTo>
                  <a:lnTo>
                    <a:pt x="29856" y="41754"/>
                  </a:lnTo>
                  <a:lnTo>
                    <a:pt x="29745" y="41584"/>
                  </a:lnTo>
                  <a:lnTo>
                    <a:pt x="29633" y="41425"/>
                  </a:lnTo>
                  <a:lnTo>
                    <a:pt x="29518" y="41267"/>
                  </a:lnTo>
                  <a:lnTo>
                    <a:pt x="29397" y="41119"/>
                  </a:lnTo>
                  <a:lnTo>
                    <a:pt x="29157" y="40835"/>
                  </a:lnTo>
                  <a:lnTo>
                    <a:pt x="28908" y="40574"/>
                  </a:lnTo>
                  <a:lnTo>
                    <a:pt x="28654" y="40325"/>
                  </a:lnTo>
                  <a:lnTo>
                    <a:pt x="28396" y="40098"/>
                  </a:lnTo>
                  <a:lnTo>
                    <a:pt x="28137" y="39882"/>
                  </a:lnTo>
                  <a:lnTo>
                    <a:pt x="27870" y="39689"/>
                  </a:lnTo>
                  <a:lnTo>
                    <a:pt x="27608" y="39519"/>
                  </a:lnTo>
                  <a:lnTo>
                    <a:pt x="27341" y="39349"/>
                  </a:lnTo>
                  <a:lnTo>
                    <a:pt x="27078" y="39213"/>
                  </a:lnTo>
                  <a:lnTo>
                    <a:pt x="26820" y="39077"/>
                  </a:lnTo>
                  <a:lnTo>
                    <a:pt x="26561" y="38963"/>
                  </a:lnTo>
                  <a:lnTo>
                    <a:pt x="26606" y="36819"/>
                  </a:lnTo>
                  <a:lnTo>
                    <a:pt x="26650" y="34674"/>
                  </a:lnTo>
                  <a:lnTo>
                    <a:pt x="26691" y="32530"/>
                  </a:lnTo>
                  <a:lnTo>
                    <a:pt x="26722" y="30374"/>
                  </a:lnTo>
                  <a:lnTo>
                    <a:pt x="26740" y="29330"/>
                  </a:lnTo>
                  <a:lnTo>
                    <a:pt x="26753" y="28264"/>
                  </a:lnTo>
                  <a:lnTo>
                    <a:pt x="26771" y="27209"/>
                  </a:lnTo>
                  <a:lnTo>
                    <a:pt x="26775" y="26664"/>
                  </a:lnTo>
                  <a:lnTo>
                    <a:pt x="26775" y="26131"/>
                  </a:lnTo>
                  <a:lnTo>
                    <a:pt x="26775" y="25598"/>
                  </a:lnTo>
                  <a:lnTo>
                    <a:pt x="26766" y="25076"/>
                  </a:lnTo>
                  <a:lnTo>
                    <a:pt x="26757" y="24542"/>
                  </a:lnTo>
                  <a:lnTo>
                    <a:pt x="26740" y="24021"/>
                  </a:lnTo>
                  <a:lnTo>
                    <a:pt x="26713" y="23499"/>
                  </a:lnTo>
                  <a:lnTo>
                    <a:pt x="26682" y="22988"/>
                  </a:lnTo>
                  <a:lnTo>
                    <a:pt x="26646" y="22477"/>
                  </a:lnTo>
                  <a:lnTo>
                    <a:pt x="26597" y="21978"/>
                  </a:lnTo>
                  <a:lnTo>
                    <a:pt x="26588" y="21876"/>
                  </a:lnTo>
                  <a:lnTo>
                    <a:pt x="26570" y="21785"/>
                  </a:lnTo>
                  <a:lnTo>
                    <a:pt x="26544" y="21627"/>
                  </a:lnTo>
                  <a:lnTo>
                    <a:pt x="26642" y="21695"/>
                  </a:lnTo>
                  <a:lnTo>
                    <a:pt x="26740" y="21763"/>
                  </a:lnTo>
                  <a:lnTo>
                    <a:pt x="26837" y="21819"/>
                  </a:lnTo>
                  <a:lnTo>
                    <a:pt x="26935" y="21865"/>
                  </a:lnTo>
                  <a:lnTo>
                    <a:pt x="27033" y="21899"/>
                  </a:lnTo>
                  <a:lnTo>
                    <a:pt x="27131" y="21922"/>
                  </a:lnTo>
                  <a:lnTo>
                    <a:pt x="27229" y="21944"/>
                  </a:lnTo>
                  <a:lnTo>
                    <a:pt x="27327" y="21956"/>
                  </a:lnTo>
                  <a:lnTo>
                    <a:pt x="27425" y="21967"/>
                  </a:lnTo>
                  <a:lnTo>
                    <a:pt x="27528" y="21956"/>
                  </a:lnTo>
                  <a:lnTo>
                    <a:pt x="27625" y="21944"/>
                  </a:lnTo>
                  <a:lnTo>
                    <a:pt x="27723" y="21933"/>
                  </a:lnTo>
                  <a:lnTo>
                    <a:pt x="27817" y="21899"/>
                  </a:lnTo>
                  <a:lnTo>
                    <a:pt x="27915" y="21865"/>
                  </a:lnTo>
                  <a:lnTo>
                    <a:pt x="28013" y="21831"/>
                  </a:lnTo>
                  <a:lnTo>
                    <a:pt x="28111" y="21774"/>
                  </a:lnTo>
                  <a:lnTo>
                    <a:pt x="28204" y="21717"/>
                  </a:lnTo>
                  <a:lnTo>
                    <a:pt x="28298" y="21661"/>
                  </a:lnTo>
                  <a:lnTo>
                    <a:pt x="28396" y="21581"/>
                  </a:lnTo>
                  <a:lnTo>
                    <a:pt x="28489" y="21513"/>
                  </a:lnTo>
                  <a:lnTo>
                    <a:pt x="28583" y="21422"/>
                  </a:lnTo>
                  <a:lnTo>
                    <a:pt x="28672" y="21332"/>
                  </a:lnTo>
                  <a:lnTo>
                    <a:pt x="28765" y="21229"/>
                  </a:lnTo>
                  <a:lnTo>
                    <a:pt x="28854" y="21127"/>
                  </a:lnTo>
                  <a:lnTo>
                    <a:pt x="28943" y="21014"/>
                  </a:lnTo>
                  <a:lnTo>
                    <a:pt x="29032" y="20900"/>
                  </a:lnTo>
                  <a:lnTo>
                    <a:pt x="29121" y="20776"/>
                  </a:lnTo>
                  <a:lnTo>
                    <a:pt x="29206" y="20651"/>
                  </a:lnTo>
                  <a:lnTo>
                    <a:pt x="29291" y="20515"/>
                  </a:lnTo>
                  <a:lnTo>
                    <a:pt x="29375" y="20367"/>
                  </a:lnTo>
                  <a:lnTo>
                    <a:pt x="29535" y="20061"/>
                  </a:lnTo>
                  <a:lnTo>
                    <a:pt x="29696" y="19743"/>
                  </a:lnTo>
                  <a:lnTo>
                    <a:pt x="29847" y="19391"/>
                  </a:lnTo>
                  <a:lnTo>
                    <a:pt x="29918" y="19210"/>
                  </a:lnTo>
                  <a:lnTo>
                    <a:pt x="29990" y="19028"/>
                  </a:lnTo>
                  <a:lnTo>
                    <a:pt x="30061" y="18835"/>
                  </a:lnTo>
                  <a:lnTo>
                    <a:pt x="30128" y="18631"/>
                  </a:lnTo>
                  <a:lnTo>
                    <a:pt x="30194" y="18438"/>
                  </a:lnTo>
                  <a:lnTo>
                    <a:pt x="30257" y="18223"/>
                  </a:lnTo>
                  <a:lnTo>
                    <a:pt x="30319" y="18018"/>
                  </a:lnTo>
                  <a:lnTo>
                    <a:pt x="30377" y="17803"/>
                  </a:lnTo>
                  <a:lnTo>
                    <a:pt x="30435" y="17576"/>
                  </a:lnTo>
                  <a:lnTo>
                    <a:pt x="30493" y="17349"/>
                  </a:lnTo>
                  <a:lnTo>
                    <a:pt x="30546" y="17122"/>
                  </a:lnTo>
                  <a:lnTo>
                    <a:pt x="30595" y="16884"/>
                  </a:lnTo>
                  <a:lnTo>
                    <a:pt x="30644" y="16646"/>
                  </a:lnTo>
                  <a:lnTo>
                    <a:pt x="30693" y="16407"/>
                  </a:lnTo>
                  <a:lnTo>
                    <a:pt x="30738" y="16158"/>
                  </a:lnTo>
                  <a:lnTo>
                    <a:pt x="30778" y="15908"/>
                  </a:lnTo>
                  <a:lnTo>
                    <a:pt x="30818" y="15659"/>
                  </a:lnTo>
                  <a:lnTo>
                    <a:pt x="30853" y="15398"/>
                  </a:lnTo>
                  <a:lnTo>
                    <a:pt x="30884" y="15137"/>
                  </a:lnTo>
                  <a:lnTo>
                    <a:pt x="30916" y="14876"/>
                  </a:lnTo>
                  <a:lnTo>
                    <a:pt x="30947" y="14603"/>
                  </a:lnTo>
                  <a:lnTo>
                    <a:pt x="30969" y="14331"/>
                  </a:lnTo>
                  <a:lnTo>
                    <a:pt x="30991" y="14059"/>
                  </a:lnTo>
                  <a:lnTo>
                    <a:pt x="31014" y="13775"/>
                  </a:lnTo>
                  <a:lnTo>
                    <a:pt x="31027" y="13503"/>
                  </a:lnTo>
                  <a:lnTo>
                    <a:pt x="31040" y="13219"/>
                  </a:lnTo>
                  <a:lnTo>
                    <a:pt x="31054" y="12924"/>
                  </a:lnTo>
                  <a:lnTo>
                    <a:pt x="31058" y="12640"/>
                  </a:lnTo>
                  <a:lnTo>
                    <a:pt x="31063" y="12277"/>
                  </a:lnTo>
                  <a:lnTo>
                    <a:pt x="31063" y="11926"/>
                  </a:lnTo>
                  <a:lnTo>
                    <a:pt x="31058" y="11585"/>
                  </a:lnTo>
                  <a:lnTo>
                    <a:pt x="31049" y="11234"/>
                  </a:lnTo>
                  <a:lnTo>
                    <a:pt x="31036" y="10893"/>
                  </a:lnTo>
                  <a:lnTo>
                    <a:pt x="31022" y="10553"/>
                  </a:lnTo>
                  <a:lnTo>
                    <a:pt x="31000" y="10224"/>
                  </a:lnTo>
                  <a:lnTo>
                    <a:pt x="30973" y="9895"/>
                  </a:lnTo>
                  <a:lnTo>
                    <a:pt x="30947" y="9566"/>
                  </a:lnTo>
                  <a:lnTo>
                    <a:pt x="30916" y="9237"/>
                  </a:lnTo>
                  <a:lnTo>
                    <a:pt x="30880" y="8919"/>
                  </a:lnTo>
                  <a:lnTo>
                    <a:pt x="30840" y="8601"/>
                  </a:lnTo>
                  <a:lnTo>
                    <a:pt x="30795" y="8295"/>
                  </a:lnTo>
                  <a:lnTo>
                    <a:pt x="30746" y="7977"/>
                  </a:lnTo>
                  <a:lnTo>
                    <a:pt x="30697" y="7682"/>
                  </a:lnTo>
                  <a:lnTo>
                    <a:pt x="30644" y="7376"/>
                  </a:lnTo>
                  <a:lnTo>
                    <a:pt x="30591" y="7081"/>
                  </a:lnTo>
                  <a:lnTo>
                    <a:pt x="30528" y="6797"/>
                  </a:lnTo>
                  <a:lnTo>
                    <a:pt x="30466" y="6514"/>
                  </a:lnTo>
                  <a:lnTo>
                    <a:pt x="30399" y="6230"/>
                  </a:lnTo>
                  <a:lnTo>
                    <a:pt x="30332" y="5958"/>
                  </a:lnTo>
                  <a:lnTo>
                    <a:pt x="30261" y="5685"/>
                  </a:lnTo>
                  <a:lnTo>
                    <a:pt x="30185" y="5413"/>
                  </a:lnTo>
                  <a:lnTo>
                    <a:pt x="30110" y="5152"/>
                  </a:lnTo>
                  <a:lnTo>
                    <a:pt x="30030" y="4902"/>
                  </a:lnTo>
                  <a:lnTo>
                    <a:pt x="29950" y="4653"/>
                  </a:lnTo>
                  <a:lnTo>
                    <a:pt x="29865" y="4403"/>
                  </a:lnTo>
                  <a:lnTo>
                    <a:pt x="29776" y="4165"/>
                  </a:lnTo>
                  <a:lnTo>
                    <a:pt x="29687" y="3938"/>
                  </a:lnTo>
                  <a:lnTo>
                    <a:pt x="29598" y="3700"/>
                  </a:lnTo>
                  <a:lnTo>
                    <a:pt x="29504" y="3484"/>
                  </a:lnTo>
                  <a:lnTo>
                    <a:pt x="29406" y="3269"/>
                  </a:lnTo>
                  <a:lnTo>
                    <a:pt x="29308" y="3053"/>
                  </a:lnTo>
                  <a:lnTo>
                    <a:pt x="29210" y="2849"/>
                  </a:lnTo>
                  <a:lnTo>
                    <a:pt x="29108" y="2656"/>
                  </a:lnTo>
                  <a:lnTo>
                    <a:pt x="29006" y="2463"/>
                  </a:lnTo>
                  <a:lnTo>
                    <a:pt x="28903" y="2282"/>
                  </a:lnTo>
                  <a:lnTo>
                    <a:pt x="28796" y="2100"/>
                  </a:lnTo>
                  <a:lnTo>
                    <a:pt x="28690" y="1930"/>
                  </a:lnTo>
                  <a:lnTo>
                    <a:pt x="28578" y="1760"/>
                  </a:lnTo>
                  <a:lnTo>
                    <a:pt x="28467" y="1601"/>
                  </a:lnTo>
                  <a:lnTo>
                    <a:pt x="28356" y="1453"/>
                  </a:lnTo>
                  <a:lnTo>
                    <a:pt x="28244" y="1306"/>
                  </a:lnTo>
                  <a:lnTo>
                    <a:pt x="28129" y="1170"/>
                  </a:lnTo>
                  <a:lnTo>
                    <a:pt x="28013" y="1045"/>
                  </a:lnTo>
                  <a:lnTo>
                    <a:pt x="27897" y="920"/>
                  </a:lnTo>
                  <a:lnTo>
                    <a:pt x="27781" y="795"/>
                  </a:lnTo>
                  <a:lnTo>
                    <a:pt x="27661" y="693"/>
                  </a:lnTo>
                  <a:lnTo>
                    <a:pt x="27541" y="591"/>
                  </a:lnTo>
                  <a:lnTo>
                    <a:pt x="27425" y="500"/>
                  </a:lnTo>
                  <a:lnTo>
                    <a:pt x="27305" y="409"/>
                  </a:lnTo>
                  <a:lnTo>
                    <a:pt x="27185" y="330"/>
                  </a:lnTo>
                  <a:lnTo>
                    <a:pt x="27060" y="262"/>
                  </a:lnTo>
                  <a:lnTo>
                    <a:pt x="26940" y="205"/>
                  </a:lnTo>
                  <a:lnTo>
                    <a:pt x="26820" y="148"/>
                  </a:lnTo>
                  <a:lnTo>
                    <a:pt x="26695" y="103"/>
                  </a:lnTo>
                  <a:lnTo>
                    <a:pt x="26575" y="69"/>
                  </a:lnTo>
                  <a:lnTo>
                    <a:pt x="26455" y="35"/>
                  </a:lnTo>
                  <a:lnTo>
                    <a:pt x="26330" y="12"/>
                  </a:lnTo>
                  <a:lnTo>
                    <a:pt x="2621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83;p49">
              <a:extLst>
                <a:ext uri="{FF2B5EF4-FFF2-40B4-BE49-F238E27FC236}">
                  <a16:creationId xmlns:a16="http://schemas.microsoft.com/office/drawing/2014/main" id="{6675CD17-00D4-6FCD-8DCE-4198D5D4286A}"/>
                </a:ext>
              </a:extLst>
            </p:cNvPr>
            <p:cNvSpPr/>
            <p:nvPr/>
          </p:nvSpPr>
          <p:spPr>
            <a:xfrm>
              <a:off x="3185475" y="-3549475"/>
              <a:ext cx="73475" cy="128800"/>
            </a:xfrm>
            <a:custGeom>
              <a:avLst/>
              <a:gdLst/>
              <a:ahLst/>
              <a:cxnLst/>
              <a:rect l="l" t="t" r="r" b="b"/>
              <a:pathLst>
                <a:path w="2939" h="5152" extrusionOk="0">
                  <a:moveTo>
                    <a:pt x="908" y="0"/>
                  </a:moveTo>
                  <a:lnTo>
                    <a:pt x="828" y="12"/>
                  </a:lnTo>
                  <a:lnTo>
                    <a:pt x="748" y="34"/>
                  </a:lnTo>
                  <a:lnTo>
                    <a:pt x="672" y="80"/>
                  </a:lnTo>
                  <a:lnTo>
                    <a:pt x="592" y="136"/>
                  </a:lnTo>
                  <a:lnTo>
                    <a:pt x="517" y="205"/>
                  </a:lnTo>
                  <a:lnTo>
                    <a:pt x="441" y="307"/>
                  </a:lnTo>
                  <a:lnTo>
                    <a:pt x="365" y="420"/>
                  </a:lnTo>
                  <a:lnTo>
                    <a:pt x="294" y="545"/>
                  </a:lnTo>
                  <a:lnTo>
                    <a:pt x="214" y="715"/>
                  </a:lnTo>
                  <a:lnTo>
                    <a:pt x="151" y="885"/>
                  </a:lnTo>
                  <a:lnTo>
                    <a:pt x="98" y="1056"/>
                  </a:lnTo>
                  <a:lnTo>
                    <a:pt x="58" y="1226"/>
                  </a:lnTo>
                  <a:lnTo>
                    <a:pt x="27" y="1396"/>
                  </a:lnTo>
                  <a:lnTo>
                    <a:pt x="9" y="1577"/>
                  </a:lnTo>
                  <a:lnTo>
                    <a:pt x="0" y="1748"/>
                  </a:lnTo>
                  <a:lnTo>
                    <a:pt x="0" y="1929"/>
                  </a:lnTo>
                  <a:lnTo>
                    <a:pt x="9" y="2099"/>
                  </a:lnTo>
                  <a:lnTo>
                    <a:pt x="27" y="2281"/>
                  </a:lnTo>
                  <a:lnTo>
                    <a:pt x="49" y="2451"/>
                  </a:lnTo>
                  <a:lnTo>
                    <a:pt x="85" y="2621"/>
                  </a:lnTo>
                  <a:lnTo>
                    <a:pt x="120" y="2791"/>
                  </a:lnTo>
                  <a:lnTo>
                    <a:pt x="165" y="2962"/>
                  </a:lnTo>
                  <a:lnTo>
                    <a:pt x="218" y="3121"/>
                  </a:lnTo>
                  <a:lnTo>
                    <a:pt x="272" y="3291"/>
                  </a:lnTo>
                  <a:lnTo>
                    <a:pt x="330" y="3450"/>
                  </a:lnTo>
                  <a:lnTo>
                    <a:pt x="392" y="3597"/>
                  </a:lnTo>
                  <a:lnTo>
                    <a:pt x="459" y="3745"/>
                  </a:lnTo>
                  <a:lnTo>
                    <a:pt x="530" y="3892"/>
                  </a:lnTo>
                  <a:lnTo>
                    <a:pt x="601" y="4028"/>
                  </a:lnTo>
                  <a:lnTo>
                    <a:pt x="672" y="4153"/>
                  </a:lnTo>
                  <a:lnTo>
                    <a:pt x="748" y="4278"/>
                  </a:lnTo>
                  <a:lnTo>
                    <a:pt x="824" y="4403"/>
                  </a:lnTo>
                  <a:lnTo>
                    <a:pt x="971" y="4607"/>
                  </a:lnTo>
                  <a:lnTo>
                    <a:pt x="1118" y="4788"/>
                  </a:lnTo>
                  <a:lnTo>
                    <a:pt x="1251" y="4925"/>
                  </a:lnTo>
                  <a:lnTo>
                    <a:pt x="1313" y="4981"/>
                  </a:lnTo>
                  <a:lnTo>
                    <a:pt x="1376" y="5015"/>
                  </a:lnTo>
                  <a:lnTo>
                    <a:pt x="1487" y="5083"/>
                  </a:lnTo>
                  <a:lnTo>
                    <a:pt x="1603" y="5117"/>
                  </a:lnTo>
                  <a:lnTo>
                    <a:pt x="1728" y="5140"/>
                  </a:lnTo>
                  <a:lnTo>
                    <a:pt x="1848" y="5151"/>
                  </a:lnTo>
                  <a:lnTo>
                    <a:pt x="1972" y="5129"/>
                  </a:lnTo>
                  <a:lnTo>
                    <a:pt x="2097" y="5083"/>
                  </a:lnTo>
                  <a:lnTo>
                    <a:pt x="2217" y="5015"/>
                  </a:lnTo>
                  <a:lnTo>
                    <a:pt x="2275" y="4970"/>
                  </a:lnTo>
                  <a:lnTo>
                    <a:pt x="2333" y="4913"/>
                  </a:lnTo>
                  <a:lnTo>
                    <a:pt x="2386" y="4856"/>
                  </a:lnTo>
                  <a:lnTo>
                    <a:pt x="2444" y="4800"/>
                  </a:lnTo>
                  <a:lnTo>
                    <a:pt x="2498" y="4720"/>
                  </a:lnTo>
                  <a:lnTo>
                    <a:pt x="2547" y="4641"/>
                  </a:lnTo>
                  <a:lnTo>
                    <a:pt x="2596" y="4561"/>
                  </a:lnTo>
                  <a:lnTo>
                    <a:pt x="2640" y="4471"/>
                  </a:lnTo>
                  <a:lnTo>
                    <a:pt x="2685" y="4369"/>
                  </a:lnTo>
                  <a:lnTo>
                    <a:pt x="2725" y="4255"/>
                  </a:lnTo>
                  <a:lnTo>
                    <a:pt x="2765" y="4142"/>
                  </a:lnTo>
                  <a:lnTo>
                    <a:pt x="2796" y="4017"/>
                  </a:lnTo>
                  <a:lnTo>
                    <a:pt x="2832" y="3881"/>
                  </a:lnTo>
                  <a:lnTo>
                    <a:pt x="2858" y="3733"/>
                  </a:lnTo>
                  <a:lnTo>
                    <a:pt x="2881" y="3586"/>
                  </a:lnTo>
                  <a:lnTo>
                    <a:pt x="2903" y="3427"/>
                  </a:lnTo>
                  <a:lnTo>
                    <a:pt x="2916" y="3257"/>
                  </a:lnTo>
                  <a:lnTo>
                    <a:pt x="2930" y="3086"/>
                  </a:lnTo>
                  <a:lnTo>
                    <a:pt x="2934" y="2984"/>
                  </a:lnTo>
                  <a:lnTo>
                    <a:pt x="2939" y="2894"/>
                  </a:lnTo>
                  <a:lnTo>
                    <a:pt x="2939" y="2712"/>
                  </a:lnTo>
                  <a:lnTo>
                    <a:pt x="2872" y="2678"/>
                  </a:lnTo>
                  <a:lnTo>
                    <a:pt x="2836" y="2655"/>
                  </a:lnTo>
                  <a:lnTo>
                    <a:pt x="2800" y="2621"/>
                  </a:lnTo>
                  <a:lnTo>
                    <a:pt x="2769" y="2587"/>
                  </a:lnTo>
                  <a:lnTo>
                    <a:pt x="2734" y="2542"/>
                  </a:lnTo>
                  <a:lnTo>
                    <a:pt x="2698" y="2485"/>
                  </a:lnTo>
                  <a:lnTo>
                    <a:pt x="2667" y="2417"/>
                  </a:lnTo>
                  <a:lnTo>
                    <a:pt x="2422" y="1895"/>
                  </a:lnTo>
                  <a:lnTo>
                    <a:pt x="2288" y="1623"/>
                  </a:lnTo>
                  <a:lnTo>
                    <a:pt x="2146" y="1351"/>
                  </a:lnTo>
                  <a:lnTo>
                    <a:pt x="2004" y="1090"/>
                  </a:lnTo>
                  <a:lnTo>
                    <a:pt x="1852" y="840"/>
                  </a:lnTo>
                  <a:lnTo>
                    <a:pt x="1701" y="613"/>
                  </a:lnTo>
                  <a:lnTo>
                    <a:pt x="1621" y="511"/>
                  </a:lnTo>
                  <a:lnTo>
                    <a:pt x="1545" y="409"/>
                  </a:lnTo>
                  <a:lnTo>
                    <a:pt x="1465" y="318"/>
                  </a:lnTo>
                  <a:lnTo>
                    <a:pt x="1385" y="239"/>
                  </a:lnTo>
                  <a:lnTo>
                    <a:pt x="1305" y="171"/>
                  </a:lnTo>
                  <a:lnTo>
                    <a:pt x="1224" y="114"/>
                  </a:lnTo>
                  <a:lnTo>
                    <a:pt x="1149" y="68"/>
                  </a:lnTo>
                  <a:lnTo>
                    <a:pt x="1069" y="34"/>
                  </a:lnTo>
                  <a:lnTo>
                    <a:pt x="988" y="12"/>
                  </a:lnTo>
                  <a:lnTo>
                    <a:pt x="90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84;p49">
              <a:extLst>
                <a:ext uri="{FF2B5EF4-FFF2-40B4-BE49-F238E27FC236}">
                  <a16:creationId xmlns:a16="http://schemas.microsoft.com/office/drawing/2014/main" id="{6B450DF2-E750-B9F8-5D7D-93CA9ACA5DA5}"/>
                </a:ext>
              </a:extLst>
            </p:cNvPr>
            <p:cNvSpPr/>
            <p:nvPr/>
          </p:nvSpPr>
          <p:spPr>
            <a:xfrm>
              <a:off x="3217525" y="-9676050"/>
              <a:ext cx="123900" cy="921325"/>
            </a:xfrm>
            <a:custGeom>
              <a:avLst/>
              <a:gdLst/>
              <a:ahLst/>
              <a:cxnLst/>
              <a:rect l="l" t="t" r="r" b="b"/>
              <a:pathLst>
                <a:path w="4956" h="36853" extrusionOk="0">
                  <a:moveTo>
                    <a:pt x="2801" y="0"/>
                  </a:moveTo>
                  <a:lnTo>
                    <a:pt x="2738" y="12"/>
                  </a:lnTo>
                  <a:lnTo>
                    <a:pt x="2676" y="12"/>
                  </a:lnTo>
                  <a:lnTo>
                    <a:pt x="2614" y="34"/>
                  </a:lnTo>
                  <a:lnTo>
                    <a:pt x="2551" y="57"/>
                  </a:lnTo>
                  <a:lnTo>
                    <a:pt x="2494" y="91"/>
                  </a:lnTo>
                  <a:lnTo>
                    <a:pt x="2431" y="136"/>
                  </a:lnTo>
                  <a:lnTo>
                    <a:pt x="2373" y="182"/>
                  </a:lnTo>
                  <a:lnTo>
                    <a:pt x="2320" y="227"/>
                  </a:lnTo>
                  <a:lnTo>
                    <a:pt x="2204" y="352"/>
                  </a:lnTo>
                  <a:lnTo>
                    <a:pt x="2097" y="499"/>
                  </a:lnTo>
                  <a:lnTo>
                    <a:pt x="1990" y="670"/>
                  </a:lnTo>
                  <a:lnTo>
                    <a:pt x="1888" y="863"/>
                  </a:lnTo>
                  <a:lnTo>
                    <a:pt x="1790" y="1078"/>
                  </a:lnTo>
                  <a:lnTo>
                    <a:pt x="1697" y="1316"/>
                  </a:lnTo>
                  <a:lnTo>
                    <a:pt x="1603" y="1577"/>
                  </a:lnTo>
                  <a:lnTo>
                    <a:pt x="1514" y="1861"/>
                  </a:lnTo>
                  <a:lnTo>
                    <a:pt x="1429" y="2156"/>
                  </a:lnTo>
                  <a:lnTo>
                    <a:pt x="1345" y="2462"/>
                  </a:lnTo>
                  <a:lnTo>
                    <a:pt x="1265" y="2791"/>
                  </a:lnTo>
                  <a:lnTo>
                    <a:pt x="1189" y="3143"/>
                  </a:lnTo>
                  <a:lnTo>
                    <a:pt x="1113" y="3495"/>
                  </a:lnTo>
                  <a:lnTo>
                    <a:pt x="1042" y="3869"/>
                  </a:lnTo>
                  <a:lnTo>
                    <a:pt x="975" y="4255"/>
                  </a:lnTo>
                  <a:lnTo>
                    <a:pt x="909" y="4652"/>
                  </a:lnTo>
                  <a:lnTo>
                    <a:pt x="846" y="5072"/>
                  </a:lnTo>
                  <a:lnTo>
                    <a:pt x="788" y="5480"/>
                  </a:lnTo>
                  <a:lnTo>
                    <a:pt x="730" y="5912"/>
                  </a:lnTo>
                  <a:lnTo>
                    <a:pt x="677" y="6354"/>
                  </a:lnTo>
                  <a:lnTo>
                    <a:pt x="624" y="6797"/>
                  </a:lnTo>
                  <a:lnTo>
                    <a:pt x="575" y="7239"/>
                  </a:lnTo>
                  <a:lnTo>
                    <a:pt x="526" y="7693"/>
                  </a:lnTo>
                  <a:lnTo>
                    <a:pt x="437" y="8612"/>
                  </a:lnTo>
                  <a:lnTo>
                    <a:pt x="361" y="9542"/>
                  </a:lnTo>
                  <a:lnTo>
                    <a:pt x="290" y="10484"/>
                  </a:lnTo>
                  <a:lnTo>
                    <a:pt x="232" y="11403"/>
                  </a:lnTo>
                  <a:lnTo>
                    <a:pt x="178" y="12322"/>
                  </a:lnTo>
                  <a:lnTo>
                    <a:pt x="134" y="13218"/>
                  </a:lnTo>
                  <a:lnTo>
                    <a:pt x="94" y="14092"/>
                  </a:lnTo>
                  <a:lnTo>
                    <a:pt x="63" y="14920"/>
                  </a:lnTo>
                  <a:lnTo>
                    <a:pt x="40" y="15715"/>
                  </a:lnTo>
                  <a:lnTo>
                    <a:pt x="23" y="16452"/>
                  </a:lnTo>
                  <a:lnTo>
                    <a:pt x="9" y="17144"/>
                  </a:lnTo>
                  <a:lnTo>
                    <a:pt x="5" y="17757"/>
                  </a:lnTo>
                  <a:lnTo>
                    <a:pt x="0" y="18313"/>
                  </a:lnTo>
                  <a:lnTo>
                    <a:pt x="5" y="19050"/>
                  </a:lnTo>
                  <a:lnTo>
                    <a:pt x="18" y="19810"/>
                  </a:lnTo>
                  <a:lnTo>
                    <a:pt x="31" y="20605"/>
                  </a:lnTo>
                  <a:lnTo>
                    <a:pt x="49" y="21422"/>
                  </a:lnTo>
                  <a:lnTo>
                    <a:pt x="76" y="22250"/>
                  </a:lnTo>
                  <a:lnTo>
                    <a:pt x="112" y="23089"/>
                  </a:lnTo>
                  <a:lnTo>
                    <a:pt x="152" y="23940"/>
                  </a:lnTo>
                  <a:lnTo>
                    <a:pt x="201" y="24791"/>
                  </a:lnTo>
                  <a:lnTo>
                    <a:pt x="254" y="25642"/>
                  </a:lnTo>
                  <a:lnTo>
                    <a:pt x="321" y="26493"/>
                  </a:lnTo>
                  <a:lnTo>
                    <a:pt x="392" y="27344"/>
                  </a:lnTo>
                  <a:lnTo>
                    <a:pt x="432" y="27764"/>
                  </a:lnTo>
                  <a:lnTo>
                    <a:pt x="477" y="28184"/>
                  </a:lnTo>
                  <a:lnTo>
                    <a:pt x="521" y="28592"/>
                  </a:lnTo>
                  <a:lnTo>
                    <a:pt x="570" y="29001"/>
                  </a:lnTo>
                  <a:lnTo>
                    <a:pt x="619" y="29398"/>
                  </a:lnTo>
                  <a:lnTo>
                    <a:pt x="673" y="29795"/>
                  </a:lnTo>
                  <a:lnTo>
                    <a:pt x="726" y="30192"/>
                  </a:lnTo>
                  <a:lnTo>
                    <a:pt x="784" y="30578"/>
                  </a:lnTo>
                  <a:lnTo>
                    <a:pt x="846" y="30952"/>
                  </a:lnTo>
                  <a:lnTo>
                    <a:pt x="909" y="31327"/>
                  </a:lnTo>
                  <a:lnTo>
                    <a:pt x="980" y="31690"/>
                  </a:lnTo>
                  <a:lnTo>
                    <a:pt x="1047" y="32053"/>
                  </a:lnTo>
                  <a:lnTo>
                    <a:pt x="1122" y="32393"/>
                  </a:lnTo>
                  <a:lnTo>
                    <a:pt x="1198" y="32734"/>
                  </a:lnTo>
                  <a:lnTo>
                    <a:pt x="1274" y="33063"/>
                  </a:lnTo>
                  <a:lnTo>
                    <a:pt x="1358" y="33380"/>
                  </a:lnTo>
                  <a:lnTo>
                    <a:pt x="1443" y="33687"/>
                  </a:lnTo>
                  <a:lnTo>
                    <a:pt x="1532" y="33982"/>
                  </a:lnTo>
                  <a:lnTo>
                    <a:pt x="1625" y="34265"/>
                  </a:lnTo>
                  <a:lnTo>
                    <a:pt x="1719" y="34538"/>
                  </a:lnTo>
                  <a:lnTo>
                    <a:pt x="1821" y="34799"/>
                  </a:lnTo>
                  <a:lnTo>
                    <a:pt x="1924" y="35048"/>
                  </a:lnTo>
                  <a:lnTo>
                    <a:pt x="2030" y="35286"/>
                  </a:lnTo>
                  <a:lnTo>
                    <a:pt x="2142" y="35502"/>
                  </a:lnTo>
                  <a:lnTo>
                    <a:pt x="2253" y="35706"/>
                  </a:lnTo>
                  <a:lnTo>
                    <a:pt x="2373" y="35899"/>
                  </a:lnTo>
                  <a:lnTo>
                    <a:pt x="2494" y="36069"/>
                  </a:lnTo>
                  <a:lnTo>
                    <a:pt x="2618" y="36228"/>
                  </a:lnTo>
                  <a:lnTo>
                    <a:pt x="2747" y="36364"/>
                  </a:lnTo>
                  <a:lnTo>
                    <a:pt x="2881" y="36489"/>
                  </a:lnTo>
                  <a:lnTo>
                    <a:pt x="3019" y="36603"/>
                  </a:lnTo>
                  <a:lnTo>
                    <a:pt x="3161" y="36682"/>
                  </a:lnTo>
                  <a:lnTo>
                    <a:pt x="3308" y="36761"/>
                  </a:lnTo>
                  <a:lnTo>
                    <a:pt x="3460" y="36807"/>
                  </a:lnTo>
                  <a:lnTo>
                    <a:pt x="3611" y="36841"/>
                  </a:lnTo>
                  <a:lnTo>
                    <a:pt x="3771" y="36852"/>
                  </a:lnTo>
                  <a:lnTo>
                    <a:pt x="3936" y="36841"/>
                  </a:lnTo>
                  <a:lnTo>
                    <a:pt x="4101" y="36807"/>
                  </a:lnTo>
                  <a:lnTo>
                    <a:pt x="4274" y="36761"/>
                  </a:lnTo>
                  <a:lnTo>
                    <a:pt x="4452" y="36682"/>
                  </a:lnTo>
                  <a:lnTo>
                    <a:pt x="4635" y="36591"/>
                  </a:lnTo>
                  <a:lnTo>
                    <a:pt x="4818" y="36466"/>
                  </a:lnTo>
                  <a:lnTo>
                    <a:pt x="4956" y="2462"/>
                  </a:lnTo>
                  <a:lnTo>
                    <a:pt x="4893" y="2462"/>
                  </a:lnTo>
                  <a:lnTo>
                    <a:pt x="4826" y="2440"/>
                  </a:lnTo>
                  <a:lnTo>
                    <a:pt x="4764" y="2417"/>
                  </a:lnTo>
                  <a:lnTo>
                    <a:pt x="4697" y="2372"/>
                  </a:lnTo>
                  <a:lnTo>
                    <a:pt x="4635" y="2303"/>
                  </a:lnTo>
                  <a:lnTo>
                    <a:pt x="4573" y="2224"/>
                  </a:lnTo>
                  <a:lnTo>
                    <a:pt x="4510" y="2122"/>
                  </a:lnTo>
                  <a:lnTo>
                    <a:pt x="4448" y="1997"/>
                  </a:lnTo>
                  <a:lnTo>
                    <a:pt x="4279" y="1634"/>
                  </a:lnTo>
                  <a:lnTo>
                    <a:pt x="4110" y="1305"/>
                  </a:lnTo>
                  <a:lnTo>
                    <a:pt x="3949" y="1021"/>
                  </a:lnTo>
                  <a:lnTo>
                    <a:pt x="3794" y="783"/>
                  </a:lnTo>
                  <a:lnTo>
                    <a:pt x="3638" y="568"/>
                  </a:lnTo>
                  <a:lnTo>
                    <a:pt x="3566" y="477"/>
                  </a:lnTo>
                  <a:lnTo>
                    <a:pt x="3491" y="386"/>
                  </a:lnTo>
                  <a:lnTo>
                    <a:pt x="3415" y="318"/>
                  </a:lnTo>
                  <a:lnTo>
                    <a:pt x="3344" y="250"/>
                  </a:lnTo>
                  <a:lnTo>
                    <a:pt x="3273" y="193"/>
                  </a:lnTo>
                  <a:lnTo>
                    <a:pt x="3201" y="136"/>
                  </a:lnTo>
                  <a:lnTo>
                    <a:pt x="3135" y="102"/>
                  </a:lnTo>
                  <a:lnTo>
                    <a:pt x="3068" y="57"/>
                  </a:lnTo>
                  <a:lnTo>
                    <a:pt x="2997" y="34"/>
                  </a:lnTo>
                  <a:lnTo>
                    <a:pt x="2934" y="23"/>
                  </a:lnTo>
                  <a:lnTo>
                    <a:pt x="2867" y="12"/>
                  </a:lnTo>
                  <a:lnTo>
                    <a:pt x="2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85;p49">
              <a:extLst>
                <a:ext uri="{FF2B5EF4-FFF2-40B4-BE49-F238E27FC236}">
                  <a16:creationId xmlns:a16="http://schemas.microsoft.com/office/drawing/2014/main" id="{9C4222F4-D32B-5AF2-23AF-34C7B3E7FE2F}"/>
                </a:ext>
              </a:extLst>
            </p:cNvPr>
            <p:cNvSpPr/>
            <p:nvPr/>
          </p:nvSpPr>
          <p:spPr>
            <a:xfrm>
              <a:off x="3063925" y="-558675"/>
              <a:ext cx="444350" cy="673150"/>
            </a:xfrm>
            <a:custGeom>
              <a:avLst/>
              <a:gdLst/>
              <a:ahLst/>
              <a:cxnLst/>
              <a:rect l="l" t="t" r="r" b="b"/>
              <a:pathLst>
                <a:path w="17774" h="26926" extrusionOk="0">
                  <a:moveTo>
                    <a:pt x="8914" y="1"/>
                  </a:moveTo>
                  <a:lnTo>
                    <a:pt x="8669" y="12"/>
                  </a:lnTo>
                  <a:lnTo>
                    <a:pt x="8428" y="35"/>
                  </a:lnTo>
                  <a:lnTo>
                    <a:pt x="8188" y="80"/>
                  </a:lnTo>
                  <a:lnTo>
                    <a:pt x="7947" y="148"/>
                  </a:lnTo>
                  <a:lnTo>
                    <a:pt x="7711" y="239"/>
                  </a:lnTo>
                  <a:lnTo>
                    <a:pt x="7475" y="341"/>
                  </a:lnTo>
                  <a:lnTo>
                    <a:pt x="7240" y="466"/>
                  </a:lnTo>
                  <a:lnTo>
                    <a:pt x="7008" y="602"/>
                  </a:lnTo>
                  <a:lnTo>
                    <a:pt x="6781" y="761"/>
                  </a:lnTo>
                  <a:lnTo>
                    <a:pt x="6554" y="943"/>
                  </a:lnTo>
                  <a:lnTo>
                    <a:pt x="6331" y="1136"/>
                  </a:lnTo>
                  <a:lnTo>
                    <a:pt x="6109" y="1340"/>
                  </a:lnTo>
                  <a:lnTo>
                    <a:pt x="5891" y="1567"/>
                  </a:lnTo>
                  <a:lnTo>
                    <a:pt x="5677" y="1805"/>
                  </a:lnTo>
                  <a:lnTo>
                    <a:pt x="5463" y="2066"/>
                  </a:lnTo>
                  <a:lnTo>
                    <a:pt x="5249" y="2338"/>
                  </a:lnTo>
                  <a:lnTo>
                    <a:pt x="5045" y="2633"/>
                  </a:lnTo>
                  <a:lnTo>
                    <a:pt x="4840" y="2928"/>
                  </a:lnTo>
                  <a:lnTo>
                    <a:pt x="4639" y="3246"/>
                  </a:lnTo>
                  <a:lnTo>
                    <a:pt x="4439" y="3586"/>
                  </a:lnTo>
                  <a:lnTo>
                    <a:pt x="4243" y="3927"/>
                  </a:lnTo>
                  <a:lnTo>
                    <a:pt x="4052" y="4290"/>
                  </a:lnTo>
                  <a:lnTo>
                    <a:pt x="3865" y="4664"/>
                  </a:lnTo>
                  <a:lnTo>
                    <a:pt x="3678" y="5050"/>
                  </a:lnTo>
                  <a:lnTo>
                    <a:pt x="3500" y="5447"/>
                  </a:lnTo>
                  <a:lnTo>
                    <a:pt x="3322" y="5867"/>
                  </a:lnTo>
                  <a:lnTo>
                    <a:pt x="3148" y="6287"/>
                  </a:lnTo>
                  <a:lnTo>
                    <a:pt x="2974" y="6729"/>
                  </a:lnTo>
                  <a:lnTo>
                    <a:pt x="2810" y="7172"/>
                  </a:lnTo>
                  <a:lnTo>
                    <a:pt x="2645" y="7637"/>
                  </a:lnTo>
                  <a:lnTo>
                    <a:pt x="2489" y="8102"/>
                  </a:lnTo>
                  <a:lnTo>
                    <a:pt x="2333" y="8590"/>
                  </a:lnTo>
                  <a:lnTo>
                    <a:pt x="2182" y="9078"/>
                  </a:lnTo>
                  <a:lnTo>
                    <a:pt x="2039" y="9588"/>
                  </a:lnTo>
                  <a:lnTo>
                    <a:pt x="1897" y="10099"/>
                  </a:lnTo>
                  <a:lnTo>
                    <a:pt x="1759" y="10621"/>
                  </a:lnTo>
                  <a:lnTo>
                    <a:pt x="1625" y="11154"/>
                  </a:lnTo>
                  <a:lnTo>
                    <a:pt x="1496" y="11699"/>
                  </a:lnTo>
                  <a:lnTo>
                    <a:pt x="1376" y="12243"/>
                  </a:lnTo>
                  <a:lnTo>
                    <a:pt x="1256" y="12799"/>
                  </a:lnTo>
                  <a:lnTo>
                    <a:pt x="1140" y="13367"/>
                  </a:lnTo>
                  <a:lnTo>
                    <a:pt x="1033" y="13945"/>
                  </a:lnTo>
                  <a:lnTo>
                    <a:pt x="931" y="14535"/>
                  </a:lnTo>
                  <a:lnTo>
                    <a:pt x="828" y="15125"/>
                  </a:lnTo>
                  <a:lnTo>
                    <a:pt x="735" y="15715"/>
                  </a:lnTo>
                  <a:lnTo>
                    <a:pt x="646" y="16328"/>
                  </a:lnTo>
                  <a:lnTo>
                    <a:pt x="566" y="16929"/>
                  </a:lnTo>
                  <a:lnTo>
                    <a:pt x="486" y="17553"/>
                  </a:lnTo>
                  <a:lnTo>
                    <a:pt x="414" y="18177"/>
                  </a:lnTo>
                  <a:lnTo>
                    <a:pt x="343" y="18801"/>
                  </a:lnTo>
                  <a:lnTo>
                    <a:pt x="285" y="19437"/>
                  </a:lnTo>
                  <a:lnTo>
                    <a:pt x="227" y="20072"/>
                  </a:lnTo>
                  <a:lnTo>
                    <a:pt x="178" y="20719"/>
                  </a:lnTo>
                  <a:lnTo>
                    <a:pt x="134" y="21366"/>
                  </a:lnTo>
                  <a:lnTo>
                    <a:pt x="94" y="22024"/>
                  </a:lnTo>
                  <a:lnTo>
                    <a:pt x="63" y="22682"/>
                  </a:lnTo>
                  <a:lnTo>
                    <a:pt x="36" y="23340"/>
                  </a:lnTo>
                  <a:lnTo>
                    <a:pt x="14" y="23998"/>
                  </a:lnTo>
                  <a:lnTo>
                    <a:pt x="0" y="24667"/>
                  </a:lnTo>
                  <a:lnTo>
                    <a:pt x="1113" y="24758"/>
                  </a:lnTo>
                  <a:lnTo>
                    <a:pt x="2222" y="24860"/>
                  </a:lnTo>
                  <a:lnTo>
                    <a:pt x="3335" y="24974"/>
                  </a:lnTo>
                  <a:lnTo>
                    <a:pt x="4444" y="25087"/>
                  </a:lnTo>
                  <a:lnTo>
                    <a:pt x="6665" y="25325"/>
                  </a:lnTo>
                  <a:lnTo>
                    <a:pt x="8887" y="25609"/>
                  </a:lnTo>
                  <a:lnTo>
                    <a:pt x="11108" y="25904"/>
                  </a:lnTo>
                  <a:lnTo>
                    <a:pt x="13330" y="26222"/>
                  </a:lnTo>
                  <a:lnTo>
                    <a:pt x="15552" y="26562"/>
                  </a:lnTo>
                  <a:lnTo>
                    <a:pt x="17773" y="26925"/>
                  </a:lnTo>
                  <a:lnTo>
                    <a:pt x="17769" y="26358"/>
                  </a:lnTo>
                  <a:lnTo>
                    <a:pt x="17760" y="25779"/>
                  </a:lnTo>
                  <a:lnTo>
                    <a:pt x="17747" y="25201"/>
                  </a:lnTo>
                  <a:lnTo>
                    <a:pt x="17733" y="24622"/>
                  </a:lnTo>
                  <a:lnTo>
                    <a:pt x="17711" y="24055"/>
                  </a:lnTo>
                  <a:lnTo>
                    <a:pt x="17689" y="23476"/>
                  </a:lnTo>
                  <a:lnTo>
                    <a:pt x="17658" y="22909"/>
                  </a:lnTo>
                  <a:lnTo>
                    <a:pt x="17626" y="22330"/>
                  </a:lnTo>
                  <a:lnTo>
                    <a:pt x="17591" y="21763"/>
                  </a:lnTo>
                  <a:lnTo>
                    <a:pt x="17551" y="21195"/>
                  </a:lnTo>
                  <a:lnTo>
                    <a:pt x="17511" y="20628"/>
                  </a:lnTo>
                  <a:lnTo>
                    <a:pt x="17462" y="20072"/>
                  </a:lnTo>
                  <a:lnTo>
                    <a:pt x="17408" y="19516"/>
                  </a:lnTo>
                  <a:lnTo>
                    <a:pt x="17355" y="18960"/>
                  </a:lnTo>
                  <a:lnTo>
                    <a:pt x="17297" y="18404"/>
                  </a:lnTo>
                  <a:lnTo>
                    <a:pt x="17235" y="17848"/>
                  </a:lnTo>
                  <a:lnTo>
                    <a:pt x="17168" y="17304"/>
                  </a:lnTo>
                  <a:lnTo>
                    <a:pt x="17097" y="16759"/>
                  </a:lnTo>
                  <a:lnTo>
                    <a:pt x="17025" y="16226"/>
                  </a:lnTo>
                  <a:lnTo>
                    <a:pt x="16945" y="15693"/>
                  </a:lnTo>
                  <a:lnTo>
                    <a:pt x="16865" y="15159"/>
                  </a:lnTo>
                  <a:lnTo>
                    <a:pt x="16780" y="14637"/>
                  </a:lnTo>
                  <a:lnTo>
                    <a:pt x="16691" y="14115"/>
                  </a:lnTo>
                  <a:lnTo>
                    <a:pt x="16602" y="13605"/>
                  </a:lnTo>
                  <a:lnTo>
                    <a:pt x="16504" y="13094"/>
                  </a:lnTo>
                  <a:lnTo>
                    <a:pt x="16406" y="12595"/>
                  </a:lnTo>
                  <a:lnTo>
                    <a:pt x="16304" y="12096"/>
                  </a:lnTo>
                  <a:lnTo>
                    <a:pt x="16197" y="11608"/>
                  </a:lnTo>
                  <a:lnTo>
                    <a:pt x="16086" y="11120"/>
                  </a:lnTo>
                  <a:lnTo>
                    <a:pt x="15975" y="10644"/>
                  </a:lnTo>
                  <a:lnTo>
                    <a:pt x="15859" y="10178"/>
                  </a:lnTo>
                  <a:lnTo>
                    <a:pt x="15739" y="9713"/>
                  </a:lnTo>
                  <a:lnTo>
                    <a:pt x="15614" y="9259"/>
                  </a:lnTo>
                  <a:lnTo>
                    <a:pt x="15485" y="8817"/>
                  </a:lnTo>
                  <a:lnTo>
                    <a:pt x="15356" y="8374"/>
                  </a:lnTo>
                  <a:lnTo>
                    <a:pt x="15222" y="7943"/>
                  </a:lnTo>
                  <a:lnTo>
                    <a:pt x="15084" y="7523"/>
                  </a:lnTo>
                  <a:lnTo>
                    <a:pt x="14942" y="7115"/>
                  </a:lnTo>
                  <a:lnTo>
                    <a:pt x="14799" y="6706"/>
                  </a:lnTo>
                  <a:lnTo>
                    <a:pt x="14652" y="6321"/>
                  </a:lnTo>
                  <a:lnTo>
                    <a:pt x="14501" y="5935"/>
                  </a:lnTo>
                  <a:lnTo>
                    <a:pt x="14350" y="5561"/>
                  </a:lnTo>
                  <a:lnTo>
                    <a:pt x="14189" y="5186"/>
                  </a:lnTo>
                  <a:lnTo>
                    <a:pt x="14029" y="4834"/>
                  </a:lnTo>
                  <a:lnTo>
                    <a:pt x="13864" y="4494"/>
                  </a:lnTo>
                  <a:lnTo>
                    <a:pt x="13700" y="4154"/>
                  </a:lnTo>
                  <a:lnTo>
                    <a:pt x="13530" y="3836"/>
                  </a:lnTo>
                  <a:lnTo>
                    <a:pt x="13357" y="3518"/>
                  </a:lnTo>
                  <a:lnTo>
                    <a:pt x="13179" y="3223"/>
                  </a:lnTo>
                  <a:lnTo>
                    <a:pt x="13001" y="2928"/>
                  </a:lnTo>
                  <a:lnTo>
                    <a:pt x="12818" y="2656"/>
                  </a:lnTo>
                  <a:lnTo>
                    <a:pt x="12631" y="2395"/>
                  </a:lnTo>
                  <a:lnTo>
                    <a:pt x="12440" y="2145"/>
                  </a:lnTo>
                  <a:lnTo>
                    <a:pt x="12248" y="1896"/>
                  </a:lnTo>
                  <a:lnTo>
                    <a:pt x="12052" y="1669"/>
                  </a:lnTo>
                  <a:lnTo>
                    <a:pt x="11856" y="1465"/>
                  </a:lnTo>
                  <a:lnTo>
                    <a:pt x="11656" y="1260"/>
                  </a:lnTo>
                  <a:lnTo>
                    <a:pt x="11451" y="1079"/>
                  </a:lnTo>
                  <a:lnTo>
                    <a:pt x="11242" y="897"/>
                  </a:lnTo>
                  <a:lnTo>
                    <a:pt x="11033" y="738"/>
                  </a:lnTo>
                  <a:lnTo>
                    <a:pt x="10819" y="602"/>
                  </a:lnTo>
                  <a:lnTo>
                    <a:pt x="10605" y="466"/>
                  </a:lnTo>
                  <a:lnTo>
                    <a:pt x="10387" y="353"/>
                  </a:lnTo>
                  <a:lnTo>
                    <a:pt x="10165" y="251"/>
                  </a:lnTo>
                  <a:lnTo>
                    <a:pt x="9911" y="160"/>
                  </a:lnTo>
                  <a:lnTo>
                    <a:pt x="9661" y="92"/>
                  </a:lnTo>
                  <a:lnTo>
                    <a:pt x="9412" y="35"/>
                  </a:lnTo>
                  <a:lnTo>
                    <a:pt x="9163" y="12"/>
                  </a:lnTo>
                  <a:lnTo>
                    <a:pt x="891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86;p49">
              <a:extLst>
                <a:ext uri="{FF2B5EF4-FFF2-40B4-BE49-F238E27FC236}">
                  <a16:creationId xmlns:a16="http://schemas.microsoft.com/office/drawing/2014/main" id="{7D369EBE-E8F8-3F9A-CAE3-19D91DBB2B6C}"/>
                </a:ext>
              </a:extLst>
            </p:cNvPr>
            <p:cNvSpPr/>
            <p:nvPr/>
          </p:nvSpPr>
          <p:spPr>
            <a:xfrm>
              <a:off x="3376125" y="-9190450"/>
              <a:ext cx="909825" cy="999050"/>
            </a:xfrm>
            <a:custGeom>
              <a:avLst/>
              <a:gdLst/>
              <a:ahLst/>
              <a:cxnLst/>
              <a:rect l="l" t="t" r="r" b="b"/>
              <a:pathLst>
                <a:path w="36393" h="39962" extrusionOk="0">
                  <a:moveTo>
                    <a:pt x="156" y="1"/>
                  </a:moveTo>
                  <a:lnTo>
                    <a:pt x="76" y="19981"/>
                  </a:lnTo>
                  <a:lnTo>
                    <a:pt x="36" y="29977"/>
                  </a:lnTo>
                  <a:lnTo>
                    <a:pt x="1" y="39961"/>
                  </a:lnTo>
                  <a:lnTo>
                    <a:pt x="50" y="39825"/>
                  </a:lnTo>
                  <a:lnTo>
                    <a:pt x="103" y="39712"/>
                  </a:lnTo>
                  <a:lnTo>
                    <a:pt x="161" y="39598"/>
                  </a:lnTo>
                  <a:lnTo>
                    <a:pt x="228" y="39496"/>
                  </a:lnTo>
                  <a:lnTo>
                    <a:pt x="299" y="39417"/>
                  </a:lnTo>
                  <a:lnTo>
                    <a:pt x="375" y="39360"/>
                  </a:lnTo>
                  <a:lnTo>
                    <a:pt x="459" y="39315"/>
                  </a:lnTo>
                  <a:lnTo>
                    <a:pt x="548" y="39292"/>
                  </a:lnTo>
                  <a:lnTo>
                    <a:pt x="1697" y="39201"/>
                  </a:lnTo>
                  <a:lnTo>
                    <a:pt x="2841" y="39133"/>
                  </a:lnTo>
                  <a:lnTo>
                    <a:pt x="3990" y="39076"/>
                  </a:lnTo>
                  <a:lnTo>
                    <a:pt x="5138" y="39031"/>
                  </a:lnTo>
                  <a:lnTo>
                    <a:pt x="6287" y="38997"/>
                  </a:lnTo>
                  <a:lnTo>
                    <a:pt x="7436" y="38963"/>
                  </a:lnTo>
                  <a:lnTo>
                    <a:pt x="8580" y="38952"/>
                  </a:lnTo>
                  <a:lnTo>
                    <a:pt x="9729" y="38940"/>
                  </a:lnTo>
                  <a:lnTo>
                    <a:pt x="12026" y="38929"/>
                  </a:lnTo>
                  <a:lnTo>
                    <a:pt x="14323" y="38929"/>
                  </a:lnTo>
                  <a:lnTo>
                    <a:pt x="16620" y="38918"/>
                  </a:lnTo>
                  <a:lnTo>
                    <a:pt x="18918" y="38895"/>
                  </a:lnTo>
                  <a:lnTo>
                    <a:pt x="19403" y="38884"/>
                  </a:lnTo>
                  <a:lnTo>
                    <a:pt x="19888" y="38861"/>
                  </a:lnTo>
                  <a:lnTo>
                    <a:pt x="20868" y="38804"/>
                  </a:lnTo>
                  <a:lnTo>
                    <a:pt x="21852" y="38725"/>
                  </a:lnTo>
                  <a:lnTo>
                    <a:pt x="22844" y="38623"/>
                  </a:lnTo>
                  <a:lnTo>
                    <a:pt x="23837" y="38532"/>
                  </a:lnTo>
                  <a:lnTo>
                    <a:pt x="24839" y="38441"/>
                  </a:lnTo>
                  <a:lnTo>
                    <a:pt x="25841" y="38362"/>
                  </a:lnTo>
                  <a:lnTo>
                    <a:pt x="26842" y="38294"/>
                  </a:lnTo>
                  <a:lnTo>
                    <a:pt x="27346" y="38282"/>
                  </a:lnTo>
                  <a:lnTo>
                    <a:pt x="27844" y="38271"/>
                  </a:lnTo>
                  <a:lnTo>
                    <a:pt x="28347" y="38260"/>
                  </a:lnTo>
                  <a:lnTo>
                    <a:pt x="28846" y="38271"/>
                  </a:lnTo>
                  <a:lnTo>
                    <a:pt x="29345" y="38282"/>
                  </a:lnTo>
                  <a:lnTo>
                    <a:pt x="29843" y="38316"/>
                  </a:lnTo>
                  <a:lnTo>
                    <a:pt x="30342" y="38362"/>
                  </a:lnTo>
                  <a:lnTo>
                    <a:pt x="30836" y="38407"/>
                  </a:lnTo>
                  <a:lnTo>
                    <a:pt x="31330" y="38486"/>
                  </a:lnTo>
                  <a:lnTo>
                    <a:pt x="31824" y="38566"/>
                  </a:lnTo>
                  <a:lnTo>
                    <a:pt x="32319" y="38668"/>
                  </a:lnTo>
                  <a:lnTo>
                    <a:pt x="32808" y="38793"/>
                  </a:lnTo>
                  <a:lnTo>
                    <a:pt x="33294" y="38929"/>
                  </a:lnTo>
                  <a:lnTo>
                    <a:pt x="33779" y="39088"/>
                  </a:lnTo>
                  <a:lnTo>
                    <a:pt x="34264" y="39269"/>
                  </a:lnTo>
                  <a:lnTo>
                    <a:pt x="34745" y="39474"/>
                  </a:lnTo>
                  <a:lnTo>
                    <a:pt x="34910" y="37080"/>
                  </a:lnTo>
                  <a:lnTo>
                    <a:pt x="35066" y="34686"/>
                  </a:lnTo>
                  <a:lnTo>
                    <a:pt x="35213" y="32291"/>
                  </a:lnTo>
                  <a:lnTo>
                    <a:pt x="35351" y="29897"/>
                  </a:lnTo>
                  <a:lnTo>
                    <a:pt x="35484" y="27492"/>
                  </a:lnTo>
                  <a:lnTo>
                    <a:pt x="35609" y="25098"/>
                  </a:lnTo>
                  <a:lnTo>
                    <a:pt x="35725" y="22693"/>
                  </a:lnTo>
                  <a:lnTo>
                    <a:pt x="35831" y="20287"/>
                  </a:lnTo>
                  <a:lnTo>
                    <a:pt x="35929" y="17882"/>
                  </a:lnTo>
                  <a:lnTo>
                    <a:pt x="36023" y="15477"/>
                  </a:lnTo>
                  <a:lnTo>
                    <a:pt x="36103" y="13071"/>
                  </a:lnTo>
                  <a:lnTo>
                    <a:pt x="36179" y="10666"/>
                  </a:lnTo>
                  <a:lnTo>
                    <a:pt x="36245" y="8261"/>
                  </a:lnTo>
                  <a:lnTo>
                    <a:pt x="36303" y="5844"/>
                  </a:lnTo>
                  <a:lnTo>
                    <a:pt x="36352" y="3439"/>
                  </a:lnTo>
                  <a:lnTo>
                    <a:pt x="36392" y="1022"/>
                  </a:lnTo>
                  <a:lnTo>
                    <a:pt x="36263" y="1771"/>
                  </a:lnTo>
                  <a:lnTo>
                    <a:pt x="36125" y="2497"/>
                  </a:lnTo>
                  <a:lnTo>
                    <a:pt x="35983" y="3223"/>
                  </a:lnTo>
                  <a:lnTo>
                    <a:pt x="35836" y="3926"/>
                  </a:lnTo>
                  <a:lnTo>
                    <a:pt x="35680" y="4619"/>
                  </a:lnTo>
                  <a:lnTo>
                    <a:pt x="35515" y="5299"/>
                  </a:lnTo>
                  <a:lnTo>
                    <a:pt x="35346" y="5969"/>
                  </a:lnTo>
                  <a:lnTo>
                    <a:pt x="35172" y="6615"/>
                  </a:lnTo>
                  <a:lnTo>
                    <a:pt x="34994" y="7262"/>
                  </a:lnTo>
                  <a:lnTo>
                    <a:pt x="34807" y="7886"/>
                  </a:lnTo>
                  <a:lnTo>
                    <a:pt x="34611" y="8499"/>
                  </a:lnTo>
                  <a:lnTo>
                    <a:pt x="34416" y="9100"/>
                  </a:lnTo>
                  <a:lnTo>
                    <a:pt x="34211" y="9690"/>
                  </a:lnTo>
                  <a:lnTo>
                    <a:pt x="34002" y="10269"/>
                  </a:lnTo>
                  <a:lnTo>
                    <a:pt x="33788" y="10836"/>
                  </a:lnTo>
                  <a:lnTo>
                    <a:pt x="33565" y="11381"/>
                  </a:lnTo>
                  <a:lnTo>
                    <a:pt x="33343" y="11914"/>
                  </a:lnTo>
                  <a:lnTo>
                    <a:pt x="33111" y="12447"/>
                  </a:lnTo>
                  <a:lnTo>
                    <a:pt x="32875" y="12958"/>
                  </a:lnTo>
                  <a:lnTo>
                    <a:pt x="32635" y="13457"/>
                  </a:lnTo>
                  <a:lnTo>
                    <a:pt x="32390" y="13945"/>
                  </a:lnTo>
                  <a:lnTo>
                    <a:pt x="32141" y="14421"/>
                  </a:lnTo>
                  <a:lnTo>
                    <a:pt x="31887" y="14875"/>
                  </a:lnTo>
                  <a:lnTo>
                    <a:pt x="31624" y="15329"/>
                  </a:lnTo>
                  <a:lnTo>
                    <a:pt x="31361" y="15772"/>
                  </a:lnTo>
                  <a:lnTo>
                    <a:pt x="31094" y="16191"/>
                  </a:lnTo>
                  <a:lnTo>
                    <a:pt x="30823" y="16600"/>
                  </a:lnTo>
                  <a:lnTo>
                    <a:pt x="30547" y="17008"/>
                  </a:lnTo>
                  <a:lnTo>
                    <a:pt x="30266" y="17394"/>
                  </a:lnTo>
                  <a:lnTo>
                    <a:pt x="29981" y="17769"/>
                  </a:lnTo>
                  <a:lnTo>
                    <a:pt x="29692" y="18132"/>
                  </a:lnTo>
                  <a:lnTo>
                    <a:pt x="29402" y="18483"/>
                  </a:lnTo>
                  <a:lnTo>
                    <a:pt x="29109" y="18824"/>
                  </a:lnTo>
                  <a:lnTo>
                    <a:pt x="28810" y="19141"/>
                  </a:lnTo>
                  <a:lnTo>
                    <a:pt x="28508" y="19459"/>
                  </a:lnTo>
                  <a:lnTo>
                    <a:pt x="28200" y="19765"/>
                  </a:lnTo>
                  <a:lnTo>
                    <a:pt x="27893" y="20049"/>
                  </a:lnTo>
                  <a:lnTo>
                    <a:pt x="27582" y="20333"/>
                  </a:lnTo>
                  <a:lnTo>
                    <a:pt x="27270" y="20594"/>
                  </a:lnTo>
                  <a:lnTo>
                    <a:pt x="26949" y="20843"/>
                  </a:lnTo>
                  <a:lnTo>
                    <a:pt x="26629" y="21093"/>
                  </a:lnTo>
                  <a:lnTo>
                    <a:pt x="26308" y="21320"/>
                  </a:lnTo>
                  <a:lnTo>
                    <a:pt x="25983" y="21535"/>
                  </a:lnTo>
                  <a:lnTo>
                    <a:pt x="25654" y="21740"/>
                  </a:lnTo>
                  <a:lnTo>
                    <a:pt x="25324" y="21933"/>
                  </a:lnTo>
                  <a:lnTo>
                    <a:pt x="24995" y="22125"/>
                  </a:lnTo>
                  <a:lnTo>
                    <a:pt x="24661" y="22296"/>
                  </a:lnTo>
                  <a:lnTo>
                    <a:pt x="24323" y="22454"/>
                  </a:lnTo>
                  <a:lnTo>
                    <a:pt x="23984" y="22602"/>
                  </a:lnTo>
                  <a:lnTo>
                    <a:pt x="23646" y="22738"/>
                  </a:lnTo>
                  <a:lnTo>
                    <a:pt x="23303" y="22863"/>
                  </a:lnTo>
                  <a:lnTo>
                    <a:pt x="22960" y="22965"/>
                  </a:lnTo>
                  <a:lnTo>
                    <a:pt x="22617" y="23067"/>
                  </a:lnTo>
                  <a:lnTo>
                    <a:pt x="22270" y="23158"/>
                  </a:lnTo>
                  <a:lnTo>
                    <a:pt x="21923" y="23237"/>
                  </a:lnTo>
                  <a:lnTo>
                    <a:pt x="21576" y="23305"/>
                  </a:lnTo>
                  <a:lnTo>
                    <a:pt x="21224" y="23362"/>
                  </a:lnTo>
                  <a:lnTo>
                    <a:pt x="20877" y="23408"/>
                  </a:lnTo>
                  <a:lnTo>
                    <a:pt x="20525" y="23430"/>
                  </a:lnTo>
                  <a:lnTo>
                    <a:pt x="20173" y="23453"/>
                  </a:lnTo>
                  <a:lnTo>
                    <a:pt x="19817" y="23464"/>
                  </a:lnTo>
                  <a:lnTo>
                    <a:pt x="19465" y="23464"/>
                  </a:lnTo>
                  <a:lnTo>
                    <a:pt x="19114" y="23453"/>
                  </a:lnTo>
                  <a:lnTo>
                    <a:pt x="18757" y="23430"/>
                  </a:lnTo>
                  <a:lnTo>
                    <a:pt x="18406" y="23385"/>
                  </a:lnTo>
                  <a:lnTo>
                    <a:pt x="18050" y="23339"/>
                  </a:lnTo>
                  <a:lnTo>
                    <a:pt x="17693" y="23283"/>
                  </a:lnTo>
                  <a:lnTo>
                    <a:pt x="17342" y="23215"/>
                  </a:lnTo>
                  <a:lnTo>
                    <a:pt x="16985" y="23135"/>
                  </a:lnTo>
                  <a:lnTo>
                    <a:pt x="16634" y="23044"/>
                  </a:lnTo>
                  <a:lnTo>
                    <a:pt x="16278" y="22942"/>
                  </a:lnTo>
                  <a:lnTo>
                    <a:pt x="15926" y="22829"/>
                  </a:lnTo>
                  <a:lnTo>
                    <a:pt x="15574" y="22704"/>
                  </a:lnTo>
                  <a:lnTo>
                    <a:pt x="15222" y="22568"/>
                  </a:lnTo>
                  <a:lnTo>
                    <a:pt x="14871" y="22420"/>
                  </a:lnTo>
                  <a:lnTo>
                    <a:pt x="14519" y="22273"/>
                  </a:lnTo>
                  <a:lnTo>
                    <a:pt x="14172" y="22103"/>
                  </a:lnTo>
                  <a:lnTo>
                    <a:pt x="13824" y="21921"/>
                  </a:lnTo>
                  <a:lnTo>
                    <a:pt x="13477" y="21740"/>
                  </a:lnTo>
                  <a:lnTo>
                    <a:pt x="13130" y="21535"/>
                  </a:lnTo>
                  <a:lnTo>
                    <a:pt x="12787" y="21320"/>
                  </a:lnTo>
                  <a:lnTo>
                    <a:pt x="12444" y="21104"/>
                  </a:lnTo>
                  <a:lnTo>
                    <a:pt x="12106" y="20877"/>
                  </a:lnTo>
                  <a:lnTo>
                    <a:pt x="11768" y="20628"/>
                  </a:lnTo>
                  <a:lnTo>
                    <a:pt x="11429" y="20378"/>
                  </a:lnTo>
                  <a:lnTo>
                    <a:pt x="11095" y="20117"/>
                  </a:lnTo>
                  <a:lnTo>
                    <a:pt x="10761" y="19845"/>
                  </a:lnTo>
                  <a:lnTo>
                    <a:pt x="10427" y="19561"/>
                  </a:lnTo>
                  <a:lnTo>
                    <a:pt x="10102" y="19266"/>
                  </a:lnTo>
                  <a:lnTo>
                    <a:pt x="9773" y="18960"/>
                  </a:lnTo>
                  <a:lnTo>
                    <a:pt x="9452" y="18642"/>
                  </a:lnTo>
                  <a:lnTo>
                    <a:pt x="9127" y="18313"/>
                  </a:lnTo>
                  <a:lnTo>
                    <a:pt x="8811" y="17984"/>
                  </a:lnTo>
                  <a:lnTo>
                    <a:pt x="8495" y="17632"/>
                  </a:lnTo>
                  <a:lnTo>
                    <a:pt x="8184" y="17281"/>
                  </a:lnTo>
                  <a:lnTo>
                    <a:pt x="7872" y="16918"/>
                  </a:lnTo>
                  <a:lnTo>
                    <a:pt x="7565" y="16532"/>
                  </a:lnTo>
                  <a:lnTo>
                    <a:pt x="7262" y="16146"/>
                  </a:lnTo>
                  <a:lnTo>
                    <a:pt x="6959" y="15749"/>
                  </a:lnTo>
                  <a:lnTo>
                    <a:pt x="6665" y="15352"/>
                  </a:lnTo>
                  <a:lnTo>
                    <a:pt x="6372" y="14932"/>
                  </a:lnTo>
                  <a:lnTo>
                    <a:pt x="6082" y="14501"/>
                  </a:lnTo>
                  <a:lnTo>
                    <a:pt x="5793" y="14070"/>
                  </a:lnTo>
                  <a:lnTo>
                    <a:pt x="5512" y="13616"/>
                  </a:lnTo>
                  <a:lnTo>
                    <a:pt x="5232" y="13162"/>
                  </a:lnTo>
                  <a:lnTo>
                    <a:pt x="4960" y="12697"/>
                  </a:lnTo>
                  <a:lnTo>
                    <a:pt x="4689" y="12220"/>
                  </a:lnTo>
                  <a:lnTo>
                    <a:pt x="4422" y="11732"/>
                  </a:lnTo>
                  <a:lnTo>
                    <a:pt x="4163" y="11233"/>
                  </a:lnTo>
                  <a:lnTo>
                    <a:pt x="3905" y="10734"/>
                  </a:lnTo>
                  <a:lnTo>
                    <a:pt x="3651" y="10212"/>
                  </a:lnTo>
                  <a:lnTo>
                    <a:pt x="3406" y="9690"/>
                  </a:lnTo>
                  <a:lnTo>
                    <a:pt x="3162" y="9157"/>
                  </a:lnTo>
                  <a:lnTo>
                    <a:pt x="2921" y="8612"/>
                  </a:lnTo>
                  <a:lnTo>
                    <a:pt x="2690" y="8056"/>
                  </a:lnTo>
                  <a:lnTo>
                    <a:pt x="2463" y="7500"/>
                  </a:lnTo>
                  <a:lnTo>
                    <a:pt x="2240" y="6922"/>
                  </a:lnTo>
                  <a:lnTo>
                    <a:pt x="2022" y="6343"/>
                  </a:lnTo>
                  <a:lnTo>
                    <a:pt x="1808" y="5753"/>
                  </a:lnTo>
                  <a:lnTo>
                    <a:pt x="1603" y="5152"/>
                  </a:lnTo>
                  <a:lnTo>
                    <a:pt x="1399" y="4539"/>
                  </a:lnTo>
                  <a:lnTo>
                    <a:pt x="1207" y="3915"/>
                  </a:lnTo>
                  <a:lnTo>
                    <a:pt x="1016" y="3291"/>
                  </a:lnTo>
                  <a:lnTo>
                    <a:pt x="833" y="2656"/>
                  </a:lnTo>
                  <a:lnTo>
                    <a:pt x="655" y="1998"/>
                  </a:lnTo>
                  <a:lnTo>
                    <a:pt x="481" y="1351"/>
                  </a:lnTo>
                  <a:lnTo>
                    <a:pt x="317" y="681"/>
                  </a:lnTo>
                  <a:lnTo>
                    <a:pt x="1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87;p49">
              <a:extLst>
                <a:ext uri="{FF2B5EF4-FFF2-40B4-BE49-F238E27FC236}">
                  <a16:creationId xmlns:a16="http://schemas.microsoft.com/office/drawing/2014/main" id="{D87FB7A1-2021-6D7A-C4CF-B02EDDB6F8DB}"/>
                </a:ext>
              </a:extLst>
            </p:cNvPr>
            <p:cNvSpPr/>
            <p:nvPr/>
          </p:nvSpPr>
          <p:spPr>
            <a:xfrm>
              <a:off x="3380700" y="-9378500"/>
              <a:ext cx="123450" cy="403075"/>
            </a:xfrm>
            <a:custGeom>
              <a:avLst/>
              <a:gdLst/>
              <a:ahLst/>
              <a:cxnLst/>
              <a:rect l="l" t="t" r="r" b="b"/>
              <a:pathLst>
                <a:path w="4938" h="16123" extrusionOk="0">
                  <a:moveTo>
                    <a:pt x="0" y="0"/>
                  </a:moveTo>
                  <a:lnTo>
                    <a:pt x="0" y="295"/>
                  </a:lnTo>
                  <a:lnTo>
                    <a:pt x="62" y="352"/>
                  </a:lnTo>
                  <a:lnTo>
                    <a:pt x="120" y="431"/>
                  </a:lnTo>
                  <a:lnTo>
                    <a:pt x="178" y="522"/>
                  </a:lnTo>
                  <a:lnTo>
                    <a:pt x="232" y="624"/>
                  </a:lnTo>
                  <a:lnTo>
                    <a:pt x="281" y="760"/>
                  </a:lnTo>
                  <a:lnTo>
                    <a:pt x="330" y="908"/>
                  </a:lnTo>
                  <a:lnTo>
                    <a:pt x="379" y="1089"/>
                  </a:lnTo>
                  <a:lnTo>
                    <a:pt x="419" y="1294"/>
                  </a:lnTo>
                  <a:lnTo>
                    <a:pt x="530" y="1884"/>
                  </a:lnTo>
                  <a:lnTo>
                    <a:pt x="641" y="2462"/>
                  </a:lnTo>
                  <a:lnTo>
                    <a:pt x="753" y="3030"/>
                  </a:lnTo>
                  <a:lnTo>
                    <a:pt x="868" y="3586"/>
                  </a:lnTo>
                  <a:lnTo>
                    <a:pt x="984" y="4142"/>
                  </a:lnTo>
                  <a:lnTo>
                    <a:pt x="1104" y="4686"/>
                  </a:lnTo>
                  <a:lnTo>
                    <a:pt x="1229" y="5219"/>
                  </a:lnTo>
                  <a:lnTo>
                    <a:pt x="1354" y="5753"/>
                  </a:lnTo>
                  <a:lnTo>
                    <a:pt x="1478" y="6275"/>
                  </a:lnTo>
                  <a:lnTo>
                    <a:pt x="1607" y="6785"/>
                  </a:lnTo>
                  <a:lnTo>
                    <a:pt x="1741" y="7296"/>
                  </a:lnTo>
                  <a:lnTo>
                    <a:pt x="1874" y="7784"/>
                  </a:lnTo>
                  <a:lnTo>
                    <a:pt x="2008" y="8272"/>
                  </a:lnTo>
                  <a:lnTo>
                    <a:pt x="2146" y="8759"/>
                  </a:lnTo>
                  <a:lnTo>
                    <a:pt x="2284" y="9225"/>
                  </a:lnTo>
                  <a:lnTo>
                    <a:pt x="2427" y="9690"/>
                  </a:lnTo>
                  <a:lnTo>
                    <a:pt x="2569" y="10155"/>
                  </a:lnTo>
                  <a:lnTo>
                    <a:pt x="2716" y="10597"/>
                  </a:lnTo>
                  <a:lnTo>
                    <a:pt x="2863" y="11040"/>
                  </a:lnTo>
                  <a:lnTo>
                    <a:pt x="3010" y="11471"/>
                  </a:lnTo>
                  <a:lnTo>
                    <a:pt x="3161" y="11902"/>
                  </a:lnTo>
                  <a:lnTo>
                    <a:pt x="3313" y="12322"/>
                  </a:lnTo>
                  <a:lnTo>
                    <a:pt x="3468" y="12731"/>
                  </a:lnTo>
                  <a:lnTo>
                    <a:pt x="3624" y="13139"/>
                  </a:lnTo>
                  <a:lnTo>
                    <a:pt x="3784" y="13536"/>
                  </a:lnTo>
                  <a:lnTo>
                    <a:pt x="3945" y="13922"/>
                  </a:lnTo>
                  <a:lnTo>
                    <a:pt x="4105" y="14308"/>
                  </a:lnTo>
                  <a:lnTo>
                    <a:pt x="4270" y="14682"/>
                  </a:lnTo>
                  <a:lnTo>
                    <a:pt x="4434" y="15056"/>
                  </a:lnTo>
                  <a:lnTo>
                    <a:pt x="4599" y="15420"/>
                  </a:lnTo>
                  <a:lnTo>
                    <a:pt x="4768" y="15771"/>
                  </a:lnTo>
                  <a:lnTo>
                    <a:pt x="4938" y="16123"/>
                  </a:lnTo>
                  <a:lnTo>
                    <a:pt x="4875" y="14308"/>
                  </a:lnTo>
                  <a:lnTo>
                    <a:pt x="4822" y="12481"/>
                  </a:lnTo>
                  <a:lnTo>
                    <a:pt x="4800" y="11573"/>
                  </a:lnTo>
                  <a:lnTo>
                    <a:pt x="4782" y="10654"/>
                  </a:lnTo>
                  <a:lnTo>
                    <a:pt x="4764" y="9735"/>
                  </a:lnTo>
                  <a:lnTo>
                    <a:pt x="4751" y="8816"/>
                  </a:lnTo>
                  <a:lnTo>
                    <a:pt x="4737" y="7897"/>
                  </a:lnTo>
                  <a:lnTo>
                    <a:pt x="4728" y="6978"/>
                  </a:lnTo>
                  <a:lnTo>
                    <a:pt x="4724" y="6059"/>
                  </a:lnTo>
                  <a:lnTo>
                    <a:pt x="4724" y="5151"/>
                  </a:lnTo>
                  <a:lnTo>
                    <a:pt x="4728" y="4232"/>
                  </a:lnTo>
                  <a:lnTo>
                    <a:pt x="4737" y="3336"/>
                  </a:lnTo>
                  <a:lnTo>
                    <a:pt x="4746" y="2428"/>
                  </a:lnTo>
                  <a:lnTo>
                    <a:pt x="4764" y="1543"/>
                  </a:lnTo>
                  <a:lnTo>
                    <a:pt x="4216" y="1430"/>
                  </a:lnTo>
                  <a:lnTo>
                    <a:pt x="3669" y="1316"/>
                  </a:lnTo>
                  <a:lnTo>
                    <a:pt x="3121" y="1203"/>
                  </a:lnTo>
                  <a:lnTo>
                    <a:pt x="2573" y="1067"/>
                  </a:lnTo>
                  <a:lnTo>
                    <a:pt x="2030" y="931"/>
                  </a:lnTo>
                  <a:lnTo>
                    <a:pt x="1483" y="783"/>
                  </a:lnTo>
                  <a:lnTo>
                    <a:pt x="940" y="624"/>
                  </a:lnTo>
                  <a:lnTo>
                    <a:pt x="392" y="443"/>
                  </a:lnTo>
                  <a:lnTo>
                    <a:pt x="334" y="420"/>
                  </a:lnTo>
                  <a:lnTo>
                    <a:pt x="281" y="386"/>
                  </a:lnTo>
                  <a:lnTo>
                    <a:pt x="232" y="341"/>
                  </a:lnTo>
                  <a:lnTo>
                    <a:pt x="178" y="284"/>
                  </a:lnTo>
                  <a:lnTo>
                    <a:pt x="134" y="227"/>
                  </a:lnTo>
                  <a:lnTo>
                    <a:pt x="85" y="159"/>
                  </a:lnTo>
                  <a:lnTo>
                    <a:pt x="45" y="8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8;p49">
              <a:extLst>
                <a:ext uri="{FF2B5EF4-FFF2-40B4-BE49-F238E27FC236}">
                  <a16:creationId xmlns:a16="http://schemas.microsoft.com/office/drawing/2014/main" id="{103D8C27-2115-39C6-EFB8-4231DDE52DB1}"/>
                </a:ext>
              </a:extLst>
            </p:cNvPr>
            <p:cNvSpPr/>
            <p:nvPr/>
          </p:nvSpPr>
          <p:spPr>
            <a:xfrm>
              <a:off x="3381125" y="-11732525"/>
              <a:ext cx="906600" cy="2297600"/>
            </a:xfrm>
            <a:custGeom>
              <a:avLst/>
              <a:gdLst/>
              <a:ahLst/>
              <a:cxnLst/>
              <a:rect l="l" t="t" r="r" b="b"/>
              <a:pathLst>
                <a:path w="36264" h="91904" extrusionOk="0">
                  <a:moveTo>
                    <a:pt x="17507" y="0"/>
                  </a:moveTo>
                  <a:lnTo>
                    <a:pt x="17004" y="35"/>
                  </a:lnTo>
                  <a:lnTo>
                    <a:pt x="16501" y="80"/>
                  </a:lnTo>
                  <a:lnTo>
                    <a:pt x="16002" y="159"/>
                  </a:lnTo>
                  <a:lnTo>
                    <a:pt x="15601" y="239"/>
                  </a:lnTo>
                  <a:lnTo>
                    <a:pt x="15196" y="329"/>
                  </a:lnTo>
                  <a:lnTo>
                    <a:pt x="14795" y="443"/>
                  </a:lnTo>
                  <a:lnTo>
                    <a:pt x="14390" y="579"/>
                  </a:lnTo>
                  <a:lnTo>
                    <a:pt x="13985" y="738"/>
                  </a:lnTo>
                  <a:lnTo>
                    <a:pt x="13580" y="908"/>
                  </a:lnTo>
                  <a:lnTo>
                    <a:pt x="13179" y="1101"/>
                  </a:lnTo>
                  <a:lnTo>
                    <a:pt x="12774" y="1305"/>
                  </a:lnTo>
                  <a:lnTo>
                    <a:pt x="12373" y="1532"/>
                  </a:lnTo>
                  <a:lnTo>
                    <a:pt x="11968" y="1793"/>
                  </a:lnTo>
                  <a:lnTo>
                    <a:pt x="11572" y="2065"/>
                  </a:lnTo>
                  <a:lnTo>
                    <a:pt x="11171" y="2349"/>
                  </a:lnTo>
                  <a:lnTo>
                    <a:pt x="10775" y="2667"/>
                  </a:lnTo>
                  <a:lnTo>
                    <a:pt x="10383" y="2996"/>
                  </a:lnTo>
                  <a:lnTo>
                    <a:pt x="9992" y="3359"/>
                  </a:lnTo>
                  <a:lnTo>
                    <a:pt x="9604" y="3733"/>
                  </a:lnTo>
                  <a:lnTo>
                    <a:pt x="9221" y="4142"/>
                  </a:lnTo>
                  <a:lnTo>
                    <a:pt x="8843" y="4562"/>
                  </a:lnTo>
                  <a:lnTo>
                    <a:pt x="8464" y="5004"/>
                  </a:lnTo>
                  <a:lnTo>
                    <a:pt x="8090" y="5469"/>
                  </a:lnTo>
                  <a:lnTo>
                    <a:pt x="7725" y="5968"/>
                  </a:lnTo>
                  <a:lnTo>
                    <a:pt x="7360" y="6479"/>
                  </a:lnTo>
                  <a:lnTo>
                    <a:pt x="7182" y="6751"/>
                  </a:lnTo>
                  <a:lnTo>
                    <a:pt x="7004" y="7024"/>
                  </a:lnTo>
                  <a:lnTo>
                    <a:pt x="6831" y="7296"/>
                  </a:lnTo>
                  <a:lnTo>
                    <a:pt x="6652" y="7580"/>
                  </a:lnTo>
                  <a:lnTo>
                    <a:pt x="6479" y="7875"/>
                  </a:lnTo>
                  <a:lnTo>
                    <a:pt x="6305" y="8170"/>
                  </a:lnTo>
                  <a:lnTo>
                    <a:pt x="6136" y="8476"/>
                  </a:lnTo>
                  <a:lnTo>
                    <a:pt x="5967" y="8782"/>
                  </a:lnTo>
                  <a:lnTo>
                    <a:pt x="5802" y="9100"/>
                  </a:lnTo>
                  <a:lnTo>
                    <a:pt x="5633" y="9429"/>
                  </a:lnTo>
                  <a:lnTo>
                    <a:pt x="5468" y="9747"/>
                  </a:lnTo>
                  <a:lnTo>
                    <a:pt x="5308" y="10087"/>
                  </a:lnTo>
                  <a:lnTo>
                    <a:pt x="5148" y="10427"/>
                  </a:lnTo>
                  <a:lnTo>
                    <a:pt x="4987" y="10779"/>
                  </a:lnTo>
                  <a:lnTo>
                    <a:pt x="4832" y="11131"/>
                  </a:lnTo>
                  <a:lnTo>
                    <a:pt x="4676" y="11494"/>
                  </a:lnTo>
                  <a:lnTo>
                    <a:pt x="4524" y="11857"/>
                  </a:lnTo>
                  <a:lnTo>
                    <a:pt x="4373" y="12231"/>
                  </a:lnTo>
                  <a:lnTo>
                    <a:pt x="4222" y="12606"/>
                  </a:lnTo>
                  <a:lnTo>
                    <a:pt x="4075" y="12992"/>
                  </a:lnTo>
                  <a:lnTo>
                    <a:pt x="3883" y="13525"/>
                  </a:lnTo>
                  <a:lnTo>
                    <a:pt x="3696" y="14047"/>
                  </a:lnTo>
                  <a:lnTo>
                    <a:pt x="3518" y="14591"/>
                  </a:lnTo>
                  <a:lnTo>
                    <a:pt x="3344" y="15136"/>
                  </a:lnTo>
                  <a:lnTo>
                    <a:pt x="3175" y="15681"/>
                  </a:lnTo>
                  <a:lnTo>
                    <a:pt x="3015" y="16237"/>
                  </a:lnTo>
                  <a:lnTo>
                    <a:pt x="2859" y="16804"/>
                  </a:lnTo>
                  <a:lnTo>
                    <a:pt x="2712" y="17371"/>
                  </a:lnTo>
                  <a:lnTo>
                    <a:pt x="2565" y="17939"/>
                  </a:lnTo>
                  <a:lnTo>
                    <a:pt x="2427" y="18529"/>
                  </a:lnTo>
                  <a:lnTo>
                    <a:pt x="2294" y="19107"/>
                  </a:lnTo>
                  <a:lnTo>
                    <a:pt x="2169" y="19697"/>
                  </a:lnTo>
                  <a:lnTo>
                    <a:pt x="2044" y="20299"/>
                  </a:lnTo>
                  <a:lnTo>
                    <a:pt x="1929" y="20900"/>
                  </a:lnTo>
                  <a:lnTo>
                    <a:pt x="1817" y="21501"/>
                  </a:lnTo>
                  <a:lnTo>
                    <a:pt x="1711" y="22114"/>
                  </a:lnTo>
                  <a:lnTo>
                    <a:pt x="1608" y="22738"/>
                  </a:lnTo>
                  <a:lnTo>
                    <a:pt x="1510" y="23351"/>
                  </a:lnTo>
                  <a:lnTo>
                    <a:pt x="1417" y="23975"/>
                  </a:lnTo>
                  <a:lnTo>
                    <a:pt x="1328" y="24610"/>
                  </a:lnTo>
                  <a:lnTo>
                    <a:pt x="1243" y="25245"/>
                  </a:lnTo>
                  <a:lnTo>
                    <a:pt x="1163" y="25881"/>
                  </a:lnTo>
                  <a:lnTo>
                    <a:pt x="1087" y="26528"/>
                  </a:lnTo>
                  <a:lnTo>
                    <a:pt x="1012" y="27174"/>
                  </a:lnTo>
                  <a:lnTo>
                    <a:pt x="945" y="27821"/>
                  </a:lnTo>
                  <a:lnTo>
                    <a:pt x="882" y="28479"/>
                  </a:lnTo>
                  <a:lnTo>
                    <a:pt x="820" y="29126"/>
                  </a:lnTo>
                  <a:lnTo>
                    <a:pt x="762" y="29795"/>
                  </a:lnTo>
                  <a:lnTo>
                    <a:pt x="709" y="30453"/>
                  </a:lnTo>
                  <a:lnTo>
                    <a:pt x="660" y="31123"/>
                  </a:lnTo>
                  <a:lnTo>
                    <a:pt x="611" y="31792"/>
                  </a:lnTo>
                  <a:lnTo>
                    <a:pt x="566" y="32461"/>
                  </a:lnTo>
                  <a:lnTo>
                    <a:pt x="526" y="33142"/>
                  </a:lnTo>
                  <a:lnTo>
                    <a:pt x="486" y="33812"/>
                  </a:lnTo>
                  <a:lnTo>
                    <a:pt x="455" y="34492"/>
                  </a:lnTo>
                  <a:lnTo>
                    <a:pt x="419" y="35173"/>
                  </a:lnTo>
                  <a:lnTo>
                    <a:pt x="362" y="36546"/>
                  </a:lnTo>
                  <a:lnTo>
                    <a:pt x="313" y="37919"/>
                  </a:lnTo>
                  <a:lnTo>
                    <a:pt x="273" y="39303"/>
                  </a:lnTo>
                  <a:lnTo>
                    <a:pt x="241" y="40699"/>
                  </a:lnTo>
                  <a:lnTo>
                    <a:pt x="219" y="42094"/>
                  </a:lnTo>
                  <a:lnTo>
                    <a:pt x="197" y="43490"/>
                  </a:lnTo>
                  <a:lnTo>
                    <a:pt x="183" y="44885"/>
                  </a:lnTo>
                  <a:lnTo>
                    <a:pt x="175" y="46281"/>
                  </a:lnTo>
                  <a:lnTo>
                    <a:pt x="161" y="49083"/>
                  </a:lnTo>
                  <a:lnTo>
                    <a:pt x="157" y="51875"/>
                  </a:lnTo>
                  <a:lnTo>
                    <a:pt x="148" y="54643"/>
                  </a:lnTo>
                  <a:lnTo>
                    <a:pt x="77" y="72751"/>
                  </a:lnTo>
                  <a:lnTo>
                    <a:pt x="1" y="90860"/>
                  </a:lnTo>
                  <a:lnTo>
                    <a:pt x="41" y="90803"/>
                  </a:lnTo>
                  <a:lnTo>
                    <a:pt x="81" y="90757"/>
                  </a:lnTo>
                  <a:lnTo>
                    <a:pt x="126" y="90712"/>
                  </a:lnTo>
                  <a:lnTo>
                    <a:pt x="170" y="90678"/>
                  </a:lnTo>
                  <a:lnTo>
                    <a:pt x="215" y="90644"/>
                  </a:lnTo>
                  <a:lnTo>
                    <a:pt x="268" y="90633"/>
                  </a:lnTo>
                  <a:lnTo>
                    <a:pt x="317" y="90610"/>
                  </a:lnTo>
                  <a:lnTo>
                    <a:pt x="375" y="90610"/>
                  </a:lnTo>
                  <a:lnTo>
                    <a:pt x="3362" y="90973"/>
                  </a:lnTo>
                  <a:lnTo>
                    <a:pt x="4849" y="91155"/>
                  </a:lnTo>
                  <a:lnTo>
                    <a:pt x="6341" y="91313"/>
                  </a:lnTo>
                  <a:lnTo>
                    <a:pt x="7828" y="91461"/>
                  </a:lnTo>
                  <a:lnTo>
                    <a:pt x="9315" y="91597"/>
                  </a:lnTo>
                  <a:lnTo>
                    <a:pt x="10802" y="91711"/>
                  </a:lnTo>
                  <a:lnTo>
                    <a:pt x="12289" y="91801"/>
                  </a:lnTo>
                  <a:lnTo>
                    <a:pt x="13032" y="91835"/>
                  </a:lnTo>
                  <a:lnTo>
                    <a:pt x="13776" y="91858"/>
                  </a:lnTo>
                  <a:lnTo>
                    <a:pt x="14519" y="91881"/>
                  </a:lnTo>
                  <a:lnTo>
                    <a:pt x="15263" y="91903"/>
                  </a:lnTo>
                  <a:lnTo>
                    <a:pt x="16750" y="91903"/>
                  </a:lnTo>
                  <a:lnTo>
                    <a:pt x="17493" y="91892"/>
                  </a:lnTo>
                  <a:lnTo>
                    <a:pt x="18237" y="91869"/>
                  </a:lnTo>
                  <a:lnTo>
                    <a:pt x="18980" y="91835"/>
                  </a:lnTo>
                  <a:lnTo>
                    <a:pt x="19724" y="91801"/>
                  </a:lnTo>
                  <a:lnTo>
                    <a:pt x="20472" y="91756"/>
                  </a:lnTo>
                  <a:lnTo>
                    <a:pt x="21215" y="91688"/>
                  </a:lnTo>
                  <a:lnTo>
                    <a:pt x="21959" y="91620"/>
                  </a:lnTo>
                  <a:lnTo>
                    <a:pt x="22707" y="91529"/>
                  </a:lnTo>
                  <a:lnTo>
                    <a:pt x="23455" y="91438"/>
                  </a:lnTo>
                  <a:lnTo>
                    <a:pt x="24203" y="91325"/>
                  </a:lnTo>
                  <a:lnTo>
                    <a:pt x="24372" y="91291"/>
                  </a:lnTo>
                  <a:lnTo>
                    <a:pt x="24581" y="91234"/>
                  </a:lnTo>
                  <a:lnTo>
                    <a:pt x="24826" y="91155"/>
                  </a:lnTo>
                  <a:lnTo>
                    <a:pt x="25102" y="91052"/>
                  </a:lnTo>
                  <a:lnTo>
                    <a:pt x="25748" y="90814"/>
                  </a:lnTo>
                  <a:lnTo>
                    <a:pt x="26491" y="90519"/>
                  </a:lnTo>
                  <a:lnTo>
                    <a:pt x="27319" y="90190"/>
                  </a:lnTo>
                  <a:lnTo>
                    <a:pt x="28210" y="89861"/>
                  </a:lnTo>
                  <a:lnTo>
                    <a:pt x="28673" y="89691"/>
                  </a:lnTo>
                  <a:lnTo>
                    <a:pt x="29140" y="89532"/>
                  </a:lnTo>
                  <a:lnTo>
                    <a:pt x="29621" y="89385"/>
                  </a:lnTo>
                  <a:lnTo>
                    <a:pt x="30097" y="89237"/>
                  </a:lnTo>
                  <a:lnTo>
                    <a:pt x="30583" y="89101"/>
                  </a:lnTo>
                  <a:lnTo>
                    <a:pt x="31059" y="88976"/>
                  </a:lnTo>
                  <a:lnTo>
                    <a:pt x="31535" y="88874"/>
                  </a:lnTo>
                  <a:lnTo>
                    <a:pt x="32007" y="88783"/>
                  </a:lnTo>
                  <a:lnTo>
                    <a:pt x="32466" y="88715"/>
                  </a:lnTo>
                  <a:lnTo>
                    <a:pt x="32916" y="88681"/>
                  </a:lnTo>
                  <a:lnTo>
                    <a:pt x="33352" y="88658"/>
                  </a:lnTo>
                  <a:lnTo>
                    <a:pt x="33566" y="88658"/>
                  </a:lnTo>
                  <a:lnTo>
                    <a:pt x="33775" y="88670"/>
                  </a:lnTo>
                  <a:lnTo>
                    <a:pt x="33980" y="88681"/>
                  </a:lnTo>
                  <a:lnTo>
                    <a:pt x="34176" y="88704"/>
                  </a:lnTo>
                  <a:lnTo>
                    <a:pt x="34367" y="88738"/>
                  </a:lnTo>
                  <a:lnTo>
                    <a:pt x="34558" y="88772"/>
                  </a:lnTo>
                  <a:lnTo>
                    <a:pt x="34736" y="88817"/>
                  </a:lnTo>
                  <a:lnTo>
                    <a:pt x="34915" y="88874"/>
                  </a:lnTo>
                  <a:lnTo>
                    <a:pt x="35084" y="88942"/>
                  </a:lnTo>
                  <a:lnTo>
                    <a:pt x="35244" y="89021"/>
                  </a:lnTo>
                  <a:lnTo>
                    <a:pt x="35400" y="89101"/>
                  </a:lnTo>
                  <a:lnTo>
                    <a:pt x="35547" y="89192"/>
                  </a:lnTo>
                  <a:lnTo>
                    <a:pt x="35689" y="89305"/>
                  </a:lnTo>
                  <a:lnTo>
                    <a:pt x="35823" y="89419"/>
                  </a:lnTo>
                  <a:lnTo>
                    <a:pt x="35943" y="89543"/>
                  </a:lnTo>
                  <a:lnTo>
                    <a:pt x="36059" y="89680"/>
                  </a:lnTo>
                  <a:lnTo>
                    <a:pt x="36166" y="89827"/>
                  </a:lnTo>
                  <a:lnTo>
                    <a:pt x="36264" y="89986"/>
                  </a:lnTo>
                  <a:lnTo>
                    <a:pt x="36250" y="87683"/>
                  </a:lnTo>
                  <a:lnTo>
                    <a:pt x="36228" y="85368"/>
                  </a:lnTo>
                  <a:lnTo>
                    <a:pt x="36192" y="83065"/>
                  </a:lnTo>
                  <a:lnTo>
                    <a:pt x="36152" y="80750"/>
                  </a:lnTo>
                  <a:lnTo>
                    <a:pt x="36103" y="78447"/>
                  </a:lnTo>
                  <a:lnTo>
                    <a:pt x="36045" y="76144"/>
                  </a:lnTo>
                  <a:lnTo>
                    <a:pt x="35979" y="73840"/>
                  </a:lnTo>
                  <a:lnTo>
                    <a:pt x="35903" y="71537"/>
                  </a:lnTo>
                  <a:lnTo>
                    <a:pt x="35818" y="69234"/>
                  </a:lnTo>
                  <a:lnTo>
                    <a:pt x="35725" y="66931"/>
                  </a:lnTo>
                  <a:lnTo>
                    <a:pt x="35622" y="64628"/>
                  </a:lnTo>
                  <a:lnTo>
                    <a:pt x="35507" y="62324"/>
                  </a:lnTo>
                  <a:lnTo>
                    <a:pt x="35386" y="60021"/>
                  </a:lnTo>
                  <a:lnTo>
                    <a:pt x="35253" y="57729"/>
                  </a:lnTo>
                  <a:lnTo>
                    <a:pt x="35115" y="55426"/>
                  </a:lnTo>
                  <a:lnTo>
                    <a:pt x="34964" y="53134"/>
                  </a:lnTo>
                  <a:lnTo>
                    <a:pt x="34799" y="50729"/>
                  </a:lnTo>
                  <a:lnTo>
                    <a:pt x="34630" y="48289"/>
                  </a:lnTo>
                  <a:lnTo>
                    <a:pt x="34456" y="45827"/>
                  </a:lnTo>
                  <a:lnTo>
                    <a:pt x="34269" y="43331"/>
                  </a:lnTo>
                  <a:lnTo>
                    <a:pt x="34171" y="42083"/>
                  </a:lnTo>
                  <a:lnTo>
                    <a:pt x="34073" y="40835"/>
                  </a:lnTo>
                  <a:lnTo>
                    <a:pt x="33966" y="39587"/>
                  </a:lnTo>
                  <a:lnTo>
                    <a:pt x="33859" y="38327"/>
                  </a:lnTo>
                  <a:lnTo>
                    <a:pt x="33748" y="37079"/>
                  </a:lnTo>
                  <a:lnTo>
                    <a:pt x="33628" y="35831"/>
                  </a:lnTo>
                  <a:lnTo>
                    <a:pt x="33508" y="34583"/>
                  </a:lnTo>
                  <a:lnTo>
                    <a:pt x="33379" y="33346"/>
                  </a:lnTo>
                  <a:lnTo>
                    <a:pt x="33245" y="32110"/>
                  </a:lnTo>
                  <a:lnTo>
                    <a:pt x="33107" y="30884"/>
                  </a:lnTo>
                  <a:lnTo>
                    <a:pt x="32965" y="29659"/>
                  </a:lnTo>
                  <a:lnTo>
                    <a:pt x="32813" y="28445"/>
                  </a:lnTo>
                  <a:lnTo>
                    <a:pt x="32653" y="27242"/>
                  </a:lnTo>
                  <a:lnTo>
                    <a:pt x="32488" y="26051"/>
                  </a:lnTo>
                  <a:lnTo>
                    <a:pt x="32319" y="24871"/>
                  </a:lnTo>
                  <a:lnTo>
                    <a:pt x="32141" y="23702"/>
                  </a:lnTo>
                  <a:lnTo>
                    <a:pt x="31949" y="22556"/>
                  </a:lnTo>
                  <a:lnTo>
                    <a:pt x="31754" y="21410"/>
                  </a:lnTo>
                  <a:lnTo>
                    <a:pt x="31553" y="20287"/>
                  </a:lnTo>
                  <a:lnTo>
                    <a:pt x="31446" y="19743"/>
                  </a:lnTo>
                  <a:lnTo>
                    <a:pt x="31339" y="19187"/>
                  </a:lnTo>
                  <a:lnTo>
                    <a:pt x="31228" y="18642"/>
                  </a:lnTo>
                  <a:lnTo>
                    <a:pt x="31117" y="18097"/>
                  </a:lnTo>
                  <a:lnTo>
                    <a:pt x="31001" y="17564"/>
                  </a:lnTo>
                  <a:lnTo>
                    <a:pt x="30885" y="17031"/>
                  </a:lnTo>
                  <a:lnTo>
                    <a:pt x="30765" y="16509"/>
                  </a:lnTo>
                  <a:lnTo>
                    <a:pt x="30645" y="15987"/>
                  </a:lnTo>
                  <a:lnTo>
                    <a:pt x="30520" y="15465"/>
                  </a:lnTo>
                  <a:lnTo>
                    <a:pt x="30391" y="14955"/>
                  </a:lnTo>
                  <a:lnTo>
                    <a:pt x="30240" y="14365"/>
                  </a:lnTo>
                  <a:lnTo>
                    <a:pt x="30084" y="13797"/>
                  </a:lnTo>
                  <a:lnTo>
                    <a:pt x="29924" y="13230"/>
                  </a:lnTo>
                  <a:lnTo>
                    <a:pt x="29759" y="12685"/>
                  </a:lnTo>
                  <a:lnTo>
                    <a:pt x="29590" y="12152"/>
                  </a:lnTo>
                  <a:lnTo>
                    <a:pt x="29421" y="11630"/>
                  </a:lnTo>
                  <a:lnTo>
                    <a:pt x="29247" y="11131"/>
                  </a:lnTo>
                  <a:lnTo>
                    <a:pt x="29069" y="10632"/>
                  </a:lnTo>
                  <a:lnTo>
                    <a:pt x="28886" y="10155"/>
                  </a:lnTo>
                  <a:lnTo>
                    <a:pt x="28704" y="9690"/>
                  </a:lnTo>
                  <a:lnTo>
                    <a:pt x="28512" y="9236"/>
                  </a:lnTo>
                  <a:lnTo>
                    <a:pt x="28325" y="8794"/>
                  </a:lnTo>
                  <a:lnTo>
                    <a:pt x="28130" y="8362"/>
                  </a:lnTo>
                  <a:lnTo>
                    <a:pt x="27934" y="7943"/>
                  </a:lnTo>
                  <a:lnTo>
                    <a:pt x="27733" y="7546"/>
                  </a:lnTo>
                  <a:lnTo>
                    <a:pt x="27533" y="7148"/>
                  </a:lnTo>
                  <a:lnTo>
                    <a:pt x="27328" y="6774"/>
                  </a:lnTo>
                  <a:lnTo>
                    <a:pt x="27123" y="6400"/>
                  </a:lnTo>
                  <a:lnTo>
                    <a:pt x="26910" y="6048"/>
                  </a:lnTo>
                  <a:lnTo>
                    <a:pt x="26700" y="5708"/>
                  </a:lnTo>
                  <a:lnTo>
                    <a:pt x="26482" y="5378"/>
                  </a:lnTo>
                  <a:lnTo>
                    <a:pt x="26269" y="5049"/>
                  </a:lnTo>
                  <a:lnTo>
                    <a:pt x="26046" y="4743"/>
                  </a:lnTo>
                  <a:lnTo>
                    <a:pt x="25828" y="4448"/>
                  </a:lnTo>
                  <a:lnTo>
                    <a:pt x="25601" y="4153"/>
                  </a:lnTo>
                  <a:lnTo>
                    <a:pt x="25378" y="3881"/>
                  </a:lnTo>
                  <a:lnTo>
                    <a:pt x="25151" y="3620"/>
                  </a:lnTo>
                  <a:lnTo>
                    <a:pt x="24920" y="3359"/>
                  </a:lnTo>
                  <a:lnTo>
                    <a:pt x="24688" y="3121"/>
                  </a:lnTo>
                  <a:lnTo>
                    <a:pt x="24457" y="2882"/>
                  </a:lnTo>
                  <a:lnTo>
                    <a:pt x="24221" y="2655"/>
                  </a:lnTo>
                  <a:lnTo>
                    <a:pt x="23985" y="2440"/>
                  </a:lnTo>
                  <a:lnTo>
                    <a:pt x="23744" y="2236"/>
                  </a:lnTo>
                  <a:lnTo>
                    <a:pt x="23508" y="2043"/>
                  </a:lnTo>
                  <a:lnTo>
                    <a:pt x="23263" y="1861"/>
                  </a:lnTo>
                  <a:lnTo>
                    <a:pt x="23023" y="1691"/>
                  </a:lnTo>
                  <a:lnTo>
                    <a:pt x="22778" y="1521"/>
                  </a:lnTo>
                  <a:lnTo>
                    <a:pt x="22533" y="1362"/>
                  </a:lnTo>
                  <a:lnTo>
                    <a:pt x="22288" y="1226"/>
                  </a:lnTo>
                  <a:lnTo>
                    <a:pt x="22043" y="1078"/>
                  </a:lnTo>
                  <a:lnTo>
                    <a:pt x="21794" y="954"/>
                  </a:lnTo>
                  <a:lnTo>
                    <a:pt x="21545" y="840"/>
                  </a:lnTo>
                  <a:lnTo>
                    <a:pt x="21295" y="727"/>
                  </a:lnTo>
                  <a:lnTo>
                    <a:pt x="21046" y="624"/>
                  </a:lnTo>
                  <a:lnTo>
                    <a:pt x="20797" y="522"/>
                  </a:lnTo>
                  <a:lnTo>
                    <a:pt x="20543" y="443"/>
                  </a:lnTo>
                  <a:lnTo>
                    <a:pt x="20294" y="364"/>
                  </a:lnTo>
                  <a:lnTo>
                    <a:pt x="20040" y="295"/>
                  </a:lnTo>
                  <a:lnTo>
                    <a:pt x="19786" y="227"/>
                  </a:lnTo>
                  <a:lnTo>
                    <a:pt x="19537" y="182"/>
                  </a:lnTo>
                  <a:lnTo>
                    <a:pt x="19283" y="125"/>
                  </a:lnTo>
                  <a:lnTo>
                    <a:pt x="19029" y="91"/>
                  </a:lnTo>
                  <a:lnTo>
                    <a:pt x="18776" y="57"/>
                  </a:lnTo>
                  <a:lnTo>
                    <a:pt x="18522" y="35"/>
                  </a:lnTo>
                  <a:lnTo>
                    <a:pt x="18268" y="23"/>
                  </a:lnTo>
                  <a:lnTo>
                    <a:pt x="18014" y="12"/>
                  </a:lnTo>
                  <a:lnTo>
                    <a:pt x="17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89;p49">
              <a:extLst>
                <a:ext uri="{FF2B5EF4-FFF2-40B4-BE49-F238E27FC236}">
                  <a16:creationId xmlns:a16="http://schemas.microsoft.com/office/drawing/2014/main" id="{A794A8F8-9237-3B60-8982-C363E775D3CD}"/>
                </a:ext>
              </a:extLst>
            </p:cNvPr>
            <p:cNvSpPr/>
            <p:nvPr/>
          </p:nvSpPr>
          <p:spPr>
            <a:xfrm>
              <a:off x="3377350" y="-5431225"/>
              <a:ext cx="811975" cy="1274200"/>
            </a:xfrm>
            <a:custGeom>
              <a:avLst/>
              <a:gdLst/>
              <a:ahLst/>
              <a:cxnLst/>
              <a:rect l="l" t="t" r="r" b="b"/>
              <a:pathLst>
                <a:path w="32479" h="50968" extrusionOk="0">
                  <a:moveTo>
                    <a:pt x="16367" y="1"/>
                  </a:moveTo>
                  <a:lnTo>
                    <a:pt x="16122" y="12"/>
                  </a:lnTo>
                  <a:lnTo>
                    <a:pt x="15877" y="23"/>
                  </a:lnTo>
                  <a:lnTo>
                    <a:pt x="15636" y="46"/>
                  </a:lnTo>
                  <a:lnTo>
                    <a:pt x="15427" y="69"/>
                  </a:lnTo>
                  <a:lnTo>
                    <a:pt x="15214" y="103"/>
                  </a:lnTo>
                  <a:lnTo>
                    <a:pt x="15004" y="148"/>
                  </a:lnTo>
                  <a:lnTo>
                    <a:pt x="14795" y="194"/>
                  </a:lnTo>
                  <a:lnTo>
                    <a:pt x="14586" y="250"/>
                  </a:lnTo>
                  <a:lnTo>
                    <a:pt x="14377" y="318"/>
                  </a:lnTo>
                  <a:lnTo>
                    <a:pt x="14167" y="386"/>
                  </a:lnTo>
                  <a:lnTo>
                    <a:pt x="13958" y="466"/>
                  </a:lnTo>
                  <a:lnTo>
                    <a:pt x="13749" y="557"/>
                  </a:lnTo>
                  <a:lnTo>
                    <a:pt x="13544" y="647"/>
                  </a:lnTo>
                  <a:lnTo>
                    <a:pt x="13335" y="750"/>
                  </a:lnTo>
                  <a:lnTo>
                    <a:pt x="13125" y="852"/>
                  </a:lnTo>
                  <a:lnTo>
                    <a:pt x="12916" y="976"/>
                  </a:lnTo>
                  <a:lnTo>
                    <a:pt x="12711" y="1101"/>
                  </a:lnTo>
                  <a:lnTo>
                    <a:pt x="12502" y="1226"/>
                  </a:lnTo>
                  <a:lnTo>
                    <a:pt x="12297" y="1362"/>
                  </a:lnTo>
                  <a:lnTo>
                    <a:pt x="12088" y="1510"/>
                  </a:lnTo>
                  <a:lnTo>
                    <a:pt x="11883" y="1657"/>
                  </a:lnTo>
                  <a:lnTo>
                    <a:pt x="11679" y="1816"/>
                  </a:lnTo>
                  <a:lnTo>
                    <a:pt x="11474" y="1986"/>
                  </a:lnTo>
                  <a:lnTo>
                    <a:pt x="11269" y="2156"/>
                  </a:lnTo>
                  <a:lnTo>
                    <a:pt x="11064" y="2338"/>
                  </a:lnTo>
                  <a:lnTo>
                    <a:pt x="10864" y="2531"/>
                  </a:lnTo>
                  <a:lnTo>
                    <a:pt x="10663" y="2724"/>
                  </a:lnTo>
                  <a:lnTo>
                    <a:pt x="10459" y="2917"/>
                  </a:lnTo>
                  <a:lnTo>
                    <a:pt x="10258" y="3121"/>
                  </a:lnTo>
                  <a:lnTo>
                    <a:pt x="10058" y="3336"/>
                  </a:lnTo>
                  <a:lnTo>
                    <a:pt x="9862" y="3552"/>
                  </a:lnTo>
                  <a:lnTo>
                    <a:pt x="9662" y="3779"/>
                  </a:lnTo>
                  <a:lnTo>
                    <a:pt x="9466" y="4017"/>
                  </a:lnTo>
                  <a:lnTo>
                    <a:pt x="9270" y="4255"/>
                  </a:lnTo>
                  <a:lnTo>
                    <a:pt x="9074" y="4505"/>
                  </a:lnTo>
                  <a:lnTo>
                    <a:pt x="8687" y="5004"/>
                  </a:lnTo>
                  <a:lnTo>
                    <a:pt x="8308" y="5538"/>
                  </a:lnTo>
                  <a:lnTo>
                    <a:pt x="7930" y="6105"/>
                  </a:lnTo>
                  <a:lnTo>
                    <a:pt x="7556" y="6684"/>
                  </a:lnTo>
                  <a:lnTo>
                    <a:pt x="7191" y="7285"/>
                  </a:lnTo>
                  <a:lnTo>
                    <a:pt x="6826" y="7909"/>
                  </a:lnTo>
                  <a:lnTo>
                    <a:pt x="6648" y="8238"/>
                  </a:lnTo>
                  <a:lnTo>
                    <a:pt x="6474" y="8567"/>
                  </a:lnTo>
                  <a:lnTo>
                    <a:pt x="6296" y="8896"/>
                  </a:lnTo>
                  <a:lnTo>
                    <a:pt x="6122" y="9236"/>
                  </a:lnTo>
                  <a:lnTo>
                    <a:pt x="5953" y="9577"/>
                  </a:lnTo>
                  <a:lnTo>
                    <a:pt x="5779" y="9929"/>
                  </a:lnTo>
                  <a:lnTo>
                    <a:pt x="5610" y="10292"/>
                  </a:lnTo>
                  <a:lnTo>
                    <a:pt x="5446" y="10643"/>
                  </a:lnTo>
                  <a:lnTo>
                    <a:pt x="5281" y="11018"/>
                  </a:lnTo>
                  <a:lnTo>
                    <a:pt x="5116" y="11381"/>
                  </a:lnTo>
                  <a:lnTo>
                    <a:pt x="4956" y="11755"/>
                  </a:lnTo>
                  <a:lnTo>
                    <a:pt x="4796" y="12141"/>
                  </a:lnTo>
                  <a:lnTo>
                    <a:pt x="4635" y="12527"/>
                  </a:lnTo>
                  <a:lnTo>
                    <a:pt x="4479" y="12924"/>
                  </a:lnTo>
                  <a:lnTo>
                    <a:pt x="4328" y="13310"/>
                  </a:lnTo>
                  <a:lnTo>
                    <a:pt x="4177" y="13718"/>
                  </a:lnTo>
                  <a:lnTo>
                    <a:pt x="4025" y="14127"/>
                  </a:lnTo>
                  <a:lnTo>
                    <a:pt x="3878" y="14535"/>
                  </a:lnTo>
                  <a:lnTo>
                    <a:pt x="3731" y="14943"/>
                  </a:lnTo>
                  <a:lnTo>
                    <a:pt x="3589" y="15363"/>
                  </a:lnTo>
                  <a:lnTo>
                    <a:pt x="3451" y="15794"/>
                  </a:lnTo>
                  <a:lnTo>
                    <a:pt x="3309" y="16226"/>
                  </a:lnTo>
                  <a:lnTo>
                    <a:pt x="3175" y="16657"/>
                  </a:lnTo>
                  <a:lnTo>
                    <a:pt x="3041" y="17088"/>
                  </a:lnTo>
                  <a:lnTo>
                    <a:pt x="2908" y="17530"/>
                  </a:lnTo>
                  <a:lnTo>
                    <a:pt x="2779" y="17984"/>
                  </a:lnTo>
                  <a:lnTo>
                    <a:pt x="2650" y="18438"/>
                  </a:lnTo>
                  <a:lnTo>
                    <a:pt x="2529" y="18892"/>
                  </a:lnTo>
                  <a:lnTo>
                    <a:pt x="2405" y="19346"/>
                  </a:lnTo>
                  <a:lnTo>
                    <a:pt x="2285" y="19811"/>
                  </a:lnTo>
                  <a:lnTo>
                    <a:pt x="2169" y="20276"/>
                  </a:lnTo>
                  <a:lnTo>
                    <a:pt x="2053" y="20753"/>
                  </a:lnTo>
                  <a:lnTo>
                    <a:pt x="1942" y="21229"/>
                  </a:lnTo>
                  <a:lnTo>
                    <a:pt x="1835" y="21706"/>
                  </a:lnTo>
                  <a:lnTo>
                    <a:pt x="1728" y="22194"/>
                  </a:lnTo>
                  <a:lnTo>
                    <a:pt x="1626" y="22681"/>
                  </a:lnTo>
                  <a:lnTo>
                    <a:pt x="1523" y="23169"/>
                  </a:lnTo>
                  <a:lnTo>
                    <a:pt x="1430" y="23669"/>
                  </a:lnTo>
                  <a:lnTo>
                    <a:pt x="1332" y="24168"/>
                  </a:lnTo>
                  <a:lnTo>
                    <a:pt x="1243" y="24667"/>
                  </a:lnTo>
                  <a:lnTo>
                    <a:pt x="1154" y="25178"/>
                  </a:lnTo>
                  <a:lnTo>
                    <a:pt x="1065" y="25688"/>
                  </a:lnTo>
                  <a:lnTo>
                    <a:pt x="984" y="26199"/>
                  </a:lnTo>
                  <a:lnTo>
                    <a:pt x="904" y="26721"/>
                  </a:lnTo>
                  <a:lnTo>
                    <a:pt x="829" y="27231"/>
                  </a:lnTo>
                  <a:lnTo>
                    <a:pt x="753" y="27764"/>
                  </a:lnTo>
                  <a:lnTo>
                    <a:pt x="682" y="28286"/>
                  </a:lnTo>
                  <a:lnTo>
                    <a:pt x="615" y="28820"/>
                  </a:lnTo>
                  <a:lnTo>
                    <a:pt x="553" y="29353"/>
                  </a:lnTo>
                  <a:lnTo>
                    <a:pt x="490" y="29886"/>
                  </a:lnTo>
                  <a:lnTo>
                    <a:pt x="437" y="30419"/>
                  </a:lnTo>
                  <a:lnTo>
                    <a:pt x="383" y="30964"/>
                  </a:lnTo>
                  <a:lnTo>
                    <a:pt x="330" y="31509"/>
                  </a:lnTo>
                  <a:lnTo>
                    <a:pt x="286" y="32065"/>
                  </a:lnTo>
                  <a:lnTo>
                    <a:pt x="241" y="32609"/>
                  </a:lnTo>
                  <a:lnTo>
                    <a:pt x="201" y="33165"/>
                  </a:lnTo>
                  <a:lnTo>
                    <a:pt x="165" y="33721"/>
                  </a:lnTo>
                  <a:lnTo>
                    <a:pt x="130" y="34277"/>
                  </a:lnTo>
                  <a:lnTo>
                    <a:pt x="103" y="34844"/>
                  </a:lnTo>
                  <a:lnTo>
                    <a:pt x="76" y="35412"/>
                  </a:lnTo>
                  <a:lnTo>
                    <a:pt x="54" y="35979"/>
                  </a:lnTo>
                  <a:lnTo>
                    <a:pt x="36" y="36546"/>
                  </a:lnTo>
                  <a:lnTo>
                    <a:pt x="23" y="37114"/>
                  </a:lnTo>
                  <a:lnTo>
                    <a:pt x="9" y="37692"/>
                  </a:lnTo>
                  <a:lnTo>
                    <a:pt x="5" y="38271"/>
                  </a:lnTo>
                  <a:lnTo>
                    <a:pt x="1" y="38850"/>
                  </a:lnTo>
                  <a:lnTo>
                    <a:pt x="1" y="39428"/>
                  </a:lnTo>
                  <a:lnTo>
                    <a:pt x="9" y="40018"/>
                  </a:lnTo>
                  <a:lnTo>
                    <a:pt x="18" y="40597"/>
                  </a:lnTo>
                  <a:lnTo>
                    <a:pt x="27" y="41187"/>
                  </a:lnTo>
                  <a:lnTo>
                    <a:pt x="45" y="41777"/>
                  </a:lnTo>
                  <a:lnTo>
                    <a:pt x="67" y="42378"/>
                  </a:lnTo>
                  <a:lnTo>
                    <a:pt x="94" y="42968"/>
                  </a:lnTo>
                  <a:lnTo>
                    <a:pt x="121" y="43558"/>
                  </a:lnTo>
                  <a:lnTo>
                    <a:pt x="156" y="44160"/>
                  </a:lnTo>
                  <a:lnTo>
                    <a:pt x="192" y="44761"/>
                  </a:lnTo>
                  <a:lnTo>
                    <a:pt x="237" y="45362"/>
                  </a:lnTo>
                  <a:lnTo>
                    <a:pt x="281" y="45964"/>
                  </a:lnTo>
                  <a:lnTo>
                    <a:pt x="334" y="46565"/>
                  </a:lnTo>
                  <a:lnTo>
                    <a:pt x="388" y="47178"/>
                  </a:lnTo>
                  <a:lnTo>
                    <a:pt x="446" y="47779"/>
                  </a:lnTo>
                  <a:lnTo>
                    <a:pt x="513" y="48392"/>
                  </a:lnTo>
                  <a:lnTo>
                    <a:pt x="579" y="49004"/>
                  </a:lnTo>
                  <a:lnTo>
                    <a:pt x="655" y="49617"/>
                  </a:lnTo>
                  <a:lnTo>
                    <a:pt x="673" y="49764"/>
                  </a:lnTo>
                  <a:lnTo>
                    <a:pt x="695" y="49901"/>
                  </a:lnTo>
                  <a:lnTo>
                    <a:pt x="717" y="50025"/>
                  </a:lnTo>
                  <a:lnTo>
                    <a:pt x="744" y="50139"/>
                  </a:lnTo>
                  <a:lnTo>
                    <a:pt x="771" y="50252"/>
                  </a:lnTo>
                  <a:lnTo>
                    <a:pt x="802" y="50354"/>
                  </a:lnTo>
                  <a:lnTo>
                    <a:pt x="833" y="50445"/>
                  </a:lnTo>
                  <a:lnTo>
                    <a:pt x="864" y="50536"/>
                  </a:lnTo>
                  <a:lnTo>
                    <a:pt x="900" y="50615"/>
                  </a:lnTo>
                  <a:lnTo>
                    <a:pt x="936" y="50683"/>
                  </a:lnTo>
                  <a:lnTo>
                    <a:pt x="971" y="50740"/>
                  </a:lnTo>
                  <a:lnTo>
                    <a:pt x="1007" y="50797"/>
                  </a:lnTo>
                  <a:lnTo>
                    <a:pt x="1047" y="50842"/>
                  </a:lnTo>
                  <a:lnTo>
                    <a:pt x="1087" y="50888"/>
                  </a:lnTo>
                  <a:lnTo>
                    <a:pt x="1127" y="50910"/>
                  </a:lnTo>
                  <a:lnTo>
                    <a:pt x="1167" y="50944"/>
                  </a:lnTo>
                  <a:lnTo>
                    <a:pt x="1207" y="50956"/>
                  </a:lnTo>
                  <a:lnTo>
                    <a:pt x="1252" y="50967"/>
                  </a:lnTo>
                  <a:lnTo>
                    <a:pt x="1332" y="50967"/>
                  </a:lnTo>
                  <a:lnTo>
                    <a:pt x="1416" y="50944"/>
                  </a:lnTo>
                  <a:lnTo>
                    <a:pt x="1496" y="50888"/>
                  </a:lnTo>
                  <a:lnTo>
                    <a:pt x="1577" y="50808"/>
                  </a:lnTo>
                  <a:lnTo>
                    <a:pt x="1652" y="50706"/>
                  </a:lnTo>
                  <a:lnTo>
                    <a:pt x="1724" y="50581"/>
                  </a:lnTo>
                  <a:lnTo>
                    <a:pt x="1790" y="50434"/>
                  </a:lnTo>
                  <a:lnTo>
                    <a:pt x="1848" y="50264"/>
                  </a:lnTo>
                  <a:lnTo>
                    <a:pt x="1897" y="50082"/>
                  </a:lnTo>
                  <a:lnTo>
                    <a:pt x="1924" y="49980"/>
                  </a:lnTo>
                  <a:lnTo>
                    <a:pt x="1942" y="49878"/>
                  </a:lnTo>
                  <a:lnTo>
                    <a:pt x="1960" y="49776"/>
                  </a:lnTo>
                  <a:lnTo>
                    <a:pt x="1977" y="49662"/>
                  </a:lnTo>
                  <a:lnTo>
                    <a:pt x="1991" y="49538"/>
                  </a:lnTo>
                  <a:lnTo>
                    <a:pt x="2004" y="49413"/>
                  </a:lnTo>
                  <a:lnTo>
                    <a:pt x="2008" y="49288"/>
                  </a:lnTo>
                  <a:lnTo>
                    <a:pt x="2017" y="49163"/>
                  </a:lnTo>
                  <a:lnTo>
                    <a:pt x="2017" y="49027"/>
                  </a:lnTo>
                  <a:lnTo>
                    <a:pt x="2017" y="48891"/>
                  </a:lnTo>
                  <a:lnTo>
                    <a:pt x="2013" y="48743"/>
                  </a:lnTo>
                  <a:lnTo>
                    <a:pt x="2008" y="48596"/>
                  </a:lnTo>
                  <a:lnTo>
                    <a:pt x="1973" y="48040"/>
                  </a:lnTo>
                  <a:lnTo>
                    <a:pt x="1946" y="47473"/>
                  </a:lnTo>
                  <a:lnTo>
                    <a:pt x="1893" y="46349"/>
                  </a:lnTo>
                  <a:lnTo>
                    <a:pt x="1853" y="45249"/>
                  </a:lnTo>
                  <a:lnTo>
                    <a:pt x="1821" y="44137"/>
                  </a:lnTo>
                  <a:lnTo>
                    <a:pt x="1799" y="43048"/>
                  </a:lnTo>
                  <a:lnTo>
                    <a:pt x="1790" y="41958"/>
                  </a:lnTo>
                  <a:lnTo>
                    <a:pt x="1795" y="40880"/>
                  </a:lnTo>
                  <a:lnTo>
                    <a:pt x="1804" y="39814"/>
                  </a:lnTo>
                  <a:lnTo>
                    <a:pt x="1826" y="38759"/>
                  </a:lnTo>
                  <a:lnTo>
                    <a:pt x="1862" y="37704"/>
                  </a:lnTo>
                  <a:lnTo>
                    <a:pt x="1902" y="36671"/>
                  </a:lnTo>
                  <a:lnTo>
                    <a:pt x="1955" y="35639"/>
                  </a:lnTo>
                  <a:lnTo>
                    <a:pt x="2017" y="34629"/>
                  </a:lnTo>
                  <a:lnTo>
                    <a:pt x="2093" y="33619"/>
                  </a:lnTo>
                  <a:lnTo>
                    <a:pt x="2173" y="32621"/>
                  </a:lnTo>
                  <a:lnTo>
                    <a:pt x="2262" y="31633"/>
                  </a:lnTo>
                  <a:lnTo>
                    <a:pt x="2365" y="30669"/>
                  </a:lnTo>
                  <a:lnTo>
                    <a:pt x="2476" y="29705"/>
                  </a:lnTo>
                  <a:lnTo>
                    <a:pt x="2596" y="28763"/>
                  </a:lnTo>
                  <a:lnTo>
                    <a:pt x="2725" y="27821"/>
                  </a:lnTo>
                  <a:lnTo>
                    <a:pt x="2859" y="26902"/>
                  </a:lnTo>
                  <a:lnTo>
                    <a:pt x="3006" y="25994"/>
                  </a:lnTo>
                  <a:lnTo>
                    <a:pt x="3162" y="25110"/>
                  </a:lnTo>
                  <a:lnTo>
                    <a:pt x="3326" y="24225"/>
                  </a:lnTo>
                  <a:lnTo>
                    <a:pt x="3500" y="23362"/>
                  </a:lnTo>
                  <a:lnTo>
                    <a:pt x="3678" y="22511"/>
                  </a:lnTo>
                  <a:lnTo>
                    <a:pt x="3869" y="21672"/>
                  </a:lnTo>
                  <a:lnTo>
                    <a:pt x="4065" y="20855"/>
                  </a:lnTo>
                  <a:lnTo>
                    <a:pt x="4270" y="20049"/>
                  </a:lnTo>
                  <a:lnTo>
                    <a:pt x="4484" y="19266"/>
                  </a:lnTo>
                  <a:lnTo>
                    <a:pt x="4702" y="18495"/>
                  </a:lnTo>
                  <a:lnTo>
                    <a:pt x="4934" y="17735"/>
                  </a:lnTo>
                  <a:lnTo>
                    <a:pt x="5169" y="16997"/>
                  </a:lnTo>
                  <a:lnTo>
                    <a:pt x="5410" y="16271"/>
                  </a:lnTo>
                  <a:lnTo>
                    <a:pt x="5664" y="15567"/>
                  </a:lnTo>
                  <a:lnTo>
                    <a:pt x="5922" y="14887"/>
                  </a:lnTo>
                  <a:lnTo>
                    <a:pt x="6185" y="14217"/>
                  </a:lnTo>
                  <a:lnTo>
                    <a:pt x="6456" y="13559"/>
                  </a:lnTo>
                  <a:lnTo>
                    <a:pt x="6737" y="12935"/>
                  </a:lnTo>
                  <a:lnTo>
                    <a:pt x="7022" y="12323"/>
                  </a:lnTo>
                  <a:lnTo>
                    <a:pt x="7315" y="11721"/>
                  </a:lnTo>
                  <a:lnTo>
                    <a:pt x="7614" y="11154"/>
                  </a:lnTo>
                  <a:lnTo>
                    <a:pt x="7921" y="10598"/>
                  </a:lnTo>
                  <a:lnTo>
                    <a:pt x="8233" y="10065"/>
                  </a:lnTo>
                  <a:lnTo>
                    <a:pt x="8553" y="9554"/>
                  </a:lnTo>
                  <a:lnTo>
                    <a:pt x="8878" y="9066"/>
                  </a:lnTo>
                  <a:lnTo>
                    <a:pt x="9208" y="8590"/>
                  </a:lnTo>
                  <a:lnTo>
                    <a:pt x="9546" y="8136"/>
                  </a:lnTo>
                  <a:lnTo>
                    <a:pt x="9884" y="7716"/>
                  </a:lnTo>
                  <a:lnTo>
                    <a:pt x="10232" y="7308"/>
                  </a:lnTo>
                  <a:lnTo>
                    <a:pt x="10588" y="6922"/>
                  </a:lnTo>
                  <a:lnTo>
                    <a:pt x="10944" y="6559"/>
                  </a:lnTo>
                  <a:lnTo>
                    <a:pt x="11309" y="6230"/>
                  </a:lnTo>
                  <a:lnTo>
                    <a:pt x="11679" y="5912"/>
                  </a:lnTo>
                  <a:lnTo>
                    <a:pt x="12052" y="5617"/>
                  </a:lnTo>
                  <a:lnTo>
                    <a:pt x="12435" y="5356"/>
                  </a:lnTo>
                  <a:lnTo>
                    <a:pt x="12818" y="5106"/>
                  </a:lnTo>
                  <a:lnTo>
                    <a:pt x="13206" y="4891"/>
                  </a:lnTo>
                  <a:lnTo>
                    <a:pt x="13602" y="4698"/>
                  </a:lnTo>
                  <a:lnTo>
                    <a:pt x="13998" y="4528"/>
                  </a:lnTo>
                  <a:lnTo>
                    <a:pt x="14403" y="4392"/>
                  </a:lnTo>
                  <a:lnTo>
                    <a:pt x="14808" y="4267"/>
                  </a:lnTo>
                  <a:lnTo>
                    <a:pt x="15218" y="4176"/>
                  </a:lnTo>
                  <a:lnTo>
                    <a:pt x="15636" y="4119"/>
                  </a:lnTo>
                  <a:lnTo>
                    <a:pt x="16010" y="4085"/>
                  </a:lnTo>
                  <a:lnTo>
                    <a:pt x="16393" y="4063"/>
                  </a:lnTo>
                  <a:lnTo>
                    <a:pt x="16776" y="4063"/>
                  </a:lnTo>
                  <a:lnTo>
                    <a:pt x="17159" y="4085"/>
                  </a:lnTo>
                  <a:lnTo>
                    <a:pt x="17546" y="4131"/>
                  </a:lnTo>
                  <a:lnTo>
                    <a:pt x="17934" y="4199"/>
                  </a:lnTo>
                  <a:lnTo>
                    <a:pt x="18321" y="4290"/>
                  </a:lnTo>
                  <a:lnTo>
                    <a:pt x="18708" y="4392"/>
                  </a:lnTo>
                  <a:lnTo>
                    <a:pt x="19100" y="4516"/>
                  </a:lnTo>
                  <a:lnTo>
                    <a:pt x="19488" y="4664"/>
                  </a:lnTo>
                  <a:lnTo>
                    <a:pt x="19879" y="4834"/>
                  </a:lnTo>
                  <a:lnTo>
                    <a:pt x="20267" y="5016"/>
                  </a:lnTo>
                  <a:lnTo>
                    <a:pt x="20654" y="5231"/>
                  </a:lnTo>
                  <a:lnTo>
                    <a:pt x="21041" y="5458"/>
                  </a:lnTo>
                  <a:lnTo>
                    <a:pt x="21424" y="5708"/>
                  </a:lnTo>
                  <a:lnTo>
                    <a:pt x="21807" y="5980"/>
                  </a:lnTo>
                  <a:lnTo>
                    <a:pt x="22186" y="6275"/>
                  </a:lnTo>
                  <a:lnTo>
                    <a:pt x="22564" y="6593"/>
                  </a:lnTo>
                  <a:lnTo>
                    <a:pt x="22938" y="6933"/>
                  </a:lnTo>
                  <a:lnTo>
                    <a:pt x="23307" y="7296"/>
                  </a:lnTo>
                  <a:lnTo>
                    <a:pt x="23677" y="7671"/>
                  </a:lnTo>
                  <a:lnTo>
                    <a:pt x="24038" y="8079"/>
                  </a:lnTo>
                  <a:lnTo>
                    <a:pt x="24398" y="8499"/>
                  </a:lnTo>
                  <a:lnTo>
                    <a:pt x="24750" y="8953"/>
                  </a:lnTo>
                  <a:lnTo>
                    <a:pt x="25097" y="9418"/>
                  </a:lnTo>
                  <a:lnTo>
                    <a:pt x="25440" y="9906"/>
                  </a:lnTo>
                  <a:lnTo>
                    <a:pt x="25778" y="10428"/>
                  </a:lnTo>
                  <a:lnTo>
                    <a:pt x="25943" y="10689"/>
                  </a:lnTo>
                  <a:lnTo>
                    <a:pt x="26108" y="10961"/>
                  </a:lnTo>
                  <a:lnTo>
                    <a:pt x="26273" y="11233"/>
                  </a:lnTo>
                  <a:lnTo>
                    <a:pt x="26433" y="11517"/>
                  </a:lnTo>
                  <a:lnTo>
                    <a:pt x="26593" y="11812"/>
                  </a:lnTo>
                  <a:lnTo>
                    <a:pt x="26749" y="12096"/>
                  </a:lnTo>
                  <a:lnTo>
                    <a:pt x="26905" y="12402"/>
                  </a:lnTo>
                  <a:lnTo>
                    <a:pt x="27061" y="12708"/>
                  </a:lnTo>
                  <a:lnTo>
                    <a:pt x="27212" y="13015"/>
                  </a:lnTo>
                  <a:lnTo>
                    <a:pt x="27359" y="13332"/>
                  </a:lnTo>
                  <a:lnTo>
                    <a:pt x="27550" y="13752"/>
                  </a:lnTo>
                  <a:lnTo>
                    <a:pt x="27737" y="14172"/>
                  </a:lnTo>
                  <a:lnTo>
                    <a:pt x="27915" y="14592"/>
                  </a:lnTo>
                  <a:lnTo>
                    <a:pt x="28089" y="15023"/>
                  </a:lnTo>
                  <a:lnTo>
                    <a:pt x="28254" y="15465"/>
                  </a:lnTo>
                  <a:lnTo>
                    <a:pt x="28419" y="15908"/>
                  </a:lnTo>
                  <a:lnTo>
                    <a:pt x="28574" y="16350"/>
                  </a:lnTo>
                  <a:lnTo>
                    <a:pt x="28726" y="16804"/>
                  </a:lnTo>
                  <a:lnTo>
                    <a:pt x="28873" y="17258"/>
                  </a:lnTo>
                  <a:lnTo>
                    <a:pt x="29011" y="17712"/>
                  </a:lnTo>
                  <a:lnTo>
                    <a:pt x="29149" y="18177"/>
                  </a:lnTo>
                  <a:lnTo>
                    <a:pt x="29278" y="18654"/>
                  </a:lnTo>
                  <a:lnTo>
                    <a:pt x="29402" y="19119"/>
                  </a:lnTo>
                  <a:lnTo>
                    <a:pt x="29523" y="19607"/>
                  </a:lnTo>
                  <a:lnTo>
                    <a:pt x="29638" y="20083"/>
                  </a:lnTo>
                  <a:lnTo>
                    <a:pt x="29750" y="20571"/>
                  </a:lnTo>
                  <a:lnTo>
                    <a:pt x="29857" y="21059"/>
                  </a:lnTo>
                  <a:lnTo>
                    <a:pt x="29959" y="21558"/>
                  </a:lnTo>
                  <a:lnTo>
                    <a:pt x="30052" y="22057"/>
                  </a:lnTo>
                  <a:lnTo>
                    <a:pt x="30146" y="22557"/>
                  </a:lnTo>
                  <a:lnTo>
                    <a:pt x="30235" y="23067"/>
                  </a:lnTo>
                  <a:lnTo>
                    <a:pt x="30315" y="23578"/>
                  </a:lnTo>
                  <a:lnTo>
                    <a:pt x="30395" y="24088"/>
                  </a:lnTo>
                  <a:lnTo>
                    <a:pt x="30471" y="24610"/>
                  </a:lnTo>
                  <a:lnTo>
                    <a:pt x="30542" y="25132"/>
                  </a:lnTo>
                  <a:lnTo>
                    <a:pt x="30609" y="25654"/>
                  </a:lnTo>
                  <a:lnTo>
                    <a:pt x="30671" y="26176"/>
                  </a:lnTo>
                  <a:lnTo>
                    <a:pt x="30729" y="26709"/>
                  </a:lnTo>
                  <a:lnTo>
                    <a:pt x="30783" y="27254"/>
                  </a:lnTo>
                  <a:lnTo>
                    <a:pt x="30836" y="27787"/>
                  </a:lnTo>
                  <a:lnTo>
                    <a:pt x="30881" y="28332"/>
                  </a:lnTo>
                  <a:lnTo>
                    <a:pt x="30925" y="28876"/>
                  </a:lnTo>
                  <a:lnTo>
                    <a:pt x="30965" y="29421"/>
                  </a:lnTo>
                  <a:lnTo>
                    <a:pt x="31001" y="29966"/>
                  </a:lnTo>
                  <a:lnTo>
                    <a:pt x="31036" y="30522"/>
                  </a:lnTo>
                  <a:lnTo>
                    <a:pt x="31063" y="31078"/>
                  </a:lnTo>
                  <a:lnTo>
                    <a:pt x="31090" y="31633"/>
                  </a:lnTo>
                  <a:lnTo>
                    <a:pt x="31112" y="32201"/>
                  </a:lnTo>
                  <a:lnTo>
                    <a:pt x="31134" y="32768"/>
                  </a:lnTo>
                  <a:lnTo>
                    <a:pt x="31148" y="33335"/>
                  </a:lnTo>
                  <a:lnTo>
                    <a:pt x="31165" y="33903"/>
                  </a:lnTo>
                  <a:lnTo>
                    <a:pt x="31174" y="34470"/>
                  </a:lnTo>
                  <a:lnTo>
                    <a:pt x="31183" y="35049"/>
                  </a:lnTo>
                  <a:lnTo>
                    <a:pt x="31188" y="35627"/>
                  </a:lnTo>
                  <a:lnTo>
                    <a:pt x="31188" y="36195"/>
                  </a:lnTo>
                  <a:lnTo>
                    <a:pt x="31188" y="36785"/>
                  </a:lnTo>
                  <a:lnTo>
                    <a:pt x="31183" y="37942"/>
                  </a:lnTo>
                  <a:lnTo>
                    <a:pt x="31165" y="39122"/>
                  </a:lnTo>
                  <a:lnTo>
                    <a:pt x="31139" y="40302"/>
                  </a:lnTo>
                  <a:lnTo>
                    <a:pt x="31103" y="41493"/>
                  </a:lnTo>
                  <a:lnTo>
                    <a:pt x="31059" y="42685"/>
                  </a:lnTo>
                  <a:lnTo>
                    <a:pt x="31005" y="43887"/>
                  </a:lnTo>
                  <a:lnTo>
                    <a:pt x="30947" y="45090"/>
                  </a:lnTo>
                  <a:lnTo>
                    <a:pt x="30885" y="46293"/>
                  </a:lnTo>
                  <a:lnTo>
                    <a:pt x="30814" y="47507"/>
                  </a:lnTo>
                  <a:lnTo>
                    <a:pt x="30809" y="47620"/>
                  </a:lnTo>
                  <a:lnTo>
                    <a:pt x="30809" y="47745"/>
                  </a:lnTo>
                  <a:lnTo>
                    <a:pt x="30809" y="47847"/>
                  </a:lnTo>
                  <a:lnTo>
                    <a:pt x="30814" y="47960"/>
                  </a:lnTo>
                  <a:lnTo>
                    <a:pt x="30818" y="48063"/>
                  </a:lnTo>
                  <a:lnTo>
                    <a:pt x="30827" y="48165"/>
                  </a:lnTo>
                  <a:lnTo>
                    <a:pt x="30840" y="48255"/>
                  </a:lnTo>
                  <a:lnTo>
                    <a:pt x="30854" y="48346"/>
                  </a:lnTo>
                  <a:lnTo>
                    <a:pt x="30867" y="48437"/>
                  </a:lnTo>
                  <a:lnTo>
                    <a:pt x="30885" y="48516"/>
                  </a:lnTo>
                  <a:lnTo>
                    <a:pt x="30907" y="48596"/>
                  </a:lnTo>
                  <a:lnTo>
                    <a:pt x="30930" y="48664"/>
                  </a:lnTo>
                  <a:lnTo>
                    <a:pt x="30979" y="48789"/>
                  </a:lnTo>
                  <a:lnTo>
                    <a:pt x="31032" y="48902"/>
                  </a:lnTo>
                  <a:lnTo>
                    <a:pt x="31526" y="48925"/>
                  </a:lnTo>
                  <a:lnTo>
                    <a:pt x="31553" y="48857"/>
                  </a:lnTo>
                  <a:lnTo>
                    <a:pt x="31584" y="48800"/>
                  </a:lnTo>
                  <a:lnTo>
                    <a:pt x="31611" y="48721"/>
                  </a:lnTo>
                  <a:lnTo>
                    <a:pt x="31637" y="48641"/>
                  </a:lnTo>
                  <a:lnTo>
                    <a:pt x="31664" y="48539"/>
                  </a:lnTo>
                  <a:lnTo>
                    <a:pt x="31686" y="48437"/>
                  </a:lnTo>
                  <a:lnTo>
                    <a:pt x="31704" y="48324"/>
                  </a:lnTo>
                  <a:lnTo>
                    <a:pt x="31722" y="48199"/>
                  </a:lnTo>
                  <a:lnTo>
                    <a:pt x="31802" y="47507"/>
                  </a:lnTo>
                  <a:lnTo>
                    <a:pt x="31878" y="46803"/>
                  </a:lnTo>
                  <a:lnTo>
                    <a:pt x="31949" y="46111"/>
                  </a:lnTo>
                  <a:lnTo>
                    <a:pt x="32016" y="45430"/>
                  </a:lnTo>
                  <a:lnTo>
                    <a:pt x="32074" y="44738"/>
                  </a:lnTo>
                  <a:lnTo>
                    <a:pt x="32132" y="44057"/>
                  </a:lnTo>
                  <a:lnTo>
                    <a:pt x="32185" y="43388"/>
                  </a:lnTo>
                  <a:lnTo>
                    <a:pt x="32234" y="42707"/>
                  </a:lnTo>
                  <a:lnTo>
                    <a:pt x="32274" y="42049"/>
                  </a:lnTo>
                  <a:lnTo>
                    <a:pt x="32314" y="41380"/>
                  </a:lnTo>
                  <a:lnTo>
                    <a:pt x="32350" y="40722"/>
                  </a:lnTo>
                  <a:lnTo>
                    <a:pt x="32381" y="40064"/>
                  </a:lnTo>
                  <a:lnTo>
                    <a:pt x="32408" y="39417"/>
                  </a:lnTo>
                  <a:lnTo>
                    <a:pt x="32430" y="38770"/>
                  </a:lnTo>
                  <a:lnTo>
                    <a:pt x="32448" y="38123"/>
                  </a:lnTo>
                  <a:lnTo>
                    <a:pt x="32461" y="37488"/>
                  </a:lnTo>
                  <a:lnTo>
                    <a:pt x="32470" y="36853"/>
                  </a:lnTo>
                  <a:lnTo>
                    <a:pt x="32474" y="36229"/>
                  </a:lnTo>
                  <a:lnTo>
                    <a:pt x="32479" y="35605"/>
                  </a:lnTo>
                  <a:lnTo>
                    <a:pt x="32474" y="34981"/>
                  </a:lnTo>
                  <a:lnTo>
                    <a:pt x="32470" y="34368"/>
                  </a:lnTo>
                  <a:lnTo>
                    <a:pt x="32457" y="33755"/>
                  </a:lnTo>
                  <a:lnTo>
                    <a:pt x="32443" y="33143"/>
                  </a:lnTo>
                  <a:lnTo>
                    <a:pt x="32425" y="32541"/>
                  </a:lnTo>
                  <a:lnTo>
                    <a:pt x="32403" y="31940"/>
                  </a:lnTo>
                  <a:lnTo>
                    <a:pt x="32381" y="31350"/>
                  </a:lnTo>
                  <a:lnTo>
                    <a:pt x="32350" y="30760"/>
                  </a:lnTo>
                  <a:lnTo>
                    <a:pt x="32314" y="30181"/>
                  </a:lnTo>
                  <a:lnTo>
                    <a:pt x="32279" y="29591"/>
                  </a:lnTo>
                  <a:lnTo>
                    <a:pt x="32238" y="29024"/>
                  </a:lnTo>
                  <a:lnTo>
                    <a:pt x="32194" y="28457"/>
                  </a:lnTo>
                  <a:lnTo>
                    <a:pt x="32145" y="27889"/>
                  </a:lnTo>
                  <a:lnTo>
                    <a:pt x="32096" y="27322"/>
                  </a:lnTo>
                  <a:lnTo>
                    <a:pt x="32038" y="26766"/>
                  </a:lnTo>
                  <a:lnTo>
                    <a:pt x="31980" y="26221"/>
                  </a:lnTo>
                  <a:lnTo>
                    <a:pt x="31918" y="25677"/>
                  </a:lnTo>
                  <a:lnTo>
                    <a:pt x="31856" y="25132"/>
                  </a:lnTo>
                  <a:lnTo>
                    <a:pt x="31784" y="24599"/>
                  </a:lnTo>
                  <a:lnTo>
                    <a:pt x="31713" y="24066"/>
                  </a:lnTo>
                  <a:lnTo>
                    <a:pt x="31637" y="23544"/>
                  </a:lnTo>
                  <a:lnTo>
                    <a:pt x="31557" y="23022"/>
                  </a:lnTo>
                  <a:lnTo>
                    <a:pt x="31477" y="22500"/>
                  </a:lnTo>
                  <a:lnTo>
                    <a:pt x="31388" y="21989"/>
                  </a:lnTo>
                  <a:lnTo>
                    <a:pt x="31304" y="21490"/>
                  </a:lnTo>
                  <a:lnTo>
                    <a:pt x="31210" y="20980"/>
                  </a:lnTo>
                  <a:lnTo>
                    <a:pt x="31117" y="20492"/>
                  </a:lnTo>
                  <a:lnTo>
                    <a:pt x="31014" y="20004"/>
                  </a:lnTo>
                  <a:lnTo>
                    <a:pt x="30916" y="19516"/>
                  </a:lnTo>
                  <a:lnTo>
                    <a:pt x="30809" y="19028"/>
                  </a:lnTo>
                  <a:lnTo>
                    <a:pt x="30702" y="18563"/>
                  </a:lnTo>
                  <a:lnTo>
                    <a:pt x="30591" y="18086"/>
                  </a:lnTo>
                  <a:lnTo>
                    <a:pt x="30480" y="17621"/>
                  </a:lnTo>
                  <a:lnTo>
                    <a:pt x="30364" y="17167"/>
                  </a:lnTo>
                  <a:lnTo>
                    <a:pt x="30244" y="16713"/>
                  </a:lnTo>
                  <a:lnTo>
                    <a:pt x="30119" y="16260"/>
                  </a:lnTo>
                  <a:lnTo>
                    <a:pt x="29995" y="15817"/>
                  </a:lnTo>
                  <a:lnTo>
                    <a:pt x="29870" y="15386"/>
                  </a:lnTo>
                  <a:lnTo>
                    <a:pt x="29736" y="14955"/>
                  </a:lnTo>
                  <a:lnTo>
                    <a:pt x="29603" y="14524"/>
                  </a:lnTo>
                  <a:lnTo>
                    <a:pt x="29469" y="14104"/>
                  </a:lnTo>
                  <a:lnTo>
                    <a:pt x="29331" y="13695"/>
                  </a:lnTo>
                  <a:lnTo>
                    <a:pt x="29189" y="13287"/>
                  </a:lnTo>
                  <a:lnTo>
                    <a:pt x="29046" y="12878"/>
                  </a:lnTo>
                  <a:lnTo>
                    <a:pt x="28899" y="12481"/>
                  </a:lnTo>
                  <a:lnTo>
                    <a:pt x="28748" y="12084"/>
                  </a:lnTo>
                  <a:lnTo>
                    <a:pt x="28597" y="11698"/>
                  </a:lnTo>
                  <a:lnTo>
                    <a:pt x="28445" y="11324"/>
                  </a:lnTo>
                  <a:lnTo>
                    <a:pt x="28285" y="10950"/>
                  </a:lnTo>
                  <a:lnTo>
                    <a:pt x="28129" y="10575"/>
                  </a:lnTo>
                  <a:lnTo>
                    <a:pt x="27964" y="10212"/>
                  </a:lnTo>
                  <a:lnTo>
                    <a:pt x="27804" y="9849"/>
                  </a:lnTo>
                  <a:lnTo>
                    <a:pt x="27635" y="9497"/>
                  </a:lnTo>
                  <a:lnTo>
                    <a:pt x="27470" y="9157"/>
                  </a:lnTo>
                  <a:lnTo>
                    <a:pt x="27297" y="8817"/>
                  </a:lnTo>
                  <a:lnTo>
                    <a:pt x="27127" y="8488"/>
                  </a:lnTo>
                  <a:lnTo>
                    <a:pt x="26949" y="8159"/>
                  </a:lnTo>
                  <a:lnTo>
                    <a:pt x="26771" y="7829"/>
                  </a:lnTo>
                  <a:lnTo>
                    <a:pt x="26593" y="7512"/>
                  </a:lnTo>
                  <a:lnTo>
                    <a:pt x="26411" y="7205"/>
                  </a:lnTo>
                  <a:lnTo>
                    <a:pt x="26228" y="6899"/>
                  </a:lnTo>
                  <a:lnTo>
                    <a:pt x="26046" y="6604"/>
                  </a:lnTo>
                  <a:lnTo>
                    <a:pt x="25854" y="6309"/>
                  </a:lnTo>
                  <a:lnTo>
                    <a:pt x="25667" y="6025"/>
                  </a:lnTo>
                  <a:lnTo>
                    <a:pt x="25476" y="5753"/>
                  </a:lnTo>
                  <a:lnTo>
                    <a:pt x="25284" y="5481"/>
                  </a:lnTo>
                  <a:lnTo>
                    <a:pt x="25088" y="5209"/>
                  </a:lnTo>
                  <a:lnTo>
                    <a:pt x="24892" y="4948"/>
                  </a:lnTo>
                  <a:lnTo>
                    <a:pt x="24692" y="4698"/>
                  </a:lnTo>
                  <a:lnTo>
                    <a:pt x="24492" y="4448"/>
                  </a:lnTo>
                  <a:lnTo>
                    <a:pt x="24287" y="4210"/>
                  </a:lnTo>
                  <a:lnTo>
                    <a:pt x="24087" y="3972"/>
                  </a:lnTo>
                  <a:lnTo>
                    <a:pt x="23877" y="3745"/>
                  </a:lnTo>
                  <a:lnTo>
                    <a:pt x="23673" y="3518"/>
                  </a:lnTo>
                  <a:lnTo>
                    <a:pt x="23463" y="3302"/>
                  </a:lnTo>
                  <a:lnTo>
                    <a:pt x="23254" y="3098"/>
                  </a:lnTo>
                  <a:lnTo>
                    <a:pt x="23040" y="2894"/>
                  </a:lnTo>
                  <a:lnTo>
                    <a:pt x="22827" y="2701"/>
                  </a:lnTo>
                  <a:lnTo>
                    <a:pt x="22613" y="2508"/>
                  </a:lnTo>
                  <a:lnTo>
                    <a:pt x="22395" y="2327"/>
                  </a:lnTo>
                  <a:lnTo>
                    <a:pt x="22177" y="2156"/>
                  </a:lnTo>
                  <a:lnTo>
                    <a:pt x="21958" y="1986"/>
                  </a:lnTo>
                  <a:lnTo>
                    <a:pt x="21736" y="1816"/>
                  </a:lnTo>
                  <a:lnTo>
                    <a:pt x="21518" y="1669"/>
                  </a:lnTo>
                  <a:lnTo>
                    <a:pt x="21291" y="1510"/>
                  </a:lnTo>
                  <a:lnTo>
                    <a:pt x="21068" y="1374"/>
                  </a:lnTo>
                  <a:lnTo>
                    <a:pt x="20841" y="1237"/>
                  </a:lnTo>
                  <a:lnTo>
                    <a:pt x="20614" y="1113"/>
                  </a:lnTo>
                  <a:lnTo>
                    <a:pt x="20387" y="988"/>
                  </a:lnTo>
                  <a:lnTo>
                    <a:pt x="20160" y="874"/>
                  </a:lnTo>
                  <a:lnTo>
                    <a:pt x="19928" y="761"/>
                  </a:lnTo>
                  <a:lnTo>
                    <a:pt x="19697" y="670"/>
                  </a:lnTo>
                  <a:lnTo>
                    <a:pt x="19465" y="568"/>
                  </a:lnTo>
                  <a:lnTo>
                    <a:pt x="19229" y="489"/>
                  </a:lnTo>
                  <a:lnTo>
                    <a:pt x="18998" y="409"/>
                  </a:lnTo>
                  <a:lnTo>
                    <a:pt x="18762" y="330"/>
                  </a:lnTo>
                  <a:lnTo>
                    <a:pt x="18526" y="262"/>
                  </a:lnTo>
                  <a:lnTo>
                    <a:pt x="18290" y="205"/>
                  </a:lnTo>
                  <a:lnTo>
                    <a:pt x="18050" y="160"/>
                  </a:lnTo>
                  <a:lnTo>
                    <a:pt x="17814" y="114"/>
                  </a:lnTo>
                  <a:lnTo>
                    <a:pt x="17573" y="80"/>
                  </a:lnTo>
                  <a:lnTo>
                    <a:pt x="17333" y="46"/>
                  </a:lnTo>
                  <a:lnTo>
                    <a:pt x="17092" y="23"/>
                  </a:lnTo>
                  <a:lnTo>
                    <a:pt x="16852" y="12"/>
                  </a:lnTo>
                  <a:lnTo>
                    <a:pt x="1660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90;p49">
              <a:extLst>
                <a:ext uri="{FF2B5EF4-FFF2-40B4-BE49-F238E27FC236}">
                  <a16:creationId xmlns:a16="http://schemas.microsoft.com/office/drawing/2014/main" id="{73A39EEA-BCD5-3C01-1860-5782C11053CB}"/>
                </a:ext>
              </a:extLst>
            </p:cNvPr>
            <p:cNvSpPr/>
            <p:nvPr/>
          </p:nvSpPr>
          <p:spPr>
            <a:xfrm>
              <a:off x="3417425" y="-4437875"/>
              <a:ext cx="756225" cy="428350"/>
            </a:xfrm>
            <a:custGeom>
              <a:avLst/>
              <a:gdLst/>
              <a:ahLst/>
              <a:cxnLst/>
              <a:rect l="l" t="t" r="r" b="b"/>
              <a:pathLst>
                <a:path w="30249" h="17134" extrusionOk="0">
                  <a:moveTo>
                    <a:pt x="14804" y="1"/>
                  </a:moveTo>
                  <a:lnTo>
                    <a:pt x="14586" y="12"/>
                  </a:lnTo>
                  <a:lnTo>
                    <a:pt x="14363" y="46"/>
                  </a:lnTo>
                  <a:lnTo>
                    <a:pt x="14149" y="103"/>
                  </a:lnTo>
                  <a:lnTo>
                    <a:pt x="13936" y="182"/>
                  </a:lnTo>
                  <a:lnTo>
                    <a:pt x="13726" y="296"/>
                  </a:lnTo>
                  <a:lnTo>
                    <a:pt x="13517" y="420"/>
                  </a:lnTo>
                  <a:lnTo>
                    <a:pt x="13312" y="579"/>
                  </a:lnTo>
                  <a:lnTo>
                    <a:pt x="13107" y="749"/>
                  </a:lnTo>
                  <a:lnTo>
                    <a:pt x="12912" y="942"/>
                  </a:lnTo>
                  <a:lnTo>
                    <a:pt x="12716" y="1158"/>
                  </a:lnTo>
                  <a:lnTo>
                    <a:pt x="12524" y="1396"/>
                  </a:lnTo>
                  <a:lnTo>
                    <a:pt x="12333" y="1657"/>
                  </a:lnTo>
                  <a:lnTo>
                    <a:pt x="12150" y="1929"/>
                  </a:lnTo>
                  <a:lnTo>
                    <a:pt x="11968" y="2224"/>
                  </a:lnTo>
                  <a:lnTo>
                    <a:pt x="11794" y="2542"/>
                  </a:lnTo>
                  <a:lnTo>
                    <a:pt x="11620" y="2871"/>
                  </a:lnTo>
                  <a:lnTo>
                    <a:pt x="11456" y="3211"/>
                  </a:lnTo>
                  <a:lnTo>
                    <a:pt x="11291" y="3575"/>
                  </a:lnTo>
                  <a:lnTo>
                    <a:pt x="11131" y="3960"/>
                  </a:lnTo>
                  <a:lnTo>
                    <a:pt x="10979" y="4357"/>
                  </a:lnTo>
                  <a:lnTo>
                    <a:pt x="10832" y="4766"/>
                  </a:lnTo>
                  <a:lnTo>
                    <a:pt x="10690" y="5186"/>
                  </a:lnTo>
                  <a:lnTo>
                    <a:pt x="10552" y="5628"/>
                  </a:lnTo>
                  <a:lnTo>
                    <a:pt x="10418" y="6082"/>
                  </a:lnTo>
                  <a:lnTo>
                    <a:pt x="10294" y="6547"/>
                  </a:lnTo>
                  <a:lnTo>
                    <a:pt x="10169" y="7024"/>
                  </a:lnTo>
                  <a:lnTo>
                    <a:pt x="10058" y="7512"/>
                  </a:lnTo>
                  <a:lnTo>
                    <a:pt x="9946" y="8022"/>
                  </a:lnTo>
                  <a:lnTo>
                    <a:pt x="9844" y="8533"/>
                  </a:lnTo>
                  <a:lnTo>
                    <a:pt x="9751" y="9055"/>
                  </a:lnTo>
                  <a:lnTo>
                    <a:pt x="9661" y="9588"/>
                  </a:lnTo>
                  <a:lnTo>
                    <a:pt x="9577" y="10133"/>
                  </a:lnTo>
                  <a:lnTo>
                    <a:pt x="9559" y="10269"/>
                  </a:lnTo>
                  <a:lnTo>
                    <a:pt x="9550" y="10394"/>
                  </a:lnTo>
                  <a:lnTo>
                    <a:pt x="9546" y="10530"/>
                  </a:lnTo>
                  <a:lnTo>
                    <a:pt x="9541" y="10654"/>
                  </a:lnTo>
                  <a:lnTo>
                    <a:pt x="9546" y="10768"/>
                  </a:lnTo>
                  <a:lnTo>
                    <a:pt x="9550" y="10893"/>
                  </a:lnTo>
                  <a:lnTo>
                    <a:pt x="9564" y="11006"/>
                  </a:lnTo>
                  <a:lnTo>
                    <a:pt x="9577" y="11120"/>
                  </a:lnTo>
                  <a:lnTo>
                    <a:pt x="9595" y="11222"/>
                  </a:lnTo>
                  <a:lnTo>
                    <a:pt x="9617" y="11324"/>
                  </a:lnTo>
                  <a:lnTo>
                    <a:pt x="9644" y="11426"/>
                  </a:lnTo>
                  <a:lnTo>
                    <a:pt x="9670" y="11517"/>
                  </a:lnTo>
                  <a:lnTo>
                    <a:pt x="9702" y="11608"/>
                  </a:lnTo>
                  <a:lnTo>
                    <a:pt x="9733" y="11698"/>
                  </a:lnTo>
                  <a:lnTo>
                    <a:pt x="9768" y="11778"/>
                  </a:lnTo>
                  <a:lnTo>
                    <a:pt x="9804" y="11846"/>
                  </a:lnTo>
                  <a:lnTo>
                    <a:pt x="8673" y="11732"/>
                  </a:lnTo>
                  <a:lnTo>
                    <a:pt x="7542" y="11596"/>
                  </a:lnTo>
                  <a:lnTo>
                    <a:pt x="6411" y="11437"/>
                  </a:lnTo>
                  <a:lnTo>
                    <a:pt x="5276" y="11244"/>
                  </a:lnTo>
                  <a:lnTo>
                    <a:pt x="4136" y="11040"/>
                  </a:lnTo>
                  <a:lnTo>
                    <a:pt x="2992" y="10813"/>
                  </a:lnTo>
                  <a:lnTo>
                    <a:pt x="1848" y="10552"/>
                  </a:lnTo>
                  <a:lnTo>
                    <a:pt x="695" y="10280"/>
                  </a:lnTo>
                  <a:lnTo>
                    <a:pt x="619" y="10269"/>
                  </a:lnTo>
                  <a:lnTo>
                    <a:pt x="548" y="10291"/>
                  </a:lnTo>
                  <a:lnTo>
                    <a:pt x="481" y="10325"/>
                  </a:lnTo>
                  <a:lnTo>
                    <a:pt x="414" y="10382"/>
                  </a:lnTo>
                  <a:lnTo>
                    <a:pt x="357" y="10450"/>
                  </a:lnTo>
                  <a:lnTo>
                    <a:pt x="303" y="10541"/>
                  </a:lnTo>
                  <a:lnTo>
                    <a:pt x="250" y="10654"/>
                  </a:lnTo>
                  <a:lnTo>
                    <a:pt x="205" y="10779"/>
                  </a:lnTo>
                  <a:lnTo>
                    <a:pt x="174" y="10870"/>
                  </a:lnTo>
                  <a:lnTo>
                    <a:pt x="147" y="10961"/>
                  </a:lnTo>
                  <a:lnTo>
                    <a:pt x="121" y="11074"/>
                  </a:lnTo>
                  <a:lnTo>
                    <a:pt x="98" y="11176"/>
                  </a:lnTo>
                  <a:lnTo>
                    <a:pt x="76" y="11290"/>
                  </a:lnTo>
                  <a:lnTo>
                    <a:pt x="58" y="11403"/>
                  </a:lnTo>
                  <a:lnTo>
                    <a:pt x="40" y="11528"/>
                  </a:lnTo>
                  <a:lnTo>
                    <a:pt x="27" y="11653"/>
                  </a:lnTo>
                  <a:lnTo>
                    <a:pt x="9" y="11903"/>
                  </a:lnTo>
                  <a:lnTo>
                    <a:pt x="0" y="12164"/>
                  </a:lnTo>
                  <a:lnTo>
                    <a:pt x="0" y="12413"/>
                  </a:lnTo>
                  <a:lnTo>
                    <a:pt x="5" y="12549"/>
                  </a:lnTo>
                  <a:lnTo>
                    <a:pt x="9" y="12674"/>
                  </a:lnTo>
                  <a:lnTo>
                    <a:pt x="23" y="12799"/>
                  </a:lnTo>
                  <a:lnTo>
                    <a:pt x="32" y="12912"/>
                  </a:lnTo>
                  <a:lnTo>
                    <a:pt x="49" y="13037"/>
                  </a:lnTo>
                  <a:lnTo>
                    <a:pt x="67" y="13151"/>
                  </a:lnTo>
                  <a:lnTo>
                    <a:pt x="85" y="13264"/>
                  </a:lnTo>
                  <a:lnTo>
                    <a:pt x="112" y="13378"/>
                  </a:lnTo>
                  <a:lnTo>
                    <a:pt x="138" y="13480"/>
                  </a:lnTo>
                  <a:lnTo>
                    <a:pt x="165" y="13570"/>
                  </a:lnTo>
                  <a:lnTo>
                    <a:pt x="196" y="13661"/>
                  </a:lnTo>
                  <a:lnTo>
                    <a:pt x="232" y="13741"/>
                  </a:lnTo>
                  <a:lnTo>
                    <a:pt x="272" y="13820"/>
                  </a:lnTo>
                  <a:lnTo>
                    <a:pt x="312" y="13888"/>
                  </a:lnTo>
                  <a:lnTo>
                    <a:pt x="357" y="13956"/>
                  </a:lnTo>
                  <a:lnTo>
                    <a:pt x="401" y="14002"/>
                  </a:lnTo>
                  <a:lnTo>
                    <a:pt x="450" y="14047"/>
                  </a:lnTo>
                  <a:lnTo>
                    <a:pt x="503" y="14081"/>
                  </a:lnTo>
                  <a:lnTo>
                    <a:pt x="953" y="14308"/>
                  </a:lnTo>
                  <a:lnTo>
                    <a:pt x="1407" y="14535"/>
                  </a:lnTo>
                  <a:lnTo>
                    <a:pt x="1857" y="14750"/>
                  </a:lnTo>
                  <a:lnTo>
                    <a:pt x="2311" y="14955"/>
                  </a:lnTo>
                  <a:lnTo>
                    <a:pt x="2765" y="15148"/>
                  </a:lnTo>
                  <a:lnTo>
                    <a:pt x="3219" y="15329"/>
                  </a:lnTo>
                  <a:lnTo>
                    <a:pt x="3678" y="15499"/>
                  </a:lnTo>
                  <a:lnTo>
                    <a:pt x="4132" y="15669"/>
                  </a:lnTo>
                  <a:lnTo>
                    <a:pt x="4590" y="15828"/>
                  </a:lnTo>
                  <a:lnTo>
                    <a:pt x="5049" y="15976"/>
                  </a:lnTo>
                  <a:lnTo>
                    <a:pt x="5508" y="16112"/>
                  </a:lnTo>
                  <a:lnTo>
                    <a:pt x="5966" y="16248"/>
                  </a:lnTo>
                  <a:lnTo>
                    <a:pt x="6425" y="16362"/>
                  </a:lnTo>
                  <a:lnTo>
                    <a:pt x="6888" y="16475"/>
                  </a:lnTo>
                  <a:lnTo>
                    <a:pt x="7351" y="16577"/>
                  </a:lnTo>
                  <a:lnTo>
                    <a:pt x="7809" y="16679"/>
                  </a:lnTo>
                  <a:lnTo>
                    <a:pt x="8272" y="16759"/>
                  </a:lnTo>
                  <a:lnTo>
                    <a:pt x="8735" y="16838"/>
                  </a:lnTo>
                  <a:lnTo>
                    <a:pt x="9198" y="16906"/>
                  </a:lnTo>
                  <a:lnTo>
                    <a:pt x="9661" y="16963"/>
                  </a:lnTo>
                  <a:lnTo>
                    <a:pt x="10129" y="17020"/>
                  </a:lnTo>
                  <a:lnTo>
                    <a:pt x="10592" y="17054"/>
                  </a:lnTo>
                  <a:lnTo>
                    <a:pt x="11055" y="17088"/>
                  </a:lnTo>
                  <a:lnTo>
                    <a:pt x="11522" y="17110"/>
                  </a:lnTo>
                  <a:lnTo>
                    <a:pt x="11985" y="17133"/>
                  </a:lnTo>
                  <a:lnTo>
                    <a:pt x="13383" y="17133"/>
                  </a:lnTo>
                  <a:lnTo>
                    <a:pt x="13846" y="17110"/>
                  </a:lnTo>
                  <a:lnTo>
                    <a:pt x="14314" y="17088"/>
                  </a:lnTo>
                  <a:lnTo>
                    <a:pt x="14781" y="17054"/>
                  </a:lnTo>
                  <a:lnTo>
                    <a:pt x="15244" y="17008"/>
                  </a:lnTo>
                  <a:lnTo>
                    <a:pt x="15712" y="16963"/>
                  </a:lnTo>
                  <a:lnTo>
                    <a:pt x="16175" y="16906"/>
                  </a:lnTo>
                  <a:lnTo>
                    <a:pt x="16642" y="16838"/>
                  </a:lnTo>
                  <a:lnTo>
                    <a:pt x="17105" y="16759"/>
                  </a:lnTo>
                  <a:lnTo>
                    <a:pt x="17573" y="16679"/>
                  </a:lnTo>
                  <a:lnTo>
                    <a:pt x="18036" y="16588"/>
                  </a:lnTo>
                  <a:lnTo>
                    <a:pt x="18499" y="16486"/>
                  </a:lnTo>
                  <a:lnTo>
                    <a:pt x="18962" y="16384"/>
                  </a:lnTo>
                  <a:lnTo>
                    <a:pt x="19425" y="16271"/>
                  </a:lnTo>
                  <a:lnTo>
                    <a:pt x="19888" y="16146"/>
                  </a:lnTo>
                  <a:lnTo>
                    <a:pt x="20351" y="16021"/>
                  </a:lnTo>
                  <a:lnTo>
                    <a:pt x="20814" y="15885"/>
                  </a:lnTo>
                  <a:lnTo>
                    <a:pt x="21277" y="15738"/>
                  </a:lnTo>
                  <a:lnTo>
                    <a:pt x="21736" y="15590"/>
                  </a:lnTo>
                  <a:lnTo>
                    <a:pt x="22199" y="15431"/>
                  </a:lnTo>
                  <a:lnTo>
                    <a:pt x="22657" y="15261"/>
                  </a:lnTo>
                  <a:lnTo>
                    <a:pt x="23116" y="15091"/>
                  </a:lnTo>
                  <a:lnTo>
                    <a:pt x="23574" y="14909"/>
                  </a:lnTo>
                  <a:lnTo>
                    <a:pt x="24033" y="14716"/>
                  </a:lnTo>
                  <a:lnTo>
                    <a:pt x="24492" y="14512"/>
                  </a:lnTo>
                  <a:lnTo>
                    <a:pt x="24946" y="14308"/>
                  </a:lnTo>
                  <a:lnTo>
                    <a:pt x="25404" y="14104"/>
                  </a:lnTo>
                  <a:lnTo>
                    <a:pt x="25858" y="13888"/>
                  </a:lnTo>
                  <a:lnTo>
                    <a:pt x="26312" y="13661"/>
                  </a:lnTo>
                  <a:lnTo>
                    <a:pt x="26762" y="13423"/>
                  </a:lnTo>
                  <a:lnTo>
                    <a:pt x="27216" y="13185"/>
                  </a:lnTo>
                  <a:lnTo>
                    <a:pt x="27666" y="12935"/>
                  </a:lnTo>
                  <a:lnTo>
                    <a:pt x="28116" y="12685"/>
                  </a:lnTo>
                  <a:lnTo>
                    <a:pt x="28565" y="12424"/>
                  </a:lnTo>
                  <a:lnTo>
                    <a:pt x="29010" y="12152"/>
                  </a:lnTo>
                  <a:lnTo>
                    <a:pt x="29460" y="11880"/>
                  </a:lnTo>
                  <a:lnTo>
                    <a:pt x="29901" y="11596"/>
                  </a:lnTo>
                  <a:lnTo>
                    <a:pt x="29950" y="11562"/>
                  </a:lnTo>
                  <a:lnTo>
                    <a:pt x="29990" y="11517"/>
                  </a:lnTo>
                  <a:lnTo>
                    <a:pt x="30030" y="11471"/>
                  </a:lnTo>
                  <a:lnTo>
                    <a:pt x="30066" y="11415"/>
                  </a:lnTo>
                  <a:lnTo>
                    <a:pt x="30097" y="11358"/>
                  </a:lnTo>
                  <a:lnTo>
                    <a:pt x="30128" y="11290"/>
                  </a:lnTo>
                  <a:lnTo>
                    <a:pt x="30150" y="11222"/>
                  </a:lnTo>
                  <a:lnTo>
                    <a:pt x="30172" y="11142"/>
                  </a:lnTo>
                  <a:lnTo>
                    <a:pt x="30195" y="11063"/>
                  </a:lnTo>
                  <a:lnTo>
                    <a:pt x="30208" y="10984"/>
                  </a:lnTo>
                  <a:lnTo>
                    <a:pt x="30221" y="10904"/>
                  </a:lnTo>
                  <a:lnTo>
                    <a:pt x="30235" y="10813"/>
                  </a:lnTo>
                  <a:lnTo>
                    <a:pt x="30239" y="10723"/>
                  </a:lnTo>
                  <a:lnTo>
                    <a:pt x="30244" y="10632"/>
                  </a:lnTo>
                  <a:lnTo>
                    <a:pt x="30248" y="10530"/>
                  </a:lnTo>
                  <a:lnTo>
                    <a:pt x="30248" y="10439"/>
                  </a:lnTo>
                  <a:lnTo>
                    <a:pt x="30235" y="10246"/>
                  </a:lnTo>
                  <a:lnTo>
                    <a:pt x="30217" y="10064"/>
                  </a:lnTo>
                  <a:lnTo>
                    <a:pt x="30190" y="9883"/>
                  </a:lnTo>
                  <a:lnTo>
                    <a:pt x="30150" y="9713"/>
                  </a:lnTo>
                  <a:lnTo>
                    <a:pt x="30106" y="9543"/>
                  </a:lnTo>
                  <a:lnTo>
                    <a:pt x="30079" y="9474"/>
                  </a:lnTo>
                  <a:lnTo>
                    <a:pt x="30052" y="9406"/>
                  </a:lnTo>
                  <a:lnTo>
                    <a:pt x="30021" y="9338"/>
                  </a:lnTo>
                  <a:lnTo>
                    <a:pt x="29990" y="9282"/>
                  </a:lnTo>
                  <a:lnTo>
                    <a:pt x="29954" y="9236"/>
                  </a:lnTo>
                  <a:lnTo>
                    <a:pt x="29923" y="9191"/>
                  </a:lnTo>
                  <a:lnTo>
                    <a:pt x="29429" y="9168"/>
                  </a:lnTo>
                  <a:lnTo>
                    <a:pt x="28797" y="9406"/>
                  </a:lnTo>
                  <a:lnTo>
                    <a:pt x="28169" y="9633"/>
                  </a:lnTo>
                  <a:lnTo>
                    <a:pt x="27537" y="9849"/>
                  </a:lnTo>
                  <a:lnTo>
                    <a:pt x="26909" y="10053"/>
                  </a:lnTo>
                  <a:lnTo>
                    <a:pt x="26281" y="10257"/>
                  </a:lnTo>
                  <a:lnTo>
                    <a:pt x="25654" y="10439"/>
                  </a:lnTo>
                  <a:lnTo>
                    <a:pt x="25030" y="10609"/>
                  </a:lnTo>
                  <a:lnTo>
                    <a:pt x="24402" y="10779"/>
                  </a:lnTo>
                  <a:lnTo>
                    <a:pt x="23779" y="10927"/>
                  </a:lnTo>
                  <a:lnTo>
                    <a:pt x="23156" y="11074"/>
                  </a:lnTo>
                  <a:lnTo>
                    <a:pt x="22533" y="11210"/>
                  </a:lnTo>
                  <a:lnTo>
                    <a:pt x="21909" y="11324"/>
                  </a:lnTo>
                  <a:lnTo>
                    <a:pt x="21290" y="11437"/>
                  </a:lnTo>
                  <a:lnTo>
                    <a:pt x="20672" y="11539"/>
                  </a:lnTo>
                  <a:lnTo>
                    <a:pt x="20048" y="11642"/>
                  </a:lnTo>
                  <a:lnTo>
                    <a:pt x="19429" y="11721"/>
                  </a:lnTo>
                  <a:lnTo>
                    <a:pt x="18877" y="11789"/>
                  </a:lnTo>
                  <a:lnTo>
                    <a:pt x="18321" y="11846"/>
                  </a:lnTo>
                  <a:lnTo>
                    <a:pt x="17764" y="11891"/>
                  </a:lnTo>
                  <a:lnTo>
                    <a:pt x="17208" y="11937"/>
                  </a:lnTo>
                  <a:lnTo>
                    <a:pt x="16656" y="11971"/>
                  </a:lnTo>
                  <a:lnTo>
                    <a:pt x="16099" y="11993"/>
                  </a:lnTo>
                  <a:lnTo>
                    <a:pt x="15543" y="12016"/>
                  </a:lnTo>
                  <a:lnTo>
                    <a:pt x="14991" y="12027"/>
                  </a:lnTo>
                  <a:lnTo>
                    <a:pt x="14434" y="12039"/>
                  </a:lnTo>
                  <a:lnTo>
                    <a:pt x="13878" y="12039"/>
                  </a:lnTo>
                  <a:lnTo>
                    <a:pt x="12769" y="12016"/>
                  </a:lnTo>
                  <a:lnTo>
                    <a:pt x="11656" y="11971"/>
                  </a:lnTo>
                  <a:lnTo>
                    <a:pt x="10539" y="11891"/>
                  </a:lnTo>
                  <a:lnTo>
                    <a:pt x="10579" y="11800"/>
                  </a:lnTo>
                  <a:lnTo>
                    <a:pt x="10614" y="11687"/>
                  </a:lnTo>
                  <a:lnTo>
                    <a:pt x="10650" y="11551"/>
                  </a:lnTo>
                  <a:lnTo>
                    <a:pt x="10677" y="11403"/>
                  </a:lnTo>
                  <a:lnTo>
                    <a:pt x="10748" y="10972"/>
                  </a:lnTo>
                  <a:lnTo>
                    <a:pt x="10828" y="10552"/>
                  </a:lnTo>
                  <a:lnTo>
                    <a:pt x="10908" y="10144"/>
                  </a:lnTo>
                  <a:lnTo>
                    <a:pt x="10993" y="9735"/>
                  </a:lnTo>
                  <a:lnTo>
                    <a:pt x="11082" y="9338"/>
                  </a:lnTo>
                  <a:lnTo>
                    <a:pt x="11171" y="8953"/>
                  </a:lnTo>
                  <a:lnTo>
                    <a:pt x="11269" y="8578"/>
                  </a:lnTo>
                  <a:lnTo>
                    <a:pt x="11371" y="8204"/>
                  </a:lnTo>
                  <a:lnTo>
                    <a:pt x="11473" y="7841"/>
                  </a:lnTo>
                  <a:lnTo>
                    <a:pt x="11580" y="7489"/>
                  </a:lnTo>
                  <a:lnTo>
                    <a:pt x="11692" y="7160"/>
                  </a:lnTo>
                  <a:lnTo>
                    <a:pt x="11807" y="6831"/>
                  </a:lnTo>
                  <a:lnTo>
                    <a:pt x="11923" y="6513"/>
                  </a:lnTo>
                  <a:lnTo>
                    <a:pt x="12048" y="6207"/>
                  </a:lnTo>
                  <a:lnTo>
                    <a:pt x="12172" y="5912"/>
                  </a:lnTo>
                  <a:lnTo>
                    <a:pt x="12302" y="5628"/>
                  </a:lnTo>
                  <a:lnTo>
                    <a:pt x="12435" y="5367"/>
                  </a:lnTo>
                  <a:lnTo>
                    <a:pt x="12569" y="5118"/>
                  </a:lnTo>
                  <a:lnTo>
                    <a:pt x="12707" y="4879"/>
                  </a:lnTo>
                  <a:lnTo>
                    <a:pt x="12849" y="4652"/>
                  </a:lnTo>
                  <a:lnTo>
                    <a:pt x="12996" y="4448"/>
                  </a:lnTo>
                  <a:lnTo>
                    <a:pt x="13143" y="4255"/>
                  </a:lnTo>
                  <a:lnTo>
                    <a:pt x="13299" y="4074"/>
                  </a:lnTo>
                  <a:lnTo>
                    <a:pt x="13450" y="3915"/>
                  </a:lnTo>
                  <a:lnTo>
                    <a:pt x="13611" y="3767"/>
                  </a:lnTo>
                  <a:lnTo>
                    <a:pt x="13771" y="3643"/>
                  </a:lnTo>
                  <a:lnTo>
                    <a:pt x="13936" y="3541"/>
                  </a:lnTo>
                  <a:lnTo>
                    <a:pt x="14105" y="3450"/>
                  </a:lnTo>
                  <a:lnTo>
                    <a:pt x="14274" y="3370"/>
                  </a:lnTo>
                  <a:lnTo>
                    <a:pt x="14448" y="3325"/>
                  </a:lnTo>
                  <a:lnTo>
                    <a:pt x="14626" y="3291"/>
                  </a:lnTo>
                  <a:lnTo>
                    <a:pt x="14804" y="3280"/>
                  </a:lnTo>
                  <a:lnTo>
                    <a:pt x="14986" y="3280"/>
                  </a:lnTo>
                  <a:lnTo>
                    <a:pt x="15169" y="3314"/>
                  </a:lnTo>
                  <a:lnTo>
                    <a:pt x="15342" y="3359"/>
                  </a:lnTo>
                  <a:lnTo>
                    <a:pt x="15516" y="3438"/>
                  </a:lnTo>
                  <a:lnTo>
                    <a:pt x="15685" y="3518"/>
                  </a:lnTo>
                  <a:lnTo>
                    <a:pt x="15850" y="3631"/>
                  </a:lnTo>
                  <a:lnTo>
                    <a:pt x="16010" y="3756"/>
                  </a:lnTo>
                  <a:lnTo>
                    <a:pt x="16170" y="3892"/>
                  </a:lnTo>
                  <a:lnTo>
                    <a:pt x="16326" y="4062"/>
                  </a:lnTo>
                  <a:lnTo>
                    <a:pt x="16478" y="4233"/>
                  </a:lnTo>
                  <a:lnTo>
                    <a:pt x="16625" y="4426"/>
                  </a:lnTo>
                  <a:lnTo>
                    <a:pt x="16772" y="4630"/>
                  </a:lnTo>
                  <a:lnTo>
                    <a:pt x="16914" y="4857"/>
                  </a:lnTo>
                  <a:lnTo>
                    <a:pt x="17052" y="5095"/>
                  </a:lnTo>
                  <a:lnTo>
                    <a:pt x="17186" y="5345"/>
                  </a:lnTo>
                  <a:lnTo>
                    <a:pt x="17319" y="5605"/>
                  </a:lnTo>
                  <a:lnTo>
                    <a:pt x="17453" y="5878"/>
                  </a:lnTo>
                  <a:lnTo>
                    <a:pt x="17577" y="6161"/>
                  </a:lnTo>
                  <a:lnTo>
                    <a:pt x="17706" y="6456"/>
                  </a:lnTo>
                  <a:lnTo>
                    <a:pt x="17827" y="6763"/>
                  </a:lnTo>
                  <a:lnTo>
                    <a:pt x="17947" y="7080"/>
                  </a:lnTo>
                  <a:lnTo>
                    <a:pt x="18063" y="7410"/>
                  </a:lnTo>
                  <a:lnTo>
                    <a:pt x="18178" y="7750"/>
                  </a:lnTo>
                  <a:lnTo>
                    <a:pt x="18294" y="8090"/>
                  </a:lnTo>
                  <a:lnTo>
                    <a:pt x="18405" y="8442"/>
                  </a:lnTo>
                  <a:lnTo>
                    <a:pt x="18512" y="8805"/>
                  </a:lnTo>
                  <a:lnTo>
                    <a:pt x="18619" y="9168"/>
                  </a:lnTo>
                  <a:lnTo>
                    <a:pt x="18722" y="9543"/>
                  </a:lnTo>
                  <a:lnTo>
                    <a:pt x="18926" y="10303"/>
                  </a:lnTo>
                  <a:lnTo>
                    <a:pt x="19122" y="11074"/>
                  </a:lnTo>
                  <a:lnTo>
                    <a:pt x="19153" y="11188"/>
                  </a:lnTo>
                  <a:lnTo>
                    <a:pt x="19189" y="11290"/>
                  </a:lnTo>
                  <a:lnTo>
                    <a:pt x="19225" y="11369"/>
                  </a:lnTo>
                  <a:lnTo>
                    <a:pt x="19265" y="11437"/>
                  </a:lnTo>
                  <a:lnTo>
                    <a:pt x="19305" y="11483"/>
                  </a:lnTo>
                  <a:lnTo>
                    <a:pt x="19349" y="11517"/>
                  </a:lnTo>
                  <a:lnTo>
                    <a:pt x="19389" y="11539"/>
                  </a:lnTo>
                  <a:lnTo>
                    <a:pt x="19429" y="11551"/>
                  </a:lnTo>
                  <a:lnTo>
                    <a:pt x="19470" y="11539"/>
                  </a:lnTo>
                  <a:lnTo>
                    <a:pt x="19514" y="11528"/>
                  </a:lnTo>
                  <a:lnTo>
                    <a:pt x="19550" y="11494"/>
                  </a:lnTo>
                  <a:lnTo>
                    <a:pt x="19590" y="11449"/>
                  </a:lnTo>
                  <a:lnTo>
                    <a:pt x="19625" y="11403"/>
                  </a:lnTo>
                  <a:lnTo>
                    <a:pt x="19661" y="11347"/>
                  </a:lnTo>
                  <a:lnTo>
                    <a:pt x="19692" y="11279"/>
                  </a:lnTo>
                  <a:lnTo>
                    <a:pt x="19719" y="11199"/>
                  </a:lnTo>
                  <a:lnTo>
                    <a:pt x="19746" y="11108"/>
                  </a:lnTo>
                  <a:lnTo>
                    <a:pt x="19768" y="11018"/>
                  </a:lnTo>
                  <a:lnTo>
                    <a:pt x="19786" y="10915"/>
                  </a:lnTo>
                  <a:lnTo>
                    <a:pt x="19799" y="10802"/>
                  </a:lnTo>
                  <a:lnTo>
                    <a:pt x="19808" y="10689"/>
                  </a:lnTo>
                  <a:lnTo>
                    <a:pt x="19812" y="10564"/>
                  </a:lnTo>
                  <a:lnTo>
                    <a:pt x="19812" y="10439"/>
                  </a:lnTo>
                  <a:lnTo>
                    <a:pt x="19803" y="10303"/>
                  </a:lnTo>
                  <a:lnTo>
                    <a:pt x="19781" y="10019"/>
                  </a:lnTo>
                  <a:lnTo>
                    <a:pt x="19754" y="9735"/>
                  </a:lnTo>
                  <a:lnTo>
                    <a:pt x="19728" y="9463"/>
                  </a:lnTo>
                  <a:lnTo>
                    <a:pt x="19697" y="9179"/>
                  </a:lnTo>
                  <a:lnTo>
                    <a:pt x="19661" y="8907"/>
                  </a:lnTo>
                  <a:lnTo>
                    <a:pt x="19625" y="8635"/>
                  </a:lnTo>
                  <a:lnTo>
                    <a:pt x="19590" y="8374"/>
                  </a:lnTo>
                  <a:lnTo>
                    <a:pt x="19545" y="8113"/>
                  </a:lnTo>
                  <a:lnTo>
                    <a:pt x="19456" y="7591"/>
                  </a:lnTo>
                  <a:lnTo>
                    <a:pt x="19358" y="7080"/>
                  </a:lnTo>
                  <a:lnTo>
                    <a:pt x="19256" y="6593"/>
                  </a:lnTo>
                  <a:lnTo>
                    <a:pt x="19140" y="6116"/>
                  </a:lnTo>
                  <a:lnTo>
                    <a:pt x="19015" y="5651"/>
                  </a:lnTo>
                  <a:lnTo>
                    <a:pt x="18886" y="5208"/>
                  </a:lnTo>
                  <a:lnTo>
                    <a:pt x="18748" y="4777"/>
                  </a:lnTo>
                  <a:lnTo>
                    <a:pt x="18601" y="4357"/>
                  </a:lnTo>
                  <a:lnTo>
                    <a:pt x="18450" y="3960"/>
                  </a:lnTo>
                  <a:lnTo>
                    <a:pt x="18294" y="3575"/>
                  </a:lnTo>
                  <a:lnTo>
                    <a:pt x="18129" y="3211"/>
                  </a:lnTo>
                  <a:lnTo>
                    <a:pt x="17960" y="2860"/>
                  </a:lnTo>
                  <a:lnTo>
                    <a:pt x="17787" y="2531"/>
                  </a:lnTo>
                  <a:lnTo>
                    <a:pt x="17609" y="2213"/>
                  </a:lnTo>
                  <a:lnTo>
                    <a:pt x="17426" y="1918"/>
                  </a:lnTo>
                  <a:lnTo>
                    <a:pt x="17239" y="1646"/>
                  </a:lnTo>
                  <a:lnTo>
                    <a:pt x="17048" y="1396"/>
                  </a:lnTo>
                  <a:lnTo>
                    <a:pt x="16852" y="1158"/>
                  </a:lnTo>
                  <a:lnTo>
                    <a:pt x="16656" y="942"/>
                  </a:lnTo>
                  <a:lnTo>
                    <a:pt x="16455" y="749"/>
                  </a:lnTo>
                  <a:lnTo>
                    <a:pt x="16255" y="579"/>
                  </a:lnTo>
                  <a:lnTo>
                    <a:pt x="16050" y="420"/>
                  </a:lnTo>
                  <a:lnTo>
                    <a:pt x="15845" y="296"/>
                  </a:lnTo>
                  <a:lnTo>
                    <a:pt x="15636" y="193"/>
                  </a:lnTo>
                  <a:lnTo>
                    <a:pt x="15427" y="103"/>
                  </a:lnTo>
                  <a:lnTo>
                    <a:pt x="15222" y="46"/>
                  </a:lnTo>
                  <a:lnTo>
                    <a:pt x="15013" y="12"/>
                  </a:lnTo>
                  <a:lnTo>
                    <a:pt x="1480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91;p49">
              <a:extLst>
                <a:ext uri="{FF2B5EF4-FFF2-40B4-BE49-F238E27FC236}">
                  <a16:creationId xmlns:a16="http://schemas.microsoft.com/office/drawing/2014/main" id="{05B5BC96-3214-57AC-16FD-C11BC8A19F54}"/>
                </a:ext>
              </a:extLst>
            </p:cNvPr>
            <p:cNvSpPr/>
            <p:nvPr/>
          </p:nvSpPr>
          <p:spPr>
            <a:xfrm>
              <a:off x="3422100" y="-5329675"/>
              <a:ext cx="734950" cy="1187950"/>
            </a:xfrm>
            <a:custGeom>
              <a:avLst/>
              <a:gdLst/>
              <a:ahLst/>
              <a:cxnLst/>
              <a:rect l="l" t="t" r="r" b="b"/>
              <a:pathLst>
                <a:path w="29398" h="47518" extrusionOk="0">
                  <a:moveTo>
                    <a:pt x="14603" y="1"/>
                  </a:moveTo>
                  <a:lnTo>
                    <a:pt x="14220" y="23"/>
                  </a:lnTo>
                  <a:lnTo>
                    <a:pt x="13846" y="57"/>
                  </a:lnTo>
                  <a:lnTo>
                    <a:pt x="13428" y="114"/>
                  </a:lnTo>
                  <a:lnTo>
                    <a:pt x="13018" y="205"/>
                  </a:lnTo>
                  <a:lnTo>
                    <a:pt x="12613" y="330"/>
                  </a:lnTo>
                  <a:lnTo>
                    <a:pt x="12208" y="466"/>
                  </a:lnTo>
                  <a:lnTo>
                    <a:pt x="11812" y="636"/>
                  </a:lnTo>
                  <a:lnTo>
                    <a:pt x="11416" y="829"/>
                  </a:lnTo>
                  <a:lnTo>
                    <a:pt x="11028" y="1044"/>
                  </a:lnTo>
                  <a:lnTo>
                    <a:pt x="10645" y="1294"/>
                  </a:lnTo>
                  <a:lnTo>
                    <a:pt x="10262" y="1555"/>
                  </a:lnTo>
                  <a:lnTo>
                    <a:pt x="9889" y="1850"/>
                  </a:lnTo>
                  <a:lnTo>
                    <a:pt x="9519" y="2168"/>
                  </a:lnTo>
                  <a:lnTo>
                    <a:pt x="9154" y="2497"/>
                  </a:lnTo>
                  <a:lnTo>
                    <a:pt x="8798" y="2860"/>
                  </a:lnTo>
                  <a:lnTo>
                    <a:pt x="8442" y="3246"/>
                  </a:lnTo>
                  <a:lnTo>
                    <a:pt x="8094" y="3654"/>
                  </a:lnTo>
                  <a:lnTo>
                    <a:pt x="7756" y="4074"/>
                  </a:lnTo>
                  <a:lnTo>
                    <a:pt x="7418" y="4528"/>
                  </a:lnTo>
                  <a:lnTo>
                    <a:pt x="7088" y="5004"/>
                  </a:lnTo>
                  <a:lnTo>
                    <a:pt x="6763" y="5492"/>
                  </a:lnTo>
                  <a:lnTo>
                    <a:pt x="6443" y="6003"/>
                  </a:lnTo>
                  <a:lnTo>
                    <a:pt x="6131" y="6536"/>
                  </a:lnTo>
                  <a:lnTo>
                    <a:pt x="5824" y="7092"/>
                  </a:lnTo>
                  <a:lnTo>
                    <a:pt x="5525" y="7659"/>
                  </a:lnTo>
                  <a:lnTo>
                    <a:pt x="5232" y="8261"/>
                  </a:lnTo>
                  <a:lnTo>
                    <a:pt x="4947" y="8873"/>
                  </a:lnTo>
                  <a:lnTo>
                    <a:pt x="4666" y="9497"/>
                  </a:lnTo>
                  <a:lnTo>
                    <a:pt x="4395" y="10155"/>
                  </a:lnTo>
                  <a:lnTo>
                    <a:pt x="4132" y="10825"/>
                  </a:lnTo>
                  <a:lnTo>
                    <a:pt x="3874" y="11505"/>
                  </a:lnTo>
                  <a:lnTo>
                    <a:pt x="3620" y="12209"/>
                  </a:lnTo>
                  <a:lnTo>
                    <a:pt x="3379" y="12935"/>
                  </a:lnTo>
                  <a:lnTo>
                    <a:pt x="3144" y="13673"/>
                  </a:lnTo>
                  <a:lnTo>
                    <a:pt x="2912" y="14433"/>
                  </a:lnTo>
                  <a:lnTo>
                    <a:pt x="2694" y="15204"/>
                  </a:lnTo>
                  <a:lnTo>
                    <a:pt x="2480" y="15987"/>
                  </a:lnTo>
                  <a:lnTo>
                    <a:pt x="2275" y="16793"/>
                  </a:lnTo>
                  <a:lnTo>
                    <a:pt x="2079" y="17610"/>
                  </a:lnTo>
                  <a:lnTo>
                    <a:pt x="1888" y="18449"/>
                  </a:lnTo>
                  <a:lnTo>
                    <a:pt x="1710" y="19300"/>
                  </a:lnTo>
                  <a:lnTo>
                    <a:pt x="1536" y="20163"/>
                  </a:lnTo>
                  <a:lnTo>
                    <a:pt x="1372" y="21048"/>
                  </a:lnTo>
                  <a:lnTo>
                    <a:pt x="1216" y="21932"/>
                  </a:lnTo>
                  <a:lnTo>
                    <a:pt x="1069" y="22840"/>
                  </a:lnTo>
                  <a:lnTo>
                    <a:pt x="935" y="23759"/>
                  </a:lnTo>
                  <a:lnTo>
                    <a:pt x="806" y="24701"/>
                  </a:lnTo>
                  <a:lnTo>
                    <a:pt x="686" y="25643"/>
                  </a:lnTo>
                  <a:lnTo>
                    <a:pt x="575" y="26607"/>
                  </a:lnTo>
                  <a:lnTo>
                    <a:pt x="472" y="27571"/>
                  </a:lnTo>
                  <a:lnTo>
                    <a:pt x="383" y="28559"/>
                  </a:lnTo>
                  <a:lnTo>
                    <a:pt x="303" y="29557"/>
                  </a:lnTo>
                  <a:lnTo>
                    <a:pt x="227" y="30567"/>
                  </a:lnTo>
                  <a:lnTo>
                    <a:pt x="165" y="31577"/>
                  </a:lnTo>
                  <a:lnTo>
                    <a:pt x="112" y="32609"/>
                  </a:lnTo>
                  <a:lnTo>
                    <a:pt x="72" y="33642"/>
                  </a:lnTo>
                  <a:lnTo>
                    <a:pt x="36" y="34697"/>
                  </a:lnTo>
                  <a:lnTo>
                    <a:pt x="14" y="35752"/>
                  </a:lnTo>
                  <a:lnTo>
                    <a:pt x="5" y="36818"/>
                  </a:lnTo>
                  <a:lnTo>
                    <a:pt x="0" y="37896"/>
                  </a:lnTo>
                  <a:lnTo>
                    <a:pt x="9" y="38986"/>
                  </a:lnTo>
                  <a:lnTo>
                    <a:pt x="31" y="40075"/>
                  </a:lnTo>
                  <a:lnTo>
                    <a:pt x="63" y="41187"/>
                  </a:lnTo>
                  <a:lnTo>
                    <a:pt x="103" y="42287"/>
                  </a:lnTo>
                  <a:lnTo>
                    <a:pt x="156" y="43411"/>
                  </a:lnTo>
                  <a:lnTo>
                    <a:pt x="183" y="43978"/>
                  </a:lnTo>
                  <a:lnTo>
                    <a:pt x="218" y="44534"/>
                  </a:lnTo>
                  <a:lnTo>
                    <a:pt x="223" y="44681"/>
                  </a:lnTo>
                  <a:lnTo>
                    <a:pt x="227" y="44829"/>
                  </a:lnTo>
                  <a:lnTo>
                    <a:pt x="227" y="44965"/>
                  </a:lnTo>
                  <a:lnTo>
                    <a:pt x="227" y="45101"/>
                  </a:lnTo>
                  <a:lnTo>
                    <a:pt x="218" y="45226"/>
                  </a:lnTo>
                  <a:lnTo>
                    <a:pt x="214" y="45351"/>
                  </a:lnTo>
                  <a:lnTo>
                    <a:pt x="201" y="45476"/>
                  </a:lnTo>
                  <a:lnTo>
                    <a:pt x="187" y="45600"/>
                  </a:lnTo>
                  <a:lnTo>
                    <a:pt x="170" y="45714"/>
                  </a:lnTo>
                  <a:lnTo>
                    <a:pt x="152" y="45816"/>
                  </a:lnTo>
                  <a:lnTo>
                    <a:pt x="134" y="45918"/>
                  </a:lnTo>
                  <a:lnTo>
                    <a:pt x="107" y="46020"/>
                  </a:lnTo>
                  <a:lnTo>
                    <a:pt x="58" y="46202"/>
                  </a:lnTo>
                  <a:lnTo>
                    <a:pt x="0" y="46372"/>
                  </a:lnTo>
                  <a:lnTo>
                    <a:pt x="18" y="46451"/>
                  </a:lnTo>
                  <a:lnTo>
                    <a:pt x="63" y="46326"/>
                  </a:lnTo>
                  <a:lnTo>
                    <a:pt x="116" y="46213"/>
                  </a:lnTo>
                  <a:lnTo>
                    <a:pt x="170" y="46122"/>
                  </a:lnTo>
                  <a:lnTo>
                    <a:pt x="227" y="46054"/>
                  </a:lnTo>
                  <a:lnTo>
                    <a:pt x="294" y="45997"/>
                  </a:lnTo>
                  <a:lnTo>
                    <a:pt x="361" y="45963"/>
                  </a:lnTo>
                  <a:lnTo>
                    <a:pt x="432" y="45941"/>
                  </a:lnTo>
                  <a:lnTo>
                    <a:pt x="508" y="45952"/>
                  </a:lnTo>
                  <a:lnTo>
                    <a:pt x="1661" y="46224"/>
                  </a:lnTo>
                  <a:lnTo>
                    <a:pt x="2805" y="46485"/>
                  </a:lnTo>
                  <a:lnTo>
                    <a:pt x="3949" y="46712"/>
                  </a:lnTo>
                  <a:lnTo>
                    <a:pt x="5089" y="46916"/>
                  </a:lnTo>
                  <a:lnTo>
                    <a:pt x="6224" y="47109"/>
                  </a:lnTo>
                  <a:lnTo>
                    <a:pt x="7355" y="47268"/>
                  </a:lnTo>
                  <a:lnTo>
                    <a:pt x="8486" y="47404"/>
                  </a:lnTo>
                  <a:lnTo>
                    <a:pt x="9617" y="47518"/>
                  </a:lnTo>
                  <a:lnTo>
                    <a:pt x="9581" y="47450"/>
                  </a:lnTo>
                  <a:lnTo>
                    <a:pt x="9546" y="47370"/>
                  </a:lnTo>
                  <a:lnTo>
                    <a:pt x="9515" y="47280"/>
                  </a:lnTo>
                  <a:lnTo>
                    <a:pt x="9483" y="47189"/>
                  </a:lnTo>
                  <a:lnTo>
                    <a:pt x="9457" y="47098"/>
                  </a:lnTo>
                  <a:lnTo>
                    <a:pt x="9430" y="46996"/>
                  </a:lnTo>
                  <a:lnTo>
                    <a:pt x="9408" y="46894"/>
                  </a:lnTo>
                  <a:lnTo>
                    <a:pt x="9390" y="46792"/>
                  </a:lnTo>
                  <a:lnTo>
                    <a:pt x="9377" y="46678"/>
                  </a:lnTo>
                  <a:lnTo>
                    <a:pt x="9363" y="46565"/>
                  </a:lnTo>
                  <a:lnTo>
                    <a:pt x="9359" y="46440"/>
                  </a:lnTo>
                  <a:lnTo>
                    <a:pt x="9354" y="46326"/>
                  </a:lnTo>
                  <a:lnTo>
                    <a:pt x="9359" y="46202"/>
                  </a:lnTo>
                  <a:lnTo>
                    <a:pt x="9363" y="46066"/>
                  </a:lnTo>
                  <a:lnTo>
                    <a:pt x="9372" y="45941"/>
                  </a:lnTo>
                  <a:lnTo>
                    <a:pt x="9390" y="45805"/>
                  </a:lnTo>
                  <a:lnTo>
                    <a:pt x="9474" y="45260"/>
                  </a:lnTo>
                  <a:lnTo>
                    <a:pt x="9564" y="44727"/>
                  </a:lnTo>
                  <a:lnTo>
                    <a:pt x="9657" y="44205"/>
                  </a:lnTo>
                  <a:lnTo>
                    <a:pt x="9759" y="43694"/>
                  </a:lnTo>
                  <a:lnTo>
                    <a:pt x="9871" y="43184"/>
                  </a:lnTo>
                  <a:lnTo>
                    <a:pt x="9982" y="42696"/>
                  </a:lnTo>
                  <a:lnTo>
                    <a:pt x="10107" y="42219"/>
                  </a:lnTo>
                  <a:lnTo>
                    <a:pt x="10231" y="41754"/>
                  </a:lnTo>
                  <a:lnTo>
                    <a:pt x="10365" y="41300"/>
                  </a:lnTo>
                  <a:lnTo>
                    <a:pt x="10503" y="40858"/>
                  </a:lnTo>
                  <a:lnTo>
                    <a:pt x="10645" y="40438"/>
                  </a:lnTo>
                  <a:lnTo>
                    <a:pt x="10792" y="40029"/>
                  </a:lnTo>
                  <a:lnTo>
                    <a:pt x="10944" y="39632"/>
                  </a:lnTo>
                  <a:lnTo>
                    <a:pt x="11104" y="39247"/>
                  </a:lnTo>
                  <a:lnTo>
                    <a:pt x="11269" y="38883"/>
                  </a:lnTo>
                  <a:lnTo>
                    <a:pt x="11433" y="38543"/>
                  </a:lnTo>
                  <a:lnTo>
                    <a:pt x="11607" y="38214"/>
                  </a:lnTo>
                  <a:lnTo>
                    <a:pt x="11781" y="37896"/>
                  </a:lnTo>
                  <a:lnTo>
                    <a:pt x="11963" y="37601"/>
                  </a:lnTo>
                  <a:lnTo>
                    <a:pt x="12146" y="37329"/>
                  </a:lnTo>
                  <a:lnTo>
                    <a:pt x="12337" y="37068"/>
                  </a:lnTo>
                  <a:lnTo>
                    <a:pt x="12529" y="36830"/>
                  </a:lnTo>
                  <a:lnTo>
                    <a:pt x="12725" y="36614"/>
                  </a:lnTo>
                  <a:lnTo>
                    <a:pt x="12920" y="36421"/>
                  </a:lnTo>
                  <a:lnTo>
                    <a:pt x="13125" y="36251"/>
                  </a:lnTo>
                  <a:lnTo>
                    <a:pt x="13330" y="36092"/>
                  </a:lnTo>
                  <a:lnTo>
                    <a:pt x="13539" y="35968"/>
                  </a:lnTo>
                  <a:lnTo>
                    <a:pt x="13749" y="35854"/>
                  </a:lnTo>
                  <a:lnTo>
                    <a:pt x="13962" y="35775"/>
                  </a:lnTo>
                  <a:lnTo>
                    <a:pt x="14176" y="35718"/>
                  </a:lnTo>
                  <a:lnTo>
                    <a:pt x="14399" y="35684"/>
                  </a:lnTo>
                  <a:lnTo>
                    <a:pt x="14617" y="35673"/>
                  </a:lnTo>
                  <a:lnTo>
                    <a:pt x="14826" y="35684"/>
                  </a:lnTo>
                  <a:lnTo>
                    <a:pt x="15035" y="35718"/>
                  </a:lnTo>
                  <a:lnTo>
                    <a:pt x="15240" y="35775"/>
                  </a:lnTo>
                  <a:lnTo>
                    <a:pt x="15449" y="35865"/>
                  </a:lnTo>
                  <a:lnTo>
                    <a:pt x="15658" y="35968"/>
                  </a:lnTo>
                  <a:lnTo>
                    <a:pt x="15863" y="36092"/>
                  </a:lnTo>
                  <a:lnTo>
                    <a:pt x="16068" y="36251"/>
                  </a:lnTo>
                  <a:lnTo>
                    <a:pt x="16268" y="36421"/>
                  </a:lnTo>
                  <a:lnTo>
                    <a:pt x="16469" y="36614"/>
                  </a:lnTo>
                  <a:lnTo>
                    <a:pt x="16665" y="36830"/>
                  </a:lnTo>
                  <a:lnTo>
                    <a:pt x="16861" y="37068"/>
                  </a:lnTo>
                  <a:lnTo>
                    <a:pt x="17052" y="37318"/>
                  </a:lnTo>
                  <a:lnTo>
                    <a:pt x="17239" y="37590"/>
                  </a:lnTo>
                  <a:lnTo>
                    <a:pt x="17422" y="37885"/>
                  </a:lnTo>
                  <a:lnTo>
                    <a:pt x="17600" y="38203"/>
                  </a:lnTo>
                  <a:lnTo>
                    <a:pt x="17773" y="38532"/>
                  </a:lnTo>
                  <a:lnTo>
                    <a:pt x="17942" y="38883"/>
                  </a:lnTo>
                  <a:lnTo>
                    <a:pt x="18107" y="39247"/>
                  </a:lnTo>
                  <a:lnTo>
                    <a:pt x="18263" y="39632"/>
                  </a:lnTo>
                  <a:lnTo>
                    <a:pt x="18414" y="40029"/>
                  </a:lnTo>
                  <a:lnTo>
                    <a:pt x="18561" y="40449"/>
                  </a:lnTo>
                  <a:lnTo>
                    <a:pt x="18699" y="40880"/>
                  </a:lnTo>
                  <a:lnTo>
                    <a:pt x="18828" y="41323"/>
                  </a:lnTo>
                  <a:lnTo>
                    <a:pt x="18953" y="41788"/>
                  </a:lnTo>
                  <a:lnTo>
                    <a:pt x="19069" y="42265"/>
                  </a:lnTo>
                  <a:lnTo>
                    <a:pt x="19171" y="42752"/>
                  </a:lnTo>
                  <a:lnTo>
                    <a:pt x="19269" y="43263"/>
                  </a:lnTo>
                  <a:lnTo>
                    <a:pt x="19358" y="43785"/>
                  </a:lnTo>
                  <a:lnTo>
                    <a:pt x="19403" y="44046"/>
                  </a:lnTo>
                  <a:lnTo>
                    <a:pt x="19438" y="44307"/>
                  </a:lnTo>
                  <a:lnTo>
                    <a:pt x="19474" y="44579"/>
                  </a:lnTo>
                  <a:lnTo>
                    <a:pt x="19510" y="44851"/>
                  </a:lnTo>
                  <a:lnTo>
                    <a:pt x="19541" y="45135"/>
                  </a:lnTo>
                  <a:lnTo>
                    <a:pt x="19567" y="45407"/>
                  </a:lnTo>
                  <a:lnTo>
                    <a:pt x="19594" y="45691"/>
                  </a:lnTo>
                  <a:lnTo>
                    <a:pt x="19616" y="45975"/>
                  </a:lnTo>
                  <a:lnTo>
                    <a:pt x="19625" y="46111"/>
                  </a:lnTo>
                  <a:lnTo>
                    <a:pt x="19625" y="46236"/>
                  </a:lnTo>
                  <a:lnTo>
                    <a:pt x="19621" y="46361"/>
                  </a:lnTo>
                  <a:lnTo>
                    <a:pt x="19612" y="46474"/>
                  </a:lnTo>
                  <a:lnTo>
                    <a:pt x="19599" y="46587"/>
                  </a:lnTo>
                  <a:lnTo>
                    <a:pt x="19581" y="46690"/>
                  </a:lnTo>
                  <a:lnTo>
                    <a:pt x="19559" y="46780"/>
                  </a:lnTo>
                  <a:lnTo>
                    <a:pt x="19532" y="46871"/>
                  </a:lnTo>
                  <a:lnTo>
                    <a:pt x="19505" y="46951"/>
                  </a:lnTo>
                  <a:lnTo>
                    <a:pt x="19474" y="47019"/>
                  </a:lnTo>
                  <a:lnTo>
                    <a:pt x="19438" y="47075"/>
                  </a:lnTo>
                  <a:lnTo>
                    <a:pt x="19403" y="47121"/>
                  </a:lnTo>
                  <a:lnTo>
                    <a:pt x="19363" y="47166"/>
                  </a:lnTo>
                  <a:lnTo>
                    <a:pt x="19327" y="47200"/>
                  </a:lnTo>
                  <a:lnTo>
                    <a:pt x="19283" y="47211"/>
                  </a:lnTo>
                  <a:lnTo>
                    <a:pt x="19242" y="47223"/>
                  </a:lnTo>
                  <a:lnTo>
                    <a:pt x="19242" y="47393"/>
                  </a:lnTo>
                  <a:lnTo>
                    <a:pt x="19861" y="47314"/>
                  </a:lnTo>
                  <a:lnTo>
                    <a:pt x="20485" y="47211"/>
                  </a:lnTo>
                  <a:lnTo>
                    <a:pt x="21103" y="47109"/>
                  </a:lnTo>
                  <a:lnTo>
                    <a:pt x="21722" y="46996"/>
                  </a:lnTo>
                  <a:lnTo>
                    <a:pt x="22346" y="46882"/>
                  </a:lnTo>
                  <a:lnTo>
                    <a:pt x="22969" y="46746"/>
                  </a:lnTo>
                  <a:lnTo>
                    <a:pt x="23592" y="46599"/>
                  </a:lnTo>
                  <a:lnTo>
                    <a:pt x="24215" y="46451"/>
                  </a:lnTo>
                  <a:lnTo>
                    <a:pt x="24843" y="46281"/>
                  </a:lnTo>
                  <a:lnTo>
                    <a:pt x="25467" y="46111"/>
                  </a:lnTo>
                  <a:lnTo>
                    <a:pt x="26094" y="45929"/>
                  </a:lnTo>
                  <a:lnTo>
                    <a:pt x="26722" y="45725"/>
                  </a:lnTo>
                  <a:lnTo>
                    <a:pt x="27350" y="45521"/>
                  </a:lnTo>
                  <a:lnTo>
                    <a:pt x="27982" y="45305"/>
                  </a:lnTo>
                  <a:lnTo>
                    <a:pt x="28610" y="45078"/>
                  </a:lnTo>
                  <a:lnTo>
                    <a:pt x="29242" y="44840"/>
                  </a:lnTo>
                  <a:lnTo>
                    <a:pt x="29189" y="44727"/>
                  </a:lnTo>
                  <a:lnTo>
                    <a:pt x="29140" y="44602"/>
                  </a:lnTo>
                  <a:lnTo>
                    <a:pt x="29117" y="44534"/>
                  </a:lnTo>
                  <a:lnTo>
                    <a:pt x="29095" y="44454"/>
                  </a:lnTo>
                  <a:lnTo>
                    <a:pt x="29077" y="44375"/>
                  </a:lnTo>
                  <a:lnTo>
                    <a:pt x="29064" y="44284"/>
                  </a:lnTo>
                  <a:lnTo>
                    <a:pt x="29050" y="44193"/>
                  </a:lnTo>
                  <a:lnTo>
                    <a:pt x="29037" y="44103"/>
                  </a:lnTo>
                  <a:lnTo>
                    <a:pt x="29028" y="44001"/>
                  </a:lnTo>
                  <a:lnTo>
                    <a:pt x="29024" y="43898"/>
                  </a:lnTo>
                  <a:lnTo>
                    <a:pt x="29019" y="43785"/>
                  </a:lnTo>
                  <a:lnTo>
                    <a:pt x="29019" y="43683"/>
                  </a:lnTo>
                  <a:lnTo>
                    <a:pt x="29019" y="43558"/>
                  </a:lnTo>
                  <a:lnTo>
                    <a:pt x="29024" y="43445"/>
                  </a:lnTo>
                  <a:lnTo>
                    <a:pt x="29095" y="42231"/>
                  </a:lnTo>
                  <a:lnTo>
                    <a:pt x="29157" y="41028"/>
                  </a:lnTo>
                  <a:lnTo>
                    <a:pt x="29215" y="39825"/>
                  </a:lnTo>
                  <a:lnTo>
                    <a:pt x="29269" y="38623"/>
                  </a:lnTo>
                  <a:lnTo>
                    <a:pt x="29313" y="37431"/>
                  </a:lnTo>
                  <a:lnTo>
                    <a:pt x="29349" y="36240"/>
                  </a:lnTo>
                  <a:lnTo>
                    <a:pt x="29375" y="35060"/>
                  </a:lnTo>
                  <a:lnTo>
                    <a:pt x="29393" y="33880"/>
                  </a:lnTo>
                  <a:lnTo>
                    <a:pt x="29398" y="32723"/>
                  </a:lnTo>
                  <a:lnTo>
                    <a:pt x="29398" y="32133"/>
                  </a:lnTo>
                  <a:lnTo>
                    <a:pt x="29398" y="31565"/>
                  </a:lnTo>
                  <a:lnTo>
                    <a:pt x="29393" y="30987"/>
                  </a:lnTo>
                  <a:lnTo>
                    <a:pt x="29384" y="30408"/>
                  </a:lnTo>
                  <a:lnTo>
                    <a:pt x="29375" y="29841"/>
                  </a:lnTo>
                  <a:lnTo>
                    <a:pt x="29358" y="29273"/>
                  </a:lnTo>
                  <a:lnTo>
                    <a:pt x="29344" y="28706"/>
                  </a:lnTo>
                  <a:lnTo>
                    <a:pt x="29322" y="28139"/>
                  </a:lnTo>
                  <a:lnTo>
                    <a:pt x="29300" y="27571"/>
                  </a:lnTo>
                  <a:lnTo>
                    <a:pt x="29273" y="27016"/>
                  </a:lnTo>
                  <a:lnTo>
                    <a:pt x="29246" y="26460"/>
                  </a:lnTo>
                  <a:lnTo>
                    <a:pt x="29211" y="25904"/>
                  </a:lnTo>
                  <a:lnTo>
                    <a:pt x="29175" y="25359"/>
                  </a:lnTo>
                  <a:lnTo>
                    <a:pt x="29135" y="24814"/>
                  </a:lnTo>
                  <a:lnTo>
                    <a:pt x="29091" y="24270"/>
                  </a:lnTo>
                  <a:lnTo>
                    <a:pt x="29046" y="23725"/>
                  </a:lnTo>
                  <a:lnTo>
                    <a:pt x="28993" y="23192"/>
                  </a:lnTo>
                  <a:lnTo>
                    <a:pt x="28939" y="22647"/>
                  </a:lnTo>
                  <a:lnTo>
                    <a:pt x="28881" y="22114"/>
                  </a:lnTo>
                  <a:lnTo>
                    <a:pt x="28819" y="21592"/>
                  </a:lnTo>
                  <a:lnTo>
                    <a:pt x="28752" y="21070"/>
                  </a:lnTo>
                  <a:lnTo>
                    <a:pt x="28681" y="20548"/>
                  </a:lnTo>
                  <a:lnTo>
                    <a:pt x="28605" y="20026"/>
                  </a:lnTo>
                  <a:lnTo>
                    <a:pt x="28525" y="19516"/>
                  </a:lnTo>
                  <a:lnTo>
                    <a:pt x="28445" y="19005"/>
                  </a:lnTo>
                  <a:lnTo>
                    <a:pt x="28356" y="18495"/>
                  </a:lnTo>
                  <a:lnTo>
                    <a:pt x="28262" y="17995"/>
                  </a:lnTo>
                  <a:lnTo>
                    <a:pt x="28169" y="17496"/>
                  </a:lnTo>
                  <a:lnTo>
                    <a:pt x="28067" y="16997"/>
                  </a:lnTo>
                  <a:lnTo>
                    <a:pt x="27960" y="16509"/>
                  </a:lnTo>
                  <a:lnTo>
                    <a:pt x="27848" y="16021"/>
                  </a:lnTo>
                  <a:lnTo>
                    <a:pt x="27733" y="15545"/>
                  </a:lnTo>
                  <a:lnTo>
                    <a:pt x="27612" y="15057"/>
                  </a:lnTo>
                  <a:lnTo>
                    <a:pt x="27488" y="14592"/>
                  </a:lnTo>
                  <a:lnTo>
                    <a:pt x="27359" y="14115"/>
                  </a:lnTo>
                  <a:lnTo>
                    <a:pt x="27221" y="13650"/>
                  </a:lnTo>
                  <a:lnTo>
                    <a:pt x="27083" y="13196"/>
                  </a:lnTo>
                  <a:lnTo>
                    <a:pt x="26936" y="12742"/>
                  </a:lnTo>
                  <a:lnTo>
                    <a:pt x="26784" y="12288"/>
                  </a:lnTo>
                  <a:lnTo>
                    <a:pt x="26629" y="11846"/>
                  </a:lnTo>
                  <a:lnTo>
                    <a:pt x="26464" y="11403"/>
                  </a:lnTo>
                  <a:lnTo>
                    <a:pt x="26299" y="10961"/>
                  </a:lnTo>
                  <a:lnTo>
                    <a:pt x="26125" y="10530"/>
                  </a:lnTo>
                  <a:lnTo>
                    <a:pt x="25947" y="10110"/>
                  </a:lnTo>
                  <a:lnTo>
                    <a:pt x="25760" y="9690"/>
                  </a:lnTo>
                  <a:lnTo>
                    <a:pt x="25569" y="9270"/>
                  </a:lnTo>
                  <a:lnTo>
                    <a:pt x="25422" y="8953"/>
                  </a:lnTo>
                  <a:lnTo>
                    <a:pt x="25271" y="8646"/>
                  </a:lnTo>
                  <a:lnTo>
                    <a:pt x="25115" y="8340"/>
                  </a:lnTo>
                  <a:lnTo>
                    <a:pt x="24959" y="8034"/>
                  </a:lnTo>
                  <a:lnTo>
                    <a:pt x="24803" y="7750"/>
                  </a:lnTo>
                  <a:lnTo>
                    <a:pt x="24643" y="7455"/>
                  </a:lnTo>
                  <a:lnTo>
                    <a:pt x="24483" y="7171"/>
                  </a:lnTo>
                  <a:lnTo>
                    <a:pt x="24318" y="6899"/>
                  </a:lnTo>
                  <a:lnTo>
                    <a:pt x="24153" y="6627"/>
                  </a:lnTo>
                  <a:lnTo>
                    <a:pt x="23988" y="6366"/>
                  </a:lnTo>
                  <a:lnTo>
                    <a:pt x="23650" y="5844"/>
                  </a:lnTo>
                  <a:lnTo>
                    <a:pt x="23307" y="5356"/>
                  </a:lnTo>
                  <a:lnTo>
                    <a:pt x="22960" y="4891"/>
                  </a:lnTo>
                  <a:lnTo>
                    <a:pt x="22608" y="4437"/>
                  </a:lnTo>
                  <a:lnTo>
                    <a:pt x="22248" y="4017"/>
                  </a:lnTo>
                  <a:lnTo>
                    <a:pt x="21887" y="3609"/>
                  </a:lnTo>
                  <a:lnTo>
                    <a:pt x="21517" y="3234"/>
                  </a:lnTo>
                  <a:lnTo>
                    <a:pt x="21148" y="2871"/>
                  </a:lnTo>
                  <a:lnTo>
                    <a:pt x="20774" y="2531"/>
                  </a:lnTo>
                  <a:lnTo>
                    <a:pt x="20396" y="2213"/>
                  </a:lnTo>
                  <a:lnTo>
                    <a:pt x="20017" y="1918"/>
                  </a:lnTo>
                  <a:lnTo>
                    <a:pt x="19634" y="1646"/>
                  </a:lnTo>
                  <a:lnTo>
                    <a:pt x="19251" y="1396"/>
                  </a:lnTo>
                  <a:lnTo>
                    <a:pt x="18864" y="1169"/>
                  </a:lnTo>
                  <a:lnTo>
                    <a:pt x="18477" y="954"/>
                  </a:lnTo>
                  <a:lnTo>
                    <a:pt x="18089" y="772"/>
                  </a:lnTo>
                  <a:lnTo>
                    <a:pt x="17698" y="602"/>
                  </a:lnTo>
                  <a:lnTo>
                    <a:pt x="17310" y="454"/>
                  </a:lnTo>
                  <a:lnTo>
                    <a:pt x="16918" y="330"/>
                  </a:lnTo>
                  <a:lnTo>
                    <a:pt x="16531" y="228"/>
                  </a:lnTo>
                  <a:lnTo>
                    <a:pt x="16144" y="137"/>
                  </a:lnTo>
                  <a:lnTo>
                    <a:pt x="15756" y="69"/>
                  </a:lnTo>
                  <a:lnTo>
                    <a:pt x="15369" y="23"/>
                  </a:lnTo>
                  <a:lnTo>
                    <a:pt x="1498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92;p49">
              <a:extLst>
                <a:ext uri="{FF2B5EF4-FFF2-40B4-BE49-F238E27FC236}">
                  <a16:creationId xmlns:a16="http://schemas.microsoft.com/office/drawing/2014/main" id="{6D75C586-DE83-2F2A-7ABD-16EC8212AFB2}"/>
                </a:ext>
              </a:extLst>
            </p:cNvPr>
            <p:cNvSpPr/>
            <p:nvPr/>
          </p:nvSpPr>
          <p:spPr>
            <a:xfrm>
              <a:off x="3465500" y="-3446800"/>
              <a:ext cx="106550" cy="219575"/>
            </a:xfrm>
            <a:custGeom>
              <a:avLst/>
              <a:gdLst/>
              <a:ahLst/>
              <a:cxnLst/>
              <a:rect l="l" t="t" r="r" b="b"/>
              <a:pathLst>
                <a:path w="4262" h="8783" extrusionOk="0">
                  <a:moveTo>
                    <a:pt x="3050" y="1"/>
                  </a:moveTo>
                  <a:lnTo>
                    <a:pt x="2952" y="12"/>
                  </a:lnTo>
                  <a:lnTo>
                    <a:pt x="2850" y="35"/>
                  </a:lnTo>
                  <a:lnTo>
                    <a:pt x="2743" y="91"/>
                  </a:lnTo>
                  <a:lnTo>
                    <a:pt x="2708" y="125"/>
                  </a:lnTo>
                  <a:lnTo>
                    <a:pt x="2672" y="159"/>
                  </a:lnTo>
                  <a:lnTo>
                    <a:pt x="2645" y="205"/>
                  </a:lnTo>
                  <a:lnTo>
                    <a:pt x="2619" y="262"/>
                  </a:lnTo>
                  <a:lnTo>
                    <a:pt x="2592" y="318"/>
                  </a:lnTo>
                  <a:lnTo>
                    <a:pt x="2574" y="386"/>
                  </a:lnTo>
                  <a:lnTo>
                    <a:pt x="2556" y="454"/>
                  </a:lnTo>
                  <a:lnTo>
                    <a:pt x="2543" y="523"/>
                  </a:lnTo>
                  <a:lnTo>
                    <a:pt x="2529" y="602"/>
                  </a:lnTo>
                  <a:lnTo>
                    <a:pt x="2525" y="693"/>
                  </a:lnTo>
                  <a:lnTo>
                    <a:pt x="2521" y="772"/>
                  </a:lnTo>
                  <a:lnTo>
                    <a:pt x="2516" y="852"/>
                  </a:lnTo>
                  <a:lnTo>
                    <a:pt x="2516" y="942"/>
                  </a:lnTo>
                  <a:lnTo>
                    <a:pt x="2521" y="1022"/>
                  </a:lnTo>
                  <a:lnTo>
                    <a:pt x="2529" y="1101"/>
                  </a:lnTo>
                  <a:lnTo>
                    <a:pt x="2538" y="1181"/>
                  </a:lnTo>
                  <a:lnTo>
                    <a:pt x="2556" y="1305"/>
                  </a:lnTo>
                  <a:lnTo>
                    <a:pt x="2578" y="1419"/>
                  </a:lnTo>
                  <a:lnTo>
                    <a:pt x="2610" y="1521"/>
                  </a:lnTo>
                  <a:lnTo>
                    <a:pt x="2645" y="1600"/>
                  </a:lnTo>
                  <a:lnTo>
                    <a:pt x="2685" y="1680"/>
                  </a:lnTo>
                  <a:lnTo>
                    <a:pt x="2730" y="1737"/>
                  </a:lnTo>
                  <a:lnTo>
                    <a:pt x="2779" y="1771"/>
                  </a:lnTo>
                  <a:lnTo>
                    <a:pt x="2837" y="1782"/>
                  </a:lnTo>
                  <a:lnTo>
                    <a:pt x="2881" y="1793"/>
                  </a:lnTo>
                  <a:lnTo>
                    <a:pt x="2921" y="1805"/>
                  </a:lnTo>
                  <a:lnTo>
                    <a:pt x="2966" y="1827"/>
                  </a:lnTo>
                  <a:lnTo>
                    <a:pt x="3006" y="1850"/>
                  </a:lnTo>
                  <a:lnTo>
                    <a:pt x="3041" y="1884"/>
                  </a:lnTo>
                  <a:lnTo>
                    <a:pt x="3077" y="1929"/>
                  </a:lnTo>
                  <a:lnTo>
                    <a:pt x="3113" y="1975"/>
                  </a:lnTo>
                  <a:lnTo>
                    <a:pt x="3144" y="2020"/>
                  </a:lnTo>
                  <a:lnTo>
                    <a:pt x="3175" y="2077"/>
                  </a:lnTo>
                  <a:lnTo>
                    <a:pt x="3202" y="2145"/>
                  </a:lnTo>
                  <a:lnTo>
                    <a:pt x="3255" y="2281"/>
                  </a:lnTo>
                  <a:lnTo>
                    <a:pt x="3300" y="2440"/>
                  </a:lnTo>
                  <a:lnTo>
                    <a:pt x="3335" y="2610"/>
                  </a:lnTo>
                  <a:lnTo>
                    <a:pt x="3366" y="2792"/>
                  </a:lnTo>
                  <a:lnTo>
                    <a:pt x="3384" y="2985"/>
                  </a:lnTo>
                  <a:lnTo>
                    <a:pt x="3398" y="3189"/>
                  </a:lnTo>
                  <a:lnTo>
                    <a:pt x="3398" y="3404"/>
                  </a:lnTo>
                  <a:lnTo>
                    <a:pt x="3393" y="3609"/>
                  </a:lnTo>
                  <a:lnTo>
                    <a:pt x="3375" y="3824"/>
                  </a:lnTo>
                  <a:lnTo>
                    <a:pt x="3353" y="4028"/>
                  </a:lnTo>
                  <a:lnTo>
                    <a:pt x="3317" y="4244"/>
                  </a:lnTo>
                  <a:lnTo>
                    <a:pt x="3295" y="4346"/>
                  </a:lnTo>
                  <a:lnTo>
                    <a:pt x="3273" y="4448"/>
                  </a:lnTo>
                  <a:lnTo>
                    <a:pt x="3220" y="4641"/>
                  </a:lnTo>
                  <a:lnTo>
                    <a:pt x="3157" y="4834"/>
                  </a:lnTo>
                  <a:lnTo>
                    <a:pt x="3090" y="5004"/>
                  </a:lnTo>
                  <a:lnTo>
                    <a:pt x="3015" y="5163"/>
                  </a:lnTo>
                  <a:lnTo>
                    <a:pt x="2944" y="5311"/>
                  </a:lnTo>
                  <a:lnTo>
                    <a:pt x="2868" y="5435"/>
                  </a:lnTo>
                  <a:lnTo>
                    <a:pt x="2792" y="5560"/>
                  </a:lnTo>
                  <a:lnTo>
                    <a:pt x="2721" y="5651"/>
                  </a:lnTo>
                  <a:lnTo>
                    <a:pt x="2650" y="5730"/>
                  </a:lnTo>
                  <a:lnTo>
                    <a:pt x="2578" y="5810"/>
                  </a:lnTo>
                  <a:lnTo>
                    <a:pt x="2507" y="5878"/>
                  </a:lnTo>
                  <a:lnTo>
                    <a:pt x="2432" y="5935"/>
                  </a:lnTo>
                  <a:lnTo>
                    <a:pt x="2356" y="5980"/>
                  </a:lnTo>
                  <a:lnTo>
                    <a:pt x="2280" y="6014"/>
                  </a:lnTo>
                  <a:lnTo>
                    <a:pt x="2204" y="6048"/>
                  </a:lnTo>
                  <a:lnTo>
                    <a:pt x="2129" y="6059"/>
                  </a:lnTo>
                  <a:lnTo>
                    <a:pt x="2049" y="6071"/>
                  </a:lnTo>
                  <a:lnTo>
                    <a:pt x="1973" y="6059"/>
                  </a:lnTo>
                  <a:lnTo>
                    <a:pt x="1897" y="6048"/>
                  </a:lnTo>
                  <a:lnTo>
                    <a:pt x="1817" y="6025"/>
                  </a:lnTo>
                  <a:lnTo>
                    <a:pt x="1741" y="5991"/>
                  </a:lnTo>
                  <a:lnTo>
                    <a:pt x="1666" y="5935"/>
                  </a:lnTo>
                  <a:lnTo>
                    <a:pt x="1590" y="5878"/>
                  </a:lnTo>
                  <a:lnTo>
                    <a:pt x="1532" y="5832"/>
                  </a:lnTo>
                  <a:lnTo>
                    <a:pt x="1470" y="5764"/>
                  </a:lnTo>
                  <a:lnTo>
                    <a:pt x="1408" y="5696"/>
                  </a:lnTo>
                  <a:lnTo>
                    <a:pt x="1345" y="5606"/>
                  </a:lnTo>
                  <a:lnTo>
                    <a:pt x="1287" y="5515"/>
                  </a:lnTo>
                  <a:lnTo>
                    <a:pt x="1229" y="5413"/>
                  </a:lnTo>
                  <a:lnTo>
                    <a:pt x="1172" y="5299"/>
                  </a:lnTo>
                  <a:lnTo>
                    <a:pt x="1123" y="5174"/>
                  </a:lnTo>
                  <a:lnTo>
                    <a:pt x="1078" y="5038"/>
                  </a:lnTo>
                  <a:lnTo>
                    <a:pt x="1038" y="4902"/>
                  </a:lnTo>
                  <a:lnTo>
                    <a:pt x="1007" y="4743"/>
                  </a:lnTo>
                  <a:lnTo>
                    <a:pt x="985" y="4584"/>
                  </a:lnTo>
                  <a:lnTo>
                    <a:pt x="976" y="4505"/>
                  </a:lnTo>
                  <a:lnTo>
                    <a:pt x="971" y="4426"/>
                  </a:lnTo>
                  <a:lnTo>
                    <a:pt x="967" y="4335"/>
                  </a:lnTo>
                  <a:lnTo>
                    <a:pt x="967" y="4244"/>
                  </a:lnTo>
                  <a:lnTo>
                    <a:pt x="971" y="4153"/>
                  </a:lnTo>
                  <a:lnTo>
                    <a:pt x="976" y="4062"/>
                  </a:lnTo>
                  <a:lnTo>
                    <a:pt x="989" y="3960"/>
                  </a:lnTo>
                  <a:lnTo>
                    <a:pt x="998" y="3870"/>
                  </a:lnTo>
                  <a:lnTo>
                    <a:pt x="1029" y="3711"/>
                  </a:lnTo>
                  <a:lnTo>
                    <a:pt x="1060" y="3563"/>
                  </a:lnTo>
                  <a:lnTo>
                    <a:pt x="1096" y="3438"/>
                  </a:lnTo>
                  <a:lnTo>
                    <a:pt x="1140" y="3314"/>
                  </a:lnTo>
                  <a:lnTo>
                    <a:pt x="1185" y="3212"/>
                  </a:lnTo>
                  <a:lnTo>
                    <a:pt x="1234" y="3121"/>
                  </a:lnTo>
                  <a:lnTo>
                    <a:pt x="1287" y="3053"/>
                  </a:lnTo>
                  <a:lnTo>
                    <a:pt x="1341" y="3007"/>
                  </a:lnTo>
                  <a:lnTo>
                    <a:pt x="1394" y="2973"/>
                  </a:lnTo>
                  <a:lnTo>
                    <a:pt x="1448" y="2951"/>
                  </a:lnTo>
                  <a:lnTo>
                    <a:pt x="1505" y="2962"/>
                  </a:lnTo>
                  <a:lnTo>
                    <a:pt x="1559" y="2996"/>
                  </a:lnTo>
                  <a:lnTo>
                    <a:pt x="1612" y="3041"/>
                  </a:lnTo>
                  <a:lnTo>
                    <a:pt x="1661" y="3121"/>
                  </a:lnTo>
                  <a:lnTo>
                    <a:pt x="1710" y="3223"/>
                  </a:lnTo>
                  <a:lnTo>
                    <a:pt x="1755" y="3348"/>
                  </a:lnTo>
                  <a:lnTo>
                    <a:pt x="1782" y="3427"/>
                  </a:lnTo>
                  <a:lnTo>
                    <a:pt x="1813" y="3507"/>
                  </a:lnTo>
                  <a:lnTo>
                    <a:pt x="1844" y="3563"/>
                  </a:lnTo>
                  <a:lnTo>
                    <a:pt x="1871" y="3609"/>
                  </a:lnTo>
                  <a:lnTo>
                    <a:pt x="1902" y="3643"/>
                  </a:lnTo>
                  <a:lnTo>
                    <a:pt x="1933" y="3677"/>
                  </a:lnTo>
                  <a:lnTo>
                    <a:pt x="1964" y="3688"/>
                  </a:lnTo>
                  <a:lnTo>
                    <a:pt x="1995" y="3699"/>
                  </a:lnTo>
                  <a:lnTo>
                    <a:pt x="2026" y="3699"/>
                  </a:lnTo>
                  <a:lnTo>
                    <a:pt x="2058" y="3688"/>
                  </a:lnTo>
                  <a:lnTo>
                    <a:pt x="2084" y="3665"/>
                  </a:lnTo>
                  <a:lnTo>
                    <a:pt x="2115" y="3631"/>
                  </a:lnTo>
                  <a:lnTo>
                    <a:pt x="2142" y="3597"/>
                  </a:lnTo>
                  <a:lnTo>
                    <a:pt x="2169" y="3552"/>
                  </a:lnTo>
                  <a:lnTo>
                    <a:pt x="2222" y="3450"/>
                  </a:lnTo>
                  <a:lnTo>
                    <a:pt x="2267" y="3325"/>
                  </a:lnTo>
                  <a:lnTo>
                    <a:pt x="2307" y="3178"/>
                  </a:lnTo>
                  <a:lnTo>
                    <a:pt x="2338" y="3019"/>
                  </a:lnTo>
                  <a:lnTo>
                    <a:pt x="2360" y="2848"/>
                  </a:lnTo>
                  <a:lnTo>
                    <a:pt x="2374" y="2667"/>
                  </a:lnTo>
                  <a:lnTo>
                    <a:pt x="2378" y="2565"/>
                  </a:lnTo>
                  <a:lnTo>
                    <a:pt x="2378" y="2474"/>
                  </a:lnTo>
                  <a:lnTo>
                    <a:pt x="2374" y="2383"/>
                  </a:lnTo>
                  <a:lnTo>
                    <a:pt x="2369" y="2293"/>
                  </a:lnTo>
                  <a:lnTo>
                    <a:pt x="2360" y="2202"/>
                  </a:lnTo>
                  <a:lnTo>
                    <a:pt x="2347" y="2100"/>
                  </a:lnTo>
                  <a:lnTo>
                    <a:pt x="2311" y="1907"/>
                  </a:lnTo>
                  <a:lnTo>
                    <a:pt x="2271" y="1737"/>
                  </a:lnTo>
                  <a:lnTo>
                    <a:pt x="2231" y="1578"/>
                  </a:lnTo>
                  <a:lnTo>
                    <a:pt x="2191" y="1430"/>
                  </a:lnTo>
                  <a:lnTo>
                    <a:pt x="2142" y="1294"/>
                  </a:lnTo>
                  <a:lnTo>
                    <a:pt x="2093" y="1169"/>
                  </a:lnTo>
                  <a:lnTo>
                    <a:pt x="2040" y="1056"/>
                  </a:lnTo>
                  <a:lnTo>
                    <a:pt x="1982" y="965"/>
                  </a:lnTo>
                  <a:lnTo>
                    <a:pt x="1924" y="874"/>
                  </a:lnTo>
                  <a:lnTo>
                    <a:pt x="1862" y="806"/>
                  </a:lnTo>
                  <a:lnTo>
                    <a:pt x="1799" y="749"/>
                  </a:lnTo>
                  <a:lnTo>
                    <a:pt x="1737" y="704"/>
                  </a:lnTo>
                  <a:lnTo>
                    <a:pt x="1675" y="670"/>
                  </a:lnTo>
                  <a:lnTo>
                    <a:pt x="1608" y="647"/>
                  </a:lnTo>
                  <a:lnTo>
                    <a:pt x="1541" y="636"/>
                  </a:lnTo>
                  <a:lnTo>
                    <a:pt x="1470" y="625"/>
                  </a:lnTo>
                  <a:lnTo>
                    <a:pt x="1403" y="636"/>
                  </a:lnTo>
                  <a:lnTo>
                    <a:pt x="1336" y="659"/>
                  </a:lnTo>
                  <a:lnTo>
                    <a:pt x="1265" y="693"/>
                  </a:lnTo>
                  <a:lnTo>
                    <a:pt x="1198" y="727"/>
                  </a:lnTo>
                  <a:lnTo>
                    <a:pt x="1127" y="772"/>
                  </a:lnTo>
                  <a:lnTo>
                    <a:pt x="1060" y="829"/>
                  </a:lnTo>
                  <a:lnTo>
                    <a:pt x="993" y="897"/>
                  </a:lnTo>
                  <a:lnTo>
                    <a:pt x="927" y="965"/>
                  </a:lnTo>
                  <a:lnTo>
                    <a:pt x="860" y="1044"/>
                  </a:lnTo>
                  <a:lnTo>
                    <a:pt x="793" y="1135"/>
                  </a:lnTo>
                  <a:lnTo>
                    <a:pt x="731" y="1226"/>
                  </a:lnTo>
                  <a:lnTo>
                    <a:pt x="673" y="1328"/>
                  </a:lnTo>
                  <a:lnTo>
                    <a:pt x="611" y="1442"/>
                  </a:lnTo>
                  <a:lnTo>
                    <a:pt x="553" y="1544"/>
                  </a:lnTo>
                  <a:lnTo>
                    <a:pt x="499" y="1668"/>
                  </a:lnTo>
                  <a:lnTo>
                    <a:pt x="446" y="1793"/>
                  </a:lnTo>
                  <a:lnTo>
                    <a:pt x="397" y="1918"/>
                  </a:lnTo>
                  <a:lnTo>
                    <a:pt x="348" y="2054"/>
                  </a:lnTo>
                  <a:lnTo>
                    <a:pt x="303" y="2190"/>
                  </a:lnTo>
                  <a:lnTo>
                    <a:pt x="263" y="2327"/>
                  </a:lnTo>
                  <a:lnTo>
                    <a:pt x="205" y="2553"/>
                  </a:lnTo>
                  <a:lnTo>
                    <a:pt x="156" y="2780"/>
                  </a:lnTo>
                  <a:lnTo>
                    <a:pt x="116" y="3007"/>
                  </a:lnTo>
                  <a:lnTo>
                    <a:pt x="81" y="3234"/>
                  </a:lnTo>
                  <a:lnTo>
                    <a:pt x="50" y="3461"/>
                  </a:lnTo>
                  <a:lnTo>
                    <a:pt x="27" y="3699"/>
                  </a:lnTo>
                  <a:lnTo>
                    <a:pt x="14" y="3926"/>
                  </a:lnTo>
                  <a:lnTo>
                    <a:pt x="5" y="4153"/>
                  </a:lnTo>
                  <a:lnTo>
                    <a:pt x="1" y="4392"/>
                  </a:lnTo>
                  <a:lnTo>
                    <a:pt x="1" y="4618"/>
                  </a:lnTo>
                  <a:lnTo>
                    <a:pt x="10" y="4845"/>
                  </a:lnTo>
                  <a:lnTo>
                    <a:pt x="23" y="5072"/>
                  </a:lnTo>
                  <a:lnTo>
                    <a:pt x="41" y="5288"/>
                  </a:lnTo>
                  <a:lnTo>
                    <a:pt x="63" y="5515"/>
                  </a:lnTo>
                  <a:lnTo>
                    <a:pt x="94" y="5730"/>
                  </a:lnTo>
                  <a:lnTo>
                    <a:pt x="125" y="5946"/>
                  </a:lnTo>
                  <a:lnTo>
                    <a:pt x="165" y="6150"/>
                  </a:lnTo>
                  <a:lnTo>
                    <a:pt x="210" y="6354"/>
                  </a:lnTo>
                  <a:lnTo>
                    <a:pt x="254" y="6547"/>
                  </a:lnTo>
                  <a:lnTo>
                    <a:pt x="303" y="6740"/>
                  </a:lnTo>
                  <a:lnTo>
                    <a:pt x="361" y="6933"/>
                  </a:lnTo>
                  <a:lnTo>
                    <a:pt x="419" y="7115"/>
                  </a:lnTo>
                  <a:lnTo>
                    <a:pt x="481" y="7285"/>
                  </a:lnTo>
                  <a:lnTo>
                    <a:pt x="544" y="7444"/>
                  </a:lnTo>
                  <a:lnTo>
                    <a:pt x="615" y="7602"/>
                  </a:lnTo>
                  <a:lnTo>
                    <a:pt x="686" y="7750"/>
                  </a:lnTo>
                  <a:lnTo>
                    <a:pt x="758" y="7897"/>
                  </a:lnTo>
                  <a:lnTo>
                    <a:pt x="833" y="8022"/>
                  </a:lnTo>
                  <a:lnTo>
                    <a:pt x="913" y="8147"/>
                  </a:lnTo>
                  <a:lnTo>
                    <a:pt x="993" y="8249"/>
                  </a:lnTo>
                  <a:lnTo>
                    <a:pt x="1078" y="8351"/>
                  </a:lnTo>
                  <a:lnTo>
                    <a:pt x="1163" y="8442"/>
                  </a:lnTo>
                  <a:lnTo>
                    <a:pt x="1265" y="8521"/>
                  </a:lnTo>
                  <a:lnTo>
                    <a:pt x="1363" y="8601"/>
                  </a:lnTo>
                  <a:lnTo>
                    <a:pt x="1465" y="8658"/>
                  </a:lnTo>
                  <a:lnTo>
                    <a:pt x="1572" y="8703"/>
                  </a:lnTo>
                  <a:lnTo>
                    <a:pt x="1675" y="8737"/>
                  </a:lnTo>
                  <a:lnTo>
                    <a:pt x="1782" y="8760"/>
                  </a:lnTo>
                  <a:lnTo>
                    <a:pt x="1888" y="8782"/>
                  </a:lnTo>
                  <a:lnTo>
                    <a:pt x="1995" y="8782"/>
                  </a:lnTo>
                  <a:lnTo>
                    <a:pt x="2098" y="8771"/>
                  </a:lnTo>
                  <a:lnTo>
                    <a:pt x="2204" y="8748"/>
                  </a:lnTo>
                  <a:lnTo>
                    <a:pt x="2311" y="8714"/>
                  </a:lnTo>
                  <a:lnTo>
                    <a:pt x="2418" y="8669"/>
                  </a:lnTo>
                  <a:lnTo>
                    <a:pt x="2521" y="8612"/>
                  </a:lnTo>
                  <a:lnTo>
                    <a:pt x="2627" y="8544"/>
                  </a:lnTo>
                  <a:lnTo>
                    <a:pt x="2730" y="8465"/>
                  </a:lnTo>
                  <a:lnTo>
                    <a:pt x="2832" y="8374"/>
                  </a:lnTo>
                  <a:lnTo>
                    <a:pt x="2930" y="8272"/>
                  </a:lnTo>
                  <a:lnTo>
                    <a:pt x="3028" y="8158"/>
                  </a:lnTo>
                  <a:lnTo>
                    <a:pt x="3126" y="8045"/>
                  </a:lnTo>
                  <a:lnTo>
                    <a:pt x="3220" y="7909"/>
                  </a:lnTo>
                  <a:lnTo>
                    <a:pt x="3313" y="7761"/>
                  </a:lnTo>
                  <a:lnTo>
                    <a:pt x="3402" y="7602"/>
                  </a:lnTo>
                  <a:lnTo>
                    <a:pt x="3487" y="7444"/>
                  </a:lnTo>
                  <a:lnTo>
                    <a:pt x="3571" y="7262"/>
                  </a:lnTo>
                  <a:lnTo>
                    <a:pt x="3651" y="7081"/>
                  </a:lnTo>
                  <a:lnTo>
                    <a:pt x="3727" y="6876"/>
                  </a:lnTo>
                  <a:lnTo>
                    <a:pt x="3803" y="6672"/>
                  </a:lnTo>
                  <a:lnTo>
                    <a:pt x="3870" y="6457"/>
                  </a:lnTo>
                  <a:lnTo>
                    <a:pt x="3936" y="6230"/>
                  </a:lnTo>
                  <a:lnTo>
                    <a:pt x="3999" y="5991"/>
                  </a:lnTo>
                  <a:lnTo>
                    <a:pt x="4057" y="5742"/>
                  </a:lnTo>
                  <a:lnTo>
                    <a:pt x="4110" y="5481"/>
                  </a:lnTo>
                  <a:lnTo>
                    <a:pt x="4150" y="5242"/>
                  </a:lnTo>
                  <a:lnTo>
                    <a:pt x="4186" y="4993"/>
                  </a:lnTo>
                  <a:lnTo>
                    <a:pt x="4212" y="4732"/>
                  </a:lnTo>
                  <a:lnTo>
                    <a:pt x="4235" y="4482"/>
                  </a:lnTo>
                  <a:lnTo>
                    <a:pt x="4248" y="4221"/>
                  </a:lnTo>
                  <a:lnTo>
                    <a:pt x="4257" y="3972"/>
                  </a:lnTo>
                  <a:lnTo>
                    <a:pt x="4261" y="3711"/>
                  </a:lnTo>
                  <a:lnTo>
                    <a:pt x="4257" y="3450"/>
                  </a:lnTo>
                  <a:lnTo>
                    <a:pt x="4248" y="3200"/>
                  </a:lnTo>
                  <a:lnTo>
                    <a:pt x="4230" y="2951"/>
                  </a:lnTo>
                  <a:lnTo>
                    <a:pt x="4212" y="2701"/>
                  </a:lnTo>
                  <a:lnTo>
                    <a:pt x="4186" y="2463"/>
                  </a:lnTo>
                  <a:lnTo>
                    <a:pt x="4155" y="2224"/>
                  </a:lnTo>
                  <a:lnTo>
                    <a:pt x="4114" y="1998"/>
                  </a:lnTo>
                  <a:lnTo>
                    <a:pt x="4074" y="1771"/>
                  </a:lnTo>
                  <a:lnTo>
                    <a:pt x="4025" y="1555"/>
                  </a:lnTo>
                  <a:lnTo>
                    <a:pt x="3976" y="1351"/>
                  </a:lnTo>
                  <a:lnTo>
                    <a:pt x="3919" y="1158"/>
                  </a:lnTo>
                  <a:lnTo>
                    <a:pt x="3861" y="976"/>
                  </a:lnTo>
                  <a:lnTo>
                    <a:pt x="3794" y="806"/>
                  </a:lnTo>
                  <a:lnTo>
                    <a:pt x="3727" y="659"/>
                  </a:lnTo>
                  <a:lnTo>
                    <a:pt x="3656" y="511"/>
                  </a:lnTo>
                  <a:lnTo>
                    <a:pt x="3576" y="386"/>
                  </a:lnTo>
                  <a:lnTo>
                    <a:pt x="3500" y="284"/>
                  </a:lnTo>
                  <a:lnTo>
                    <a:pt x="3415" y="182"/>
                  </a:lnTo>
                  <a:lnTo>
                    <a:pt x="3326" y="114"/>
                  </a:lnTo>
                  <a:lnTo>
                    <a:pt x="3237" y="57"/>
                  </a:lnTo>
                  <a:lnTo>
                    <a:pt x="3144" y="23"/>
                  </a:lnTo>
                  <a:lnTo>
                    <a:pt x="305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93;p49">
              <a:extLst>
                <a:ext uri="{FF2B5EF4-FFF2-40B4-BE49-F238E27FC236}">
                  <a16:creationId xmlns:a16="http://schemas.microsoft.com/office/drawing/2014/main" id="{34320D3D-3D82-9434-51FA-B1769CD1AE46}"/>
                </a:ext>
              </a:extLst>
            </p:cNvPr>
            <p:cNvSpPr/>
            <p:nvPr/>
          </p:nvSpPr>
          <p:spPr>
            <a:xfrm>
              <a:off x="3489650" y="-3417300"/>
              <a:ext cx="60800" cy="122275"/>
            </a:xfrm>
            <a:custGeom>
              <a:avLst/>
              <a:gdLst/>
              <a:ahLst/>
              <a:cxnLst/>
              <a:rect l="l" t="t" r="r" b="b"/>
              <a:pathLst>
                <a:path w="2432" h="4891" extrusionOk="0">
                  <a:moveTo>
                    <a:pt x="1572" y="1"/>
                  </a:moveTo>
                  <a:lnTo>
                    <a:pt x="1225" y="250"/>
                  </a:lnTo>
                  <a:lnTo>
                    <a:pt x="1265" y="398"/>
                  </a:lnTo>
                  <a:lnTo>
                    <a:pt x="1305" y="557"/>
                  </a:lnTo>
                  <a:lnTo>
                    <a:pt x="1345" y="727"/>
                  </a:lnTo>
                  <a:lnTo>
                    <a:pt x="1381" y="920"/>
                  </a:lnTo>
                  <a:lnTo>
                    <a:pt x="1394" y="1022"/>
                  </a:lnTo>
                  <a:lnTo>
                    <a:pt x="1403" y="1113"/>
                  </a:lnTo>
                  <a:lnTo>
                    <a:pt x="1408" y="1203"/>
                  </a:lnTo>
                  <a:lnTo>
                    <a:pt x="1412" y="1294"/>
                  </a:lnTo>
                  <a:lnTo>
                    <a:pt x="1412" y="1385"/>
                  </a:lnTo>
                  <a:lnTo>
                    <a:pt x="1408" y="1487"/>
                  </a:lnTo>
                  <a:lnTo>
                    <a:pt x="1394" y="1668"/>
                  </a:lnTo>
                  <a:lnTo>
                    <a:pt x="1372" y="1839"/>
                  </a:lnTo>
                  <a:lnTo>
                    <a:pt x="1341" y="1998"/>
                  </a:lnTo>
                  <a:lnTo>
                    <a:pt x="1301" y="2145"/>
                  </a:lnTo>
                  <a:lnTo>
                    <a:pt x="1256" y="2270"/>
                  </a:lnTo>
                  <a:lnTo>
                    <a:pt x="1203" y="2372"/>
                  </a:lnTo>
                  <a:lnTo>
                    <a:pt x="1176" y="2417"/>
                  </a:lnTo>
                  <a:lnTo>
                    <a:pt x="1149" y="2451"/>
                  </a:lnTo>
                  <a:lnTo>
                    <a:pt x="1118" y="2485"/>
                  </a:lnTo>
                  <a:lnTo>
                    <a:pt x="1092" y="2508"/>
                  </a:lnTo>
                  <a:lnTo>
                    <a:pt x="1060" y="2519"/>
                  </a:lnTo>
                  <a:lnTo>
                    <a:pt x="1029" y="2519"/>
                  </a:lnTo>
                  <a:lnTo>
                    <a:pt x="998" y="2508"/>
                  </a:lnTo>
                  <a:lnTo>
                    <a:pt x="967" y="2497"/>
                  </a:lnTo>
                  <a:lnTo>
                    <a:pt x="936" y="2463"/>
                  </a:lnTo>
                  <a:lnTo>
                    <a:pt x="905" y="2429"/>
                  </a:lnTo>
                  <a:lnTo>
                    <a:pt x="878" y="2383"/>
                  </a:lnTo>
                  <a:lnTo>
                    <a:pt x="847" y="2327"/>
                  </a:lnTo>
                  <a:lnTo>
                    <a:pt x="816" y="2247"/>
                  </a:lnTo>
                  <a:lnTo>
                    <a:pt x="789" y="2168"/>
                  </a:lnTo>
                  <a:lnTo>
                    <a:pt x="744" y="2043"/>
                  </a:lnTo>
                  <a:lnTo>
                    <a:pt x="695" y="1941"/>
                  </a:lnTo>
                  <a:lnTo>
                    <a:pt x="646" y="1861"/>
                  </a:lnTo>
                  <a:lnTo>
                    <a:pt x="593" y="1816"/>
                  </a:lnTo>
                  <a:lnTo>
                    <a:pt x="539" y="1782"/>
                  </a:lnTo>
                  <a:lnTo>
                    <a:pt x="482" y="1771"/>
                  </a:lnTo>
                  <a:lnTo>
                    <a:pt x="428" y="1793"/>
                  </a:lnTo>
                  <a:lnTo>
                    <a:pt x="375" y="1827"/>
                  </a:lnTo>
                  <a:lnTo>
                    <a:pt x="321" y="1873"/>
                  </a:lnTo>
                  <a:lnTo>
                    <a:pt x="268" y="1941"/>
                  </a:lnTo>
                  <a:lnTo>
                    <a:pt x="219" y="2032"/>
                  </a:lnTo>
                  <a:lnTo>
                    <a:pt x="174" y="2134"/>
                  </a:lnTo>
                  <a:lnTo>
                    <a:pt x="130" y="2258"/>
                  </a:lnTo>
                  <a:lnTo>
                    <a:pt x="94" y="2383"/>
                  </a:lnTo>
                  <a:lnTo>
                    <a:pt x="63" y="2531"/>
                  </a:lnTo>
                  <a:lnTo>
                    <a:pt x="32" y="2690"/>
                  </a:lnTo>
                  <a:lnTo>
                    <a:pt x="23" y="2780"/>
                  </a:lnTo>
                  <a:lnTo>
                    <a:pt x="10" y="2882"/>
                  </a:lnTo>
                  <a:lnTo>
                    <a:pt x="5" y="2973"/>
                  </a:lnTo>
                  <a:lnTo>
                    <a:pt x="1" y="3064"/>
                  </a:lnTo>
                  <a:lnTo>
                    <a:pt x="1" y="3155"/>
                  </a:lnTo>
                  <a:lnTo>
                    <a:pt x="5" y="3246"/>
                  </a:lnTo>
                  <a:lnTo>
                    <a:pt x="10" y="3325"/>
                  </a:lnTo>
                  <a:lnTo>
                    <a:pt x="19" y="3404"/>
                  </a:lnTo>
                  <a:lnTo>
                    <a:pt x="41" y="3563"/>
                  </a:lnTo>
                  <a:lnTo>
                    <a:pt x="72" y="3722"/>
                  </a:lnTo>
                  <a:lnTo>
                    <a:pt x="112" y="3858"/>
                  </a:lnTo>
                  <a:lnTo>
                    <a:pt x="157" y="3994"/>
                  </a:lnTo>
                  <a:lnTo>
                    <a:pt x="206" y="4119"/>
                  </a:lnTo>
                  <a:lnTo>
                    <a:pt x="263" y="4233"/>
                  </a:lnTo>
                  <a:lnTo>
                    <a:pt x="321" y="4335"/>
                  </a:lnTo>
                  <a:lnTo>
                    <a:pt x="379" y="4426"/>
                  </a:lnTo>
                  <a:lnTo>
                    <a:pt x="442" y="4516"/>
                  </a:lnTo>
                  <a:lnTo>
                    <a:pt x="504" y="4584"/>
                  </a:lnTo>
                  <a:lnTo>
                    <a:pt x="566" y="4652"/>
                  </a:lnTo>
                  <a:lnTo>
                    <a:pt x="624" y="4698"/>
                  </a:lnTo>
                  <a:lnTo>
                    <a:pt x="700" y="4755"/>
                  </a:lnTo>
                  <a:lnTo>
                    <a:pt x="775" y="4811"/>
                  </a:lnTo>
                  <a:lnTo>
                    <a:pt x="851" y="4845"/>
                  </a:lnTo>
                  <a:lnTo>
                    <a:pt x="931" y="4868"/>
                  </a:lnTo>
                  <a:lnTo>
                    <a:pt x="1007" y="4879"/>
                  </a:lnTo>
                  <a:lnTo>
                    <a:pt x="1083" y="4891"/>
                  </a:lnTo>
                  <a:lnTo>
                    <a:pt x="1163" y="4879"/>
                  </a:lnTo>
                  <a:lnTo>
                    <a:pt x="1238" y="4868"/>
                  </a:lnTo>
                  <a:lnTo>
                    <a:pt x="1314" y="4834"/>
                  </a:lnTo>
                  <a:lnTo>
                    <a:pt x="1390" y="4800"/>
                  </a:lnTo>
                  <a:lnTo>
                    <a:pt x="1466" y="4755"/>
                  </a:lnTo>
                  <a:lnTo>
                    <a:pt x="1541" y="4698"/>
                  </a:lnTo>
                  <a:lnTo>
                    <a:pt x="1612" y="4630"/>
                  </a:lnTo>
                  <a:lnTo>
                    <a:pt x="1684" y="4550"/>
                  </a:lnTo>
                  <a:lnTo>
                    <a:pt x="1755" y="4471"/>
                  </a:lnTo>
                  <a:lnTo>
                    <a:pt x="1826" y="4380"/>
                  </a:lnTo>
                  <a:lnTo>
                    <a:pt x="1902" y="4255"/>
                  </a:lnTo>
                  <a:lnTo>
                    <a:pt x="1978" y="4131"/>
                  </a:lnTo>
                  <a:lnTo>
                    <a:pt x="2049" y="3983"/>
                  </a:lnTo>
                  <a:lnTo>
                    <a:pt x="2124" y="3824"/>
                  </a:lnTo>
                  <a:lnTo>
                    <a:pt x="2191" y="3654"/>
                  </a:lnTo>
                  <a:lnTo>
                    <a:pt x="2254" y="3461"/>
                  </a:lnTo>
                  <a:lnTo>
                    <a:pt x="2307" y="3268"/>
                  </a:lnTo>
                  <a:lnTo>
                    <a:pt x="2329" y="3166"/>
                  </a:lnTo>
                  <a:lnTo>
                    <a:pt x="2351" y="3064"/>
                  </a:lnTo>
                  <a:lnTo>
                    <a:pt x="2387" y="2848"/>
                  </a:lnTo>
                  <a:lnTo>
                    <a:pt x="2409" y="2644"/>
                  </a:lnTo>
                  <a:lnTo>
                    <a:pt x="2427" y="2429"/>
                  </a:lnTo>
                  <a:lnTo>
                    <a:pt x="2432" y="2224"/>
                  </a:lnTo>
                  <a:lnTo>
                    <a:pt x="2432" y="2009"/>
                  </a:lnTo>
                  <a:lnTo>
                    <a:pt x="2418" y="1805"/>
                  </a:lnTo>
                  <a:lnTo>
                    <a:pt x="2400" y="1612"/>
                  </a:lnTo>
                  <a:lnTo>
                    <a:pt x="2369" y="1430"/>
                  </a:lnTo>
                  <a:lnTo>
                    <a:pt x="2334" y="1260"/>
                  </a:lnTo>
                  <a:lnTo>
                    <a:pt x="2289" y="1101"/>
                  </a:lnTo>
                  <a:lnTo>
                    <a:pt x="2236" y="965"/>
                  </a:lnTo>
                  <a:lnTo>
                    <a:pt x="2209" y="897"/>
                  </a:lnTo>
                  <a:lnTo>
                    <a:pt x="2178" y="840"/>
                  </a:lnTo>
                  <a:lnTo>
                    <a:pt x="2147" y="795"/>
                  </a:lnTo>
                  <a:lnTo>
                    <a:pt x="2111" y="749"/>
                  </a:lnTo>
                  <a:lnTo>
                    <a:pt x="2075" y="704"/>
                  </a:lnTo>
                  <a:lnTo>
                    <a:pt x="2040" y="670"/>
                  </a:lnTo>
                  <a:lnTo>
                    <a:pt x="2000" y="647"/>
                  </a:lnTo>
                  <a:lnTo>
                    <a:pt x="1955" y="625"/>
                  </a:lnTo>
                  <a:lnTo>
                    <a:pt x="1915" y="613"/>
                  </a:lnTo>
                  <a:lnTo>
                    <a:pt x="1871" y="602"/>
                  </a:lnTo>
                  <a:lnTo>
                    <a:pt x="1813" y="591"/>
                  </a:lnTo>
                  <a:lnTo>
                    <a:pt x="1764" y="557"/>
                  </a:lnTo>
                  <a:lnTo>
                    <a:pt x="1719" y="500"/>
                  </a:lnTo>
                  <a:lnTo>
                    <a:pt x="1679" y="420"/>
                  </a:lnTo>
                  <a:lnTo>
                    <a:pt x="1644" y="341"/>
                  </a:lnTo>
                  <a:lnTo>
                    <a:pt x="1612" y="239"/>
                  </a:lnTo>
                  <a:lnTo>
                    <a:pt x="1590" y="125"/>
                  </a:lnTo>
                  <a:lnTo>
                    <a:pt x="157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94;p49">
              <a:extLst>
                <a:ext uri="{FF2B5EF4-FFF2-40B4-BE49-F238E27FC236}">
                  <a16:creationId xmlns:a16="http://schemas.microsoft.com/office/drawing/2014/main" id="{5F573BE3-C1E4-5C0E-6904-B6C95076719C}"/>
                </a:ext>
              </a:extLst>
            </p:cNvPr>
            <p:cNvSpPr/>
            <p:nvPr/>
          </p:nvSpPr>
          <p:spPr>
            <a:xfrm>
              <a:off x="3523725" y="-9335100"/>
              <a:ext cx="144475" cy="557100"/>
            </a:xfrm>
            <a:custGeom>
              <a:avLst/>
              <a:gdLst/>
              <a:ahLst/>
              <a:cxnLst/>
              <a:rect l="l" t="t" r="r" b="b"/>
              <a:pathLst>
                <a:path w="5779" h="22284" extrusionOk="0">
                  <a:moveTo>
                    <a:pt x="227" y="0"/>
                  </a:moveTo>
                  <a:lnTo>
                    <a:pt x="241" y="976"/>
                  </a:lnTo>
                  <a:lnTo>
                    <a:pt x="254" y="1952"/>
                  </a:lnTo>
                  <a:lnTo>
                    <a:pt x="258" y="2939"/>
                  </a:lnTo>
                  <a:lnTo>
                    <a:pt x="258" y="3926"/>
                  </a:lnTo>
                  <a:lnTo>
                    <a:pt x="258" y="4924"/>
                  </a:lnTo>
                  <a:lnTo>
                    <a:pt x="249" y="5911"/>
                  </a:lnTo>
                  <a:lnTo>
                    <a:pt x="241" y="6910"/>
                  </a:lnTo>
                  <a:lnTo>
                    <a:pt x="223" y="7908"/>
                  </a:lnTo>
                  <a:lnTo>
                    <a:pt x="205" y="8907"/>
                  </a:lnTo>
                  <a:lnTo>
                    <a:pt x="183" y="9905"/>
                  </a:lnTo>
                  <a:lnTo>
                    <a:pt x="160" y="10892"/>
                  </a:lnTo>
                  <a:lnTo>
                    <a:pt x="134" y="11891"/>
                  </a:lnTo>
                  <a:lnTo>
                    <a:pt x="71" y="13854"/>
                  </a:lnTo>
                  <a:lnTo>
                    <a:pt x="0" y="15794"/>
                  </a:lnTo>
                  <a:lnTo>
                    <a:pt x="316" y="16350"/>
                  </a:lnTo>
                  <a:lnTo>
                    <a:pt x="641" y="16872"/>
                  </a:lnTo>
                  <a:lnTo>
                    <a:pt x="971" y="17382"/>
                  </a:lnTo>
                  <a:lnTo>
                    <a:pt x="1300" y="17882"/>
                  </a:lnTo>
                  <a:lnTo>
                    <a:pt x="1639" y="18347"/>
                  </a:lnTo>
                  <a:lnTo>
                    <a:pt x="1977" y="18801"/>
                  </a:lnTo>
                  <a:lnTo>
                    <a:pt x="2320" y="19232"/>
                  </a:lnTo>
                  <a:lnTo>
                    <a:pt x="2671" y="19640"/>
                  </a:lnTo>
                  <a:lnTo>
                    <a:pt x="3023" y="20037"/>
                  </a:lnTo>
                  <a:lnTo>
                    <a:pt x="3375" y="20412"/>
                  </a:lnTo>
                  <a:lnTo>
                    <a:pt x="3735" y="20775"/>
                  </a:lnTo>
                  <a:lnTo>
                    <a:pt x="4096" y="21115"/>
                  </a:lnTo>
                  <a:lnTo>
                    <a:pt x="4466" y="21433"/>
                  </a:lnTo>
                  <a:lnTo>
                    <a:pt x="4831" y="21728"/>
                  </a:lnTo>
                  <a:lnTo>
                    <a:pt x="5205" y="22012"/>
                  </a:lnTo>
                  <a:lnTo>
                    <a:pt x="5579" y="22284"/>
                  </a:lnTo>
                  <a:lnTo>
                    <a:pt x="5583" y="21047"/>
                  </a:lnTo>
                  <a:lnTo>
                    <a:pt x="5583" y="19822"/>
                  </a:lnTo>
                  <a:lnTo>
                    <a:pt x="5579" y="18608"/>
                  </a:lnTo>
                  <a:lnTo>
                    <a:pt x="5565" y="17382"/>
                  </a:lnTo>
                  <a:lnTo>
                    <a:pt x="5552" y="16168"/>
                  </a:lnTo>
                  <a:lnTo>
                    <a:pt x="5534" y="14954"/>
                  </a:lnTo>
                  <a:lnTo>
                    <a:pt x="5512" y="13752"/>
                  </a:lnTo>
                  <a:lnTo>
                    <a:pt x="5490" y="12538"/>
                  </a:lnTo>
                  <a:lnTo>
                    <a:pt x="5463" y="11324"/>
                  </a:lnTo>
                  <a:lnTo>
                    <a:pt x="5432" y="10121"/>
                  </a:lnTo>
                  <a:lnTo>
                    <a:pt x="5360" y="7693"/>
                  </a:lnTo>
                  <a:lnTo>
                    <a:pt x="5289" y="5253"/>
                  </a:lnTo>
                  <a:lnTo>
                    <a:pt x="5209" y="2814"/>
                  </a:lnTo>
                  <a:lnTo>
                    <a:pt x="5205" y="2644"/>
                  </a:lnTo>
                  <a:lnTo>
                    <a:pt x="5214" y="2485"/>
                  </a:lnTo>
                  <a:lnTo>
                    <a:pt x="5222" y="2337"/>
                  </a:lnTo>
                  <a:lnTo>
                    <a:pt x="5245" y="2201"/>
                  </a:lnTo>
                  <a:lnTo>
                    <a:pt x="5267" y="2065"/>
                  </a:lnTo>
                  <a:lnTo>
                    <a:pt x="5298" y="1952"/>
                  </a:lnTo>
                  <a:lnTo>
                    <a:pt x="5329" y="1838"/>
                  </a:lnTo>
                  <a:lnTo>
                    <a:pt x="5369" y="1747"/>
                  </a:lnTo>
                  <a:lnTo>
                    <a:pt x="5409" y="1657"/>
                  </a:lnTo>
                  <a:lnTo>
                    <a:pt x="5458" y="1577"/>
                  </a:lnTo>
                  <a:lnTo>
                    <a:pt x="5507" y="1521"/>
                  </a:lnTo>
                  <a:lnTo>
                    <a:pt x="5556" y="1464"/>
                  </a:lnTo>
                  <a:lnTo>
                    <a:pt x="5610" y="1418"/>
                  </a:lnTo>
                  <a:lnTo>
                    <a:pt x="5663" y="1396"/>
                  </a:lnTo>
                  <a:lnTo>
                    <a:pt x="5717" y="1373"/>
                  </a:lnTo>
                  <a:lnTo>
                    <a:pt x="5770" y="1373"/>
                  </a:lnTo>
                  <a:lnTo>
                    <a:pt x="5779" y="545"/>
                  </a:lnTo>
                  <a:lnTo>
                    <a:pt x="5084" y="522"/>
                  </a:lnTo>
                  <a:lnTo>
                    <a:pt x="4390" y="477"/>
                  </a:lnTo>
                  <a:lnTo>
                    <a:pt x="3695" y="420"/>
                  </a:lnTo>
                  <a:lnTo>
                    <a:pt x="3001" y="363"/>
                  </a:lnTo>
                  <a:lnTo>
                    <a:pt x="2306" y="284"/>
                  </a:lnTo>
                  <a:lnTo>
                    <a:pt x="1612" y="204"/>
                  </a:lnTo>
                  <a:lnTo>
                    <a:pt x="917" y="114"/>
                  </a:lnTo>
                  <a:lnTo>
                    <a:pt x="22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95;p49">
              <a:extLst>
                <a:ext uri="{FF2B5EF4-FFF2-40B4-BE49-F238E27FC236}">
                  <a16:creationId xmlns:a16="http://schemas.microsoft.com/office/drawing/2014/main" id="{63800F7C-A83D-2647-C84E-101758CF8EE5}"/>
                </a:ext>
              </a:extLst>
            </p:cNvPr>
            <p:cNvSpPr/>
            <p:nvPr/>
          </p:nvSpPr>
          <p:spPr>
            <a:xfrm>
              <a:off x="3587275" y="-7370550"/>
              <a:ext cx="359875" cy="334175"/>
            </a:xfrm>
            <a:custGeom>
              <a:avLst/>
              <a:gdLst/>
              <a:ahLst/>
              <a:cxnLst/>
              <a:rect l="l" t="t" r="r" b="b"/>
              <a:pathLst>
                <a:path w="14395" h="13367" extrusionOk="0">
                  <a:moveTo>
                    <a:pt x="6972" y="1"/>
                  </a:moveTo>
                  <a:lnTo>
                    <a:pt x="6714" y="24"/>
                  </a:lnTo>
                  <a:lnTo>
                    <a:pt x="6456" y="69"/>
                  </a:lnTo>
                  <a:lnTo>
                    <a:pt x="6202" y="137"/>
                  </a:lnTo>
                  <a:lnTo>
                    <a:pt x="5953" y="228"/>
                  </a:lnTo>
                  <a:lnTo>
                    <a:pt x="5712" y="330"/>
                  </a:lnTo>
                  <a:lnTo>
                    <a:pt x="5472" y="455"/>
                  </a:lnTo>
                  <a:lnTo>
                    <a:pt x="5236" y="602"/>
                  </a:lnTo>
                  <a:lnTo>
                    <a:pt x="5004" y="772"/>
                  </a:lnTo>
                  <a:lnTo>
                    <a:pt x="4777" y="954"/>
                  </a:lnTo>
                  <a:lnTo>
                    <a:pt x="4555" y="1147"/>
                  </a:lnTo>
                  <a:lnTo>
                    <a:pt x="4332" y="1374"/>
                  </a:lnTo>
                  <a:lnTo>
                    <a:pt x="4119" y="1601"/>
                  </a:lnTo>
                  <a:lnTo>
                    <a:pt x="3905" y="1850"/>
                  </a:lnTo>
                  <a:lnTo>
                    <a:pt x="3691" y="2123"/>
                  </a:lnTo>
                  <a:lnTo>
                    <a:pt x="3486" y="2406"/>
                  </a:lnTo>
                  <a:lnTo>
                    <a:pt x="3282" y="2701"/>
                  </a:lnTo>
                  <a:lnTo>
                    <a:pt x="3077" y="3019"/>
                  </a:lnTo>
                  <a:lnTo>
                    <a:pt x="2876" y="3337"/>
                  </a:lnTo>
                  <a:lnTo>
                    <a:pt x="2680" y="3688"/>
                  </a:lnTo>
                  <a:lnTo>
                    <a:pt x="2485" y="4040"/>
                  </a:lnTo>
                  <a:lnTo>
                    <a:pt x="2293" y="4403"/>
                  </a:lnTo>
                  <a:lnTo>
                    <a:pt x="2102" y="4789"/>
                  </a:lnTo>
                  <a:lnTo>
                    <a:pt x="1915" y="5186"/>
                  </a:lnTo>
                  <a:lnTo>
                    <a:pt x="1728" y="5583"/>
                  </a:lnTo>
                  <a:lnTo>
                    <a:pt x="1541" y="6003"/>
                  </a:lnTo>
                  <a:lnTo>
                    <a:pt x="1358" y="6434"/>
                  </a:lnTo>
                  <a:lnTo>
                    <a:pt x="1176" y="6877"/>
                  </a:lnTo>
                  <a:lnTo>
                    <a:pt x="993" y="7319"/>
                  </a:lnTo>
                  <a:lnTo>
                    <a:pt x="811" y="7784"/>
                  </a:lnTo>
                  <a:lnTo>
                    <a:pt x="632" y="8249"/>
                  </a:lnTo>
                  <a:lnTo>
                    <a:pt x="454" y="8726"/>
                  </a:lnTo>
                  <a:lnTo>
                    <a:pt x="276" y="9214"/>
                  </a:lnTo>
                  <a:lnTo>
                    <a:pt x="245" y="9293"/>
                  </a:lnTo>
                  <a:lnTo>
                    <a:pt x="210" y="9361"/>
                  </a:lnTo>
                  <a:lnTo>
                    <a:pt x="178" y="9429"/>
                  </a:lnTo>
                  <a:lnTo>
                    <a:pt x="143" y="9486"/>
                  </a:lnTo>
                  <a:lnTo>
                    <a:pt x="112" y="9532"/>
                  </a:lnTo>
                  <a:lnTo>
                    <a:pt x="76" y="9566"/>
                  </a:lnTo>
                  <a:lnTo>
                    <a:pt x="40" y="9588"/>
                  </a:lnTo>
                  <a:lnTo>
                    <a:pt x="0" y="9611"/>
                  </a:lnTo>
                  <a:lnTo>
                    <a:pt x="27" y="9963"/>
                  </a:lnTo>
                  <a:lnTo>
                    <a:pt x="499" y="9736"/>
                  </a:lnTo>
                  <a:lnTo>
                    <a:pt x="966" y="9532"/>
                  </a:lnTo>
                  <a:lnTo>
                    <a:pt x="1443" y="9350"/>
                  </a:lnTo>
                  <a:lnTo>
                    <a:pt x="1919" y="9191"/>
                  </a:lnTo>
                  <a:lnTo>
                    <a:pt x="2400" y="9066"/>
                  </a:lnTo>
                  <a:lnTo>
                    <a:pt x="2881" y="8964"/>
                  </a:lnTo>
                  <a:lnTo>
                    <a:pt x="3366" y="8885"/>
                  </a:lnTo>
                  <a:lnTo>
                    <a:pt x="3851" y="8828"/>
                  </a:lnTo>
                  <a:lnTo>
                    <a:pt x="4341" y="8805"/>
                  </a:lnTo>
                  <a:lnTo>
                    <a:pt x="4831" y="8805"/>
                  </a:lnTo>
                  <a:lnTo>
                    <a:pt x="5325" y="8828"/>
                  </a:lnTo>
                  <a:lnTo>
                    <a:pt x="5819" y="8885"/>
                  </a:lnTo>
                  <a:lnTo>
                    <a:pt x="6318" y="8953"/>
                  </a:lnTo>
                  <a:lnTo>
                    <a:pt x="6817" y="9055"/>
                  </a:lnTo>
                  <a:lnTo>
                    <a:pt x="7315" y="9191"/>
                  </a:lnTo>
                  <a:lnTo>
                    <a:pt x="7818" y="9339"/>
                  </a:lnTo>
                  <a:lnTo>
                    <a:pt x="8246" y="9497"/>
                  </a:lnTo>
                  <a:lnTo>
                    <a:pt x="8664" y="9656"/>
                  </a:lnTo>
                  <a:lnTo>
                    <a:pt x="9083" y="9838"/>
                  </a:lnTo>
                  <a:lnTo>
                    <a:pt x="9497" y="10031"/>
                  </a:lnTo>
                  <a:lnTo>
                    <a:pt x="9902" y="10246"/>
                  </a:lnTo>
                  <a:lnTo>
                    <a:pt x="10307" y="10462"/>
                  </a:lnTo>
                  <a:lnTo>
                    <a:pt x="10708" y="10700"/>
                  </a:lnTo>
                  <a:lnTo>
                    <a:pt x="11104" y="10938"/>
                  </a:lnTo>
                  <a:lnTo>
                    <a:pt x="11496" y="11199"/>
                  </a:lnTo>
                  <a:lnTo>
                    <a:pt x="11887" y="11472"/>
                  </a:lnTo>
                  <a:lnTo>
                    <a:pt x="12270" y="11767"/>
                  </a:lnTo>
                  <a:lnTo>
                    <a:pt x="12653" y="12062"/>
                  </a:lnTo>
                  <a:lnTo>
                    <a:pt x="13032" y="12368"/>
                  </a:lnTo>
                  <a:lnTo>
                    <a:pt x="13406" y="12686"/>
                  </a:lnTo>
                  <a:lnTo>
                    <a:pt x="13780" y="13026"/>
                  </a:lnTo>
                  <a:lnTo>
                    <a:pt x="14145" y="13366"/>
                  </a:lnTo>
                  <a:lnTo>
                    <a:pt x="14149" y="13185"/>
                  </a:lnTo>
                  <a:lnTo>
                    <a:pt x="14154" y="13083"/>
                  </a:lnTo>
                  <a:lnTo>
                    <a:pt x="14158" y="13003"/>
                  </a:lnTo>
                  <a:lnTo>
                    <a:pt x="14171" y="12913"/>
                  </a:lnTo>
                  <a:lnTo>
                    <a:pt x="14185" y="12822"/>
                  </a:lnTo>
                  <a:lnTo>
                    <a:pt x="14203" y="12742"/>
                  </a:lnTo>
                  <a:lnTo>
                    <a:pt x="14229" y="12674"/>
                  </a:lnTo>
                  <a:lnTo>
                    <a:pt x="14269" y="12550"/>
                  </a:lnTo>
                  <a:lnTo>
                    <a:pt x="14301" y="12425"/>
                  </a:lnTo>
                  <a:lnTo>
                    <a:pt x="14332" y="12289"/>
                  </a:lnTo>
                  <a:lnTo>
                    <a:pt x="14354" y="12152"/>
                  </a:lnTo>
                  <a:lnTo>
                    <a:pt x="14372" y="12005"/>
                  </a:lnTo>
                  <a:lnTo>
                    <a:pt x="14381" y="11869"/>
                  </a:lnTo>
                  <a:lnTo>
                    <a:pt x="14390" y="11710"/>
                  </a:lnTo>
                  <a:lnTo>
                    <a:pt x="14394" y="11562"/>
                  </a:lnTo>
                  <a:lnTo>
                    <a:pt x="14390" y="11404"/>
                  </a:lnTo>
                  <a:lnTo>
                    <a:pt x="14381" y="11245"/>
                  </a:lnTo>
                  <a:lnTo>
                    <a:pt x="14372" y="11075"/>
                  </a:lnTo>
                  <a:lnTo>
                    <a:pt x="14354" y="10916"/>
                  </a:lnTo>
                  <a:lnTo>
                    <a:pt x="14332" y="10746"/>
                  </a:lnTo>
                  <a:lnTo>
                    <a:pt x="14309" y="10575"/>
                  </a:lnTo>
                  <a:lnTo>
                    <a:pt x="14278" y="10394"/>
                  </a:lnTo>
                  <a:lnTo>
                    <a:pt x="14247" y="10224"/>
                  </a:lnTo>
                  <a:lnTo>
                    <a:pt x="14211" y="10042"/>
                  </a:lnTo>
                  <a:lnTo>
                    <a:pt x="14171" y="9861"/>
                  </a:lnTo>
                  <a:lnTo>
                    <a:pt x="14082" y="9497"/>
                  </a:lnTo>
                  <a:lnTo>
                    <a:pt x="13984" y="9123"/>
                  </a:lnTo>
                  <a:lnTo>
                    <a:pt x="13873" y="8749"/>
                  </a:lnTo>
                  <a:lnTo>
                    <a:pt x="13748" y="8374"/>
                  </a:lnTo>
                  <a:lnTo>
                    <a:pt x="13619" y="7988"/>
                  </a:lnTo>
                  <a:lnTo>
                    <a:pt x="13486" y="7614"/>
                  </a:lnTo>
                  <a:lnTo>
                    <a:pt x="13343" y="7240"/>
                  </a:lnTo>
                  <a:lnTo>
                    <a:pt x="13192" y="6877"/>
                  </a:lnTo>
                  <a:lnTo>
                    <a:pt x="13045" y="6513"/>
                  </a:lnTo>
                  <a:lnTo>
                    <a:pt x="12889" y="6150"/>
                  </a:lnTo>
                  <a:lnTo>
                    <a:pt x="12733" y="5810"/>
                  </a:lnTo>
                  <a:lnTo>
                    <a:pt x="12582" y="5470"/>
                  </a:lnTo>
                  <a:lnTo>
                    <a:pt x="12426" y="5152"/>
                  </a:lnTo>
                  <a:lnTo>
                    <a:pt x="12128" y="4551"/>
                  </a:lnTo>
                  <a:lnTo>
                    <a:pt x="11852" y="4006"/>
                  </a:lnTo>
                  <a:lnTo>
                    <a:pt x="11603" y="3552"/>
                  </a:lnTo>
                  <a:lnTo>
                    <a:pt x="11389" y="3189"/>
                  </a:lnTo>
                  <a:lnTo>
                    <a:pt x="11229" y="2939"/>
                  </a:lnTo>
                  <a:lnTo>
                    <a:pt x="10979" y="2576"/>
                  </a:lnTo>
                  <a:lnTo>
                    <a:pt x="10730" y="2236"/>
                  </a:lnTo>
                  <a:lnTo>
                    <a:pt x="10476" y="1918"/>
                  </a:lnTo>
                  <a:lnTo>
                    <a:pt x="10222" y="1623"/>
                  </a:lnTo>
                  <a:lnTo>
                    <a:pt x="9964" y="1351"/>
                  </a:lnTo>
                  <a:lnTo>
                    <a:pt x="9701" y="1113"/>
                  </a:lnTo>
                  <a:lnTo>
                    <a:pt x="9439" y="886"/>
                  </a:lnTo>
                  <a:lnTo>
                    <a:pt x="9172" y="682"/>
                  </a:lnTo>
                  <a:lnTo>
                    <a:pt x="8905" y="511"/>
                  </a:lnTo>
                  <a:lnTo>
                    <a:pt x="8633" y="364"/>
                  </a:lnTo>
                  <a:lnTo>
                    <a:pt x="8361" y="239"/>
                  </a:lnTo>
                  <a:lnTo>
                    <a:pt x="8085" y="137"/>
                  </a:lnTo>
                  <a:lnTo>
                    <a:pt x="7809" y="69"/>
                  </a:lnTo>
                  <a:lnTo>
                    <a:pt x="7533" y="24"/>
                  </a:lnTo>
                  <a:lnTo>
                    <a:pt x="725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96;p49">
              <a:extLst>
                <a:ext uri="{FF2B5EF4-FFF2-40B4-BE49-F238E27FC236}">
                  <a16:creationId xmlns:a16="http://schemas.microsoft.com/office/drawing/2014/main" id="{71EB3AFB-9E6F-38A6-F59A-67CA3F0407E5}"/>
                </a:ext>
              </a:extLst>
            </p:cNvPr>
            <p:cNvSpPr/>
            <p:nvPr/>
          </p:nvSpPr>
          <p:spPr>
            <a:xfrm>
              <a:off x="3667975" y="-9325175"/>
              <a:ext cx="169300" cy="599375"/>
            </a:xfrm>
            <a:custGeom>
              <a:avLst/>
              <a:gdLst/>
              <a:ahLst/>
              <a:cxnLst/>
              <a:rect l="l" t="t" r="r" b="b"/>
              <a:pathLst>
                <a:path w="6772" h="23975" extrusionOk="0">
                  <a:moveTo>
                    <a:pt x="6772" y="0"/>
                  </a:moveTo>
                  <a:lnTo>
                    <a:pt x="5930" y="68"/>
                  </a:lnTo>
                  <a:lnTo>
                    <a:pt x="5084" y="114"/>
                  </a:lnTo>
                  <a:lnTo>
                    <a:pt x="4239" y="148"/>
                  </a:lnTo>
                  <a:lnTo>
                    <a:pt x="3393" y="170"/>
                  </a:lnTo>
                  <a:lnTo>
                    <a:pt x="2547" y="182"/>
                  </a:lnTo>
                  <a:lnTo>
                    <a:pt x="1701" y="182"/>
                  </a:lnTo>
                  <a:lnTo>
                    <a:pt x="855" y="170"/>
                  </a:lnTo>
                  <a:lnTo>
                    <a:pt x="9" y="148"/>
                  </a:lnTo>
                  <a:lnTo>
                    <a:pt x="0" y="976"/>
                  </a:lnTo>
                  <a:lnTo>
                    <a:pt x="45" y="976"/>
                  </a:lnTo>
                  <a:lnTo>
                    <a:pt x="85" y="987"/>
                  </a:lnTo>
                  <a:lnTo>
                    <a:pt x="129" y="1010"/>
                  </a:lnTo>
                  <a:lnTo>
                    <a:pt x="169" y="1033"/>
                  </a:lnTo>
                  <a:lnTo>
                    <a:pt x="209" y="1067"/>
                  </a:lnTo>
                  <a:lnTo>
                    <a:pt x="245" y="1112"/>
                  </a:lnTo>
                  <a:lnTo>
                    <a:pt x="285" y="1169"/>
                  </a:lnTo>
                  <a:lnTo>
                    <a:pt x="321" y="1226"/>
                  </a:lnTo>
                  <a:lnTo>
                    <a:pt x="352" y="1294"/>
                  </a:lnTo>
                  <a:lnTo>
                    <a:pt x="383" y="1373"/>
                  </a:lnTo>
                  <a:lnTo>
                    <a:pt x="410" y="1453"/>
                  </a:lnTo>
                  <a:lnTo>
                    <a:pt x="436" y="1543"/>
                  </a:lnTo>
                  <a:lnTo>
                    <a:pt x="459" y="1657"/>
                  </a:lnTo>
                  <a:lnTo>
                    <a:pt x="476" y="1759"/>
                  </a:lnTo>
                  <a:lnTo>
                    <a:pt x="490" y="1884"/>
                  </a:lnTo>
                  <a:lnTo>
                    <a:pt x="499" y="2020"/>
                  </a:lnTo>
                  <a:lnTo>
                    <a:pt x="539" y="2633"/>
                  </a:lnTo>
                  <a:lnTo>
                    <a:pt x="579" y="3257"/>
                  </a:lnTo>
                  <a:lnTo>
                    <a:pt x="614" y="3881"/>
                  </a:lnTo>
                  <a:lnTo>
                    <a:pt x="646" y="4516"/>
                  </a:lnTo>
                  <a:lnTo>
                    <a:pt x="672" y="5140"/>
                  </a:lnTo>
                  <a:lnTo>
                    <a:pt x="699" y="5775"/>
                  </a:lnTo>
                  <a:lnTo>
                    <a:pt x="721" y="6411"/>
                  </a:lnTo>
                  <a:lnTo>
                    <a:pt x="744" y="7046"/>
                  </a:lnTo>
                  <a:lnTo>
                    <a:pt x="779" y="8317"/>
                  </a:lnTo>
                  <a:lnTo>
                    <a:pt x="801" y="9588"/>
                  </a:lnTo>
                  <a:lnTo>
                    <a:pt x="815" y="10870"/>
                  </a:lnTo>
                  <a:lnTo>
                    <a:pt x="819" y="12152"/>
                  </a:lnTo>
                  <a:lnTo>
                    <a:pt x="815" y="13434"/>
                  </a:lnTo>
                  <a:lnTo>
                    <a:pt x="801" y="14716"/>
                  </a:lnTo>
                  <a:lnTo>
                    <a:pt x="779" y="15998"/>
                  </a:lnTo>
                  <a:lnTo>
                    <a:pt x="748" y="17280"/>
                  </a:lnTo>
                  <a:lnTo>
                    <a:pt x="708" y="18551"/>
                  </a:lnTo>
                  <a:lnTo>
                    <a:pt x="663" y="19822"/>
                  </a:lnTo>
                  <a:lnTo>
                    <a:pt x="606" y="21081"/>
                  </a:lnTo>
                  <a:lnTo>
                    <a:pt x="548" y="22329"/>
                  </a:lnTo>
                  <a:lnTo>
                    <a:pt x="913" y="22534"/>
                  </a:lnTo>
                  <a:lnTo>
                    <a:pt x="1278" y="22726"/>
                  </a:lnTo>
                  <a:lnTo>
                    <a:pt x="1647" y="22897"/>
                  </a:lnTo>
                  <a:lnTo>
                    <a:pt x="2021" y="23055"/>
                  </a:lnTo>
                  <a:lnTo>
                    <a:pt x="2395" y="23203"/>
                  </a:lnTo>
                  <a:lnTo>
                    <a:pt x="2769" y="23339"/>
                  </a:lnTo>
                  <a:lnTo>
                    <a:pt x="3148" y="23453"/>
                  </a:lnTo>
                  <a:lnTo>
                    <a:pt x="3526" y="23566"/>
                  </a:lnTo>
                  <a:lnTo>
                    <a:pt x="3905" y="23657"/>
                  </a:lnTo>
                  <a:lnTo>
                    <a:pt x="4283" y="23736"/>
                  </a:lnTo>
                  <a:lnTo>
                    <a:pt x="4666" y="23804"/>
                  </a:lnTo>
                  <a:lnTo>
                    <a:pt x="5049" y="23861"/>
                  </a:lnTo>
                  <a:lnTo>
                    <a:pt x="5432" y="23906"/>
                  </a:lnTo>
                  <a:lnTo>
                    <a:pt x="5819" y="23940"/>
                  </a:lnTo>
                  <a:lnTo>
                    <a:pt x="6206" y="23963"/>
                  </a:lnTo>
                  <a:lnTo>
                    <a:pt x="6589" y="23974"/>
                  </a:lnTo>
                  <a:lnTo>
                    <a:pt x="6549" y="22579"/>
                  </a:lnTo>
                  <a:lnTo>
                    <a:pt x="6509" y="21172"/>
                  </a:lnTo>
                  <a:lnTo>
                    <a:pt x="6473" y="19754"/>
                  </a:lnTo>
                  <a:lnTo>
                    <a:pt x="6442" y="18335"/>
                  </a:lnTo>
                  <a:lnTo>
                    <a:pt x="6416" y="16906"/>
                  </a:lnTo>
                  <a:lnTo>
                    <a:pt x="6393" y="15476"/>
                  </a:lnTo>
                  <a:lnTo>
                    <a:pt x="6376" y="14035"/>
                  </a:lnTo>
                  <a:lnTo>
                    <a:pt x="6362" y="12594"/>
                  </a:lnTo>
                  <a:lnTo>
                    <a:pt x="6358" y="11165"/>
                  </a:lnTo>
                  <a:lnTo>
                    <a:pt x="6358" y="9724"/>
                  </a:lnTo>
                  <a:lnTo>
                    <a:pt x="6362" y="8294"/>
                  </a:lnTo>
                  <a:lnTo>
                    <a:pt x="6376" y="6865"/>
                  </a:lnTo>
                  <a:lnTo>
                    <a:pt x="6393" y="5446"/>
                  </a:lnTo>
                  <a:lnTo>
                    <a:pt x="6416" y="4039"/>
                  </a:lnTo>
                  <a:lnTo>
                    <a:pt x="6451" y="2633"/>
                  </a:lnTo>
                  <a:lnTo>
                    <a:pt x="6491" y="1248"/>
                  </a:lnTo>
                  <a:lnTo>
                    <a:pt x="6500" y="1033"/>
                  </a:lnTo>
                  <a:lnTo>
                    <a:pt x="6522" y="829"/>
                  </a:lnTo>
                  <a:lnTo>
                    <a:pt x="6549" y="647"/>
                  </a:lnTo>
                  <a:lnTo>
                    <a:pt x="6585" y="488"/>
                  </a:lnTo>
                  <a:lnTo>
                    <a:pt x="6625" y="341"/>
                  </a:lnTo>
                  <a:lnTo>
                    <a:pt x="6669" y="205"/>
                  </a:lnTo>
                  <a:lnTo>
                    <a:pt x="6718" y="91"/>
                  </a:lnTo>
                  <a:lnTo>
                    <a:pt x="677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97;p49">
              <a:extLst>
                <a:ext uri="{FF2B5EF4-FFF2-40B4-BE49-F238E27FC236}">
                  <a16:creationId xmlns:a16="http://schemas.microsoft.com/office/drawing/2014/main" id="{1D7EC854-8A92-0419-49CD-18CDABCCE35C}"/>
                </a:ext>
              </a:extLst>
            </p:cNvPr>
            <p:cNvSpPr/>
            <p:nvPr/>
          </p:nvSpPr>
          <p:spPr>
            <a:xfrm>
              <a:off x="3680875" y="-4355900"/>
              <a:ext cx="222300" cy="219000"/>
            </a:xfrm>
            <a:custGeom>
              <a:avLst/>
              <a:gdLst/>
              <a:ahLst/>
              <a:cxnLst/>
              <a:rect l="l" t="t" r="r" b="b"/>
              <a:pathLst>
                <a:path w="8892" h="8760" extrusionOk="0">
                  <a:moveTo>
                    <a:pt x="4266" y="1"/>
                  </a:moveTo>
                  <a:lnTo>
                    <a:pt x="4088" y="12"/>
                  </a:lnTo>
                  <a:lnTo>
                    <a:pt x="3910" y="46"/>
                  </a:lnTo>
                  <a:lnTo>
                    <a:pt x="3736" y="91"/>
                  </a:lnTo>
                  <a:lnTo>
                    <a:pt x="3567" y="171"/>
                  </a:lnTo>
                  <a:lnTo>
                    <a:pt x="3398" y="262"/>
                  </a:lnTo>
                  <a:lnTo>
                    <a:pt x="3233" y="364"/>
                  </a:lnTo>
                  <a:lnTo>
                    <a:pt x="3073" y="488"/>
                  </a:lnTo>
                  <a:lnTo>
                    <a:pt x="2912" y="636"/>
                  </a:lnTo>
                  <a:lnTo>
                    <a:pt x="2761" y="795"/>
                  </a:lnTo>
                  <a:lnTo>
                    <a:pt x="2605" y="976"/>
                  </a:lnTo>
                  <a:lnTo>
                    <a:pt x="2458" y="1169"/>
                  </a:lnTo>
                  <a:lnTo>
                    <a:pt x="2311" y="1373"/>
                  </a:lnTo>
                  <a:lnTo>
                    <a:pt x="2169" y="1600"/>
                  </a:lnTo>
                  <a:lnTo>
                    <a:pt x="2031" y="1839"/>
                  </a:lnTo>
                  <a:lnTo>
                    <a:pt x="1897" y="2088"/>
                  </a:lnTo>
                  <a:lnTo>
                    <a:pt x="1764" y="2349"/>
                  </a:lnTo>
                  <a:lnTo>
                    <a:pt x="1634" y="2633"/>
                  </a:lnTo>
                  <a:lnTo>
                    <a:pt x="1510" y="2928"/>
                  </a:lnTo>
                  <a:lnTo>
                    <a:pt x="1385" y="3234"/>
                  </a:lnTo>
                  <a:lnTo>
                    <a:pt x="1269" y="3552"/>
                  </a:lnTo>
                  <a:lnTo>
                    <a:pt x="1154" y="3881"/>
                  </a:lnTo>
                  <a:lnTo>
                    <a:pt x="1042" y="4210"/>
                  </a:lnTo>
                  <a:lnTo>
                    <a:pt x="935" y="4562"/>
                  </a:lnTo>
                  <a:lnTo>
                    <a:pt x="833" y="4925"/>
                  </a:lnTo>
                  <a:lnTo>
                    <a:pt x="731" y="5299"/>
                  </a:lnTo>
                  <a:lnTo>
                    <a:pt x="633" y="5674"/>
                  </a:lnTo>
                  <a:lnTo>
                    <a:pt x="544" y="6059"/>
                  </a:lnTo>
                  <a:lnTo>
                    <a:pt x="455" y="6456"/>
                  </a:lnTo>
                  <a:lnTo>
                    <a:pt x="370" y="6865"/>
                  </a:lnTo>
                  <a:lnTo>
                    <a:pt x="290" y="7273"/>
                  </a:lnTo>
                  <a:lnTo>
                    <a:pt x="210" y="7693"/>
                  </a:lnTo>
                  <a:lnTo>
                    <a:pt x="139" y="8124"/>
                  </a:lnTo>
                  <a:lnTo>
                    <a:pt x="112" y="8272"/>
                  </a:lnTo>
                  <a:lnTo>
                    <a:pt x="76" y="8408"/>
                  </a:lnTo>
                  <a:lnTo>
                    <a:pt x="41" y="8521"/>
                  </a:lnTo>
                  <a:lnTo>
                    <a:pt x="1" y="8612"/>
                  </a:lnTo>
                  <a:lnTo>
                    <a:pt x="1118" y="8692"/>
                  </a:lnTo>
                  <a:lnTo>
                    <a:pt x="2231" y="8737"/>
                  </a:lnTo>
                  <a:lnTo>
                    <a:pt x="3340" y="8760"/>
                  </a:lnTo>
                  <a:lnTo>
                    <a:pt x="3896" y="8760"/>
                  </a:lnTo>
                  <a:lnTo>
                    <a:pt x="4453" y="8748"/>
                  </a:lnTo>
                  <a:lnTo>
                    <a:pt x="5005" y="8737"/>
                  </a:lnTo>
                  <a:lnTo>
                    <a:pt x="5561" y="8714"/>
                  </a:lnTo>
                  <a:lnTo>
                    <a:pt x="6118" y="8692"/>
                  </a:lnTo>
                  <a:lnTo>
                    <a:pt x="6670" y="8658"/>
                  </a:lnTo>
                  <a:lnTo>
                    <a:pt x="7226" y="8612"/>
                  </a:lnTo>
                  <a:lnTo>
                    <a:pt x="7783" y="8567"/>
                  </a:lnTo>
                  <a:lnTo>
                    <a:pt x="8339" y="8510"/>
                  </a:lnTo>
                  <a:lnTo>
                    <a:pt x="8891" y="8442"/>
                  </a:lnTo>
                  <a:lnTo>
                    <a:pt x="8891" y="8272"/>
                  </a:lnTo>
                  <a:lnTo>
                    <a:pt x="8851" y="8260"/>
                  </a:lnTo>
                  <a:lnTo>
                    <a:pt x="8811" y="8238"/>
                  </a:lnTo>
                  <a:lnTo>
                    <a:pt x="8767" y="8204"/>
                  </a:lnTo>
                  <a:lnTo>
                    <a:pt x="8727" y="8158"/>
                  </a:lnTo>
                  <a:lnTo>
                    <a:pt x="8687" y="8090"/>
                  </a:lnTo>
                  <a:lnTo>
                    <a:pt x="8651" y="8011"/>
                  </a:lnTo>
                  <a:lnTo>
                    <a:pt x="8615" y="7909"/>
                  </a:lnTo>
                  <a:lnTo>
                    <a:pt x="8584" y="7795"/>
                  </a:lnTo>
                  <a:lnTo>
                    <a:pt x="8388" y="7024"/>
                  </a:lnTo>
                  <a:lnTo>
                    <a:pt x="8184" y="6264"/>
                  </a:lnTo>
                  <a:lnTo>
                    <a:pt x="8081" y="5889"/>
                  </a:lnTo>
                  <a:lnTo>
                    <a:pt x="7974" y="5526"/>
                  </a:lnTo>
                  <a:lnTo>
                    <a:pt x="7867" y="5163"/>
                  </a:lnTo>
                  <a:lnTo>
                    <a:pt x="7756" y="4811"/>
                  </a:lnTo>
                  <a:lnTo>
                    <a:pt x="7640" y="4471"/>
                  </a:lnTo>
                  <a:lnTo>
                    <a:pt x="7525" y="4131"/>
                  </a:lnTo>
                  <a:lnTo>
                    <a:pt x="7409" y="3801"/>
                  </a:lnTo>
                  <a:lnTo>
                    <a:pt x="7289" y="3484"/>
                  </a:lnTo>
                  <a:lnTo>
                    <a:pt x="7168" y="3177"/>
                  </a:lnTo>
                  <a:lnTo>
                    <a:pt x="7039" y="2882"/>
                  </a:lnTo>
                  <a:lnTo>
                    <a:pt x="6915" y="2599"/>
                  </a:lnTo>
                  <a:lnTo>
                    <a:pt x="6781" y="2326"/>
                  </a:lnTo>
                  <a:lnTo>
                    <a:pt x="6648" y="2066"/>
                  </a:lnTo>
                  <a:lnTo>
                    <a:pt x="6514" y="1816"/>
                  </a:lnTo>
                  <a:lnTo>
                    <a:pt x="6376" y="1578"/>
                  </a:lnTo>
                  <a:lnTo>
                    <a:pt x="6234" y="1351"/>
                  </a:lnTo>
                  <a:lnTo>
                    <a:pt x="6087" y="1147"/>
                  </a:lnTo>
                  <a:lnTo>
                    <a:pt x="5940" y="954"/>
                  </a:lnTo>
                  <a:lnTo>
                    <a:pt x="5788" y="783"/>
                  </a:lnTo>
                  <a:lnTo>
                    <a:pt x="5632" y="613"/>
                  </a:lnTo>
                  <a:lnTo>
                    <a:pt x="5472" y="477"/>
                  </a:lnTo>
                  <a:lnTo>
                    <a:pt x="5312" y="352"/>
                  </a:lnTo>
                  <a:lnTo>
                    <a:pt x="5147" y="239"/>
                  </a:lnTo>
                  <a:lnTo>
                    <a:pt x="4978" y="159"/>
                  </a:lnTo>
                  <a:lnTo>
                    <a:pt x="4804" y="80"/>
                  </a:lnTo>
                  <a:lnTo>
                    <a:pt x="4631" y="35"/>
                  </a:lnTo>
                  <a:lnTo>
                    <a:pt x="4448" y="1"/>
                  </a:lnTo>
                  <a:close/>
                </a:path>
              </a:pathLst>
            </a:custGeom>
            <a:solidFill>
              <a:srgbClr val="65D0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98;p49">
              <a:extLst>
                <a:ext uri="{FF2B5EF4-FFF2-40B4-BE49-F238E27FC236}">
                  <a16:creationId xmlns:a16="http://schemas.microsoft.com/office/drawing/2014/main" id="{6BDE9D8B-A99D-89C0-8B62-76947B3B589D}"/>
                </a:ext>
              </a:extLst>
            </p:cNvPr>
            <p:cNvSpPr/>
            <p:nvPr/>
          </p:nvSpPr>
          <p:spPr>
            <a:xfrm>
              <a:off x="3692225" y="-12065250"/>
              <a:ext cx="244675" cy="252750"/>
            </a:xfrm>
            <a:custGeom>
              <a:avLst/>
              <a:gdLst/>
              <a:ahLst/>
              <a:cxnLst/>
              <a:rect l="l" t="t" r="r" b="b"/>
              <a:pathLst>
                <a:path w="9787" h="10110" extrusionOk="0">
                  <a:moveTo>
                    <a:pt x="4604" y="1"/>
                  </a:moveTo>
                  <a:lnTo>
                    <a:pt x="4333" y="23"/>
                  </a:lnTo>
                  <a:lnTo>
                    <a:pt x="4057" y="57"/>
                  </a:lnTo>
                  <a:lnTo>
                    <a:pt x="3785" y="114"/>
                  </a:lnTo>
                  <a:lnTo>
                    <a:pt x="3518" y="193"/>
                  </a:lnTo>
                  <a:lnTo>
                    <a:pt x="3251" y="284"/>
                  </a:lnTo>
                  <a:lnTo>
                    <a:pt x="2992" y="398"/>
                  </a:lnTo>
                  <a:lnTo>
                    <a:pt x="2739" y="534"/>
                  </a:lnTo>
                  <a:lnTo>
                    <a:pt x="2489" y="681"/>
                  </a:lnTo>
                  <a:lnTo>
                    <a:pt x="2249" y="863"/>
                  </a:lnTo>
                  <a:lnTo>
                    <a:pt x="2017" y="1044"/>
                  </a:lnTo>
                  <a:lnTo>
                    <a:pt x="1795" y="1260"/>
                  </a:lnTo>
                  <a:lnTo>
                    <a:pt x="1684" y="1362"/>
                  </a:lnTo>
                  <a:lnTo>
                    <a:pt x="1581" y="1487"/>
                  </a:lnTo>
                  <a:lnTo>
                    <a:pt x="1474" y="1600"/>
                  </a:lnTo>
                  <a:lnTo>
                    <a:pt x="1376" y="1737"/>
                  </a:lnTo>
                  <a:lnTo>
                    <a:pt x="1278" y="1861"/>
                  </a:lnTo>
                  <a:lnTo>
                    <a:pt x="1180" y="1997"/>
                  </a:lnTo>
                  <a:lnTo>
                    <a:pt x="1087" y="2134"/>
                  </a:lnTo>
                  <a:lnTo>
                    <a:pt x="998" y="2281"/>
                  </a:lnTo>
                  <a:lnTo>
                    <a:pt x="913" y="2429"/>
                  </a:lnTo>
                  <a:lnTo>
                    <a:pt x="829" y="2587"/>
                  </a:lnTo>
                  <a:lnTo>
                    <a:pt x="749" y="2746"/>
                  </a:lnTo>
                  <a:lnTo>
                    <a:pt x="673" y="2916"/>
                  </a:lnTo>
                  <a:lnTo>
                    <a:pt x="602" y="3087"/>
                  </a:lnTo>
                  <a:lnTo>
                    <a:pt x="535" y="3257"/>
                  </a:lnTo>
                  <a:lnTo>
                    <a:pt x="468" y="3438"/>
                  </a:lnTo>
                  <a:lnTo>
                    <a:pt x="406" y="3620"/>
                  </a:lnTo>
                  <a:lnTo>
                    <a:pt x="348" y="3801"/>
                  </a:lnTo>
                  <a:lnTo>
                    <a:pt x="294" y="4006"/>
                  </a:lnTo>
                  <a:lnTo>
                    <a:pt x="246" y="4199"/>
                  </a:lnTo>
                  <a:lnTo>
                    <a:pt x="201" y="4403"/>
                  </a:lnTo>
                  <a:lnTo>
                    <a:pt x="161" y="4607"/>
                  </a:lnTo>
                  <a:lnTo>
                    <a:pt x="125" y="4823"/>
                  </a:lnTo>
                  <a:lnTo>
                    <a:pt x="94" y="5038"/>
                  </a:lnTo>
                  <a:lnTo>
                    <a:pt x="63" y="5265"/>
                  </a:lnTo>
                  <a:lnTo>
                    <a:pt x="41" y="5492"/>
                  </a:lnTo>
                  <a:lnTo>
                    <a:pt x="23" y="5719"/>
                  </a:lnTo>
                  <a:lnTo>
                    <a:pt x="14" y="5957"/>
                  </a:lnTo>
                  <a:lnTo>
                    <a:pt x="5" y="6207"/>
                  </a:lnTo>
                  <a:lnTo>
                    <a:pt x="1" y="6456"/>
                  </a:lnTo>
                  <a:lnTo>
                    <a:pt x="5" y="6706"/>
                  </a:lnTo>
                  <a:lnTo>
                    <a:pt x="10" y="6956"/>
                  </a:lnTo>
                  <a:lnTo>
                    <a:pt x="23" y="7217"/>
                  </a:lnTo>
                  <a:lnTo>
                    <a:pt x="45" y="7489"/>
                  </a:lnTo>
                  <a:lnTo>
                    <a:pt x="67" y="7761"/>
                  </a:lnTo>
                  <a:lnTo>
                    <a:pt x="99" y="8034"/>
                  </a:lnTo>
                  <a:lnTo>
                    <a:pt x="134" y="8317"/>
                  </a:lnTo>
                  <a:lnTo>
                    <a:pt x="174" y="8601"/>
                  </a:lnTo>
                  <a:lnTo>
                    <a:pt x="223" y="8896"/>
                  </a:lnTo>
                  <a:lnTo>
                    <a:pt x="277" y="9191"/>
                  </a:lnTo>
                  <a:lnTo>
                    <a:pt x="339" y="9497"/>
                  </a:lnTo>
                  <a:lnTo>
                    <a:pt x="401" y="9804"/>
                  </a:lnTo>
                  <a:lnTo>
                    <a:pt x="477" y="10110"/>
                  </a:lnTo>
                  <a:lnTo>
                    <a:pt x="740" y="9985"/>
                  </a:lnTo>
                  <a:lnTo>
                    <a:pt x="1007" y="9860"/>
                  </a:lnTo>
                  <a:lnTo>
                    <a:pt x="1274" y="9735"/>
                  </a:lnTo>
                  <a:lnTo>
                    <a:pt x="1541" y="9633"/>
                  </a:lnTo>
                  <a:lnTo>
                    <a:pt x="1808" y="9531"/>
                  </a:lnTo>
                  <a:lnTo>
                    <a:pt x="2075" y="9429"/>
                  </a:lnTo>
                  <a:lnTo>
                    <a:pt x="2342" y="9338"/>
                  </a:lnTo>
                  <a:lnTo>
                    <a:pt x="2614" y="9259"/>
                  </a:lnTo>
                  <a:lnTo>
                    <a:pt x="2881" y="9191"/>
                  </a:lnTo>
                  <a:lnTo>
                    <a:pt x="3153" y="9123"/>
                  </a:lnTo>
                  <a:lnTo>
                    <a:pt x="3420" y="9066"/>
                  </a:lnTo>
                  <a:lnTo>
                    <a:pt x="3691" y="9021"/>
                  </a:lnTo>
                  <a:lnTo>
                    <a:pt x="3963" y="8975"/>
                  </a:lnTo>
                  <a:lnTo>
                    <a:pt x="4235" y="8941"/>
                  </a:lnTo>
                  <a:lnTo>
                    <a:pt x="4506" y="8919"/>
                  </a:lnTo>
                  <a:lnTo>
                    <a:pt x="4778" y="8896"/>
                  </a:lnTo>
                  <a:lnTo>
                    <a:pt x="5067" y="8885"/>
                  </a:lnTo>
                  <a:lnTo>
                    <a:pt x="5650" y="8885"/>
                  </a:lnTo>
                  <a:lnTo>
                    <a:pt x="5949" y="8907"/>
                  </a:lnTo>
                  <a:lnTo>
                    <a:pt x="6243" y="8930"/>
                  </a:lnTo>
                  <a:lnTo>
                    <a:pt x="6541" y="8953"/>
                  </a:lnTo>
                  <a:lnTo>
                    <a:pt x="6839" y="8998"/>
                  </a:lnTo>
                  <a:lnTo>
                    <a:pt x="7137" y="9043"/>
                  </a:lnTo>
                  <a:lnTo>
                    <a:pt x="7436" y="9100"/>
                  </a:lnTo>
                  <a:lnTo>
                    <a:pt x="7734" y="9168"/>
                  </a:lnTo>
                  <a:lnTo>
                    <a:pt x="8032" y="9248"/>
                  </a:lnTo>
                  <a:lnTo>
                    <a:pt x="8335" y="9338"/>
                  </a:lnTo>
                  <a:lnTo>
                    <a:pt x="8633" y="9429"/>
                  </a:lnTo>
                  <a:lnTo>
                    <a:pt x="8932" y="9543"/>
                  </a:lnTo>
                  <a:lnTo>
                    <a:pt x="9230" y="9656"/>
                  </a:lnTo>
                  <a:lnTo>
                    <a:pt x="9528" y="9792"/>
                  </a:lnTo>
                  <a:lnTo>
                    <a:pt x="9533" y="9633"/>
                  </a:lnTo>
                  <a:lnTo>
                    <a:pt x="9537" y="9475"/>
                  </a:lnTo>
                  <a:lnTo>
                    <a:pt x="9555" y="9304"/>
                  </a:lnTo>
                  <a:lnTo>
                    <a:pt x="9577" y="9123"/>
                  </a:lnTo>
                  <a:lnTo>
                    <a:pt x="9622" y="8839"/>
                  </a:lnTo>
                  <a:lnTo>
                    <a:pt x="9662" y="8555"/>
                  </a:lnTo>
                  <a:lnTo>
                    <a:pt x="9697" y="8283"/>
                  </a:lnTo>
                  <a:lnTo>
                    <a:pt x="9724" y="8011"/>
                  </a:lnTo>
                  <a:lnTo>
                    <a:pt x="9751" y="7739"/>
                  </a:lnTo>
                  <a:lnTo>
                    <a:pt x="9769" y="7478"/>
                  </a:lnTo>
                  <a:lnTo>
                    <a:pt x="9778" y="7217"/>
                  </a:lnTo>
                  <a:lnTo>
                    <a:pt x="9786" y="6967"/>
                  </a:lnTo>
                  <a:lnTo>
                    <a:pt x="9786" y="6717"/>
                  </a:lnTo>
                  <a:lnTo>
                    <a:pt x="9786" y="6468"/>
                  </a:lnTo>
                  <a:lnTo>
                    <a:pt x="9778" y="6230"/>
                  </a:lnTo>
                  <a:lnTo>
                    <a:pt x="9764" y="5991"/>
                  </a:lnTo>
                  <a:lnTo>
                    <a:pt x="9742" y="5764"/>
                  </a:lnTo>
                  <a:lnTo>
                    <a:pt x="9720" y="5537"/>
                  </a:lnTo>
                  <a:lnTo>
                    <a:pt x="9693" y="5311"/>
                  </a:lnTo>
                  <a:lnTo>
                    <a:pt x="9662" y="5095"/>
                  </a:lnTo>
                  <a:lnTo>
                    <a:pt x="9622" y="4879"/>
                  </a:lnTo>
                  <a:lnTo>
                    <a:pt x="9582" y="4675"/>
                  </a:lnTo>
                  <a:lnTo>
                    <a:pt x="9537" y="4471"/>
                  </a:lnTo>
                  <a:lnTo>
                    <a:pt x="9484" y="4267"/>
                  </a:lnTo>
                  <a:lnTo>
                    <a:pt x="9430" y="4074"/>
                  </a:lnTo>
                  <a:lnTo>
                    <a:pt x="9372" y="3881"/>
                  </a:lnTo>
                  <a:lnTo>
                    <a:pt x="9310" y="3699"/>
                  </a:lnTo>
                  <a:lnTo>
                    <a:pt x="9243" y="3518"/>
                  </a:lnTo>
                  <a:lnTo>
                    <a:pt x="9176" y="3336"/>
                  </a:lnTo>
                  <a:lnTo>
                    <a:pt x="9101" y="3166"/>
                  </a:lnTo>
                  <a:lnTo>
                    <a:pt x="9025" y="2996"/>
                  </a:lnTo>
                  <a:lnTo>
                    <a:pt x="8945" y="2837"/>
                  </a:lnTo>
                  <a:lnTo>
                    <a:pt x="8860" y="2678"/>
                  </a:lnTo>
                  <a:lnTo>
                    <a:pt x="8776" y="2519"/>
                  </a:lnTo>
                  <a:lnTo>
                    <a:pt x="8687" y="2372"/>
                  </a:lnTo>
                  <a:lnTo>
                    <a:pt x="8593" y="2224"/>
                  </a:lnTo>
                  <a:lnTo>
                    <a:pt x="8495" y="2088"/>
                  </a:lnTo>
                  <a:lnTo>
                    <a:pt x="8397" y="1952"/>
                  </a:lnTo>
                  <a:lnTo>
                    <a:pt x="8295" y="1816"/>
                  </a:lnTo>
                  <a:lnTo>
                    <a:pt x="8193" y="1691"/>
                  </a:lnTo>
                  <a:lnTo>
                    <a:pt x="7974" y="1453"/>
                  </a:lnTo>
                  <a:lnTo>
                    <a:pt x="7752" y="1226"/>
                  </a:lnTo>
                  <a:lnTo>
                    <a:pt x="7516" y="1022"/>
                  </a:lnTo>
                  <a:lnTo>
                    <a:pt x="7275" y="840"/>
                  </a:lnTo>
                  <a:lnTo>
                    <a:pt x="7026" y="670"/>
                  </a:lnTo>
                  <a:lnTo>
                    <a:pt x="6772" y="522"/>
                  </a:lnTo>
                  <a:lnTo>
                    <a:pt x="6514" y="398"/>
                  </a:lnTo>
                  <a:lnTo>
                    <a:pt x="6247" y="284"/>
                  </a:lnTo>
                  <a:lnTo>
                    <a:pt x="5980" y="193"/>
                  </a:lnTo>
                  <a:lnTo>
                    <a:pt x="5708" y="114"/>
                  </a:lnTo>
                  <a:lnTo>
                    <a:pt x="5432" y="57"/>
                  </a:lnTo>
                  <a:lnTo>
                    <a:pt x="5161" y="23"/>
                  </a:lnTo>
                  <a:lnTo>
                    <a:pt x="488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99;p49">
              <a:extLst>
                <a:ext uri="{FF2B5EF4-FFF2-40B4-BE49-F238E27FC236}">
                  <a16:creationId xmlns:a16="http://schemas.microsoft.com/office/drawing/2014/main" id="{5779CC0E-FFFE-3759-3AE4-EDF20F9DE9C4}"/>
                </a:ext>
              </a:extLst>
            </p:cNvPr>
            <p:cNvSpPr/>
            <p:nvPr/>
          </p:nvSpPr>
          <p:spPr>
            <a:xfrm>
              <a:off x="3737975" y="-8107475"/>
              <a:ext cx="132250" cy="123425"/>
            </a:xfrm>
            <a:custGeom>
              <a:avLst/>
              <a:gdLst/>
              <a:ahLst/>
              <a:cxnLst/>
              <a:rect l="l" t="t" r="r" b="b"/>
              <a:pathLst>
                <a:path w="5290" h="4937" extrusionOk="0">
                  <a:moveTo>
                    <a:pt x="4444" y="1"/>
                  </a:moveTo>
                  <a:lnTo>
                    <a:pt x="2222" y="46"/>
                  </a:lnTo>
                  <a:lnTo>
                    <a:pt x="0" y="103"/>
                  </a:lnTo>
                  <a:lnTo>
                    <a:pt x="72" y="1226"/>
                  </a:lnTo>
                  <a:lnTo>
                    <a:pt x="130" y="2349"/>
                  </a:lnTo>
                  <a:lnTo>
                    <a:pt x="183" y="3484"/>
                  </a:lnTo>
                  <a:lnTo>
                    <a:pt x="228" y="4619"/>
                  </a:lnTo>
                  <a:lnTo>
                    <a:pt x="1496" y="4664"/>
                  </a:lnTo>
                  <a:lnTo>
                    <a:pt x="2761" y="4743"/>
                  </a:lnTo>
                  <a:lnTo>
                    <a:pt x="4025" y="4834"/>
                  </a:lnTo>
                  <a:lnTo>
                    <a:pt x="5290" y="4936"/>
                  </a:lnTo>
                  <a:lnTo>
                    <a:pt x="5205" y="3700"/>
                  </a:lnTo>
                  <a:lnTo>
                    <a:pt x="5160" y="3076"/>
                  </a:lnTo>
                  <a:lnTo>
                    <a:pt x="5112" y="2463"/>
                  </a:lnTo>
                  <a:lnTo>
                    <a:pt x="5058" y="1850"/>
                  </a:lnTo>
                  <a:lnTo>
                    <a:pt x="5005" y="1226"/>
                  </a:lnTo>
                  <a:lnTo>
                    <a:pt x="4942" y="614"/>
                  </a:lnTo>
                  <a:lnTo>
                    <a:pt x="488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00;p49">
              <a:extLst>
                <a:ext uri="{FF2B5EF4-FFF2-40B4-BE49-F238E27FC236}">
                  <a16:creationId xmlns:a16="http://schemas.microsoft.com/office/drawing/2014/main" id="{B9BA4E7D-CBE9-9B23-F20D-B9AD7643E012}"/>
                </a:ext>
              </a:extLst>
            </p:cNvPr>
            <p:cNvSpPr/>
            <p:nvPr/>
          </p:nvSpPr>
          <p:spPr>
            <a:xfrm>
              <a:off x="3739300" y="-7688525"/>
              <a:ext cx="137050" cy="288225"/>
            </a:xfrm>
            <a:custGeom>
              <a:avLst/>
              <a:gdLst/>
              <a:ahLst/>
              <a:cxnLst/>
              <a:rect l="l" t="t" r="r" b="b"/>
              <a:pathLst>
                <a:path w="5482" h="11529" extrusionOk="0">
                  <a:moveTo>
                    <a:pt x="5481" y="1"/>
                  </a:moveTo>
                  <a:lnTo>
                    <a:pt x="4840" y="92"/>
                  </a:lnTo>
                  <a:lnTo>
                    <a:pt x="4190" y="171"/>
                  </a:lnTo>
                  <a:lnTo>
                    <a:pt x="3545" y="228"/>
                  </a:lnTo>
                  <a:lnTo>
                    <a:pt x="2895" y="285"/>
                  </a:lnTo>
                  <a:lnTo>
                    <a:pt x="1599" y="387"/>
                  </a:lnTo>
                  <a:lnTo>
                    <a:pt x="304" y="477"/>
                  </a:lnTo>
                  <a:lnTo>
                    <a:pt x="281" y="1623"/>
                  </a:lnTo>
                  <a:lnTo>
                    <a:pt x="250" y="2758"/>
                  </a:lnTo>
                  <a:lnTo>
                    <a:pt x="224" y="3904"/>
                  </a:lnTo>
                  <a:lnTo>
                    <a:pt x="188" y="5039"/>
                  </a:lnTo>
                  <a:lnTo>
                    <a:pt x="148" y="6162"/>
                  </a:lnTo>
                  <a:lnTo>
                    <a:pt x="103" y="7285"/>
                  </a:lnTo>
                  <a:lnTo>
                    <a:pt x="54" y="8408"/>
                  </a:lnTo>
                  <a:lnTo>
                    <a:pt x="1" y="9520"/>
                  </a:lnTo>
                  <a:lnTo>
                    <a:pt x="175" y="9475"/>
                  </a:lnTo>
                  <a:lnTo>
                    <a:pt x="348" y="9430"/>
                  </a:lnTo>
                  <a:lnTo>
                    <a:pt x="522" y="9407"/>
                  </a:lnTo>
                  <a:lnTo>
                    <a:pt x="695" y="9384"/>
                  </a:lnTo>
                  <a:lnTo>
                    <a:pt x="869" y="9361"/>
                  </a:lnTo>
                  <a:lnTo>
                    <a:pt x="1216" y="9361"/>
                  </a:lnTo>
                  <a:lnTo>
                    <a:pt x="1390" y="9373"/>
                  </a:lnTo>
                  <a:lnTo>
                    <a:pt x="1564" y="9395"/>
                  </a:lnTo>
                  <a:lnTo>
                    <a:pt x="1737" y="9430"/>
                  </a:lnTo>
                  <a:lnTo>
                    <a:pt x="1911" y="9464"/>
                  </a:lnTo>
                  <a:lnTo>
                    <a:pt x="2089" y="9509"/>
                  </a:lnTo>
                  <a:lnTo>
                    <a:pt x="2263" y="9566"/>
                  </a:lnTo>
                  <a:lnTo>
                    <a:pt x="2436" y="9634"/>
                  </a:lnTo>
                  <a:lnTo>
                    <a:pt x="2610" y="9713"/>
                  </a:lnTo>
                  <a:lnTo>
                    <a:pt x="2783" y="9793"/>
                  </a:lnTo>
                  <a:lnTo>
                    <a:pt x="3002" y="9929"/>
                  </a:lnTo>
                  <a:lnTo>
                    <a:pt x="3233" y="10076"/>
                  </a:lnTo>
                  <a:lnTo>
                    <a:pt x="3474" y="10258"/>
                  </a:lnTo>
                  <a:lnTo>
                    <a:pt x="3718" y="10462"/>
                  </a:lnTo>
                  <a:lnTo>
                    <a:pt x="3972" y="10689"/>
                  </a:lnTo>
                  <a:lnTo>
                    <a:pt x="4235" y="10950"/>
                  </a:lnTo>
                  <a:lnTo>
                    <a:pt x="4498" y="11222"/>
                  </a:lnTo>
                  <a:lnTo>
                    <a:pt x="4765" y="11529"/>
                  </a:lnTo>
                  <a:lnTo>
                    <a:pt x="4765" y="11302"/>
                  </a:lnTo>
                  <a:lnTo>
                    <a:pt x="4840" y="10598"/>
                  </a:lnTo>
                  <a:lnTo>
                    <a:pt x="4907" y="9895"/>
                  </a:lnTo>
                  <a:lnTo>
                    <a:pt x="4974" y="9191"/>
                  </a:lnTo>
                  <a:lnTo>
                    <a:pt x="5036" y="8488"/>
                  </a:lnTo>
                  <a:lnTo>
                    <a:pt x="5094" y="7784"/>
                  </a:lnTo>
                  <a:lnTo>
                    <a:pt x="5148" y="7081"/>
                  </a:lnTo>
                  <a:lnTo>
                    <a:pt x="5197" y="6377"/>
                  </a:lnTo>
                  <a:lnTo>
                    <a:pt x="5246" y="5663"/>
                  </a:lnTo>
                  <a:lnTo>
                    <a:pt x="5286" y="4959"/>
                  </a:lnTo>
                  <a:lnTo>
                    <a:pt x="5326" y="4256"/>
                  </a:lnTo>
                  <a:lnTo>
                    <a:pt x="5361" y="3541"/>
                  </a:lnTo>
                  <a:lnTo>
                    <a:pt x="5392" y="2837"/>
                  </a:lnTo>
                  <a:lnTo>
                    <a:pt x="5419" y="2134"/>
                  </a:lnTo>
                  <a:lnTo>
                    <a:pt x="5446" y="1419"/>
                  </a:lnTo>
                  <a:lnTo>
                    <a:pt x="5468" y="716"/>
                  </a:lnTo>
                  <a:lnTo>
                    <a:pt x="54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01;p49">
              <a:extLst>
                <a:ext uri="{FF2B5EF4-FFF2-40B4-BE49-F238E27FC236}">
                  <a16:creationId xmlns:a16="http://schemas.microsoft.com/office/drawing/2014/main" id="{82F9BECC-F324-CC6E-A818-FF79A8A5C8F5}"/>
                </a:ext>
              </a:extLst>
            </p:cNvPr>
            <p:cNvSpPr/>
            <p:nvPr/>
          </p:nvSpPr>
          <p:spPr>
            <a:xfrm>
              <a:off x="3744100" y="-13018325"/>
              <a:ext cx="177550" cy="383525"/>
            </a:xfrm>
            <a:custGeom>
              <a:avLst/>
              <a:gdLst/>
              <a:ahLst/>
              <a:cxnLst/>
              <a:rect l="l" t="t" r="r" b="b"/>
              <a:pathLst>
                <a:path w="7102" h="15341" extrusionOk="0">
                  <a:moveTo>
                    <a:pt x="3656" y="1"/>
                  </a:moveTo>
                  <a:lnTo>
                    <a:pt x="3513" y="12"/>
                  </a:lnTo>
                  <a:lnTo>
                    <a:pt x="3366" y="24"/>
                  </a:lnTo>
                  <a:lnTo>
                    <a:pt x="3224" y="58"/>
                  </a:lnTo>
                  <a:lnTo>
                    <a:pt x="3081" y="114"/>
                  </a:lnTo>
                  <a:lnTo>
                    <a:pt x="2939" y="182"/>
                  </a:lnTo>
                  <a:lnTo>
                    <a:pt x="2792" y="262"/>
                  </a:lnTo>
                  <a:lnTo>
                    <a:pt x="2645" y="364"/>
                  </a:lnTo>
                  <a:lnTo>
                    <a:pt x="2498" y="477"/>
                  </a:lnTo>
                  <a:lnTo>
                    <a:pt x="2351" y="614"/>
                  </a:lnTo>
                  <a:lnTo>
                    <a:pt x="2209" y="761"/>
                  </a:lnTo>
                  <a:lnTo>
                    <a:pt x="2062" y="931"/>
                  </a:lnTo>
                  <a:lnTo>
                    <a:pt x="1919" y="1101"/>
                  </a:lnTo>
                  <a:lnTo>
                    <a:pt x="1781" y="1306"/>
                  </a:lnTo>
                  <a:lnTo>
                    <a:pt x="1643" y="1510"/>
                  </a:lnTo>
                  <a:lnTo>
                    <a:pt x="1505" y="1737"/>
                  </a:lnTo>
                  <a:lnTo>
                    <a:pt x="1376" y="1975"/>
                  </a:lnTo>
                  <a:lnTo>
                    <a:pt x="1247" y="2225"/>
                  </a:lnTo>
                  <a:lnTo>
                    <a:pt x="1122" y="2497"/>
                  </a:lnTo>
                  <a:lnTo>
                    <a:pt x="1002" y="2769"/>
                  </a:lnTo>
                  <a:lnTo>
                    <a:pt x="886" y="3064"/>
                  </a:lnTo>
                  <a:lnTo>
                    <a:pt x="775" y="3371"/>
                  </a:lnTo>
                  <a:lnTo>
                    <a:pt x="673" y="3677"/>
                  </a:lnTo>
                  <a:lnTo>
                    <a:pt x="575" y="4006"/>
                  </a:lnTo>
                  <a:lnTo>
                    <a:pt x="481" y="4346"/>
                  </a:lnTo>
                  <a:lnTo>
                    <a:pt x="397" y="4698"/>
                  </a:lnTo>
                  <a:lnTo>
                    <a:pt x="316" y="5050"/>
                  </a:lnTo>
                  <a:lnTo>
                    <a:pt x="245" y="5424"/>
                  </a:lnTo>
                  <a:lnTo>
                    <a:pt x="183" y="5799"/>
                  </a:lnTo>
                  <a:lnTo>
                    <a:pt x="129" y="6184"/>
                  </a:lnTo>
                  <a:lnTo>
                    <a:pt x="85" y="6582"/>
                  </a:lnTo>
                  <a:lnTo>
                    <a:pt x="49" y="6990"/>
                  </a:lnTo>
                  <a:lnTo>
                    <a:pt x="23" y="7410"/>
                  </a:lnTo>
                  <a:lnTo>
                    <a:pt x="5" y="7830"/>
                  </a:lnTo>
                  <a:lnTo>
                    <a:pt x="0" y="8045"/>
                  </a:lnTo>
                  <a:lnTo>
                    <a:pt x="0" y="8261"/>
                  </a:lnTo>
                  <a:lnTo>
                    <a:pt x="0" y="8476"/>
                  </a:lnTo>
                  <a:lnTo>
                    <a:pt x="5" y="8692"/>
                  </a:lnTo>
                  <a:lnTo>
                    <a:pt x="9" y="8919"/>
                  </a:lnTo>
                  <a:lnTo>
                    <a:pt x="18" y="9134"/>
                  </a:lnTo>
                  <a:lnTo>
                    <a:pt x="32" y="9361"/>
                  </a:lnTo>
                  <a:lnTo>
                    <a:pt x="45" y="9588"/>
                  </a:lnTo>
                  <a:lnTo>
                    <a:pt x="76" y="9929"/>
                  </a:lnTo>
                  <a:lnTo>
                    <a:pt x="112" y="10269"/>
                  </a:lnTo>
                  <a:lnTo>
                    <a:pt x="156" y="10598"/>
                  </a:lnTo>
                  <a:lnTo>
                    <a:pt x="201" y="10927"/>
                  </a:lnTo>
                  <a:lnTo>
                    <a:pt x="254" y="11233"/>
                  </a:lnTo>
                  <a:lnTo>
                    <a:pt x="316" y="11540"/>
                  </a:lnTo>
                  <a:lnTo>
                    <a:pt x="379" y="11846"/>
                  </a:lnTo>
                  <a:lnTo>
                    <a:pt x="450" y="12130"/>
                  </a:lnTo>
                  <a:lnTo>
                    <a:pt x="526" y="12413"/>
                  </a:lnTo>
                  <a:lnTo>
                    <a:pt x="601" y="12674"/>
                  </a:lnTo>
                  <a:lnTo>
                    <a:pt x="686" y="12935"/>
                  </a:lnTo>
                  <a:lnTo>
                    <a:pt x="775" y="13185"/>
                  </a:lnTo>
                  <a:lnTo>
                    <a:pt x="864" y="13423"/>
                  </a:lnTo>
                  <a:lnTo>
                    <a:pt x="962" y="13650"/>
                  </a:lnTo>
                  <a:lnTo>
                    <a:pt x="1060" y="13854"/>
                  </a:lnTo>
                  <a:lnTo>
                    <a:pt x="1162" y="14059"/>
                  </a:lnTo>
                  <a:lnTo>
                    <a:pt x="1265" y="14240"/>
                  </a:lnTo>
                  <a:lnTo>
                    <a:pt x="1372" y="14422"/>
                  </a:lnTo>
                  <a:lnTo>
                    <a:pt x="1483" y="14581"/>
                  </a:lnTo>
                  <a:lnTo>
                    <a:pt x="1594" y="14728"/>
                  </a:lnTo>
                  <a:lnTo>
                    <a:pt x="1710" y="14853"/>
                  </a:lnTo>
                  <a:lnTo>
                    <a:pt x="1826" y="14978"/>
                  </a:lnTo>
                  <a:lnTo>
                    <a:pt x="1946" y="15080"/>
                  </a:lnTo>
                  <a:lnTo>
                    <a:pt x="2066" y="15159"/>
                  </a:lnTo>
                  <a:lnTo>
                    <a:pt x="2186" y="15227"/>
                  </a:lnTo>
                  <a:lnTo>
                    <a:pt x="2307" y="15284"/>
                  </a:lnTo>
                  <a:lnTo>
                    <a:pt x="2431" y="15318"/>
                  </a:lnTo>
                  <a:lnTo>
                    <a:pt x="2551" y="15341"/>
                  </a:lnTo>
                  <a:lnTo>
                    <a:pt x="2676" y="15341"/>
                  </a:lnTo>
                  <a:lnTo>
                    <a:pt x="2801" y="15318"/>
                  </a:lnTo>
                  <a:lnTo>
                    <a:pt x="2921" y="15284"/>
                  </a:lnTo>
                  <a:lnTo>
                    <a:pt x="3046" y="15227"/>
                  </a:lnTo>
                  <a:lnTo>
                    <a:pt x="3068" y="15046"/>
                  </a:lnTo>
                  <a:lnTo>
                    <a:pt x="3099" y="14864"/>
                  </a:lnTo>
                  <a:lnTo>
                    <a:pt x="3135" y="14694"/>
                  </a:lnTo>
                  <a:lnTo>
                    <a:pt x="3175" y="14535"/>
                  </a:lnTo>
                  <a:lnTo>
                    <a:pt x="3224" y="14388"/>
                  </a:lnTo>
                  <a:lnTo>
                    <a:pt x="3277" y="14251"/>
                  </a:lnTo>
                  <a:lnTo>
                    <a:pt x="3331" y="14127"/>
                  </a:lnTo>
                  <a:lnTo>
                    <a:pt x="3393" y="14025"/>
                  </a:lnTo>
                  <a:lnTo>
                    <a:pt x="3460" y="13934"/>
                  </a:lnTo>
                  <a:lnTo>
                    <a:pt x="3531" y="13877"/>
                  </a:lnTo>
                  <a:lnTo>
                    <a:pt x="3607" y="13832"/>
                  </a:lnTo>
                  <a:lnTo>
                    <a:pt x="3682" y="13809"/>
                  </a:lnTo>
                  <a:lnTo>
                    <a:pt x="3762" y="13820"/>
                  </a:lnTo>
                  <a:lnTo>
                    <a:pt x="3802" y="13832"/>
                  </a:lnTo>
                  <a:lnTo>
                    <a:pt x="3843" y="13854"/>
                  </a:lnTo>
                  <a:lnTo>
                    <a:pt x="3883" y="13877"/>
                  </a:lnTo>
                  <a:lnTo>
                    <a:pt x="3927" y="13911"/>
                  </a:lnTo>
                  <a:lnTo>
                    <a:pt x="3967" y="13956"/>
                  </a:lnTo>
                  <a:lnTo>
                    <a:pt x="4012" y="14013"/>
                  </a:lnTo>
                  <a:lnTo>
                    <a:pt x="4105" y="14138"/>
                  </a:lnTo>
                  <a:lnTo>
                    <a:pt x="4194" y="14240"/>
                  </a:lnTo>
                  <a:lnTo>
                    <a:pt x="4288" y="14342"/>
                  </a:lnTo>
                  <a:lnTo>
                    <a:pt x="4381" y="14422"/>
                  </a:lnTo>
                  <a:lnTo>
                    <a:pt x="4475" y="14490"/>
                  </a:lnTo>
                  <a:lnTo>
                    <a:pt x="4564" y="14546"/>
                  </a:lnTo>
                  <a:lnTo>
                    <a:pt x="4653" y="14592"/>
                  </a:lnTo>
                  <a:lnTo>
                    <a:pt x="4742" y="14626"/>
                  </a:lnTo>
                  <a:lnTo>
                    <a:pt x="4831" y="14649"/>
                  </a:lnTo>
                  <a:lnTo>
                    <a:pt x="5009" y="14649"/>
                  </a:lnTo>
                  <a:lnTo>
                    <a:pt x="5094" y="14637"/>
                  </a:lnTo>
                  <a:lnTo>
                    <a:pt x="5178" y="14615"/>
                  </a:lnTo>
                  <a:lnTo>
                    <a:pt x="5263" y="14581"/>
                  </a:lnTo>
                  <a:lnTo>
                    <a:pt x="5347" y="14535"/>
                  </a:lnTo>
                  <a:lnTo>
                    <a:pt x="5427" y="14478"/>
                  </a:lnTo>
                  <a:lnTo>
                    <a:pt x="5508" y="14422"/>
                  </a:lnTo>
                  <a:lnTo>
                    <a:pt x="5588" y="14342"/>
                  </a:lnTo>
                  <a:lnTo>
                    <a:pt x="5663" y="14263"/>
                  </a:lnTo>
                  <a:lnTo>
                    <a:pt x="5744" y="14172"/>
                  </a:lnTo>
                  <a:lnTo>
                    <a:pt x="5819" y="14070"/>
                  </a:lnTo>
                  <a:lnTo>
                    <a:pt x="5891" y="13956"/>
                  </a:lnTo>
                  <a:lnTo>
                    <a:pt x="5962" y="13843"/>
                  </a:lnTo>
                  <a:lnTo>
                    <a:pt x="6033" y="13718"/>
                  </a:lnTo>
                  <a:lnTo>
                    <a:pt x="6100" y="13582"/>
                  </a:lnTo>
                  <a:lnTo>
                    <a:pt x="6167" y="13446"/>
                  </a:lnTo>
                  <a:lnTo>
                    <a:pt x="6233" y="13298"/>
                  </a:lnTo>
                  <a:lnTo>
                    <a:pt x="6296" y="13140"/>
                  </a:lnTo>
                  <a:lnTo>
                    <a:pt x="6358" y="12981"/>
                  </a:lnTo>
                  <a:lnTo>
                    <a:pt x="6416" y="12811"/>
                  </a:lnTo>
                  <a:lnTo>
                    <a:pt x="6474" y="12640"/>
                  </a:lnTo>
                  <a:lnTo>
                    <a:pt x="6527" y="12459"/>
                  </a:lnTo>
                  <a:lnTo>
                    <a:pt x="6581" y="12277"/>
                  </a:lnTo>
                  <a:lnTo>
                    <a:pt x="6634" y="12084"/>
                  </a:lnTo>
                  <a:lnTo>
                    <a:pt x="6683" y="11892"/>
                  </a:lnTo>
                  <a:lnTo>
                    <a:pt x="6728" y="11687"/>
                  </a:lnTo>
                  <a:lnTo>
                    <a:pt x="6772" y="11483"/>
                  </a:lnTo>
                  <a:lnTo>
                    <a:pt x="6812" y="11279"/>
                  </a:lnTo>
                  <a:lnTo>
                    <a:pt x="6852" y="11063"/>
                  </a:lnTo>
                  <a:lnTo>
                    <a:pt x="6888" y="10848"/>
                  </a:lnTo>
                  <a:lnTo>
                    <a:pt x="6919" y="10621"/>
                  </a:lnTo>
                  <a:lnTo>
                    <a:pt x="6950" y="10405"/>
                  </a:lnTo>
                  <a:lnTo>
                    <a:pt x="6981" y="10178"/>
                  </a:lnTo>
                  <a:lnTo>
                    <a:pt x="7004" y="9940"/>
                  </a:lnTo>
                  <a:lnTo>
                    <a:pt x="7030" y="9713"/>
                  </a:lnTo>
                  <a:lnTo>
                    <a:pt x="7048" y="9475"/>
                  </a:lnTo>
                  <a:lnTo>
                    <a:pt x="7066" y="9237"/>
                  </a:lnTo>
                  <a:lnTo>
                    <a:pt x="7079" y="8998"/>
                  </a:lnTo>
                  <a:lnTo>
                    <a:pt x="7088" y="8760"/>
                  </a:lnTo>
                  <a:lnTo>
                    <a:pt x="7097" y="8522"/>
                  </a:lnTo>
                  <a:lnTo>
                    <a:pt x="7101" y="8283"/>
                  </a:lnTo>
                  <a:lnTo>
                    <a:pt x="7101" y="8034"/>
                  </a:lnTo>
                  <a:lnTo>
                    <a:pt x="7101" y="7796"/>
                  </a:lnTo>
                  <a:lnTo>
                    <a:pt x="7097" y="7557"/>
                  </a:lnTo>
                  <a:lnTo>
                    <a:pt x="7088" y="7308"/>
                  </a:lnTo>
                  <a:lnTo>
                    <a:pt x="7075" y="7069"/>
                  </a:lnTo>
                  <a:lnTo>
                    <a:pt x="7057" y="6820"/>
                  </a:lnTo>
                  <a:lnTo>
                    <a:pt x="7039" y="6582"/>
                  </a:lnTo>
                  <a:lnTo>
                    <a:pt x="7017" y="6343"/>
                  </a:lnTo>
                  <a:lnTo>
                    <a:pt x="6990" y="6105"/>
                  </a:lnTo>
                  <a:lnTo>
                    <a:pt x="6959" y="5867"/>
                  </a:lnTo>
                  <a:lnTo>
                    <a:pt x="6928" y="5629"/>
                  </a:lnTo>
                  <a:lnTo>
                    <a:pt x="6888" y="5402"/>
                  </a:lnTo>
                  <a:lnTo>
                    <a:pt x="6848" y="5175"/>
                  </a:lnTo>
                  <a:lnTo>
                    <a:pt x="6776" y="4812"/>
                  </a:lnTo>
                  <a:lnTo>
                    <a:pt x="6701" y="4471"/>
                  </a:lnTo>
                  <a:lnTo>
                    <a:pt x="6616" y="4142"/>
                  </a:lnTo>
                  <a:lnTo>
                    <a:pt x="6532" y="3824"/>
                  </a:lnTo>
                  <a:lnTo>
                    <a:pt x="6443" y="3518"/>
                  </a:lnTo>
                  <a:lnTo>
                    <a:pt x="6345" y="3223"/>
                  </a:lnTo>
                  <a:lnTo>
                    <a:pt x="6247" y="2939"/>
                  </a:lnTo>
                  <a:lnTo>
                    <a:pt x="6140" y="2667"/>
                  </a:lnTo>
                  <a:lnTo>
                    <a:pt x="6033" y="2406"/>
                  </a:lnTo>
                  <a:lnTo>
                    <a:pt x="5922" y="2157"/>
                  </a:lnTo>
                  <a:lnTo>
                    <a:pt x="5806" y="1918"/>
                  </a:lnTo>
                  <a:lnTo>
                    <a:pt x="5690" y="1703"/>
                  </a:lnTo>
                  <a:lnTo>
                    <a:pt x="5570" y="1487"/>
                  </a:lnTo>
                  <a:lnTo>
                    <a:pt x="5445" y="1294"/>
                  </a:lnTo>
                  <a:lnTo>
                    <a:pt x="5316" y="1113"/>
                  </a:lnTo>
                  <a:lnTo>
                    <a:pt x="5187" y="943"/>
                  </a:lnTo>
                  <a:lnTo>
                    <a:pt x="5058" y="784"/>
                  </a:lnTo>
                  <a:lnTo>
                    <a:pt x="4924" y="648"/>
                  </a:lnTo>
                  <a:lnTo>
                    <a:pt x="4786" y="511"/>
                  </a:lnTo>
                  <a:lnTo>
                    <a:pt x="4648" y="398"/>
                  </a:lnTo>
                  <a:lnTo>
                    <a:pt x="4510" y="296"/>
                  </a:lnTo>
                  <a:lnTo>
                    <a:pt x="4368" y="216"/>
                  </a:lnTo>
                  <a:lnTo>
                    <a:pt x="4230" y="137"/>
                  </a:lnTo>
                  <a:lnTo>
                    <a:pt x="4087" y="80"/>
                  </a:lnTo>
                  <a:lnTo>
                    <a:pt x="3940" y="46"/>
                  </a:lnTo>
                  <a:lnTo>
                    <a:pt x="3798" y="12"/>
                  </a:lnTo>
                  <a:lnTo>
                    <a:pt x="365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02;p49">
              <a:extLst>
                <a:ext uri="{FF2B5EF4-FFF2-40B4-BE49-F238E27FC236}">
                  <a16:creationId xmlns:a16="http://schemas.microsoft.com/office/drawing/2014/main" id="{180F8D80-6583-AEB4-B675-198A534579BA}"/>
                </a:ext>
              </a:extLst>
            </p:cNvPr>
            <p:cNvSpPr/>
            <p:nvPr/>
          </p:nvSpPr>
          <p:spPr>
            <a:xfrm>
              <a:off x="3746100" y="-7933600"/>
              <a:ext cx="131350" cy="201150"/>
            </a:xfrm>
            <a:custGeom>
              <a:avLst/>
              <a:gdLst/>
              <a:ahLst/>
              <a:cxnLst/>
              <a:rect l="l" t="t" r="r" b="b"/>
              <a:pathLst>
                <a:path w="5254" h="8046" extrusionOk="0">
                  <a:moveTo>
                    <a:pt x="5085" y="1"/>
                  </a:moveTo>
                  <a:lnTo>
                    <a:pt x="3816" y="103"/>
                  </a:lnTo>
                  <a:lnTo>
                    <a:pt x="2543" y="194"/>
                  </a:lnTo>
                  <a:lnTo>
                    <a:pt x="1274" y="273"/>
                  </a:lnTo>
                  <a:lnTo>
                    <a:pt x="0" y="319"/>
                  </a:lnTo>
                  <a:lnTo>
                    <a:pt x="23" y="1226"/>
                  </a:lnTo>
                  <a:lnTo>
                    <a:pt x="36" y="2134"/>
                  </a:lnTo>
                  <a:lnTo>
                    <a:pt x="49" y="3030"/>
                  </a:lnTo>
                  <a:lnTo>
                    <a:pt x="58" y="3938"/>
                  </a:lnTo>
                  <a:lnTo>
                    <a:pt x="63" y="4846"/>
                  </a:lnTo>
                  <a:lnTo>
                    <a:pt x="67" y="5753"/>
                  </a:lnTo>
                  <a:lnTo>
                    <a:pt x="67" y="6661"/>
                  </a:lnTo>
                  <a:lnTo>
                    <a:pt x="67" y="7569"/>
                  </a:lnTo>
                  <a:lnTo>
                    <a:pt x="1363" y="7660"/>
                  </a:lnTo>
                  <a:lnTo>
                    <a:pt x="2658" y="7762"/>
                  </a:lnTo>
                  <a:lnTo>
                    <a:pt x="3304" y="7818"/>
                  </a:lnTo>
                  <a:lnTo>
                    <a:pt x="3954" y="7886"/>
                  </a:lnTo>
                  <a:lnTo>
                    <a:pt x="4600" y="7955"/>
                  </a:lnTo>
                  <a:lnTo>
                    <a:pt x="5250" y="8045"/>
                  </a:lnTo>
                  <a:lnTo>
                    <a:pt x="5254" y="7036"/>
                  </a:lnTo>
                  <a:lnTo>
                    <a:pt x="5250" y="6037"/>
                  </a:lnTo>
                  <a:lnTo>
                    <a:pt x="5241" y="5027"/>
                  </a:lnTo>
                  <a:lnTo>
                    <a:pt x="5223" y="4017"/>
                  </a:lnTo>
                  <a:lnTo>
                    <a:pt x="5201" y="3019"/>
                  </a:lnTo>
                  <a:lnTo>
                    <a:pt x="5165" y="2009"/>
                  </a:lnTo>
                  <a:lnTo>
                    <a:pt x="5129" y="999"/>
                  </a:lnTo>
                  <a:lnTo>
                    <a:pt x="508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03;p49">
              <a:extLst>
                <a:ext uri="{FF2B5EF4-FFF2-40B4-BE49-F238E27FC236}">
                  <a16:creationId xmlns:a16="http://schemas.microsoft.com/office/drawing/2014/main" id="{498D7398-0651-8624-F424-7F3D923BAC6A}"/>
                </a:ext>
              </a:extLst>
            </p:cNvPr>
            <p:cNvSpPr/>
            <p:nvPr/>
          </p:nvSpPr>
          <p:spPr>
            <a:xfrm>
              <a:off x="3850275" y="-9341350"/>
              <a:ext cx="128350" cy="614700"/>
            </a:xfrm>
            <a:custGeom>
              <a:avLst/>
              <a:gdLst/>
              <a:ahLst/>
              <a:cxnLst/>
              <a:rect l="l" t="t" r="r" b="b"/>
              <a:pathLst>
                <a:path w="5134" h="24588" extrusionOk="0">
                  <a:moveTo>
                    <a:pt x="5134" y="1"/>
                  </a:moveTo>
                  <a:lnTo>
                    <a:pt x="4110" y="159"/>
                  </a:lnTo>
                  <a:lnTo>
                    <a:pt x="3086" y="307"/>
                  </a:lnTo>
                  <a:lnTo>
                    <a:pt x="2058" y="432"/>
                  </a:lnTo>
                  <a:lnTo>
                    <a:pt x="1025" y="557"/>
                  </a:lnTo>
                  <a:lnTo>
                    <a:pt x="1" y="625"/>
                  </a:lnTo>
                  <a:lnTo>
                    <a:pt x="54" y="715"/>
                  </a:lnTo>
                  <a:lnTo>
                    <a:pt x="108" y="817"/>
                  </a:lnTo>
                  <a:lnTo>
                    <a:pt x="157" y="942"/>
                  </a:lnTo>
                  <a:lnTo>
                    <a:pt x="201" y="1090"/>
                  </a:lnTo>
                  <a:lnTo>
                    <a:pt x="237" y="1260"/>
                  </a:lnTo>
                  <a:lnTo>
                    <a:pt x="268" y="1453"/>
                  </a:lnTo>
                  <a:lnTo>
                    <a:pt x="277" y="1555"/>
                  </a:lnTo>
                  <a:lnTo>
                    <a:pt x="286" y="1657"/>
                  </a:lnTo>
                  <a:lnTo>
                    <a:pt x="295" y="1771"/>
                  </a:lnTo>
                  <a:lnTo>
                    <a:pt x="299" y="1895"/>
                  </a:lnTo>
                  <a:lnTo>
                    <a:pt x="339" y="3280"/>
                  </a:lnTo>
                  <a:lnTo>
                    <a:pt x="375" y="4675"/>
                  </a:lnTo>
                  <a:lnTo>
                    <a:pt x="401" y="6082"/>
                  </a:lnTo>
                  <a:lnTo>
                    <a:pt x="419" y="7500"/>
                  </a:lnTo>
                  <a:lnTo>
                    <a:pt x="433" y="8930"/>
                  </a:lnTo>
                  <a:lnTo>
                    <a:pt x="437" y="10360"/>
                  </a:lnTo>
                  <a:lnTo>
                    <a:pt x="437" y="11789"/>
                  </a:lnTo>
                  <a:lnTo>
                    <a:pt x="433" y="13219"/>
                  </a:lnTo>
                  <a:lnTo>
                    <a:pt x="419" y="14660"/>
                  </a:lnTo>
                  <a:lnTo>
                    <a:pt x="401" y="16101"/>
                  </a:lnTo>
                  <a:lnTo>
                    <a:pt x="379" y="17530"/>
                  </a:lnTo>
                  <a:lnTo>
                    <a:pt x="352" y="18960"/>
                  </a:lnTo>
                  <a:lnTo>
                    <a:pt x="321" y="20378"/>
                  </a:lnTo>
                  <a:lnTo>
                    <a:pt x="286" y="21796"/>
                  </a:lnTo>
                  <a:lnTo>
                    <a:pt x="250" y="23203"/>
                  </a:lnTo>
                  <a:lnTo>
                    <a:pt x="210" y="24587"/>
                  </a:lnTo>
                  <a:lnTo>
                    <a:pt x="419" y="24587"/>
                  </a:lnTo>
                  <a:lnTo>
                    <a:pt x="490" y="24565"/>
                  </a:lnTo>
                  <a:lnTo>
                    <a:pt x="1007" y="24519"/>
                  </a:lnTo>
                  <a:lnTo>
                    <a:pt x="1523" y="24451"/>
                  </a:lnTo>
                  <a:lnTo>
                    <a:pt x="2044" y="24361"/>
                  </a:lnTo>
                  <a:lnTo>
                    <a:pt x="2570" y="24247"/>
                  </a:lnTo>
                  <a:lnTo>
                    <a:pt x="3090" y="24100"/>
                  </a:lnTo>
                  <a:lnTo>
                    <a:pt x="3611" y="23941"/>
                  </a:lnTo>
                  <a:lnTo>
                    <a:pt x="4132" y="23748"/>
                  </a:lnTo>
                  <a:lnTo>
                    <a:pt x="4395" y="23634"/>
                  </a:lnTo>
                  <a:lnTo>
                    <a:pt x="4653" y="23521"/>
                  </a:lnTo>
                  <a:lnTo>
                    <a:pt x="4635" y="22817"/>
                  </a:lnTo>
                  <a:lnTo>
                    <a:pt x="4618" y="22103"/>
                  </a:lnTo>
                  <a:lnTo>
                    <a:pt x="4609" y="21388"/>
                  </a:lnTo>
                  <a:lnTo>
                    <a:pt x="4595" y="20662"/>
                  </a:lnTo>
                  <a:lnTo>
                    <a:pt x="4586" y="19209"/>
                  </a:lnTo>
                  <a:lnTo>
                    <a:pt x="4582" y="17746"/>
                  </a:lnTo>
                  <a:lnTo>
                    <a:pt x="4591" y="16259"/>
                  </a:lnTo>
                  <a:lnTo>
                    <a:pt x="4604" y="14784"/>
                  </a:lnTo>
                  <a:lnTo>
                    <a:pt x="4626" y="13298"/>
                  </a:lnTo>
                  <a:lnTo>
                    <a:pt x="4658" y="11800"/>
                  </a:lnTo>
                  <a:lnTo>
                    <a:pt x="4698" y="10325"/>
                  </a:lnTo>
                  <a:lnTo>
                    <a:pt x="4742" y="8839"/>
                  </a:lnTo>
                  <a:lnTo>
                    <a:pt x="4791" y="7376"/>
                  </a:lnTo>
                  <a:lnTo>
                    <a:pt x="4845" y="5912"/>
                  </a:lnTo>
                  <a:lnTo>
                    <a:pt x="4907" y="4471"/>
                  </a:lnTo>
                  <a:lnTo>
                    <a:pt x="4969" y="3041"/>
                  </a:lnTo>
                  <a:lnTo>
                    <a:pt x="5036" y="1634"/>
                  </a:lnTo>
                  <a:lnTo>
                    <a:pt x="5107" y="250"/>
                  </a:lnTo>
                  <a:lnTo>
                    <a:pt x="51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04;p49">
              <a:extLst>
                <a:ext uri="{FF2B5EF4-FFF2-40B4-BE49-F238E27FC236}">
                  <a16:creationId xmlns:a16="http://schemas.microsoft.com/office/drawing/2014/main" id="{1DA7A39F-173D-2CDF-50D2-98BBB74CAECE}"/>
                </a:ext>
              </a:extLst>
            </p:cNvPr>
            <p:cNvSpPr/>
            <p:nvPr/>
          </p:nvSpPr>
          <p:spPr>
            <a:xfrm>
              <a:off x="3979950" y="-3398300"/>
              <a:ext cx="98975" cy="261550"/>
            </a:xfrm>
            <a:custGeom>
              <a:avLst/>
              <a:gdLst/>
              <a:ahLst/>
              <a:cxnLst/>
              <a:rect l="l" t="t" r="r" b="b"/>
              <a:pathLst>
                <a:path w="3959" h="10462" extrusionOk="0">
                  <a:moveTo>
                    <a:pt x="1670" y="2758"/>
                  </a:moveTo>
                  <a:lnTo>
                    <a:pt x="1719" y="2769"/>
                  </a:lnTo>
                  <a:lnTo>
                    <a:pt x="1768" y="2781"/>
                  </a:lnTo>
                  <a:lnTo>
                    <a:pt x="1817" y="2803"/>
                  </a:lnTo>
                  <a:lnTo>
                    <a:pt x="1866" y="2849"/>
                  </a:lnTo>
                  <a:lnTo>
                    <a:pt x="1910" y="2894"/>
                  </a:lnTo>
                  <a:lnTo>
                    <a:pt x="1959" y="2951"/>
                  </a:lnTo>
                  <a:lnTo>
                    <a:pt x="2004" y="3030"/>
                  </a:lnTo>
                  <a:lnTo>
                    <a:pt x="2048" y="3110"/>
                  </a:lnTo>
                  <a:lnTo>
                    <a:pt x="2088" y="3212"/>
                  </a:lnTo>
                  <a:lnTo>
                    <a:pt x="2129" y="3314"/>
                  </a:lnTo>
                  <a:lnTo>
                    <a:pt x="2160" y="3393"/>
                  </a:lnTo>
                  <a:lnTo>
                    <a:pt x="2191" y="3461"/>
                  </a:lnTo>
                  <a:lnTo>
                    <a:pt x="2222" y="3518"/>
                  </a:lnTo>
                  <a:lnTo>
                    <a:pt x="2258" y="3563"/>
                  </a:lnTo>
                  <a:lnTo>
                    <a:pt x="2293" y="3597"/>
                  </a:lnTo>
                  <a:lnTo>
                    <a:pt x="2324" y="3620"/>
                  </a:lnTo>
                  <a:lnTo>
                    <a:pt x="2360" y="3643"/>
                  </a:lnTo>
                  <a:lnTo>
                    <a:pt x="2431" y="3643"/>
                  </a:lnTo>
                  <a:lnTo>
                    <a:pt x="2467" y="3632"/>
                  </a:lnTo>
                  <a:lnTo>
                    <a:pt x="2503" y="3609"/>
                  </a:lnTo>
                  <a:lnTo>
                    <a:pt x="2538" y="3586"/>
                  </a:lnTo>
                  <a:lnTo>
                    <a:pt x="2574" y="3541"/>
                  </a:lnTo>
                  <a:lnTo>
                    <a:pt x="2605" y="3507"/>
                  </a:lnTo>
                  <a:lnTo>
                    <a:pt x="2636" y="3450"/>
                  </a:lnTo>
                  <a:lnTo>
                    <a:pt x="2667" y="3393"/>
                  </a:lnTo>
                  <a:lnTo>
                    <a:pt x="2703" y="3552"/>
                  </a:lnTo>
                  <a:lnTo>
                    <a:pt x="2738" y="3722"/>
                  </a:lnTo>
                  <a:lnTo>
                    <a:pt x="2774" y="3892"/>
                  </a:lnTo>
                  <a:lnTo>
                    <a:pt x="2801" y="4063"/>
                  </a:lnTo>
                  <a:lnTo>
                    <a:pt x="2828" y="4233"/>
                  </a:lnTo>
                  <a:lnTo>
                    <a:pt x="2854" y="4414"/>
                  </a:lnTo>
                  <a:lnTo>
                    <a:pt x="2876" y="4585"/>
                  </a:lnTo>
                  <a:lnTo>
                    <a:pt x="2894" y="4766"/>
                  </a:lnTo>
                  <a:lnTo>
                    <a:pt x="2908" y="4948"/>
                  </a:lnTo>
                  <a:lnTo>
                    <a:pt x="2921" y="5118"/>
                  </a:lnTo>
                  <a:lnTo>
                    <a:pt x="2930" y="5299"/>
                  </a:lnTo>
                  <a:lnTo>
                    <a:pt x="2934" y="5470"/>
                  </a:lnTo>
                  <a:lnTo>
                    <a:pt x="2939" y="5640"/>
                  </a:lnTo>
                  <a:lnTo>
                    <a:pt x="2934" y="5810"/>
                  </a:lnTo>
                  <a:lnTo>
                    <a:pt x="2930" y="5969"/>
                  </a:lnTo>
                  <a:lnTo>
                    <a:pt x="2921" y="6128"/>
                  </a:lnTo>
                  <a:lnTo>
                    <a:pt x="2912" y="6286"/>
                  </a:lnTo>
                  <a:lnTo>
                    <a:pt x="2894" y="6434"/>
                  </a:lnTo>
                  <a:lnTo>
                    <a:pt x="2876" y="6581"/>
                  </a:lnTo>
                  <a:lnTo>
                    <a:pt x="2850" y="6718"/>
                  </a:lnTo>
                  <a:lnTo>
                    <a:pt x="2823" y="6842"/>
                  </a:lnTo>
                  <a:lnTo>
                    <a:pt x="2792" y="6956"/>
                  </a:lnTo>
                  <a:lnTo>
                    <a:pt x="2756" y="7069"/>
                  </a:lnTo>
                  <a:lnTo>
                    <a:pt x="2716" y="7171"/>
                  </a:lnTo>
                  <a:lnTo>
                    <a:pt x="2672" y="7262"/>
                  </a:lnTo>
                  <a:lnTo>
                    <a:pt x="2623" y="7342"/>
                  </a:lnTo>
                  <a:lnTo>
                    <a:pt x="2574" y="7410"/>
                  </a:lnTo>
                  <a:lnTo>
                    <a:pt x="2516" y="7466"/>
                  </a:lnTo>
                  <a:lnTo>
                    <a:pt x="2454" y="7512"/>
                  </a:lnTo>
                  <a:lnTo>
                    <a:pt x="2387" y="7546"/>
                  </a:lnTo>
                  <a:lnTo>
                    <a:pt x="2316" y="7569"/>
                  </a:lnTo>
                  <a:lnTo>
                    <a:pt x="2240" y="7569"/>
                  </a:lnTo>
                  <a:lnTo>
                    <a:pt x="2142" y="7546"/>
                  </a:lnTo>
                  <a:lnTo>
                    <a:pt x="2039" y="7489"/>
                  </a:lnTo>
                  <a:lnTo>
                    <a:pt x="1937" y="7421"/>
                  </a:lnTo>
                  <a:lnTo>
                    <a:pt x="1835" y="7319"/>
                  </a:lnTo>
                  <a:lnTo>
                    <a:pt x="1732" y="7194"/>
                  </a:lnTo>
                  <a:lnTo>
                    <a:pt x="1634" y="7058"/>
                  </a:lnTo>
                  <a:lnTo>
                    <a:pt x="1536" y="6888"/>
                  </a:lnTo>
                  <a:lnTo>
                    <a:pt x="1447" y="6718"/>
                  </a:lnTo>
                  <a:lnTo>
                    <a:pt x="1358" y="6513"/>
                  </a:lnTo>
                  <a:lnTo>
                    <a:pt x="1283" y="6298"/>
                  </a:lnTo>
                  <a:lnTo>
                    <a:pt x="1207" y="6071"/>
                  </a:lnTo>
                  <a:lnTo>
                    <a:pt x="1145" y="5833"/>
                  </a:lnTo>
                  <a:lnTo>
                    <a:pt x="1118" y="5708"/>
                  </a:lnTo>
                  <a:lnTo>
                    <a:pt x="1091" y="5572"/>
                  </a:lnTo>
                  <a:lnTo>
                    <a:pt x="1069" y="5447"/>
                  </a:lnTo>
                  <a:lnTo>
                    <a:pt x="1051" y="5311"/>
                  </a:lnTo>
                  <a:lnTo>
                    <a:pt x="1033" y="5175"/>
                  </a:lnTo>
                  <a:lnTo>
                    <a:pt x="1020" y="5038"/>
                  </a:lnTo>
                  <a:lnTo>
                    <a:pt x="1011" y="4902"/>
                  </a:lnTo>
                  <a:lnTo>
                    <a:pt x="1002" y="4755"/>
                  </a:lnTo>
                  <a:lnTo>
                    <a:pt x="998" y="4607"/>
                  </a:lnTo>
                  <a:lnTo>
                    <a:pt x="1002" y="4448"/>
                  </a:lnTo>
                  <a:lnTo>
                    <a:pt x="1007" y="4301"/>
                  </a:lnTo>
                  <a:lnTo>
                    <a:pt x="1015" y="4165"/>
                  </a:lnTo>
                  <a:lnTo>
                    <a:pt x="1029" y="4029"/>
                  </a:lnTo>
                  <a:lnTo>
                    <a:pt x="1047" y="3892"/>
                  </a:lnTo>
                  <a:lnTo>
                    <a:pt x="1069" y="3768"/>
                  </a:lnTo>
                  <a:lnTo>
                    <a:pt x="1091" y="3643"/>
                  </a:lnTo>
                  <a:lnTo>
                    <a:pt x="1122" y="3529"/>
                  </a:lnTo>
                  <a:lnTo>
                    <a:pt x="1154" y="3427"/>
                  </a:lnTo>
                  <a:lnTo>
                    <a:pt x="1185" y="3325"/>
                  </a:lnTo>
                  <a:lnTo>
                    <a:pt x="1220" y="3234"/>
                  </a:lnTo>
                  <a:lnTo>
                    <a:pt x="1260" y="3144"/>
                  </a:lnTo>
                  <a:lnTo>
                    <a:pt x="1300" y="3076"/>
                  </a:lnTo>
                  <a:lnTo>
                    <a:pt x="1341" y="2996"/>
                  </a:lnTo>
                  <a:lnTo>
                    <a:pt x="1385" y="2939"/>
                  </a:lnTo>
                  <a:lnTo>
                    <a:pt x="1430" y="2883"/>
                  </a:lnTo>
                  <a:lnTo>
                    <a:pt x="1479" y="2849"/>
                  </a:lnTo>
                  <a:lnTo>
                    <a:pt x="1523" y="2815"/>
                  </a:lnTo>
                  <a:lnTo>
                    <a:pt x="1572" y="2781"/>
                  </a:lnTo>
                  <a:lnTo>
                    <a:pt x="1621" y="2769"/>
                  </a:lnTo>
                  <a:lnTo>
                    <a:pt x="1670" y="2758"/>
                  </a:lnTo>
                  <a:close/>
                  <a:moveTo>
                    <a:pt x="1893" y="1"/>
                  </a:moveTo>
                  <a:lnTo>
                    <a:pt x="1812" y="12"/>
                  </a:lnTo>
                  <a:lnTo>
                    <a:pt x="1728" y="35"/>
                  </a:lnTo>
                  <a:lnTo>
                    <a:pt x="1643" y="69"/>
                  </a:lnTo>
                  <a:lnTo>
                    <a:pt x="1563" y="114"/>
                  </a:lnTo>
                  <a:lnTo>
                    <a:pt x="1479" y="171"/>
                  </a:lnTo>
                  <a:lnTo>
                    <a:pt x="1394" y="239"/>
                  </a:lnTo>
                  <a:lnTo>
                    <a:pt x="1314" y="318"/>
                  </a:lnTo>
                  <a:lnTo>
                    <a:pt x="1229" y="409"/>
                  </a:lnTo>
                  <a:lnTo>
                    <a:pt x="1154" y="477"/>
                  </a:lnTo>
                  <a:lnTo>
                    <a:pt x="1078" y="557"/>
                  </a:lnTo>
                  <a:lnTo>
                    <a:pt x="1002" y="648"/>
                  </a:lnTo>
                  <a:lnTo>
                    <a:pt x="931" y="738"/>
                  </a:lnTo>
                  <a:lnTo>
                    <a:pt x="860" y="840"/>
                  </a:lnTo>
                  <a:lnTo>
                    <a:pt x="793" y="943"/>
                  </a:lnTo>
                  <a:lnTo>
                    <a:pt x="726" y="1056"/>
                  </a:lnTo>
                  <a:lnTo>
                    <a:pt x="659" y="1181"/>
                  </a:lnTo>
                  <a:lnTo>
                    <a:pt x="597" y="1306"/>
                  </a:lnTo>
                  <a:lnTo>
                    <a:pt x="539" y="1442"/>
                  </a:lnTo>
                  <a:lnTo>
                    <a:pt x="481" y="1578"/>
                  </a:lnTo>
                  <a:lnTo>
                    <a:pt x="428" y="1725"/>
                  </a:lnTo>
                  <a:lnTo>
                    <a:pt x="379" y="1884"/>
                  </a:lnTo>
                  <a:lnTo>
                    <a:pt x="330" y="2043"/>
                  </a:lnTo>
                  <a:lnTo>
                    <a:pt x="285" y="2202"/>
                  </a:lnTo>
                  <a:lnTo>
                    <a:pt x="250" y="2372"/>
                  </a:lnTo>
                  <a:lnTo>
                    <a:pt x="201" y="2599"/>
                  </a:lnTo>
                  <a:lnTo>
                    <a:pt x="156" y="2837"/>
                  </a:lnTo>
                  <a:lnTo>
                    <a:pt x="121" y="3064"/>
                  </a:lnTo>
                  <a:lnTo>
                    <a:pt x="85" y="3302"/>
                  </a:lnTo>
                  <a:lnTo>
                    <a:pt x="58" y="3529"/>
                  </a:lnTo>
                  <a:lnTo>
                    <a:pt x="36" y="3756"/>
                  </a:lnTo>
                  <a:lnTo>
                    <a:pt x="23" y="3995"/>
                  </a:lnTo>
                  <a:lnTo>
                    <a:pt x="9" y="4222"/>
                  </a:lnTo>
                  <a:lnTo>
                    <a:pt x="0" y="4460"/>
                  </a:lnTo>
                  <a:lnTo>
                    <a:pt x="0" y="4687"/>
                  </a:lnTo>
                  <a:lnTo>
                    <a:pt x="0" y="4914"/>
                  </a:lnTo>
                  <a:lnTo>
                    <a:pt x="9" y="5152"/>
                  </a:lnTo>
                  <a:lnTo>
                    <a:pt x="18" y="5379"/>
                  </a:lnTo>
                  <a:lnTo>
                    <a:pt x="36" y="5594"/>
                  </a:lnTo>
                  <a:lnTo>
                    <a:pt x="54" y="5821"/>
                  </a:lnTo>
                  <a:lnTo>
                    <a:pt x="76" y="6048"/>
                  </a:lnTo>
                  <a:lnTo>
                    <a:pt x="107" y="6264"/>
                  </a:lnTo>
                  <a:lnTo>
                    <a:pt x="134" y="6479"/>
                  </a:lnTo>
                  <a:lnTo>
                    <a:pt x="170" y="6695"/>
                  </a:lnTo>
                  <a:lnTo>
                    <a:pt x="210" y="6899"/>
                  </a:lnTo>
                  <a:lnTo>
                    <a:pt x="250" y="7103"/>
                  </a:lnTo>
                  <a:lnTo>
                    <a:pt x="294" y="7308"/>
                  </a:lnTo>
                  <a:lnTo>
                    <a:pt x="339" y="7512"/>
                  </a:lnTo>
                  <a:lnTo>
                    <a:pt x="392" y="7705"/>
                  </a:lnTo>
                  <a:lnTo>
                    <a:pt x="446" y="7898"/>
                  </a:lnTo>
                  <a:lnTo>
                    <a:pt x="499" y="8079"/>
                  </a:lnTo>
                  <a:lnTo>
                    <a:pt x="557" y="8261"/>
                  </a:lnTo>
                  <a:lnTo>
                    <a:pt x="619" y="8431"/>
                  </a:lnTo>
                  <a:lnTo>
                    <a:pt x="682" y="8601"/>
                  </a:lnTo>
                  <a:lnTo>
                    <a:pt x="748" y="8760"/>
                  </a:lnTo>
                  <a:lnTo>
                    <a:pt x="815" y="8919"/>
                  </a:lnTo>
                  <a:lnTo>
                    <a:pt x="886" y="9078"/>
                  </a:lnTo>
                  <a:lnTo>
                    <a:pt x="958" y="9225"/>
                  </a:lnTo>
                  <a:lnTo>
                    <a:pt x="1033" y="9361"/>
                  </a:lnTo>
                  <a:lnTo>
                    <a:pt x="1105" y="9486"/>
                  </a:lnTo>
                  <a:lnTo>
                    <a:pt x="1185" y="9611"/>
                  </a:lnTo>
                  <a:lnTo>
                    <a:pt x="1260" y="9736"/>
                  </a:lnTo>
                  <a:lnTo>
                    <a:pt x="1341" y="9838"/>
                  </a:lnTo>
                  <a:lnTo>
                    <a:pt x="1421" y="9940"/>
                  </a:lnTo>
                  <a:lnTo>
                    <a:pt x="1501" y="10031"/>
                  </a:lnTo>
                  <a:lnTo>
                    <a:pt x="1585" y="10121"/>
                  </a:lnTo>
                  <a:lnTo>
                    <a:pt x="1666" y="10201"/>
                  </a:lnTo>
                  <a:lnTo>
                    <a:pt x="1750" y="10269"/>
                  </a:lnTo>
                  <a:lnTo>
                    <a:pt x="1835" y="10326"/>
                  </a:lnTo>
                  <a:lnTo>
                    <a:pt x="1919" y="10371"/>
                  </a:lnTo>
                  <a:lnTo>
                    <a:pt x="2004" y="10405"/>
                  </a:lnTo>
                  <a:lnTo>
                    <a:pt x="2088" y="10439"/>
                  </a:lnTo>
                  <a:lnTo>
                    <a:pt x="2178" y="10462"/>
                  </a:lnTo>
                  <a:lnTo>
                    <a:pt x="2347" y="10462"/>
                  </a:lnTo>
                  <a:lnTo>
                    <a:pt x="2431" y="10450"/>
                  </a:lnTo>
                  <a:lnTo>
                    <a:pt x="2516" y="10428"/>
                  </a:lnTo>
                  <a:lnTo>
                    <a:pt x="2600" y="10394"/>
                  </a:lnTo>
                  <a:lnTo>
                    <a:pt x="2681" y="10348"/>
                  </a:lnTo>
                  <a:lnTo>
                    <a:pt x="2765" y="10280"/>
                  </a:lnTo>
                  <a:lnTo>
                    <a:pt x="2845" y="10212"/>
                  </a:lnTo>
                  <a:lnTo>
                    <a:pt x="2925" y="10133"/>
                  </a:lnTo>
                  <a:lnTo>
                    <a:pt x="3006" y="10031"/>
                  </a:lnTo>
                  <a:lnTo>
                    <a:pt x="3081" y="9929"/>
                  </a:lnTo>
                  <a:lnTo>
                    <a:pt x="3157" y="9804"/>
                  </a:lnTo>
                  <a:lnTo>
                    <a:pt x="3233" y="9668"/>
                  </a:lnTo>
                  <a:lnTo>
                    <a:pt x="3308" y="9520"/>
                  </a:lnTo>
                  <a:lnTo>
                    <a:pt x="3380" y="9361"/>
                  </a:lnTo>
                  <a:lnTo>
                    <a:pt x="3446" y="9180"/>
                  </a:lnTo>
                  <a:lnTo>
                    <a:pt x="3513" y="8998"/>
                  </a:lnTo>
                  <a:lnTo>
                    <a:pt x="3571" y="8817"/>
                  </a:lnTo>
                  <a:lnTo>
                    <a:pt x="3629" y="8624"/>
                  </a:lnTo>
                  <a:lnTo>
                    <a:pt x="3678" y="8431"/>
                  </a:lnTo>
                  <a:lnTo>
                    <a:pt x="3727" y="8227"/>
                  </a:lnTo>
                  <a:lnTo>
                    <a:pt x="3767" y="8022"/>
                  </a:lnTo>
                  <a:lnTo>
                    <a:pt x="3803" y="7818"/>
                  </a:lnTo>
                  <a:lnTo>
                    <a:pt x="3838" y="7614"/>
                  </a:lnTo>
                  <a:lnTo>
                    <a:pt x="3865" y="7410"/>
                  </a:lnTo>
                  <a:lnTo>
                    <a:pt x="3892" y="7194"/>
                  </a:lnTo>
                  <a:lnTo>
                    <a:pt x="3909" y="6979"/>
                  </a:lnTo>
                  <a:lnTo>
                    <a:pt x="3927" y="6763"/>
                  </a:lnTo>
                  <a:lnTo>
                    <a:pt x="3941" y="6547"/>
                  </a:lnTo>
                  <a:lnTo>
                    <a:pt x="3949" y="6332"/>
                  </a:lnTo>
                  <a:lnTo>
                    <a:pt x="3954" y="6105"/>
                  </a:lnTo>
                  <a:lnTo>
                    <a:pt x="3958" y="5889"/>
                  </a:lnTo>
                  <a:lnTo>
                    <a:pt x="3954" y="5674"/>
                  </a:lnTo>
                  <a:lnTo>
                    <a:pt x="3949" y="5447"/>
                  </a:lnTo>
                  <a:lnTo>
                    <a:pt x="3941" y="5231"/>
                  </a:lnTo>
                  <a:lnTo>
                    <a:pt x="3927" y="5016"/>
                  </a:lnTo>
                  <a:lnTo>
                    <a:pt x="3909" y="4789"/>
                  </a:lnTo>
                  <a:lnTo>
                    <a:pt x="3892" y="4573"/>
                  </a:lnTo>
                  <a:lnTo>
                    <a:pt x="3869" y="4358"/>
                  </a:lnTo>
                  <a:lnTo>
                    <a:pt x="3843" y="4153"/>
                  </a:lnTo>
                  <a:lnTo>
                    <a:pt x="3816" y="3938"/>
                  </a:lnTo>
                  <a:lnTo>
                    <a:pt x="3785" y="3734"/>
                  </a:lnTo>
                  <a:lnTo>
                    <a:pt x="3749" y="3518"/>
                  </a:lnTo>
                  <a:lnTo>
                    <a:pt x="3713" y="3325"/>
                  </a:lnTo>
                  <a:lnTo>
                    <a:pt x="3673" y="3121"/>
                  </a:lnTo>
                  <a:lnTo>
                    <a:pt x="3633" y="2928"/>
                  </a:lnTo>
                  <a:lnTo>
                    <a:pt x="3589" y="2735"/>
                  </a:lnTo>
                  <a:lnTo>
                    <a:pt x="3540" y="2542"/>
                  </a:lnTo>
                  <a:lnTo>
                    <a:pt x="3491" y="2361"/>
                  </a:lnTo>
                  <a:lnTo>
                    <a:pt x="3442" y="2179"/>
                  </a:lnTo>
                  <a:lnTo>
                    <a:pt x="3388" y="2009"/>
                  </a:lnTo>
                  <a:lnTo>
                    <a:pt x="3331" y="1839"/>
                  </a:lnTo>
                  <a:lnTo>
                    <a:pt x="3273" y="1669"/>
                  </a:lnTo>
                  <a:lnTo>
                    <a:pt x="3215" y="1510"/>
                  </a:lnTo>
                  <a:lnTo>
                    <a:pt x="3153" y="1362"/>
                  </a:lnTo>
                  <a:lnTo>
                    <a:pt x="3090" y="1215"/>
                  </a:lnTo>
                  <a:lnTo>
                    <a:pt x="3023" y="1079"/>
                  </a:lnTo>
                  <a:lnTo>
                    <a:pt x="2957" y="954"/>
                  </a:lnTo>
                  <a:lnTo>
                    <a:pt x="2890" y="829"/>
                  </a:lnTo>
                  <a:lnTo>
                    <a:pt x="2819" y="704"/>
                  </a:lnTo>
                  <a:lnTo>
                    <a:pt x="2747" y="602"/>
                  </a:lnTo>
                  <a:lnTo>
                    <a:pt x="2676" y="500"/>
                  </a:lnTo>
                  <a:lnTo>
                    <a:pt x="2600" y="409"/>
                  </a:lnTo>
                  <a:lnTo>
                    <a:pt x="2525" y="318"/>
                  </a:lnTo>
                  <a:lnTo>
                    <a:pt x="2449" y="250"/>
                  </a:lnTo>
                  <a:lnTo>
                    <a:pt x="2373" y="182"/>
                  </a:lnTo>
                  <a:lnTo>
                    <a:pt x="2293" y="126"/>
                  </a:lnTo>
                  <a:lnTo>
                    <a:pt x="2218" y="80"/>
                  </a:lnTo>
                  <a:lnTo>
                    <a:pt x="2137" y="46"/>
                  </a:lnTo>
                  <a:lnTo>
                    <a:pt x="2057" y="23"/>
                  </a:lnTo>
                  <a:lnTo>
                    <a:pt x="1973" y="12"/>
                  </a:lnTo>
                  <a:lnTo>
                    <a:pt x="18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05;p49">
              <a:extLst>
                <a:ext uri="{FF2B5EF4-FFF2-40B4-BE49-F238E27FC236}">
                  <a16:creationId xmlns:a16="http://schemas.microsoft.com/office/drawing/2014/main" id="{6BF3CB71-EEBF-AE16-7443-8394480599D5}"/>
                </a:ext>
              </a:extLst>
            </p:cNvPr>
            <p:cNvSpPr/>
            <p:nvPr/>
          </p:nvSpPr>
          <p:spPr>
            <a:xfrm>
              <a:off x="4004875" y="-3329375"/>
              <a:ext cx="48550" cy="120300"/>
            </a:xfrm>
            <a:custGeom>
              <a:avLst/>
              <a:gdLst/>
              <a:ahLst/>
              <a:cxnLst/>
              <a:rect l="l" t="t" r="r" b="b"/>
              <a:pathLst>
                <a:path w="1942" h="4812" extrusionOk="0">
                  <a:moveTo>
                    <a:pt x="673" y="1"/>
                  </a:moveTo>
                  <a:lnTo>
                    <a:pt x="624" y="12"/>
                  </a:lnTo>
                  <a:lnTo>
                    <a:pt x="575" y="24"/>
                  </a:lnTo>
                  <a:lnTo>
                    <a:pt x="526" y="58"/>
                  </a:lnTo>
                  <a:lnTo>
                    <a:pt x="482" y="92"/>
                  </a:lnTo>
                  <a:lnTo>
                    <a:pt x="433" y="126"/>
                  </a:lnTo>
                  <a:lnTo>
                    <a:pt x="388" y="182"/>
                  </a:lnTo>
                  <a:lnTo>
                    <a:pt x="344" y="239"/>
                  </a:lnTo>
                  <a:lnTo>
                    <a:pt x="303" y="319"/>
                  </a:lnTo>
                  <a:lnTo>
                    <a:pt x="263" y="387"/>
                  </a:lnTo>
                  <a:lnTo>
                    <a:pt x="223" y="477"/>
                  </a:lnTo>
                  <a:lnTo>
                    <a:pt x="188" y="568"/>
                  </a:lnTo>
                  <a:lnTo>
                    <a:pt x="157" y="670"/>
                  </a:lnTo>
                  <a:lnTo>
                    <a:pt x="125" y="772"/>
                  </a:lnTo>
                  <a:lnTo>
                    <a:pt x="94" y="886"/>
                  </a:lnTo>
                  <a:lnTo>
                    <a:pt x="72" y="1011"/>
                  </a:lnTo>
                  <a:lnTo>
                    <a:pt x="50" y="1135"/>
                  </a:lnTo>
                  <a:lnTo>
                    <a:pt x="32" y="1272"/>
                  </a:lnTo>
                  <a:lnTo>
                    <a:pt x="18" y="1408"/>
                  </a:lnTo>
                  <a:lnTo>
                    <a:pt x="10" y="1544"/>
                  </a:lnTo>
                  <a:lnTo>
                    <a:pt x="5" y="1691"/>
                  </a:lnTo>
                  <a:lnTo>
                    <a:pt x="1" y="1850"/>
                  </a:lnTo>
                  <a:lnTo>
                    <a:pt x="5" y="1998"/>
                  </a:lnTo>
                  <a:lnTo>
                    <a:pt x="14" y="2145"/>
                  </a:lnTo>
                  <a:lnTo>
                    <a:pt x="23" y="2281"/>
                  </a:lnTo>
                  <a:lnTo>
                    <a:pt x="36" y="2418"/>
                  </a:lnTo>
                  <a:lnTo>
                    <a:pt x="54" y="2554"/>
                  </a:lnTo>
                  <a:lnTo>
                    <a:pt x="72" y="2690"/>
                  </a:lnTo>
                  <a:lnTo>
                    <a:pt x="94" y="2815"/>
                  </a:lnTo>
                  <a:lnTo>
                    <a:pt x="121" y="2951"/>
                  </a:lnTo>
                  <a:lnTo>
                    <a:pt x="148" y="3076"/>
                  </a:lnTo>
                  <a:lnTo>
                    <a:pt x="210" y="3314"/>
                  </a:lnTo>
                  <a:lnTo>
                    <a:pt x="286" y="3541"/>
                  </a:lnTo>
                  <a:lnTo>
                    <a:pt x="361" y="3756"/>
                  </a:lnTo>
                  <a:lnTo>
                    <a:pt x="450" y="3961"/>
                  </a:lnTo>
                  <a:lnTo>
                    <a:pt x="539" y="4131"/>
                  </a:lnTo>
                  <a:lnTo>
                    <a:pt x="637" y="4301"/>
                  </a:lnTo>
                  <a:lnTo>
                    <a:pt x="735" y="4437"/>
                  </a:lnTo>
                  <a:lnTo>
                    <a:pt x="838" y="4562"/>
                  </a:lnTo>
                  <a:lnTo>
                    <a:pt x="940" y="4664"/>
                  </a:lnTo>
                  <a:lnTo>
                    <a:pt x="1042" y="4732"/>
                  </a:lnTo>
                  <a:lnTo>
                    <a:pt x="1145" y="4789"/>
                  </a:lnTo>
                  <a:lnTo>
                    <a:pt x="1243" y="4812"/>
                  </a:lnTo>
                  <a:lnTo>
                    <a:pt x="1319" y="4812"/>
                  </a:lnTo>
                  <a:lnTo>
                    <a:pt x="1390" y="4789"/>
                  </a:lnTo>
                  <a:lnTo>
                    <a:pt x="1457" y="4755"/>
                  </a:lnTo>
                  <a:lnTo>
                    <a:pt x="1519" y="4709"/>
                  </a:lnTo>
                  <a:lnTo>
                    <a:pt x="1577" y="4653"/>
                  </a:lnTo>
                  <a:lnTo>
                    <a:pt x="1626" y="4585"/>
                  </a:lnTo>
                  <a:lnTo>
                    <a:pt x="1675" y="4505"/>
                  </a:lnTo>
                  <a:lnTo>
                    <a:pt x="1719" y="4414"/>
                  </a:lnTo>
                  <a:lnTo>
                    <a:pt x="1759" y="4312"/>
                  </a:lnTo>
                  <a:lnTo>
                    <a:pt x="1795" y="4199"/>
                  </a:lnTo>
                  <a:lnTo>
                    <a:pt x="1826" y="4085"/>
                  </a:lnTo>
                  <a:lnTo>
                    <a:pt x="1853" y="3961"/>
                  </a:lnTo>
                  <a:lnTo>
                    <a:pt x="1879" y="3824"/>
                  </a:lnTo>
                  <a:lnTo>
                    <a:pt x="1897" y="3677"/>
                  </a:lnTo>
                  <a:lnTo>
                    <a:pt x="1915" y="3529"/>
                  </a:lnTo>
                  <a:lnTo>
                    <a:pt x="1924" y="3371"/>
                  </a:lnTo>
                  <a:lnTo>
                    <a:pt x="1933" y="3212"/>
                  </a:lnTo>
                  <a:lnTo>
                    <a:pt x="1937" y="3053"/>
                  </a:lnTo>
                  <a:lnTo>
                    <a:pt x="1942" y="2883"/>
                  </a:lnTo>
                  <a:lnTo>
                    <a:pt x="1937" y="2713"/>
                  </a:lnTo>
                  <a:lnTo>
                    <a:pt x="1933" y="2542"/>
                  </a:lnTo>
                  <a:lnTo>
                    <a:pt x="1924" y="2361"/>
                  </a:lnTo>
                  <a:lnTo>
                    <a:pt x="1911" y="2191"/>
                  </a:lnTo>
                  <a:lnTo>
                    <a:pt x="1897" y="2009"/>
                  </a:lnTo>
                  <a:lnTo>
                    <a:pt x="1879" y="1828"/>
                  </a:lnTo>
                  <a:lnTo>
                    <a:pt x="1857" y="1657"/>
                  </a:lnTo>
                  <a:lnTo>
                    <a:pt x="1831" y="1476"/>
                  </a:lnTo>
                  <a:lnTo>
                    <a:pt x="1804" y="1306"/>
                  </a:lnTo>
                  <a:lnTo>
                    <a:pt x="1777" y="1135"/>
                  </a:lnTo>
                  <a:lnTo>
                    <a:pt x="1741" y="965"/>
                  </a:lnTo>
                  <a:lnTo>
                    <a:pt x="1706" y="795"/>
                  </a:lnTo>
                  <a:lnTo>
                    <a:pt x="1670" y="636"/>
                  </a:lnTo>
                  <a:lnTo>
                    <a:pt x="1639" y="693"/>
                  </a:lnTo>
                  <a:lnTo>
                    <a:pt x="1608" y="750"/>
                  </a:lnTo>
                  <a:lnTo>
                    <a:pt x="1577" y="784"/>
                  </a:lnTo>
                  <a:lnTo>
                    <a:pt x="1541" y="829"/>
                  </a:lnTo>
                  <a:lnTo>
                    <a:pt x="1506" y="852"/>
                  </a:lnTo>
                  <a:lnTo>
                    <a:pt x="1470" y="875"/>
                  </a:lnTo>
                  <a:lnTo>
                    <a:pt x="1434" y="886"/>
                  </a:lnTo>
                  <a:lnTo>
                    <a:pt x="1363" y="886"/>
                  </a:lnTo>
                  <a:lnTo>
                    <a:pt x="1327" y="863"/>
                  </a:lnTo>
                  <a:lnTo>
                    <a:pt x="1296" y="840"/>
                  </a:lnTo>
                  <a:lnTo>
                    <a:pt x="1261" y="806"/>
                  </a:lnTo>
                  <a:lnTo>
                    <a:pt x="1225" y="761"/>
                  </a:lnTo>
                  <a:lnTo>
                    <a:pt x="1194" y="704"/>
                  </a:lnTo>
                  <a:lnTo>
                    <a:pt x="1163" y="636"/>
                  </a:lnTo>
                  <a:lnTo>
                    <a:pt x="1132" y="557"/>
                  </a:lnTo>
                  <a:lnTo>
                    <a:pt x="1091" y="455"/>
                  </a:lnTo>
                  <a:lnTo>
                    <a:pt x="1051" y="353"/>
                  </a:lnTo>
                  <a:lnTo>
                    <a:pt x="1007" y="273"/>
                  </a:lnTo>
                  <a:lnTo>
                    <a:pt x="962" y="194"/>
                  </a:lnTo>
                  <a:lnTo>
                    <a:pt x="913" y="137"/>
                  </a:lnTo>
                  <a:lnTo>
                    <a:pt x="869" y="92"/>
                  </a:lnTo>
                  <a:lnTo>
                    <a:pt x="820" y="46"/>
                  </a:lnTo>
                  <a:lnTo>
                    <a:pt x="771" y="24"/>
                  </a:lnTo>
                  <a:lnTo>
                    <a:pt x="722" y="12"/>
                  </a:lnTo>
                  <a:lnTo>
                    <a:pt x="67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06;p49">
              <a:extLst>
                <a:ext uri="{FF2B5EF4-FFF2-40B4-BE49-F238E27FC236}">
                  <a16:creationId xmlns:a16="http://schemas.microsoft.com/office/drawing/2014/main" id="{3421F666-673C-4713-FFF1-875100BF4524}"/>
                </a:ext>
              </a:extLst>
            </p:cNvPr>
            <p:cNvSpPr/>
            <p:nvPr/>
          </p:nvSpPr>
          <p:spPr>
            <a:xfrm>
              <a:off x="3987950" y="-9374250"/>
              <a:ext cx="142175" cy="611000"/>
            </a:xfrm>
            <a:custGeom>
              <a:avLst/>
              <a:gdLst/>
              <a:ahLst/>
              <a:cxnLst/>
              <a:rect l="l" t="t" r="r" b="b"/>
              <a:pathLst>
                <a:path w="5687" h="24440" extrusionOk="0">
                  <a:moveTo>
                    <a:pt x="5455" y="0"/>
                  </a:moveTo>
                  <a:lnTo>
                    <a:pt x="5384" y="23"/>
                  </a:lnTo>
                  <a:lnTo>
                    <a:pt x="5317" y="46"/>
                  </a:lnTo>
                  <a:lnTo>
                    <a:pt x="5259" y="69"/>
                  </a:lnTo>
                  <a:lnTo>
                    <a:pt x="5210" y="80"/>
                  </a:lnTo>
                  <a:lnTo>
                    <a:pt x="4640" y="239"/>
                  </a:lnTo>
                  <a:lnTo>
                    <a:pt x="4070" y="398"/>
                  </a:lnTo>
                  <a:lnTo>
                    <a:pt x="3500" y="545"/>
                  </a:lnTo>
                  <a:lnTo>
                    <a:pt x="2926" y="681"/>
                  </a:lnTo>
                  <a:lnTo>
                    <a:pt x="2356" y="806"/>
                  </a:lnTo>
                  <a:lnTo>
                    <a:pt x="1782" y="931"/>
                  </a:lnTo>
                  <a:lnTo>
                    <a:pt x="1207" y="1044"/>
                  </a:lnTo>
                  <a:lnTo>
                    <a:pt x="638" y="1146"/>
                  </a:lnTo>
                  <a:lnTo>
                    <a:pt x="682" y="1339"/>
                  </a:lnTo>
                  <a:lnTo>
                    <a:pt x="700" y="1430"/>
                  </a:lnTo>
                  <a:lnTo>
                    <a:pt x="713" y="1532"/>
                  </a:lnTo>
                  <a:lnTo>
                    <a:pt x="727" y="1634"/>
                  </a:lnTo>
                  <a:lnTo>
                    <a:pt x="740" y="1748"/>
                  </a:lnTo>
                  <a:lnTo>
                    <a:pt x="744" y="1861"/>
                  </a:lnTo>
                  <a:lnTo>
                    <a:pt x="744" y="1986"/>
                  </a:lnTo>
                  <a:lnTo>
                    <a:pt x="744" y="3336"/>
                  </a:lnTo>
                  <a:lnTo>
                    <a:pt x="736" y="4698"/>
                  </a:lnTo>
                  <a:lnTo>
                    <a:pt x="722" y="6082"/>
                  </a:lnTo>
                  <a:lnTo>
                    <a:pt x="704" y="7489"/>
                  </a:lnTo>
                  <a:lnTo>
                    <a:pt x="682" y="8896"/>
                  </a:lnTo>
                  <a:lnTo>
                    <a:pt x="655" y="10325"/>
                  </a:lnTo>
                  <a:lnTo>
                    <a:pt x="620" y="11755"/>
                  </a:lnTo>
                  <a:lnTo>
                    <a:pt x="580" y="13185"/>
                  </a:lnTo>
                  <a:lnTo>
                    <a:pt x="535" y="14625"/>
                  </a:lnTo>
                  <a:lnTo>
                    <a:pt x="482" y="16055"/>
                  </a:lnTo>
                  <a:lnTo>
                    <a:pt x="419" y="17485"/>
                  </a:lnTo>
                  <a:lnTo>
                    <a:pt x="353" y="18903"/>
                  </a:lnTo>
                  <a:lnTo>
                    <a:pt x="277" y="20310"/>
                  </a:lnTo>
                  <a:lnTo>
                    <a:pt x="192" y="21705"/>
                  </a:lnTo>
                  <a:lnTo>
                    <a:pt x="103" y="23090"/>
                  </a:lnTo>
                  <a:lnTo>
                    <a:pt x="1" y="24440"/>
                  </a:lnTo>
                  <a:lnTo>
                    <a:pt x="1" y="24440"/>
                  </a:lnTo>
                  <a:lnTo>
                    <a:pt x="366" y="24247"/>
                  </a:lnTo>
                  <a:lnTo>
                    <a:pt x="731" y="24031"/>
                  </a:lnTo>
                  <a:lnTo>
                    <a:pt x="1092" y="23804"/>
                  </a:lnTo>
                  <a:lnTo>
                    <a:pt x="1452" y="23566"/>
                  </a:lnTo>
                  <a:lnTo>
                    <a:pt x="1813" y="23305"/>
                  </a:lnTo>
                  <a:lnTo>
                    <a:pt x="2169" y="23033"/>
                  </a:lnTo>
                  <a:lnTo>
                    <a:pt x="2521" y="22749"/>
                  </a:lnTo>
                  <a:lnTo>
                    <a:pt x="2873" y="22443"/>
                  </a:lnTo>
                  <a:lnTo>
                    <a:pt x="3220" y="22125"/>
                  </a:lnTo>
                  <a:lnTo>
                    <a:pt x="3563" y="21796"/>
                  </a:lnTo>
                  <a:lnTo>
                    <a:pt x="3905" y="21444"/>
                  </a:lnTo>
                  <a:lnTo>
                    <a:pt x="4239" y="21070"/>
                  </a:lnTo>
                  <a:lnTo>
                    <a:pt x="4573" y="20684"/>
                  </a:lnTo>
                  <a:lnTo>
                    <a:pt x="4903" y="20287"/>
                  </a:lnTo>
                  <a:lnTo>
                    <a:pt x="5228" y="19867"/>
                  </a:lnTo>
                  <a:lnTo>
                    <a:pt x="5544" y="19425"/>
                  </a:lnTo>
                  <a:lnTo>
                    <a:pt x="5473" y="19005"/>
                  </a:lnTo>
                  <a:lnTo>
                    <a:pt x="5437" y="19062"/>
                  </a:lnTo>
                  <a:lnTo>
                    <a:pt x="5397" y="19096"/>
                  </a:lnTo>
                  <a:lnTo>
                    <a:pt x="5357" y="19107"/>
                  </a:lnTo>
                  <a:lnTo>
                    <a:pt x="5317" y="19107"/>
                  </a:lnTo>
                  <a:lnTo>
                    <a:pt x="5277" y="19096"/>
                  </a:lnTo>
                  <a:lnTo>
                    <a:pt x="5237" y="19062"/>
                  </a:lnTo>
                  <a:lnTo>
                    <a:pt x="5197" y="19005"/>
                  </a:lnTo>
                  <a:lnTo>
                    <a:pt x="5161" y="18948"/>
                  </a:lnTo>
                  <a:lnTo>
                    <a:pt x="5130" y="18880"/>
                  </a:lnTo>
                  <a:lnTo>
                    <a:pt x="5099" y="18789"/>
                  </a:lnTo>
                  <a:lnTo>
                    <a:pt x="5072" y="18699"/>
                  </a:lnTo>
                  <a:lnTo>
                    <a:pt x="5054" y="18597"/>
                  </a:lnTo>
                  <a:lnTo>
                    <a:pt x="5041" y="18483"/>
                  </a:lnTo>
                  <a:lnTo>
                    <a:pt x="5036" y="18358"/>
                  </a:lnTo>
                  <a:lnTo>
                    <a:pt x="5036" y="18234"/>
                  </a:lnTo>
                  <a:lnTo>
                    <a:pt x="5045" y="18109"/>
                  </a:lnTo>
                  <a:lnTo>
                    <a:pt x="5157" y="16985"/>
                  </a:lnTo>
                  <a:lnTo>
                    <a:pt x="5259" y="15862"/>
                  </a:lnTo>
                  <a:lnTo>
                    <a:pt x="5352" y="14739"/>
                  </a:lnTo>
                  <a:lnTo>
                    <a:pt x="5433" y="13616"/>
                  </a:lnTo>
                  <a:lnTo>
                    <a:pt x="5468" y="13060"/>
                  </a:lnTo>
                  <a:lnTo>
                    <a:pt x="5504" y="12492"/>
                  </a:lnTo>
                  <a:lnTo>
                    <a:pt x="5535" y="11936"/>
                  </a:lnTo>
                  <a:lnTo>
                    <a:pt x="5566" y="11369"/>
                  </a:lnTo>
                  <a:lnTo>
                    <a:pt x="5588" y="10802"/>
                  </a:lnTo>
                  <a:lnTo>
                    <a:pt x="5611" y="10246"/>
                  </a:lnTo>
                  <a:lnTo>
                    <a:pt x="5633" y="9679"/>
                  </a:lnTo>
                  <a:lnTo>
                    <a:pt x="5651" y="9111"/>
                  </a:lnTo>
                  <a:lnTo>
                    <a:pt x="5664" y="8544"/>
                  </a:lnTo>
                  <a:lnTo>
                    <a:pt x="5673" y="7988"/>
                  </a:lnTo>
                  <a:lnTo>
                    <a:pt x="5682" y="7421"/>
                  </a:lnTo>
                  <a:lnTo>
                    <a:pt x="5682" y="6853"/>
                  </a:lnTo>
                  <a:lnTo>
                    <a:pt x="5686" y="6286"/>
                  </a:lnTo>
                  <a:lnTo>
                    <a:pt x="5682" y="5719"/>
                  </a:lnTo>
                  <a:lnTo>
                    <a:pt x="5677" y="5152"/>
                  </a:lnTo>
                  <a:lnTo>
                    <a:pt x="5664" y="4584"/>
                  </a:lnTo>
                  <a:lnTo>
                    <a:pt x="5651" y="4006"/>
                  </a:lnTo>
                  <a:lnTo>
                    <a:pt x="5637" y="3438"/>
                  </a:lnTo>
                  <a:lnTo>
                    <a:pt x="5615" y="2871"/>
                  </a:lnTo>
                  <a:lnTo>
                    <a:pt x="5588" y="2304"/>
                  </a:lnTo>
                  <a:lnTo>
                    <a:pt x="5562" y="1725"/>
                  </a:lnTo>
                  <a:lnTo>
                    <a:pt x="5531" y="1158"/>
                  </a:lnTo>
                  <a:lnTo>
                    <a:pt x="5495" y="579"/>
                  </a:lnTo>
                  <a:lnTo>
                    <a:pt x="54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07;p49">
              <a:extLst>
                <a:ext uri="{FF2B5EF4-FFF2-40B4-BE49-F238E27FC236}">
                  <a16:creationId xmlns:a16="http://schemas.microsoft.com/office/drawing/2014/main" id="{BA2BCA58-63D1-6CCC-7DC5-474265827412}"/>
                </a:ext>
              </a:extLst>
            </p:cNvPr>
            <p:cNvSpPr/>
            <p:nvPr/>
          </p:nvSpPr>
          <p:spPr>
            <a:xfrm>
              <a:off x="4036600" y="-566050"/>
              <a:ext cx="424650" cy="734700"/>
            </a:xfrm>
            <a:custGeom>
              <a:avLst/>
              <a:gdLst/>
              <a:ahLst/>
              <a:cxnLst/>
              <a:rect l="l" t="t" r="r" b="b"/>
              <a:pathLst>
                <a:path w="16986" h="29388" extrusionOk="0">
                  <a:moveTo>
                    <a:pt x="8366" y="1"/>
                  </a:moveTo>
                  <a:lnTo>
                    <a:pt x="8117" y="24"/>
                  </a:lnTo>
                  <a:lnTo>
                    <a:pt x="7863" y="69"/>
                  </a:lnTo>
                  <a:lnTo>
                    <a:pt x="7618" y="137"/>
                  </a:lnTo>
                  <a:lnTo>
                    <a:pt x="7369" y="217"/>
                  </a:lnTo>
                  <a:lnTo>
                    <a:pt x="7128" y="330"/>
                  </a:lnTo>
                  <a:lnTo>
                    <a:pt x="6888" y="455"/>
                  </a:lnTo>
                  <a:lnTo>
                    <a:pt x="6652" y="602"/>
                  </a:lnTo>
                  <a:lnTo>
                    <a:pt x="6416" y="773"/>
                  </a:lnTo>
                  <a:lnTo>
                    <a:pt x="6185" y="965"/>
                  </a:lnTo>
                  <a:lnTo>
                    <a:pt x="5957" y="1170"/>
                  </a:lnTo>
                  <a:lnTo>
                    <a:pt x="5730" y="1397"/>
                  </a:lnTo>
                  <a:lnTo>
                    <a:pt x="5508" y="1646"/>
                  </a:lnTo>
                  <a:lnTo>
                    <a:pt x="5290" y="1907"/>
                  </a:lnTo>
                  <a:lnTo>
                    <a:pt x="5072" y="2191"/>
                  </a:lnTo>
                  <a:lnTo>
                    <a:pt x="5027" y="2338"/>
                  </a:lnTo>
                  <a:lnTo>
                    <a:pt x="4982" y="2463"/>
                  </a:lnTo>
                  <a:lnTo>
                    <a:pt x="4951" y="2542"/>
                  </a:lnTo>
                  <a:lnTo>
                    <a:pt x="4916" y="2622"/>
                  </a:lnTo>
                  <a:lnTo>
                    <a:pt x="4880" y="2667"/>
                  </a:lnTo>
                  <a:lnTo>
                    <a:pt x="4844" y="2713"/>
                  </a:lnTo>
                  <a:lnTo>
                    <a:pt x="4804" y="2747"/>
                  </a:lnTo>
                  <a:lnTo>
                    <a:pt x="4769" y="2758"/>
                  </a:lnTo>
                  <a:lnTo>
                    <a:pt x="4729" y="2769"/>
                  </a:lnTo>
                  <a:lnTo>
                    <a:pt x="4689" y="2758"/>
                  </a:lnTo>
                  <a:lnTo>
                    <a:pt x="4546" y="2985"/>
                  </a:lnTo>
                  <a:lnTo>
                    <a:pt x="4408" y="3212"/>
                  </a:lnTo>
                  <a:lnTo>
                    <a:pt x="4270" y="3450"/>
                  </a:lnTo>
                  <a:lnTo>
                    <a:pt x="4132" y="3700"/>
                  </a:lnTo>
                  <a:lnTo>
                    <a:pt x="3994" y="3949"/>
                  </a:lnTo>
                  <a:lnTo>
                    <a:pt x="3861" y="4210"/>
                  </a:lnTo>
                  <a:lnTo>
                    <a:pt x="3731" y="4483"/>
                  </a:lnTo>
                  <a:lnTo>
                    <a:pt x="3602" y="4755"/>
                  </a:lnTo>
                  <a:lnTo>
                    <a:pt x="3473" y="5039"/>
                  </a:lnTo>
                  <a:lnTo>
                    <a:pt x="3344" y="5322"/>
                  </a:lnTo>
                  <a:lnTo>
                    <a:pt x="3224" y="5617"/>
                  </a:lnTo>
                  <a:lnTo>
                    <a:pt x="3099" y="5912"/>
                  </a:lnTo>
                  <a:lnTo>
                    <a:pt x="2979" y="6219"/>
                  </a:lnTo>
                  <a:lnTo>
                    <a:pt x="2859" y="6536"/>
                  </a:lnTo>
                  <a:lnTo>
                    <a:pt x="2743" y="6854"/>
                  </a:lnTo>
                  <a:lnTo>
                    <a:pt x="2632" y="7183"/>
                  </a:lnTo>
                  <a:lnTo>
                    <a:pt x="2516" y="7512"/>
                  </a:lnTo>
                  <a:lnTo>
                    <a:pt x="2409" y="7841"/>
                  </a:lnTo>
                  <a:lnTo>
                    <a:pt x="2298" y="8181"/>
                  </a:lnTo>
                  <a:lnTo>
                    <a:pt x="2195" y="8533"/>
                  </a:lnTo>
                  <a:lnTo>
                    <a:pt x="2089" y="8885"/>
                  </a:lnTo>
                  <a:lnTo>
                    <a:pt x="1986" y="9237"/>
                  </a:lnTo>
                  <a:lnTo>
                    <a:pt x="1888" y="9600"/>
                  </a:lnTo>
                  <a:lnTo>
                    <a:pt x="1790" y="9963"/>
                  </a:lnTo>
                  <a:lnTo>
                    <a:pt x="1697" y="10337"/>
                  </a:lnTo>
                  <a:lnTo>
                    <a:pt x="1603" y="10712"/>
                  </a:lnTo>
                  <a:lnTo>
                    <a:pt x="1514" y="11086"/>
                  </a:lnTo>
                  <a:lnTo>
                    <a:pt x="1425" y="11472"/>
                  </a:lnTo>
                  <a:lnTo>
                    <a:pt x="1341" y="11858"/>
                  </a:lnTo>
                  <a:lnTo>
                    <a:pt x="1256" y="12255"/>
                  </a:lnTo>
                  <a:lnTo>
                    <a:pt x="1176" y="12652"/>
                  </a:lnTo>
                  <a:lnTo>
                    <a:pt x="1100" y="13049"/>
                  </a:lnTo>
                  <a:lnTo>
                    <a:pt x="1025" y="13446"/>
                  </a:lnTo>
                  <a:lnTo>
                    <a:pt x="949" y="13854"/>
                  </a:lnTo>
                  <a:lnTo>
                    <a:pt x="878" y="14263"/>
                  </a:lnTo>
                  <a:lnTo>
                    <a:pt x="811" y="14683"/>
                  </a:lnTo>
                  <a:lnTo>
                    <a:pt x="744" y="15091"/>
                  </a:lnTo>
                  <a:lnTo>
                    <a:pt x="682" y="15511"/>
                  </a:lnTo>
                  <a:lnTo>
                    <a:pt x="619" y="15942"/>
                  </a:lnTo>
                  <a:lnTo>
                    <a:pt x="566" y="16362"/>
                  </a:lnTo>
                  <a:lnTo>
                    <a:pt x="508" y="16793"/>
                  </a:lnTo>
                  <a:lnTo>
                    <a:pt x="455" y="17224"/>
                  </a:lnTo>
                  <a:lnTo>
                    <a:pt x="406" y="17655"/>
                  </a:lnTo>
                  <a:lnTo>
                    <a:pt x="361" y="18087"/>
                  </a:lnTo>
                  <a:lnTo>
                    <a:pt x="317" y="18529"/>
                  </a:lnTo>
                  <a:lnTo>
                    <a:pt x="272" y="18972"/>
                  </a:lnTo>
                  <a:lnTo>
                    <a:pt x="237" y="19403"/>
                  </a:lnTo>
                  <a:lnTo>
                    <a:pt x="201" y="19845"/>
                  </a:lnTo>
                  <a:lnTo>
                    <a:pt x="165" y="20299"/>
                  </a:lnTo>
                  <a:lnTo>
                    <a:pt x="139" y="20742"/>
                  </a:lnTo>
                  <a:lnTo>
                    <a:pt x="112" y="21184"/>
                  </a:lnTo>
                  <a:lnTo>
                    <a:pt x="85" y="21638"/>
                  </a:lnTo>
                  <a:lnTo>
                    <a:pt x="63" y="22092"/>
                  </a:lnTo>
                  <a:lnTo>
                    <a:pt x="45" y="22534"/>
                  </a:lnTo>
                  <a:lnTo>
                    <a:pt x="32" y="22988"/>
                  </a:lnTo>
                  <a:lnTo>
                    <a:pt x="18" y="23442"/>
                  </a:lnTo>
                  <a:lnTo>
                    <a:pt x="9" y="23896"/>
                  </a:lnTo>
                  <a:lnTo>
                    <a:pt x="5" y="24350"/>
                  </a:lnTo>
                  <a:lnTo>
                    <a:pt x="1" y="24803"/>
                  </a:lnTo>
                  <a:lnTo>
                    <a:pt x="1" y="25257"/>
                  </a:lnTo>
                  <a:lnTo>
                    <a:pt x="5" y="25711"/>
                  </a:lnTo>
                  <a:lnTo>
                    <a:pt x="14" y="26165"/>
                  </a:lnTo>
                  <a:lnTo>
                    <a:pt x="23" y="26619"/>
                  </a:lnTo>
                  <a:lnTo>
                    <a:pt x="36" y="27073"/>
                  </a:lnTo>
                  <a:lnTo>
                    <a:pt x="2146" y="27197"/>
                  </a:lnTo>
                  <a:lnTo>
                    <a:pt x="3202" y="27266"/>
                  </a:lnTo>
                  <a:lnTo>
                    <a:pt x="4257" y="27345"/>
                  </a:lnTo>
                  <a:lnTo>
                    <a:pt x="5316" y="27436"/>
                  </a:lnTo>
                  <a:lnTo>
                    <a:pt x="6372" y="27526"/>
                  </a:lnTo>
                  <a:lnTo>
                    <a:pt x="7431" y="27640"/>
                  </a:lnTo>
                  <a:lnTo>
                    <a:pt x="8486" y="27765"/>
                  </a:lnTo>
                  <a:lnTo>
                    <a:pt x="9546" y="27901"/>
                  </a:lnTo>
                  <a:lnTo>
                    <a:pt x="10601" y="28060"/>
                  </a:lnTo>
                  <a:lnTo>
                    <a:pt x="11661" y="28230"/>
                  </a:lnTo>
                  <a:lnTo>
                    <a:pt x="12716" y="28411"/>
                  </a:lnTo>
                  <a:lnTo>
                    <a:pt x="13771" y="28627"/>
                  </a:lnTo>
                  <a:lnTo>
                    <a:pt x="14822" y="28854"/>
                  </a:lnTo>
                  <a:lnTo>
                    <a:pt x="15877" y="29104"/>
                  </a:lnTo>
                  <a:lnTo>
                    <a:pt x="16928" y="29387"/>
                  </a:lnTo>
                  <a:lnTo>
                    <a:pt x="16941" y="28922"/>
                  </a:lnTo>
                  <a:lnTo>
                    <a:pt x="16959" y="28457"/>
                  </a:lnTo>
                  <a:lnTo>
                    <a:pt x="16968" y="27992"/>
                  </a:lnTo>
                  <a:lnTo>
                    <a:pt x="16977" y="27526"/>
                  </a:lnTo>
                  <a:lnTo>
                    <a:pt x="16981" y="27061"/>
                  </a:lnTo>
                  <a:lnTo>
                    <a:pt x="16985" y="26585"/>
                  </a:lnTo>
                  <a:lnTo>
                    <a:pt x="16985" y="26120"/>
                  </a:lnTo>
                  <a:lnTo>
                    <a:pt x="16981" y="25654"/>
                  </a:lnTo>
                  <a:lnTo>
                    <a:pt x="16977" y="25178"/>
                  </a:lnTo>
                  <a:lnTo>
                    <a:pt x="16968" y="24713"/>
                  </a:lnTo>
                  <a:lnTo>
                    <a:pt x="16954" y="24247"/>
                  </a:lnTo>
                  <a:lnTo>
                    <a:pt x="16941" y="23782"/>
                  </a:lnTo>
                  <a:lnTo>
                    <a:pt x="16923" y="23306"/>
                  </a:lnTo>
                  <a:lnTo>
                    <a:pt x="16905" y="22841"/>
                  </a:lnTo>
                  <a:lnTo>
                    <a:pt x="16883" y="22375"/>
                  </a:lnTo>
                  <a:lnTo>
                    <a:pt x="16856" y="21910"/>
                  </a:lnTo>
                  <a:lnTo>
                    <a:pt x="16830" y="21445"/>
                  </a:lnTo>
                  <a:lnTo>
                    <a:pt x="16798" y="20980"/>
                  </a:lnTo>
                  <a:lnTo>
                    <a:pt x="16763" y="20526"/>
                  </a:lnTo>
                  <a:lnTo>
                    <a:pt x="16727" y="20061"/>
                  </a:lnTo>
                  <a:lnTo>
                    <a:pt x="16692" y="19607"/>
                  </a:lnTo>
                  <a:lnTo>
                    <a:pt x="16652" y="19142"/>
                  </a:lnTo>
                  <a:lnTo>
                    <a:pt x="16607" y="18688"/>
                  </a:lnTo>
                  <a:lnTo>
                    <a:pt x="16558" y="18234"/>
                  </a:lnTo>
                  <a:lnTo>
                    <a:pt x="16509" y="17792"/>
                  </a:lnTo>
                  <a:lnTo>
                    <a:pt x="16460" y="17338"/>
                  </a:lnTo>
                  <a:lnTo>
                    <a:pt x="16407" y="16895"/>
                  </a:lnTo>
                  <a:lnTo>
                    <a:pt x="16349" y="16453"/>
                  </a:lnTo>
                  <a:lnTo>
                    <a:pt x="16291" y="16010"/>
                  </a:lnTo>
                  <a:lnTo>
                    <a:pt x="16229" y="15568"/>
                  </a:lnTo>
                  <a:lnTo>
                    <a:pt x="16162" y="15137"/>
                  </a:lnTo>
                  <a:lnTo>
                    <a:pt x="16095" y="14705"/>
                  </a:lnTo>
                  <a:lnTo>
                    <a:pt x="16028" y="14274"/>
                  </a:lnTo>
                  <a:lnTo>
                    <a:pt x="15957" y="13854"/>
                  </a:lnTo>
                  <a:lnTo>
                    <a:pt x="15881" y="13435"/>
                  </a:lnTo>
                  <a:lnTo>
                    <a:pt x="15806" y="13015"/>
                  </a:lnTo>
                  <a:lnTo>
                    <a:pt x="15725" y="12595"/>
                  </a:lnTo>
                  <a:lnTo>
                    <a:pt x="15645" y="12187"/>
                  </a:lnTo>
                  <a:lnTo>
                    <a:pt x="15561" y="11790"/>
                  </a:lnTo>
                  <a:lnTo>
                    <a:pt x="15476" y="11381"/>
                  </a:lnTo>
                  <a:lnTo>
                    <a:pt x="15387" y="10984"/>
                  </a:lnTo>
                  <a:lnTo>
                    <a:pt x="15294" y="10598"/>
                  </a:lnTo>
                  <a:lnTo>
                    <a:pt x="15200" y="10212"/>
                  </a:lnTo>
                  <a:lnTo>
                    <a:pt x="15107" y="9827"/>
                  </a:lnTo>
                  <a:lnTo>
                    <a:pt x="15009" y="9452"/>
                  </a:lnTo>
                  <a:lnTo>
                    <a:pt x="14906" y="9078"/>
                  </a:lnTo>
                  <a:lnTo>
                    <a:pt x="14804" y="8715"/>
                  </a:lnTo>
                  <a:lnTo>
                    <a:pt x="14697" y="8352"/>
                  </a:lnTo>
                  <a:lnTo>
                    <a:pt x="14590" y="7989"/>
                  </a:lnTo>
                  <a:lnTo>
                    <a:pt x="14483" y="7648"/>
                  </a:lnTo>
                  <a:lnTo>
                    <a:pt x="14372" y="7296"/>
                  </a:lnTo>
                  <a:lnTo>
                    <a:pt x="14256" y="6967"/>
                  </a:lnTo>
                  <a:lnTo>
                    <a:pt x="14141" y="6627"/>
                  </a:lnTo>
                  <a:lnTo>
                    <a:pt x="14020" y="6309"/>
                  </a:lnTo>
                  <a:lnTo>
                    <a:pt x="13900" y="5992"/>
                  </a:lnTo>
                  <a:lnTo>
                    <a:pt x="13780" y="5674"/>
                  </a:lnTo>
                  <a:lnTo>
                    <a:pt x="13651" y="5368"/>
                  </a:lnTo>
                  <a:lnTo>
                    <a:pt x="13526" y="5073"/>
                  </a:lnTo>
                  <a:lnTo>
                    <a:pt x="13397" y="4778"/>
                  </a:lnTo>
                  <a:lnTo>
                    <a:pt x="13263" y="4494"/>
                  </a:lnTo>
                  <a:lnTo>
                    <a:pt x="13130" y="4222"/>
                  </a:lnTo>
                  <a:lnTo>
                    <a:pt x="12996" y="3949"/>
                  </a:lnTo>
                  <a:lnTo>
                    <a:pt x="12858" y="3688"/>
                  </a:lnTo>
                  <a:lnTo>
                    <a:pt x="12716" y="3427"/>
                  </a:lnTo>
                  <a:lnTo>
                    <a:pt x="12658" y="3416"/>
                  </a:lnTo>
                  <a:lnTo>
                    <a:pt x="12605" y="3371"/>
                  </a:lnTo>
                  <a:lnTo>
                    <a:pt x="12551" y="3314"/>
                  </a:lnTo>
                  <a:lnTo>
                    <a:pt x="12502" y="3246"/>
                  </a:lnTo>
                  <a:lnTo>
                    <a:pt x="12453" y="3155"/>
                  </a:lnTo>
                  <a:lnTo>
                    <a:pt x="12413" y="3053"/>
                  </a:lnTo>
                  <a:lnTo>
                    <a:pt x="12373" y="2940"/>
                  </a:lnTo>
                  <a:lnTo>
                    <a:pt x="12346" y="2815"/>
                  </a:lnTo>
                  <a:lnTo>
                    <a:pt x="12150" y="2520"/>
                  </a:lnTo>
                  <a:lnTo>
                    <a:pt x="11955" y="2247"/>
                  </a:lnTo>
                  <a:lnTo>
                    <a:pt x="11759" y="1975"/>
                  </a:lnTo>
                  <a:lnTo>
                    <a:pt x="11554" y="1726"/>
                  </a:lnTo>
                  <a:lnTo>
                    <a:pt x="11349" y="1499"/>
                  </a:lnTo>
                  <a:lnTo>
                    <a:pt x="11140" y="1283"/>
                  </a:lnTo>
                  <a:lnTo>
                    <a:pt x="10931" y="1079"/>
                  </a:lnTo>
                  <a:lnTo>
                    <a:pt x="10717" y="886"/>
                  </a:lnTo>
                  <a:lnTo>
                    <a:pt x="10499" y="716"/>
                  </a:lnTo>
                  <a:lnTo>
                    <a:pt x="10276" y="568"/>
                  </a:lnTo>
                  <a:lnTo>
                    <a:pt x="10053" y="432"/>
                  </a:lnTo>
                  <a:lnTo>
                    <a:pt x="9822" y="319"/>
                  </a:lnTo>
                  <a:lnTo>
                    <a:pt x="9595" y="217"/>
                  </a:lnTo>
                  <a:lnTo>
                    <a:pt x="9359" y="137"/>
                  </a:lnTo>
                  <a:lnTo>
                    <a:pt x="9123" y="69"/>
                  </a:lnTo>
                  <a:lnTo>
                    <a:pt x="8883" y="24"/>
                  </a:lnTo>
                  <a:lnTo>
                    <a:pt x="862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08;p49">
              <a:extLst>
                <a:ext uri="{FF2B5EF4-FFF2-40B4-BE49-F238E27FC236}">
                  <a16:creationId xmlns:a16="http://schemas.microsoft.com/office/drawing/2014/main" id="{252D461C-46F2-41DE-85DA-A8F38E2DD8A6}"/>
                </a:ext>
              </a:extLst>
            </p:cNvPr>
            <p:cNvSpPr/>
            <p:nvPr/>
          </p:nvSpPr>
          <p:spPr>
            <a:xfrm>
              <a:off x="4124750" y="-9450825"/>
              <a:ext cx="159975" cy="562200"/>
            </a:xfrm>
            <a:custGeom>
              <a:avLst/>
              <a:gdLst/>
              <a:ahLst/>
              <a:cxnLst/>
              <a:rect l="l" t="t" r="r" b="b"/>
              <a:pathLst>
                <a:path w="6399" h="22488" extrusionOk="0">
                  <a:moveTo>
                    <a:pt x="6153" y="0"/>
                  </a:moveTo>
                  <a:lnTo>
                    <a:pt x="6073" y="11"/>
                  </a:lnTo>
                  <a:lnTo>
                    <a:pt x="5984" y="34"/>
                  </a:lnTo>
                  <a:lnTo>
                    <a:pt x="5766" y="91"/>
                  </a:lnTo>
                  <a:lnTo>
                    <a:pt x="5508" y="193"/>
                  </a:lnTo>
                  <a:lnTo>
                    <a:pt x="5214" y="306"/>
                  </a:lnTo>
                  <a:lnTo>
                    <a:pt x="4889" y="465"/>
                  </a:lnTo>
                  <a:lnTo>
                    <a:pt x="4537" y="635"/>
                  </a:lnTo>
                  <a:lnTo>
                    <a:pt x="4163" y="817"/>
                  </a:lnTo>
                  <a:lnTo>
                    <a:pt x="3384" y="1225"/>
                  </a:lnTo>
                  <a:lnTo>
                    <a:pt x="2578" y="1668"/>
                  </a:lnTo>
                  <a:lnTo>
                    <a:pt x="1083" y="2496"/>
                  </a:lnTo>
                  <a:lnTo>
                    <a:pt x="1114" y="3120"/>
                  </a:lnTo>
                  <a:lnTo>
                    <a:pt x="1140" y="3744"/>
                  </a:lnTo>
                  <a:lnTo>
                    <a:pt x="1163" y="4368"/>
                  </a:lnTo>
                  <a:lnTo>
                    <a:pt x="1180" y="4981"/>
                  </a:lnTo>
                  <a:lnTo>
                    <a:pt x="1198" y="5605"/>
                  </a:lnTo>
                  <a:lnTo>
                    <a:pt x="1212" y="6229"/>
                  </a:lnTo>
                  <a:lnTo>
                    <a:pt x="1221" y="6842"/>
                  </a:lnTo>
                  <a:lnTo>
                    <a:pt x="1225" y="7466"/>
                  </a:lnTo>
                  <a:lnTo>
                    <a:pt x="1225" y="8078"/>
                  </a:lnTo>
                  <a:lnTo>
                    <a:pt x="1225" y="8691"/>
                  </a:lnTo>
                  <a:lnTo>
                    <a:pt x="1216" y="9304"/>
                  </a:lnTo>
                  <a:lnTo>
                    <a:pt x="1207" y="9916"/>
                  </a:lnTo>
                  <a:lnTo>
                    <a:pt x="1194" y="10529"/>
                  </a:lnTo>
                  <a:lnTo>
                    <a:pt x="1176" y="11130"/>
                  </a:lnTo>
                  <a:lnTo>
                    <a:pt x="1154" y="11743"/>
                  </a:lnTo>
                  <a:lnTo>
                    <a:pt x="1127" y="12344"/>
                  </a:lnTo>
                  <a:lnTo>
                    <a:pt x="1096" y="12946"/>
                  </a:lnTo>
                  <a:lnTo>
                    <a:pt x="1065" y="13559"/>
                  </a:lnTo>
                  <a:lnTo>
                    <a:pt x="1025" y="14149"/>
                  </a:lnTo>
                  <a:lnTo>
                    <a:pt x="980" y="14750"/>
                  </a:lnTo>
                  <a:lnTo>
                    <a:pt x="936" y="15351"/>
                  </a:lnTo>
                  <a:lnTo>
                    <a:pt x="882" y="15941"/>
                  </a:lnTo>
                  <a:lnTo>
                    <a:pt x="824" y="16531"/>
                  </a:lnTo>
                  <a:lnTo>
                    <a:pt x="766" y="17121"/>
                  </a:lnTo>
                  <a:lnTo>
                    <a:pt x="700" y="17711"/>
                  </a:lnTo>
                  <a:lnTo>
                    <a:pt x="628" y="18301"/>
                  </a:lnTo>
                  <a:lnTo>
                    <a:pt x="557" y="18880"/>
                  </a:lnTo>
                  <a:lnTo>
                    <a:pt x="477" y="19470"/>
                  </a:lnTo>
                  <a:lnTo>
                    <a:pt x="392" y="20048"/>
                  </a:lnTo>
                  <a:lnTo>
                    <a:pt x="303" y="20627"/>
                  </a:lnTo>
                  <a:lnTo>
                    <a:pt x="210" y="21194"/>
                  </a:lnTo>
                  <a:lnTo>
                    <a:pt x="112" y="21773"/>
                  </a:lnTo>
                  <a:lnTo>
                    <a:pt x="90" y="21875"/>
                  </a:lnTo>
                  <a:lnTo>
                    <a:pt x="63" y="21955"/>
                  </a:lnTo>
                  <a:lnTo>
                    <a:pt x="32" y="22023"/>
                  </a:lnTo>
                  <a:lnTo>
                    <a:pt x="1" y="22068"/>
                  </a:lnTo>
                  <a:lnTo>
                    <a:pt x="72" y="22488"/>
                  </a:lnTo>
                  <a:lnTo>
                    <a:pt x="361" y="22079"/>
                  </a:lnTo>
                  <a:lnTo>
                    <a:pt x="642" y="21660"/>
                  </a:lnTo>
                  <a:lnTo>
                    <a:pt x="918" y="21217"/>
                  </a:lnTo>
                  <a:lnTo>
                    <a:pt x="1194" y="20763"/>
                  </a:lnTo>
                  <a:lnTo>
                    <a:pt x="1461" y="20298"/>
                  </a:lnTo>
                  <a:lnTo>
                    <a:pt x="1724" y="19810"/>
                  </a:lnTo>
                  <a:lnTo>
                    <a:pt x="1986" y="19311"/>
                  </a:lnTo>
                  <a:lnTo>
                    <a:pt x="2240" y="18789"/>
                  </a:lnTo>
                  <a:lnTo>
                    <a:pt x="2485" y="18256"/>
                  </a:lnTo>
                  <a:lnTo>
                    <a:pt x="2730" y="17700"/>
                  </a:lnTo>
                  <a:lnTo>
                    <a:pt x="2970" y="17133"/>
                  </a:lnTo>
                  <a:lnTo>
                    <a:pt x="3202" y="16543"/>
                  </a:lnTo>
                  <a:lnTo>
                    <a:pt x="3429" y="15941"/>
                  </a:lnTo>
                  <a:lnTo>
                    <a:pt x="3647" y="15329"/>
                  </a:lnTo>
                  <a:lnTo>
                    <a:pt x="3861" y="14682"/>
                  </a:lnTo>
                  <a:lnTo>
                    <a:pt x="4070" y="14035"/>
                  </a:lnTo>
                  <a:lnTo>
                    <a:pt x="4270" y="13354"/>
                  </a:lnTo>
                  <a:lnTo>
                    <a:pt x="4466" y="12662"/>
                  </a:lnTo>
                  <a:lnTo>
                    <a:pt x="4653" y="11947"/>
                  </a:lnTo>
                  <a:lnTo>
                    <a:pt x="4831" y="11221"/>
                  </a:lnTo>
                  <a:lnTo>
                    <a:pt x="5005" y="10472"/>
                  </a:lnTo>
                  <a:lnTo>
                    <a:pt x="5174" y="9701"/>
                  </a:lnTo>
                  <a:lnTo>
                    <a:pt x="5334" y="8918"/>
                  </a:lnTo>
                  <a:lnTo>
                    <a:pt x="5486" y="8112"/>
                  </a:lnTo>
                  <a:lnTo>
                    <a:pt x="5628" y="7284"/>
                  </a:lnTo>
                  <a:lnTo>
                    <a:pt x="5762" y="6433"/>
                  </a:lnTo>
                  <a:lnTo>
                    <a:pt x="5891" y="5571"/>
                  </a:lnTo>
                  <a:lnTo>
                    <a:pt x="6011" y="4686"/>
                  </a:lnTo>
                  <a:lnTo>
                    <a:pt x="6122" y="3778"/>
                  </a:lnTo>
                  <a:lnTo>
                    <a:pt x="6220" y="2848"/>
                  </a:lnTo>
                  <a:lnTo>
                    <a:pt x="6314" y="1906"/>
                  </a:lnTo>
                  <a:lnTo>
                    <a:pt x="6398" y="930"/>
                  </a:lnTo>
                  <a:lnTo>
                    <a:pt x="6309" y="726"/>
                  </a:lnTo>
                  <a:lnTo>
                    <a:pt x="6229" y="511"/>
                  </a:lnTo>
                  <a:lnTo>
                    <a:pt x="6216" y="477"/>
                  </a:lnTo>
                  <a:lnTo>
                    <a:pt x="6207" y="443"/>
                  </a:lnTo>
                  <a:lnTo>
                    <a:pt x="6194" y="363"/>
                  </a:lnTo>
                  <a:lnTo>
                    <a:pt x="6194" y="284"/>
                  </a:lnTo>
                  <a:lnTo>
                    <a:pt x="6198" y="216"/>
                  </a:lnTo>
                  <a:lnTo>
                    <a:pt x="6211" y="148"/>
                  </a:lnTo>
                  <a:lnTo>
                    <a:pt x="6229" y="91"/>
                  </a:lnTo>
                  <a:lnTo>
                    <a:pt x="6251" y="45"/>
                  </a:lnTo>
                  <a:lnTo>
                    <a:pt x="6274" y="11"/>
                  </a:lnTo>
                  <a:lnTo>
                    <a:pt x="622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9;p49">
              <a:extLst>
                <a:ext uri="{FF2B5EF4-FFF2-40B4-BE49-F238E27FC236}">
                  <a16:creationId xmlns:a16="http://schemas.microsoft.com/office/drawing/2014/main" id="{3F02F9B8-A147-C798-5F27-80D27FFC2262}"/>
                </a:ext>
              </a:extLst>
            </p:cNvPr>
            <p:cNvSpPr/>
            <p:nvPr/>
          </p:nvSpPr>
          <p:spPr>
            <a:xfrm>
              <a:off x="4209575" y="-968250"/>
              <a:ext cx="244325" cy="387475"/>
            </a:xfrm>
            <a:custGeom>
              <a:avLst/>
              <a:gdLst/>
              <a:ahLst/>
              <a:cxnLst/>
              <a:rect l="l" t="t" r="r" b="b"/>
              <a:pathLst>
                <a:path w="9773" h="15499" extrusionOk="0">
                  <a:moveTo>
                    <a:pt x="2743" y="0"/>
                  </a:moveTo>
                  <a:lnTo>
                    <a:pt x="2600" y="817"/>
                  </a:lnTo>
                  <a:lnTo>
                    <a:pt x="2449" y="1623"/>
                  </a:lnTo>
                  <a:lnTo>
                    <a:pt x="2297" y="2440"/>
                  </a:lnTo>
                  <a:lnTo>
                    <a:pt x="2142" y="3234"/>
                  </a:lnTo>
                  <a:lnTo>
                    <a:pt x="1981" y="4028"/>
                  </a:lnTo>
                  <a:lnTo>
                    <a:pt x="1817" y="4822"/>
                  </a:lnTo>
                  <a:lnTo>
                    <a:pt x="1652" y="5605"/>
                  </a:lnTo>
                  <a:lnTo>
                    <a:pt x="1478" y="6388"/>
                  </a:lnTo>
                  <a:lnTo>
                    <a:pt x="1305" y="7160"/>
                  </a:lnTo>
                  <a:lnTo>
                    <a:pt x="1131" y="7920"/>
                  </a:lnTo>
                  <a:lnTo>
                    <a:pt x="948" y="8680"/>
                  </a:lnTo>
                  <a:lnTo>
                    <a:pt x="766" y="9429"/>
                  </a:lnTo>
                  <a:lnTo>
                    <a:pt x="579" y="10166"/>
                  </a:lnTo>
                  <a:lnTo>
                    <a:pt x="387" y="10904"/>
                  </a:lnTo>
                  <a:lnTo>
                    <a:pt x="196" y="11630"/>
                  </a:lnTo>
                  <a:lnTo>
                    <a:pt x="0" y="12345"/>
                  </a:lnTo>
                  <a:lnTo>
                    <a:pt x="294" y="12209"/>
                  </a:lnTo>
                  <a:lnTo>
                    <a:pt x="597" y="12107"/>
                  </a:lnTo>
                  <a:lnTo>
                    <a:pt x="895" y="12027"/>
                  </a:lnTo>
                  <a:lnTo>
                    <a:pt x="1046" y="12004"/>
                  </a:lnTo>
                  <a:lnTo>
                    <a:pt x="1198" y="11982"/>
                  </a:lnTo>
                  <a:lnTo>
                    <a:pt x="1354" y="11970"/>
                  </a:lnTo>
                  <a:lnTo>
                    <a:pt x="1505" y="11959"/>
                  </a:lnTo>
                  <a:lnTo>
                    <a:pt x="1812" y="11959"/>
                  </a:lnTo>
                  <a:lnTo>
                    <a:pt x="1968" y="11982"/>
                  </a:lnTo>
                  <a:lnTo>
                    <a:pt x="2124" y="12004"/>
                  </a:lnTo>
                  <a:lnTo>
                    <a:pt x="2280" y="12027"/>
                  </a:lnTo>
                  <a:lnTo>
                    <a:pt x="2435" y="12072"/>
                  </a:lnTo>
                  <a:lnTo>
                    <a:pt x="2689" y="12152"/>
                  </a:lnTo>
                  <a:lnTo>
                    <a:pt x="2943" y="12243"/>
                  </a:lnTo>
                  <a:lnTo>
                    <a:pt x="3197" y="12367"/>
                  </a:lnTo>
                  <a:lnTo>
                    <a:pt x="3446" y="12504"/>
                  </a:lnTo>
                  <a:lnTo>
                    <a:pt x="3691" y="12662"/>
                  </a:lnTo>
                  <a:lnTo>
                    <a:pt x="3936" y="12833"/>
                  </a:lnTo>
                  <a:lnTo>
                    <a:pt x="4176" y="13026"/>
                  </a:lnTo>
                  <a:lnTo>
                    <a:pt x="4417" y="13230"/>
                  </a:lnTo>
                  <a:lnTo>
                    <a:pt x="4653" y="13457"/>
                  </a:lnTo>
                  <a:lnTo>
                    <a:pt x="4884" y="13706"/>
                  </a:lnTo>
                  <a:lnTo>
                    <a:pt x="5116" y="13967"/>
                  </a:lnTo>
                  <a:lnTo>
                    <a:pt x="5343" y="14240"/>
                  </a:lnTo>
                  <a:lnTo>
                    <a:pt x="5570" y="14535"/>
                  </a:lnTo>
                  <a:lnTo>
                    <a:pt x="5788" y="14841"/>
                  </a:lnTo>
                  <a:lnTo>
                    <a:pt x="6011" y="15159"/>
                  </a:lnTo>
                  <a:lnTo>
                    <a:pt x="6224" y="15499"/>
                  </a:lnTo>
                  <a:lnTo>
                    <a:pt x="6478" y="14727"/>
                  </a:lnTo>
                  <a:lnTo>
                    <a:pt x="6727" y="13945"/>
                  </a:lnTo>
                  <a:lnTo>
                    <a:pt x="6968" y="13139"/>
                  </a:lnTo>
                  <a:lnTo>
                    <a:pt x="7208" y="12311"/>
                  </a:lnTo>
                  <a:lnTo>
                    <a:pt x="7449" y="11482"/>
                  </a:lnTo>
                  <a:lnTo>
                    <a:pt x="7680" y="10620"/>
                  </a:lnTo>
                  <a:lnTo>
                    <a:pt x="7907" y="9747"/>
                  </a:lnTo>
                  <a:lnTo>
                    <a:pt x="8130" y="8862"/>
                  </a:lnTo>
                  <a:lnTo>
                    <a:pt x="8352" y="7965"/>
                  </a:lnTo>
                  <a:lnTo>
                    <a:pt x="8566" y="7046"/>
                  </a:lnTo>
                  <a:lnTo>
                    <a:pt x="8780" y="6116"/>
                  </a:lnTo>
                  <a:lnTo>
                    <a:pt x="8985" y="5174"/>
                  </a:lnTo>
                  <a:lnTo>
                    <a:pt x="9189" y="4210"/>
                  </a:lnTo>
                  <a:lnTo>
                    <a:pt x="9385" y="3245"/>
                  </a:lnTo>
                  <a:lnTo>
                    <a:pt x="9581" y="2258"/>
                  </a:lnTo>
                  <a:lnTo>
                    <a:pt x="9773" y="1260"/>
                  </a:lnTo>
                  <a:lnTo>
                    <a:pt x="9332" y="1237"/>
                  </a:lnTo>
                  <a:lnTo>
                    <a:pt x="8891" y="1203"/>
                  </a:lnTo>
                  <a:lnTo>
                    <a:pt x="8450" y="1169"/>
                  </a:lnTo>
                  <a:lnTo>
                    <a:pt x="8014" y="1112"/>
                  </a:lnTo>
                  <a:lnTo>
                    <a:pt x="7573" y="1055"/>
                  </a:lnTo>
                  <a:lnTo>
                    <a:pt x="7132" y="987"/>
                  </a:lnTo>
                  <a:lnTo>
                    <a:pt x="6692" y="908"/>
                  </a:lnTo>
                  <a:lnTo>
                    <a:pt x="6255" y="829"/>
                  </a:lnTo>
                  <a:lnTo>
                    <a:pt x="5374" y="647"/>
                  </a:lnTo>
                  <a:lnTo>
                    <a:pt x="4497" y="443"/>
                  </a:lnTo>
                  <a:lnTo>
                    <a:pt x="3620" y="227"/>
                  </a:lnTo>
                  <a:lnTo>
                    <a:pt x="274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10;p49">
              <a:extLst>
                <a:ext uri="{FF2B5EF4-FFF2-40B4-BE49-F238E27FC236}">
                  <a16:creationId xmlns:a16="http://schemas.microsoft.com/office/drawing/2014/main" id="{3EBC4321-3C91-3385-00B6-DB744075784B}"/>
                </a:ext>
              </a:extLst>
            </p:cNvPr>
            <p:cNvSpPr/>
            <p:nvPr/>
          </p:nvSpPr>
          <p:spPr>
            <a:xfrm>
              <a:off x="4169725" y="-2836100"/>
              <a:ext cx="320450" cy="356000"/>
            </a:xfrm>
            <a:custGeom>
              <a:avLst/>
              <a:gdLst/>
              <a:ahLst/>
              <a:cxnLst/>
              <a:rect l="l" t="t" r="r" b="b"/>
              <a:pathLst>
                <a:path w="12818" h="14240" extrusionOk="0">
                  <a:moveTo>
                    <a:pt x="9109" y="1"/>
                  </a:moveTo>
                  <a:lnTo>
                    <a:pt x="7983" y="591"/>
                  </a:lnTo>
                  <a:lnTo>
                    <a:pt x="6852" y="1158"/>
                  </a:lnTo>
                  <a:lnTo>
                    <a:pt x="5717" y="1714"/>
                  </a:lnTo>
                  <a:lnTo>
                    <a:pt x="4582" y="2247"/>
                  </a:lnTo>
                  <a:lnTo>
                    <a:pt x="3437" y="2769"/>
                  </a:lnTo>
                  <a:lnTo>
                    <a:pt x="2298" y="3268"/>
                  </a:lnTo>
                  <a:lnTo>
                    <a:pt x="1149" y="3745"/>
                  </a:lnTo>
                  <a:lnTo>
                    <a:pt x="0" y="4199"/>
                  </a:lnTo>
                  <a:lnTo>
                    <a:pt x="263" y="4766"/>
                  </a:lnTo>
                  <a:lnTo>
                    <a:pt x="521" y="5333"/>
                  </a:lnTo>
                  <a:lnTo>
                    <a:pt x="775" y="5923"/>
                  </a:lnTo>
                  <a:lnTo>
                    <a:pt x="1020" y="6513"/>
                  </a:lnTo>
                  <a:lnTo>
                    <a:pt x="1265" y="7115"/>
                  </a:lnTo>
                  <a:lnTo>
                    <a:pt x="1496" y="7716"/>
                  </a:lnTo>
                  <a:lnTo>
                    <a:pt x="1728" y="8329"/>
                  </a:lnTo>
                  <a:lnTo>
                    <a:pt x="1955" y="8953"/>
                  </a:lnTo>
                  <a:lnTo>
                    <a:pt x="2173" y="9588"/>
                  </a:lnTo>
                  <a:lnTo>
                    <a:pt x="2387" y="10235"/>
                  </a:lnTo>
                  <a:lnTo>
                    <a:pt x="2596" y="10881"/>
                  </a:lnTo>
                  <a:lnTo>
                    <a:pt x="2801" y="11540"/>
                  </a:lnTo>
                  <a:lnTo>
                    <a:pt x="3001" y="12198"/>
                  </a:lnTo>
                  <a:lnTo>
                    <a:pt x="3192" y="12867"/>
                  </a:lnTo>
                  <a:lnTo>
                    <a:pt x="3384" y="13548"/>
                  </a:lnTo>
                  <a:lnTo>
                    <a:pt x="3566" y="14240"/>
                  </a:lnTo>
                  <a:lnTo>
                    <a:pt x="3847" y="14115"/>
                  </a:lnTo>
                  <a:lnTo>
                    <a:pt x="4132" y="14002"/>
                  </a:lnTo>
                  <a:lnTo>
                    <a:pt x="4417" y="13888"/>
                  </a:lnTo>
                  <a:lnTo>
                    <a:pt x="4702" y="13797"/>
                  </a:lnTo>
                  <a:lnTo>
                    <a:pt x="4987" y="13718"/>
                  </a:lnTo>
                  <a:lnTo>
                    <a:pt x="5276" y="13639"/>
                  </a:lnTo>
                  <a:lnTo>
                    <a:pt x="5565" y="13570"/>
                  </a:lnTo>
                  <a:lnTo>
                    <a:pt x="5855" y="13514"/>
                  </a:lnTo>
                  <a:lnTo>
                    <a:pt x="6144" y="13468"/>
                  </a:lnTo>
                  <a:lnTo>
                    <a:pt x="6434" y="13434"/>
                  </a:lnTo>
                  <a:lnTo>
                    <a:pt x="6723" y="13400"/>
                  </a:lnTo>
                  <a:lnTo>
                    <a:pt x="7017" y="13378"/>
                  </a:lnTo>
                  <a:lnTo>
                    <a:pt x="7306" y="13355"/>
                  </a:lnTo>
                  <a:lnTo>
                    <a:pt x="7600" y="13344"/>
                  </a:lnTo>
                  <a:lnTo>
                    <a:pt x="8183" y="13344"/>
                  </a:lnTo>
                  <a:lnTo>
                    <a:pt x="8767" y="13378"/>
                  </a:lnTo>
                  <a:lnTo>
                    <a:pt x="9350" y="13423"/>
                  </a:lnTo>
                  <a:lnTo>
                    <a:pt x="9933" y="13491"/>
                  </a:lnTo>
                  <a:lnTo>
                    <a:pt x="10516" y="13582"/>
                  </a:lnTo>
                  <a:lnTo>
                    <a:pt x="11095" y="13684"/>
                  </a:lnTo>
                  <a:lnTo>
                    <a:pt x="11674" y="13797"/>
                  </a:lnTo>
                  <a:lnTo>
                    <a:pt x="12248" y="13922"/>
                  </a:lnTo>
                  <a:lnTo>
                    <a:pt x="12818" y="14058"/>
                  </a:lnTo>
                  <a:lnTo>
                    <a:pt x="12653" y="13083"/>
                  </a:lnTo>
                  <a:lnTo>
                    <a:pt x="12475" y="12118"/>
                  </a:lnTo>
                  <a:lnTo>
                    <a:pt x="12293" y="11165"/>
                  </a:lnTo>
                  <a:lnTo>
                    <a:pt x="12106" y="10235"/>
                  </a:lnTo>
                  <a:lnTo>
                    <a:pt x="11905" y="9304"/>
                  </a:lnTo>
                  <a:lnTo>
                    <a:pt x="11700" y="8397"/>
                  </a:lnTo>
                  <a:lnTo>
                    <a:pt x="11482" y="7500"/>
                  </a:lnTo>
                  <a:lnTo>
                    <a:pt x="11260" y="6615"/>
                  </a:lnTo>
                  <a:lnTo>
                    <a:pt x="11028" y="5753"/>
                  </a:lnTo>
                  <a:lnTo>
                    <a:pt x="10912" y="5333"/>
                  </a:lnTo>
                  <a:lnTo>
                    <a:pt x="10788" y="4913"/>
                  </a:lnTo>
                  <a:lnTo>
                    <a:pt x="10668" y="4494"/>
                  </a:lnTo>
                  <a:lnTo>
                    <a:pt x="10543" y="4074"/>
                  </a:lnTo>
                  <a:lnTo>
                    <a:pt x="10414" y="3665"/>
                  </a:lnTo>
                  <a:lnTo>
                    <a:pt x="10285" y="3268"/>
                  </a:lnTo>
                  <a:lnTo>
                    <a:pt x="10151" y="2871"/>
                  </a:lnTo>
                  <a:lnTo>
                    <a:pt x="10018" y="2474"/>
                  </a:lnTo>
                  <a:lnTo>
                    <a:pt x="9880" y="2077"/>
                  </a:lnTo>
                  <a:lnTo>
                    <a:pt x="9742" y="1691"/>
                  </a:lnTo>
                  <a:lnTo>
                    <a:pt x="9604" y="1317"/>
                  </a:lnTo>
                  <a:lnTo>
                    <a:pt x="9457" y="942"/>
                  </a:lnTo>
                  <a:lnTo>
                    <a:pt x="9314" y="568"/>
                  </a:lnTo>
                  <a:lnTo>
                    <a:pt x="9163" y="205"/>
                  </a:lnTo>
                  <a:lnTo>
                    <a:pt x="9149" y="159"/>
                  </a:lnTo>
                  <a:lnTo>
                    <a:pt x="9136" y="114"/>
                  </a:lnTo>
                  <a:lnTo>
                    <a:pt x="9127" y="57"/>
                  </a:lnTo>
                  <a:lnTo>
                    <a:pt x="910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11;p49">
              <a:extLst>
                <a:ext uri="{FF2B5EF4-FFF2-40B4-BE49-F238E27FC236}">
                  <a16:creationId xmlns:a16="http://schemas.microsoft.com/office/drawing/2014/main" id="{29C11647-15C6-1307-DD94-198D2AEF7332}"/>
                </a:ext>
              </a:extLst>
            </p:cNvPr>
            <p:cNvSpPr/>
            <p:nvPr/>
          </p:nvSpPr>
          <p:spPr>
            <a:xfrm>
              <a:off x="4242500" y="-6565825"/>
              <a:ext cx="206850" cy="483075"/>
            </a:xfrm>
            <a:custGeom>
              <a:avLst/>
              <a:gdLst/>
              <a:ahLst/>
              <a:cxnLst/>
              <a:rect l="l" t="t" r="r" b="b"/>
              <a:pathLst>
                <a:path w="8274" h="19323" extrusionOk="0">
                  <a:moveTo>
                    <a:pt x="4288" y="1"/>
                  </a:moveTo>
                  <a:lnTo>
                    <a:pt x="4030" y="318"/>
                  </a:lnTo>
                  <a:lnTo>
                    <a:pt x="3772" y="636"/>
                  </a:lnTo>
                  <a:lnTo>
                    <a:pt x="3514" y="931"/>
                  </a:lnTo>
                  <a:lnTo>
                    <a:pt x="3251" y="1237"/>
                  </a:lnTo>
                  <a:lnTo>
                    <a:pt x="2984" y="1521"/>
                  </a:lnTo>
                  <a:lnTo>
                    <a:pt x="2721" y="1805"/>
                  </a:lnTo>
                  <a:lnTo>
                    <a:pt x="2454" y="2088"/>
                  </a:lnTo>
                  <a:lnTo>
                    <a:pt x="2187" y="2361"/>
                  </a:lnTo>
                  <a:lnTo>
                    <a:pt x="1915" y="2621"/>
                  </a:lnTo>
                  <a:lnTo>
                    <a:pt x="1648" y="2871"/>
                  </a:lnTo>
                  <a:lnTo>
                    <a:pt x="1377" y="3121"/>
                  </a:lnTo>
                  <a:lnTo>
                    <a:pt x="1101" y="3359"/>
                  </a:lnTo>
                  <a:lnTo>
                    <a:pt x="829" y="3586"/>
                  </a:lnTo>
                  <a:lnTo>
                    <a:pt x="553" y="3801"/>
                  </a:lnTo>
                  <a:lnTo>
                    <a:pt x="277" y="4017"/>
                  </a:lnTo>
                  <a:lnTo>
                    <a:pt x="1" y="4221"/>
                  </a:lnTo>
                  <a:lnTo>
                    <a:pt x="259" y="5095"/>
                  </a:lnTo>
                  <a:lnTo>
                    <a:pt x="517" y="5980"/>
                  </a:lnTo>
                  <a:lnTo>
                    <a:pt x="767" y="6876"/>
                  </a:lnTo>
                  <a:lnTo>
                    <a:pt x="1016" y="7784"/>
                  </a:lnTo>
                  <a:lnTo>
                    <a:pt x="1261" y="8692"/>
                  </a:lnTo>
                  <a:lnTo>
                    <a:pt x="1501" y="9611"/>
                  </a:lnTo>
                  <a:lnTo>
                    <a:pt x="1737" y="10541"/>
                  </a:lnTo>
                  <a:lnTo>
                    <a:pt x="1973" y="11483"/>
                  </a:lnTo>
                  <a:lnTo>
                    <a:pt x="2200" y="12436"/>
                  </a:lnTo>
                  <a:lnTo>
                    <a:pt x="2423" y="13389"/>
                  </a:lnTo>
                  <a:lnTo>
                    <a:pt x="2646" y="14353"/>
                  </a:lnTo>
                  <a:lnTo>
                    <a:pt x="2864" y="15329"/>
                  </a:lnTo>
                  <a:lnTo>
                    <a:pt x="3073" y="16316"/>
                  </a:lnTo>
                  <a:lnTo>
                    <a:pt x="3282" y="17315"/>
                  </a:lnTo>
                  <a:lnTo>
                    <a:pt x="3487" y="18313"/>
                  </a:lnTo>
                  <a:lnTo>
                    <a:pt x="3692" y="19323"/>
                  </a:lnTo>
                  <a:lnTo>
                    <a:pt x="4288" y="18790"/>
                  </a:lnTo>
                  <a:lnTo>
                    <a:pt x="4881" y="18234"/>
                  </a:lnTo>
                  <a:lnTo>
                    <a:pt x="5464" y="17678"/>
                  </a:lnTo>
                  <a:lnTo>
                    <a:pt x="6038" y="17099"/>
                  </a:lnTo>
                  <a:lnTo>
                    <a:pt x="6608" y="16509"/>
                  </a:lnTo>
                  <a:lnTo>
                    <a:pt x="7169" y="15908"/>
                  </a:lnTo>
                  <a:lnTo>
                    <a:pt x="7725" y="15295"/>
                  </a:lnTo>
                  <a:lnTo>
                    <a:pt x="8273" y="14660"/>
                  </a:lnTo>
                  <a:lnTo>
                    <a:pt x="7249" y="11052"/>
                  </a:lnTo>
                  <a:lnTo>
                    <a:pt x="6742" y="9236"/>
                  </a:lnTo>
                  <a:lnTo>
                    <a:pt x="6238" y="7410"/>
                  </a:lnTo>
                  <a:lnTo>
                    <a:pt x="5740" y="5583"/>
                  </a:lnTo>
                  <a:lnTo>
                    <a:pt x="5246" y="3733"/>
                  </a:lnTo>
                  <a:lnTo>
                    <a:pt x="5005" y="2803"/>
                  </a:lnTo>
                  <a:lnTo>
                    <a:pt x="4765" y="1873"/>
                  </a:lnTo>
                  <a:lnTo>
                    <a:pt x="4524" y="942"/>
                  </a:lnTo>
                  <a:lnTo>
                    <a:pt x="428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12;p49">
              <a:extLst>
                <a:ext uri="{FF2B5EF4-FFF2-40B4-BE49-F238E27FC236}">
                  <a16:creationId xmlns:a16="http://schemas.microsoft.com/office/drawing/2014/main" id="{F8C7B5B8-5CE2-ECD1-842E-530081E13E7B}"/>
                </a:ext>
              </a:extLst>
            </p:cNvPr>
            <p:cNvSpPr/>
            <p:nvPr/>
          </p:nvSpPr>
          <p:spPr>
            <a:xfrm>
              <a:off x="4307400" y="-3582675"/>
              <a:ext cx="93525" cy="255875"/>
            </a:xfrm>
            <a:custGeom>
              <a:avLst/>
              <a:gdLst/>
              <a:ahLst/>
              <a:cxnLst/>
              <a:rect l="l" t="t" r="r" b="b"/>
              <a:pathLst>
                <a:path w="3741" h="10235" extrusionOk="0">
                  <a:moveTo>
                    <a:pt x="1612" y="2701"/>
                  </a:moveTo>
                  <a:lnTo>
                    <a:pt x="1626" y="2792"/>
                  </a:lnTo>
                  <a:lnTo>
                    <a:pt x="1639" y="2894"/>
                  </a:lnTo>
                  <a:lnTo>
                    <a:pt x="1661" y="2974"/>
                  </a:lnTo>
                  <a:lnTo>
                    <a:pt x="1683" y="3053"/>
                  </a:lnTo>
                  <a:lnTo>
                    <a:pt x="1715" y="3121"/>
                  </a:lnTo>
                  <a:lnTo>
                    <a:pt x="1746" y="3189"/>
                  </a:lnTo>
                  <a:lnTo>
                    <a:pt x="1786" y="3234"/>
                  </a:lnTo>
                  <a:lnTo>
                    <a:pt x="1830" y="3269"/>
                  </a:lnTo>
                  <a:lnTo>
                    <a:pt x="2071" y="3416"/>
                  </a:lnTo>
                  <a:lnTo>
                    <a:pt x="2316" y="3552"/>
                  </a:lnTo>
                  <a:lnTo>
                    <a:pt x="2556" y="3677"/>
                  </a:lnTo>
                  <a:lnTo>
                    <a:pt x="2805" y="3790"/>
                  </a:lnTo>
                  <a:lnTo>
                    <a:pt x="2832" y="4040"/>
                  </a:lnTo>
                  <a:lnTo>
                    <a:pt x="2850" y="4290"/>
                  </a:lnTo>
                  <a:lnTo>
                    <a:pt x="2859" y="4539"/>
                  </a:lnTo>
                  <a:lnTo>
                    <a:pt x="2863" y="4789"/>
                  </a:lnTo>
                  <a:lnTo>
                    <a:pt x="2854" y="5027"/>
                  </a:lnTo>
                  <a:lnTo>
                    <a:pt x="2841" y="5265"/>
                  </a:lnTo>
                  <a:lnTo>
                    <a:pt x="2819" y="5504"/>
                  </a:lnTo>
                  <a:lnTo>
                    <a:pt x="2792" y="5719"/>
                  </a:lnTo>
                  <a:lnTo>
                    <a:pt x="2756" y="5935"/>
                  </a:lnTo>
                  <a:lnTo>
                    <a:pt x="2716" y="6150"/>
                  </a:lnTo>
                  <a:lnTo>
                    <a:pt x="2672" y="6343"/>
                  </a:lnTo>
                  <a:lnTo>
                    <a:pt x="2618" y="6536"/>
                  </a:lnTo>
                  <a:lnTo>
                    <a:pt x="2565" y="6706"/>
                  </a:lnTo>
                  <a:lnTo>
                    <a:pt x="2503" y="6865"/>
                  </a:lnTo>
                  <a:lnTo>
                    <a:pt x="2440" y="7013"/>
                  </a:lnTo>
                  <a:lnTo>
                    <a:pt x="2369" y="7149"/>
                  </a:lnTo>
                  <a:lnTo>
                    <a:pt x="2298" y="7262"/>
                  </a:lnTo>
                  <a:lnTo>
                    <a:pt x="2227" y="7364"/>
                  </a:lnTo>
                  <a:lnTo>
                    <a:pt x="2151" y="7444"/>
                  </a:lnTo>
                  <a:lnTo>
                    <a:pt x="2071" y="7512"/>
                  </a:lnTo>
                  <a:lnTo>
                    <a:pt x="1991" y="7546"/>
                  </a:lnTo>
                  <a:lnTo>
                    <a:pt x="1911" y="7569"/>
                  </a:lnTo>
                  <a:lnTo>
                    <a:pt x="1830" y="7569"/>
                  </a:lnTo>
                  <a:lnTo>
                    <a:pt x="1750" y="7546"/>
                  </a:lnTo>
                  <a:lnTo>
                    <a:pt x="1666" y="7489"/>
                  </a:lnTo>
                  <a:lnTo>
                    <a:pt x="1586" y="7410"/>
                  </a:lnTo>
                  <a:lnTo>
                    <a:pt x="1505" y="7319"/>
                  </a:lnTo>
                  <a:lnTo>
                    <a:pt x="1430" y="7183"/>
                  </a:lnTo>
                  <a:lnTo>
                    <a:pt x="1354" y="7024"/>
                  </a:lnTo>
                  <a:lnTo>
                    <a:pt x="1278" y="6843"/>
                  </a:lnTo>
                  <a:lnTo>
                    <a:pt x="1207" y="6627"/>
                  </a:lnTo>
                  <a:lnTo>
                    <a:pt x="1140" y="6377"/>
                  </a:lnTo>
                  <a:lnTo>
                    <a:pt x="1082" y="6128"/>
                  </a:lnTo>
                  <a:lnTo>
                    <a:pt x="1038" y="5878"/>
                  </a:lnTo>
                  <a:lnTo>
                    <a:pt x="1002" y="5628"/>
                  </a:lnTo>
                  <a:lnTo>
                    <a:pt x="976" y="5379"/>
                  </a:lnTo>
                  <a:lnTo>
                    <a:pt x="962" y="5129"/>
                  </a:lnTo>
                  <a:lnTo>
                    <a:pt x="958" y="4891"/>
                  </a:lnTo>
                  <a:lnTo>
                    <a:pt x="962" y="4641"/>
                  </a:lnTo>
                  <a:lnTo>
                    <a:pt x="976" y="4403"/>
                  </a:lnTo>
                  <a:lnTo>
                    <a:pt x="998" y="4176"/>
                  </a:lnTo>
                  <a:lnTo>
                    <a:pt x="1033" y="3949"/>
                  </a:lnTo>
                  <a:lnTo>
                    <a:pt x="1074" y="3745"/>
                  </a:lnTo>
                  <a:lnTo>
                    <a:pt x="1127" y="3541"/>
                  </a:lnTo>
                  <a:lnTo>
                    <a:pt x="1189" y="3348"/>
                  </a:lnTo>
                  <a:lnTo>
                    <a:pt x="1261" y="3178"/>
                  </a:lnTo>
                  <a:lnTo>
                    <a:pt x="1341" y="3019"/>
                  </a:lnTo>
                  <a:lnTo>
                    <a:pt x="1430" y="2871"/>
                  </a:lnTo>
                  <a:lnTo>
                    <a:pt x="1479" y="2803"/>
                  </a:lnTo>
                  <a:lnTo>
                    <a:pt x="1523" y="2769"/>
                  </a:lnTo>
                  <a:lnTo>
                    <a:pt x="1612" y="2701"/>
                  </a:lnTo>
                  <a:close/>
                  <a:moveTo>
                    <a:pt x="1875" y="1"/>
                  </a:moveTo>
                  <a:lnTo>
                    <a:pt x="1741" y="24"/>
                  </a:lnTo>
                  <a:lnTo>
                    <a:pt x="1608" y="58"/>
                  </a:lnTo>
                  <a:lnTo>
                    <a:pt x="1479" y="126"/>
                  </a:lnTo>
                  <a:lnTo>
                    <a:pt x="1350" y="216"/>
                  </a:lnTo>
                  <a:lnTo>
                    <a:pt x="1234" y="319"/>
                  </a:lnTo>
                  <a:lnTo>
                    <a:pt x="1123" y="432"/>
                  </a:lnTo>
                  <a:lnTo>
                    <a:pt x="1011" y="568"/>
                  </a:lnTo>
                  <a:lnTo>
                    <a:pt x="904" y="716"/>
                  </a:lnTo>
                  <a:lnTo>
                    <a:pt x="802" y="875"/>
                  </a:lnTo>
                  <a:lnTo>
                    <a:pt x="708" y="1056"/>
                  </a:lnTo>
                  <a:lnTo>
                    <a:pt x="615" y="1249"/>
                  </a:lnTo>
                  <a:lnTo>
                    <a:pt x="530" y="1453"/>
                  </a:lnTo>
                  <a:lnTo>
                    <a:pt x="455" y="1669"/>
                  </a:lnTo>
                  <a:lnTo>
                    <a:pt x="383" y="1896"/>
                  </a:lnTo>
                  <a:lnTo>
                    <a:pt x="317" y="2123"/>
                  </a:lnTo>
                  <a:lnTo>
                    <a:pt x="259" y="2361"/>
                  </a:lnTo>
                  <a:lnTo>
                    <a:pt x="205" y="2599"/>
                  </a:lnTo>
                  <a:lnTo>
                    <a:pt x="161" y="2849"/>
                  </a:lnTo>
                  <a:lnTo>
                    <a:pt x="121" y="3098"/>
                  </a:lnTo>
                  <a:lnTo>
                    <a:pt x="85" y="3359"/>
                  </a:lnTo>
                  <a:lnTo>
                    <a:pt x="58" y="3620"/>
                  </a:lnTo>
                  <a:lnTo>
                    <a:pt x="36" y="3881"/>
                  </a:lnTo>
                  <a:lnTo>
                    <a:pt x="18" y="4142"/>
                  </a:lnTo>
                  <a:lnTo>
                    <a:pt x="5" y="4414"/>
                  </a:lnTo>
                  <a:lnTo>
                    <a:pt x="1" y="4687"/>
                  </a:lnTo>
                  <a:lnTo>
                    <a:pt x="1" y="4948"/>
                  </a:lnTo>
                  <a:lnTo>
                    <a:pt x="5" y="5220"/>
                  </a:lnTo>
                  <a:lnTo>
                    <a:pt x="14" y="5492"/>
                  </a:lnTo>
                  <a:lnTo>
                    <a:pt x="32" y="5765"/>
                  </a:lnTo>
                  <a:lnTo>
                    <a:pt x="54" y="6026"/>
                  </a:lnTo>
                  <a:lnTo>
                    <a:pt x="76" y="6287"/>
                  </a:lnTo>
                  <a:lnTo>
                    <a:pt x="107" y="6548"/>
                  </a:lnTo>
                  <a:lnTo>
                    <a:pt x="143" y="6808"/>
                  </a:lnTo>
                  <a:lnTo>
                    <a:pt x="183" y="7058"/>
                  </a:lnTo>
                  <a:lnTo>
                    <a:pt x="228" y="7308"/>
                  </a:lnTo>
                  <a:lnTo>
                    <a:pt x="281" y="7557"/>
                  </a:lnTo>
                  <a:lnTo>
                    <a:pt x="334" y="7796"/>
                  </a:lnTo>
                  <a:lnTo>
                    <a:pt x="392" y="8023"/>
                  </a:lnTo>
                  <a:lnTo>
                    <a:pt x="455" y="8238"/>
                  </a:lnTo>
                  <a:lnTo>
                    <a:pt x="521" y="8454"/>
                  </a:lnTo>
                  <a:lnTo>
                    <a:pt x="593" y="8669"/>
                  </a:lnTo>
                  <a:lnTo>
                    <a:pt x="668" y="8862"/>
                  </a:lnTo>
                  <a:lnTo>
                    <a:pt x="749" y="9055"/>
                  </a:lnTo>
                  <a:lnTo>
                    <a:pt x="829" y="9225"/>
                  </a:lnTo>
                  <a:lnTo>
                    <a:pt x="922" y="9407"/>
                  </a:lnTo>
                  <a:lnTo>
                    <a:pt x="1016" y="9566"/>
                  </a:lnTo>
                  <a:lnTo>
                    <a:pt x="1109" y="9702"/>
                  </a:lnTo>
                  <a:lnTo>
                    <a:pt x="1203" y="9827"/>
                  </a:lnTo>
                  <a:lnTo>
                    <a:pt x="1301" y="9940"/>
                  </a:lnTo>
                  <a:lnTo>
                    <a:pt x="1399" y="10031"/>
                  </a:lnTo>
                  <a:lnTo>
                    <a:pt x="1496" y="10099"/>
                  </a:lnTo>
                  <a:lnTo>
                    <a:pt x="1594" y="10156"/>
                  </a:lnTo>
                  <a:lnTo>
                    <a:pt x="1692" y="10201"/>
                  </a:lnTo>
                  <a:lnTo>
                    <a:pt x="1795" y="10224"/>
                  </a:lnTo>
                  <a:lnTo>
                    <a:pt x="1893" y="10235"/>
                  </a:lnTo>
                  <a:lnTo>
                    <a:pt x="1991" y="10235"/>
                  </a:lnTo>
                  <a:lnTo>
                    <a:pt x="2089" y="10212"/>
                  </a:lnTo>
                  <a:lnTo>
                    <a:pt x="2187" y="10167"/>
                  </a:lnTo>
                  <a:lnTo>
                    <a:pt x="2280" y="10122"/>
                  </a:lnTo>
                  <a:lnTo>
                    <a:pt x="2374" y="10053"/>
                  </a:lnTo>
                  <a:lnTo>
                    <a:pt x="2467" y="9974"/>
                  </a:lnTo>
                  <a:lnTo>
                    <a:pt x="2561" y="9883"/>
                  </a:lnTo>
                  <a:lnTo>
                    <a:pt x="2650" y="9770"/>
                  </a:lnTo>
                  <a:lnTo>
                    <a:pt x="2739" y="9645"/>
                  </a:lnTo>
                  <a:lnTo>
                    <a:pt x="2823" y="9509"/>
                  </a:lnTo>
                  <a:lnTo>
                    <a:pt x="2908" y="9361"/>
                  </a:lnTo>
                  <a:lnTo>
                    <a:pt x="2988" y="9202"/>
                  </a:lnTo>
                  <a:lnTo>
                    <a:pt x="3064" y="9021"/>
                  </a:lnTo>
                  <a:lnTo>
                    <a:pt x="3139" y="8839"/>
                  </a:lnTo>
                  <a:lnTo>
                    <a:pt x="3211" y="8635"/>
                  </a:lnTo>
                  <a:lnTo>
                    <a:pt x="3277" y="8431"/>
                  </a:lnTo>
                  <a:lnTo>
                    <a:pt x="3340" y="8204"/>
                  </a:lnTo>
                  <a:lnTo>
                    <a:pt x="3402" y="7966"/>
                  </a:lnTo>
                  <a:lnTo>
                    <a:pt x="3460" y="7716"/>
                  </a:lnTo>
                  <a:lnTo>
                    <a:pt x="3509" y="7467"/>
                  </a:lnTo>
                  <a:lnTo>
                    <a:pt x="3558" y="7194"/>
                  </a:lnTo>
                  <a:lnTo>
                    <a:pt x="3589" y="6990"/>
                  </a:lnTo>
                  <a:lnTo>
                    <a:pt x="3620" y="6797"/>
                  </a:lnTo>
                  <a:lnTo>
                    <a:pt x="3647" y="6582"/>
                  </a:lnTo>
                  <a:lnTo>
                    <a:pt x="3669" y="6377"/>
                  </a:lnTo>
                  <a:lnTo>
                    <a:pt x="3687" y="6173"/>
                  </a:lnTo>
                  <a:lnTo>
                    <a:pt x="3705" y="5958"/>
                  </a:lnTo>
                  <a:lnTo>
                    <a:pt x="3718" y="5742"/>
                  </a:lnTo>
                  <a:lnTo>
                    <a:pt x="3731" y="5526"/>
                  </a:lnTo>
                  <a:lnTo>
                    <a:pt x="3736" y="5220"/>
                  </a:lnTo>
                  <a:lnTo>
                    <a:pt x="3740" y="4902"/>
                  </a:lnTo>
                  <a:lnTo>
                    <a:pt x="3731" y="4596"/>
                  </a:lnTo>
                  <a:lnTo>
                    <a:pt x="3723" y="4278"/>
                  </a:lnTo>
                  <a:lnTo>
                    <a:pt x="3705" y="3972"/>
                  </a:lnTo>
                  <a:lnTo>
                    <a:pt x="3678" y="3666"/>
                  </a:lnTo>
                  <a:lnTo>
                    <a:pt x="3642" y="3359"/>
                  </a:lnTo>
                  <a:lnTo>
                    <a:pt x="3602" y="3064"/>
                  </a:lnTo>
                  <a:lnTo>
                    <a:pt x="3576" y="2894"/>
                  </a:lnTo>
                  <a:lnTo>
                    <a:pt x="3540" y="2724"/>
                  </a:lnTo>
                  <a:lnTo>
                    <a:pt x="3504" y="2554"/>
                  </a:lnTo>
                  <a:lnTo>
                    <a:pt x="3464" y="2395"/>
                  </a:lnTo>
                  <a:lnTo>
                    <a:pt x="3420" y="2247"/>
                  </a:lnTo>
                  <a:lnTo>
                    <a:pt x="3371" y="2111"/>
                  </a:lnTo>
                  <a:lnTo>
                    <a:pt x="3317" y="1986"/>
                  </a:lnTo>
                  <a:lnTo>
                    <a:pt x="3260" y="1873"/>
                  </a:lnTo>
                  <a:lnTo>
                    <a:pt x="3246" y="1805"/>
                  </a:lnTo>
                  <a:lnTo>
                    <a:pt x="3242" y="1759"/>
                  </a:lnTo>
                  <a:lnTo>
                    <a:pt x="3228" y="1703"/>
                  </a:lnTo>
                  <a:lnTo>
                    <a:pt x="3193" y="1555"/>
                  </a:lnTo>
                  <a:lnTo>
                    <a:pt x="3148" y="1419"/>
                  </a:lnTo>
                  <a:lnTo>
                    <a:pt x="3104" y="1283"/>
                  </a:lnTo>
                  <a:lnTo>
                    <a:pt x="3059" y="1158"/>
                  </a:lnTo>
                  <a:lnTo>
                    <a:pt x="3015" y="1033"/>
                  </a:lnTo>
                  <a:lnTo>
                    <a:pt x="2961" y="920"/>
                  </a:lnTo>
                  <a:lnTo>
                    <a:pt x="2912" y="818"/>
                  </a:lnTo>
                  <a:lnTo>
                    <a:pt x="2859" y="716"/>
                  </a:lnTo>
                  <a:lnTo>
                    <a:pt x="2805" y="625"/>
                  </a:lnTo>
                  <a:lnTo>
                    <a:pt x="2752" y="534"/>
                  </a:lnTo>
                  <a:lnTo>
                    <a:pt x="2694" y="455"/>
                  </a:lnTo>
                  <a:lnTo>
                    <a:pt x="2636" y="387"/>
                  </a:lnTo>
                  <a:lnTo>
                    <a:pt x="2574" y="319"/>
                  </a:lnTo>
                  <a:lnTo>
                    <a:pt x="2516" y="262"/>
                  </a:lnTo>
                  <a:lnTo>
                    <a:pt x="2391" y="160"/>
                  </a:lnTo>
                  <a:lnTo>
                    <a:pt x="2267" y="80"/>
                  </a:lnTo>
                  <a:lnTo>
                    <a:pt x="2138" y="35"/>
                  </a:lnTo>
                  <a:lnTo>
                    <a:pt x="200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13;p49">
              <a:extLst>
                <a:ext uri="{FF2B5EF4-FFF2-40B4-BE49-F238E27FC236}">
                  <a16:creationId xmlns:a16="http://schemas.microsoft.com/office/drawing/2014/main" id="{38A63EBD-56B0-6A32-AFAB-DA28CB33D980}"/>
                </a:ext>
              </a:extLst>
            </p:cNvPr>
            <p:cNvSpPr/>
            <p:nvPr/>
          </p:nvSpPr>
          <p:spPr>
            <a:xfrm>
              <a:off x="4289475" y="-1396850"/>
              <a:ext cx="223650" cy="418125"/>
            </a:xfrm>
            <a:custGeom>
              <a:avLst/>
              <a:gdLst/>
              <a:ahLst/>
              <a:cxnLst/>
              <a:rect l="l" t="t" r="r" b="b"/>
              <a:pathLst>
                <a:path w="8946" h="16725" extrusionOk="0">
                  <a:moveTo>
                    <a:pt x="1648" y="0"/>
                  </a:moveTo>
                  <a:lnTo>
                    <a:pt x="1577" y="919"/>
                  </a:lnTo>
                  <a:lnTo>
                    <a:pt x="1501" y="1838"/>
                  </a:lnTo>
                  <a:lnTo>
                    <a:pt x="1425" y="2758"/>
                  </a:lnTo>
                  <a:lnTo>
                    <a:pt x="1341" y="3665"/>
                  </a:lnTo>
                  <a:lnTo>
                    <a:pt x="1252" y="4573"/>
                  </a:lnTo>
                  <a:lnTo>
                    <a:pt x="1163" y="5492"/>
                  </a:lnTo>
                  <a:lnTo>
                    <a:pt x="1065" y="6388"/>
                  </a:lnTo>
                  <a:lnTo>
                    <a:pt x="967" y="7296"/>
                  </a:lnTo>
                  <a:lnTo>
                    <a:pt x="860" y="8204"/>
                  </a:lnTo>
                  <a:lnTo>
                    <a:pt x="749" y="9100"/>
                  </a:lnTo>
                  <a:lnTo>
                    <a:pt x="637" y="9985"/>
                  </a:lnTo>
                  <a:lnTo>
                    <a:pt x="517" y="10881"/>
                  </a:lnTo>
                  <a:lnTo>
                    <a:pt x="397" y="11766"/>
                  </a:lnTo>
                  <a:lnTo>
                    <a:pt x="268" y="12640"/>
                  </a:lnTo>
                  <a:lnTo>
                    <a:pt x="139" y="13514"/>
                  </a:lnTo>
                  <a:lnTo>
                    <a:pt x="1" y="14387"/>
                  </a:lnTo>
                  <a:lnTo>
                    <a:pt x="860" y="14603"/>
                  </a:lnTo>
                  <a:lnTo>
                    <a:pt x="1715" y="14830"/>
                  </a:lnTo>
                  <a:lnTo>
                    <a:pt x="2574" y="15079"/>
                  </a:lnTo>
                  <a:lnTo>
                    <a:pt x="3429" y="15340"/>
                  </a:lnTo>
                  <a:lnTo>
                    <a:pt x="3856" y="15488"/>
                  </a:lnTo>
                  <a:lnTo>
                    <a:pt x="4284" y="15635"/>
                  </a:lnTo>
                  <a:lnTo>
                    <a:pt x="4711" y="15794"/>
                  </a:lnTo>
                  <a:lnTo>
                    <a:pt x="5134" y="15953"/>
                  </a:lnTo>
                  <a:lnTo>
                    <a:pt x="5562" y="16123"/>
                  </a:lnTo>
                  <a:lnTo>
                    <a:pt x="5984" y="16305"/>
                  </a:lnTo>
                  <a:lnTo>
                    <a:pt x="6407" y="16498"/>
                  </a:lnTo>
                  <a:lnTo>
                    <a:pt x="6830" y="16690"/>
                  </a:lnTo>
                  <a:lnTo>
                    <a:pt x="6839" y="16702"/>
                  </a:lnTo>
                  <a:lnTo>
                    <a:pt x="6853" y="16713"/>
                  </a:lnTo>
                  <a:lnTo>
                    <a:pt x="6862" y="16713"/>
                  </a:lnTo>
                  <a:lnTo>
                    <a:pt x="6875" y="16724"/>
                  </a:lnTo>
                  <a:lnTo>
                    <a:pt x="7035" y="15783"/>
                  </a:lnTo>
                  <a:lnTo>
                    <a:pt x="7195" y="14830"/>
                  </a:lnTo>
                  <a:lnTo>
                    <a:pt x="7347" y="13865"/>
                  </a:lnTo>
                  <a:lnTo>
                    <a:pt x="7498" y="12901"/>
                  </a:lnTo>
                  <a:lnTo>
                    <a:pt x="7641" y="11925"/>
                  </a:lnTo>
                  <a:lnTo>
                    <a:pt x="7783" y="10938"/>
                  </a:lnTo>
                  <a:lnTo>
                    <a:pt x="7917" y="9951"/>
                  </a:lnTo>
                  <a:lnTo>
                    <a:pt x="8050" y="8952"/>
                  </a:lnTo>
                  <a:lnTo>
                    <a:pt x="8179" y="7943"/>
                  </a:lnTo>
                  <a:lnTo>
                    <a:pt x="8300" y="6933"/>
                  </a:lnTo>
                  <a:lnTo>
                    <a:pt x="8420" y="5912"/>
                  </a:lnTo>
                  <a:lnTo>
                    <a:pt x="8536" y="4891"/>
                  </a:lnTo>
                  <a:lnTo>
                    <a:pt x="8647" y="3858"/>
                  </a:lnTo>
                  <a:lnTo>
                    <a:pt x="8749" y="2826"/>
                  </a:lnTo>
                  <a:lnTo>
                    <a:pt x="8852" y="1793"/>
                  </a:lnTo>
                  <a:lnTo>
                    <a:pt x="8945" y="749"/>
                  </a:lnTo>
                  <a:lnTo>
                    <a:pt x="8041" y="738"/>
                  </a:lnTo>
                  <a:lnTo>
                    <a:pt x="7124" y="738"/>
                  </a:lnTo>
                  <a:lnTo>
                    <a:pt x="6203" y="727"/>
                  </a:lnTo>
                  <a:lnTo>
                    <a:pt x="5744" y="727"/>
                  </a:lnTo>
                  <a:lnTo>
                    <a:pt x="5285" y="704"/>
                  </a:lnTo>
                  <a:lnTo>
                    <a:pt x="4822" y="681"/>
                  </a:lnTo>
                  <a:lnTo>
                    <a:pt x="4364" y="636"/>
                  </a:lnTo>
                  <a:lnTo>
                    <a:pt x="3905" y="579"/>
                  </a:lnTo>
                  <a:lnTo>
                    <a:pt x="3451" y="511"/>
                  </a:lnTo>
                  <a:lnTo>
                    <a:pt x="2997" y="420"/>
                  </a:lnTo>
                  <a:lnTo>
                    <a:pt x="2543" y="307"/>
                  </a:lnTo>
                  <a:lnTo>
                    <a:pt x="2093" y="171"/>
                  </a:lnTo>
                  <a:lnTo>
                    <a:pt x="1871" y="91"/>
                  </a:lnTo>
                  <a:lnTo>
                    <a:pt x="16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14;p49">
              <a:extLst>
                <a:ext uri="{FF2B5EF4-FFF2-40B4-BE49-F238E27FC236}">
                  <a16:creationId xmlns:a16="http://schemas.microsoft.com/office/drawing/2014/main" id="{A51CDFF7-4F1A-BE39-B6B2-BA0CC75C2ECE}"/>
                </a:ext>
              </a:extLst>
            </p:cNvPr>
            <p:cNvSpPr/>
            <p:nvPr/>
          </p:nvSpPr>
          <p:spPr>
            <a:xfrm>
              <a:off x="4317750" y="-9574225"/>
              <a:ext cx="131800" cy="783175"/>
            </a:xfrm>
            <a:custGeom>
              <a:avLst/>
              <a:gdLst/>
              <a:ahLst/>
              <a:cxnLst/>
              <a:rect l="l" t="t" r="r" b="b"/>
              <a:pathLst>
                <a:path w="5272" h="31327" extrusionOk="0">
                  <a:moveTo>
                    <a:pt x="2196" y="0"/>
                  </a:moveTo>
                  <a:lnTo>
                    <a:pt x="2084" y="12"/>
                  </a:lnTo>
                  <a:lnTo>
                    <a:pt x="1977" y="35"/>
                  </a:lnTo>
                  <a:lnTo>
                    <a:pt x="1862" y="80"/>
                  </a:lnTo>
                  <a:lnTo>
                    <a:pt x="1746" y="137"/>
                  </a:lnTo>
                  <a:lnTo>
                    <a:pt x="1630" y="216"/>
                  </a:lnTo>
                  <a:lnTo>
                    <a:pt x="1514" y="318"/>
                  </a:lnTo>
                  <a:lnTo>
                    <a:pt x="1394" y="432"/>
                  </a:lnTo>
                  <a:lnTo>
                    <a:pt x="1274" y="568"/>
                  </a:lnTo>
                  <a:lnTo>
                    <a:pt x="1149" y="715"/>
                  </a:lnTo>
                  <a:lnTo>
                    <a:pt x="1025" y="885"/>
                  </a:lnTo>
                  <a:lnTo>
                    <a:pt x="900" y="1078"/>
                  </a:lnTo>
                  <a:lnTo>
                    <a:pt x="771" y="1294"/>
                  </a:lnTo>
                  <a:lnTo>
                    <a:pt x="726" y="1362"/>
                  </a:lnTo>
                  <a:lnTo>
                    <a:pt x="682" y="1419"/>
                  </a:lnTo>
                  <a:lnTo>
                    <a:pt x="637" y="1475"/>
                  </a:lnTo>
                  <a:lnTo>
                    <a:pt x="597" y="1510"/>
                  </a:lnTo>
                  <a:lnTo>
                    <a:pt x="553" y="1532"/>
                  </a:lnTo>
                  <a:lnTo>
                    <a:pt x="508" y="1555"/>
                  </a:lnTo>
                  <a:lnTo>
                    <a:pt x="468" y="1566"/>
                  </a:lnTo>
                  <a:lnTo>
                    <a:pt x="424" y="1566"/>
                  </a:lnTo>
                  <a:lnTo>
                    <a:pt x="437" y="3393"/>
                  </a:lnTo>
                  <a:lnTo>
                    <a:pt x="446" y="5208"/>
                  </a:lnTo>
                  <a:lnTo>
                    <a:pt x="450" y="7035"/>
                  </a:lnTo>
                  <a:lnTo>
                    <a:pt x="446" y="8850"/>
                  </a:lnTo>
                  <a:lnTo>
                    <a:pt x="437" y="10666"/>
                  </a:lnTo>
                  <a:lnTo>
                    <a:pt x="424" y="12481"/>
                  </a:lnTo>
                  <a:lnTo>
                    <a:pt x="406" y="14296"/>
                  </a:lnTo>
                  <a:lnTo>
                    <a:pt x="384" y="16112"/>
                  </a:lnTo>
                  <a:lnTo>
                    <a:pt x="352" y="17927"/>
                  </a:lnTo>
                  <a:lnTo>
                    <a:pt x="321" y="19743"/>
                  </a:lnTo>
                  <a:lnTo>
                    <a:pt x="281" y="21558"/>
                  </a:lnTo>
                  <a:lnTo>
                    <a:pt x="232" y="23373"/>
                  </a:lnTo>
                  <a:lnTo>
                    <a:pt x="183" y="25177"/>
                  </a:lnTo>
                  <a:lnTo>
                    <a:pt x="125" y="26993"/>
                  </a:lnTo>
                  <a:lnTo>
                    <a:pt x="67" y="28797"/>
                  </a:lnTo>
                  <a:lnTo>
                    <a:pt x="1" y="30601"/>
                  </a:lnTo>
                  <a:lnTo>
                    <a:pt x="59" y="30487"/>
                  </a:lnTo>
                  <a:lnTo>
                    <a:pt x="121" y="30385"/>
                  </a:lnTo>
                  <a:lnTo>
                    <a:pt x="156" y="30340"/>
                  </a:lnTo>
                  <a:lnTo>
                    <a:pt x="192" y="30306"/>
                  </a:lnTo>
                  <a:lnTo>
                    <a:pt x="228" y="30272"/>
                  </a:lnTo>
                  <a:lnTo>
                    <a:pt x="268" y="30249"/>
                  </a:lnTo>
                  <a:lnTo>
                    <a:pt x="303" y="30238"/>
                  </a:lnTo>
                  <a:lnTo>
                    <a:pt x="343" y="30226"/>
                  </a:lnTo>
                  <a:lnTo>
                    <a:pt x="388" y="30226"/>
                  </a:lnTo>
                  <a:lnTo>
                    <a:pt x="428" y="30238"/>
                  </a:lnTo>
                  <a:lnTo>
                    <a:pt x="473" y="30260"/>
                  </a:lnTo>
                  <a:lnTo>
                    <a:pt x="517" y="30294"/>
                  </a:lnTo>
                  <a:lnTo>
                    <a:pt x="562" y="30328"/>
                  </a:lnTo>
                  <a:lnTo>
                    <a:pt x="606" y="30385"/>
                  </a:lnTo>
                  <a:lnTo>
                    <a:pt x="762" y="30555"/>
                  </a:lnTo>
                  <a:lnTo>
                    <a:pt x="918" y="30726"/>
                  </a:lnTo>
                  <a:lnTo>
                    <a:pt x="1065" y="30862"/>
                  </a:lnTo>
                  <a:lnTo>
                    <a:pt x="1216" y="30987"/>
                  </a:lnTo>
                  <a:lnTo>
                    <a:pt x="1359" y="31089"/>
                  </a:lnTo>
                  <a:lnTo>
                    <a:pt x="1501" y="31168"/>
                  </a:lnTo>
                  <a:lnTo>
                    <a:pt x="1639" y="31236"/>
                  </a:lnTo>
                  <a:lnTo>
                    <a:pt x="1777" y="31282"/>
                  </a:lnTo>
                  <a:lnTo>
                    <a:pt x="1911" y="31316"/>
                  </a:lnTo>
                  <a:lnTo>
                    <a:pt x="2040" y="31327"/>
                  </a:lnTo>
                  <a:lnTo>
                    <a:pt x="2169" y="31327"/>
                  </a:lnTo>
                  <a:lnTo>
                    <a:pt x="2293" y="31304"/>
                  </a:lnTo>
                  <a:lnTo>
                    <a:pt x="2414" y="31270"/>
                  </a:lnTo>
                  <a:lnTo>
                    <a:pt x="2534" y="31213"/>
                  </a:lnTo>
                  <a:lnTo>
                    <a:pt x="2650" y="31145"/>
                  </a:lnTo>
                  <a:lnTo>
                    <a:pt x="2765" y="31066"/>
                  </a:lnTo>
                  <a:lnTo>
                    <a:pt x="2877" y="30964"/>
                  </a:lnTo>
                  <a:lnTo>
                    <a:pt x="2988" y="30850"/>
                  </a:lnTo>
                  <a:lnTo>
                    <a:pt x="3095" y="30726"/>
                  </a:lnTo>
                  <a:lnTo>
                    <a:pt x="3197" y="30589"/>
                  </a:lnTo>
                  <a:lnTo>
                    <a:pt x="3295" y="30431"/>
                  </a:lnTo>
                  <a:lnTo>
                    <a:pt x="3398" y="30260"/>
                  </a:lnTo>
                  <a:lnTo>
                    <a:pt x="3491" y="30079"/>
                  </a:lnTo>
                  <a:lnTo>
                    <a:pt x="3585" y="29886"/>
                  </a:lnTo>
                  <a:lnTo>
                    <a:pt x="3674" y="29682"/>
                  </a:lnTo>
                  <a:lnTo>
                    <a:pt x="3763" y="29455"/>
                  </a:lnTo>
                  <a:lnTo>
                    <a:pt x="3847" y="29228"/>
                  </a:lnTo>
                  <a:lnTo>
                    <a:pt x="3932" y="28990"/>
                  </a:lnTo>
                  <a:lnTo>
                    <a:pt x="4012" y="28729"/>
                  </a:lnTo>
                  <a:lnTo>
                    <a:pt x="4088" y="28468"/>
                  </a:lnTo>
                  <a:lnTo>
                    <a:pt x="4163" y="28195"/>
                  </a:lnTo>
                  <a:lnTo>
                    <a:pt x="4235" y="27912"/>
                  </a:lnTo>
                  <a:lnTo>
                    <a:pt x="4306" y="27617"/>
                  </a:lnTo>
                  <a:lnTo>
                    <a:pt x="4373" y="27310"/>
                  </a:lnTo>
                  <a:lnTo>
                    <a:pt x="4439" y="26993"/>
                  </a:lnTo>
                  <a:lnTo>
                    <a:pt x="4502" y="26675"/>
                  </a:lnTo>
                  <a:lnTo>
                    <a:pt x="4560" y="26346"/>
                  </a:lnTo>
                  <a:lnTo>
                    <a:pt x="4617" y="26006"/>
                  </a:lnTo>
                  <a:lnTo>
                    <a:pt x="4671" y="25654"/>
                  </a:lnTo>
                  <a:lnTo>
                    <a:pt x="4724" y="25302"/>
                  </a:lnTo>
                  <a:lnTo>
                    <a:pt x="4773" y="24939"/>
                  </a:lnTo>
                  <a:lnTo>
                    <a:pt x="4822" y="24565"/>
                  </a:lnTo>
                  <a:lnTo>
                    <a:pt x="4867" y="24190"/>
                  </a:lnTo>
                  <a:lnTo>
                    <a:pt x="4907" y="23804"/>
                  </a:lnTo>
                  <a:lnTo>
                    <a:pt x="4951" y="23419"/>
                  </a:lnTo>
                  <a:lnTo>
                    <a:pt x="4987" y="23022"/>
                  </a:lnTo>
                  <a:lnTo>
                    <a:pt x="5023" y="22624"/>
                  </a:lnTo>
                  <a:lnTo>
                    <a:pt x="5054" y="22216"/>
                  </a:lnTo>
                  <a:lnTo>
                    <a:pt x="5116" y="21388"/>
                  </a:lnTo>
                  <a:lnTo>
                    <a:pt x="5165" y="20548"/>
                  </a:lnTo>
                  <a:lnTo>
                    <a:pt x="5205" y="19697"/>
                  </a:lnTo>
                  <a:lnTo>
                    <a:pt x="5232" y="18824"/>
                  </a:lnTo>
                  <a:lnTo>
                    <a:pt x="5254" y="17950"/>
                  </a:lnTo>
                  <a:lnTo>
                    <a:pt x="5268" y="17065"/>
                  </a:lnTo>
                  <a:lnTo>
                    <a:pt x="5272" y="16180"/>
                  </a:lnTo>
                  <a:lnTo>
                    <a:pt x="5263" y="15295"/>
                  </a:lnTo>
                  <a:lnTo>
                    <a:pt x="5250" y="14399"/>
                  </a:lnTo>
                  <a:lnTo>
                    <a:pt x="5227" y="13514"/>
                  </a:lnTo>
                  <a:lnTo>
                    <a:pt x="5192" y="12640"/>
                  </a:lnTo>
                  <a:lnTo>
                    <a:pt x="5152" y="11766"/>
                  </a:lnTo>
                  <a:lnTo>
                    <a:pt x="5103" y="10915"/>
                  </a:lnTo>
                  <a:lnTo>
                    <a:pt x="5045" y="10064"/>
                  </a:lnTo>
                  <a:lnTo>
                    <a:pt x="4978" y="9236"/>
                  </a:lnTo>
                  <a:lnTo>
                    <a:pt x="4902" y="8431"/>
                  </a:lnTo>
                  <a:lnTo>
                    <a:pt x="4818" y="7648"/>
                  </a:lnTo>
                  <a:lnTo>
                    <a:pt x="4773" y="7262"/>
                  </a:lnTo>
                  <a:lnTo>
                    <a:pt x="4724" y="6876"/>
                  </a:lnTo>
                  <a:lnTo>
                    <a:pt x="4675" y="6513"/>
                  </a:lnTo>
                  <a:lnTo>
                    <a:pt x="4626" y="6150"/>
                  </a:lnTo>
                  <a:lnTo>
                    <a:pt x="4573" y="5787"/>
                  </a:lnTo>
                  <a:lnTo>
                    <a:pt x="4520" y="5435"/>
                  </a:lnTo>
                  <a:lnTo>
                    <a:pt x="4462" y="5095"/>
                  </a:lnTo>
                  <a:lnTo>
                    <a:pt x="4399" y="4766"/>
                  </a:lnTo>
                  <a:lnTo>
                    <a:pt x="4341" y="4437"/>
                  </a:lnTo>
                  <a:lnTo>
                    <a:pt x="4279" y="4119"/>
                  </a:lnTo>
                  <a:lnTo>
                    <a:pt x="4212" y="3813"/>
                  </a:lnTo>
                  <a:lnTo>
                    <a:pt x="4146" y="3518"/>
                  </a:lnTo>
                  <a:lnTo>
                    <a:pt x="4074" y="3223"/>
                  </a:lnTo>
                  <a:lnTo>
                    <a:pt x="4008" y="2950"/>
                  </a:lnTo>
                  <a:lnTo>
                    <a:pt x="3932" y="2678"/>
                  </a:lnTo>
                  <a:lnTo>
                    <a:pt x="3856" y="2417"/>
                  </a:lnTo>
                  <a:lnTo>
                    <a:pt x="3780" y="2179"/>
                  </a:lnTo>
                  <a:lnTo>
                    <a:pt x="3705" y="1941"/>
                  </a:lnTo>
                  <a:lnTo>
                    <a:pt x="3620" y="1714"/>
                  </a:lnTo>
                  <a:lnTo>
                    <a:pt x="3540" y="1510"/>
                  </a:lnTo>
                  <a:lnTo>
                    <a:pt x="3455" y="1305"/>
                  </a:lnTo>
                  <a:lnTo>
                    <a:pt x="3371" y="1124"/>
                  </a:lnTo>
                  <a:lnTo>
                    <a:pt x="3282" y="954"/>
                  </a:lnTo>
                  <a:lnTo>
                    <a:pt x="3193" y="795"/>
                  </a:lnTo>
                  <a:lnTo>
                    <a:pt x="3099" y="647"/>
                  </a:lnTo>
                  <a:lnTo>
                    <a:pt x="3006" y="511"/>
                  </a:lnTo>
                  <a:lnTo>
                    <a:pt x="2912" y="398"/>
                  </a:lnTo>
                  <a:lnTo>
                    <a:pt x="2814" y="295"/>
                  </a:lnTo>
                  <a:lnTo>
                    <a:pt x="2716" y="205"/>
                  </a:lnTo>
                  <a:lnTo>
                    <a:pt x="2614" y="137"/>
                  </a:lnTo>
                  <a:lnTo>
                    <a:pt x="2512" y="80"/>
                  </a:lnTo>
                  <a:lnTo>
                    <a:pt x="2409" y="35"/>
                  </a:lnTo>
                  <a:lnTo>
                    <a:pt x="2302" y="12"/>
                  </a:lnTo>
                  <a:lnTo>
                    <a:pt x="219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15;p49">
              <a:extLst>
                <a:ext uri="{FF2B5EF4-FFF2-40B4-BE49-F238E27FC236}">
                  <a16:creationId xmlns:a16="http://schemas.microsoft.com/office/drawing/2014/main" id="{09E149AF-9DB5-3752-4ACD-CD6CBBB5682E}"/>
                </a:ext>
              </a:extLst>
            </p:cNvPr>
            <p:cNvSpPr/>
            <p:nvPr/>
          </p:nvSpPr>
          <p:spPr>
            <a:xfrm>
              <a:off x="4332000" y="-3784625"/>
              <a:ext cx="123900" cy="347500"/>
            </a:xfrm>
            <a:custGeom>
              <a:avLst/>
              <a:gdLst/>
              <a:ahLst/>
              <a:cxnLst/>
              <a:rect l="l" t="t" r="r" b="b"/>
              <a:pathLst>
                <a:path w="4956" h="13900" extrusionOk="0">
                  <a:moveTo>
                    <a:pt x="4956" y="0"/>
                  </a:moveTo>
                  <a:lnTo>
                    <a:pt x="4341" y="409"/>
                  </a:lnTo>
                  <a:lnTo>
                    <a:pt x="3727" y="817"/>
                  </a:lnTo>
                  <a:lnTo>
                    <a:pt x="3108" y="1203"/>
                  </a:lnTo>
                  <a:lnTo>
                    <a:pt x="2489" y="1589"/>
                  </a:lnTo>
                  <a:lnTo>
                    <a:pt x="1870" y="1963"/>
                  </a:lnTo>
                  <a:lnTo>
                    <a:pt x="1247" y="2326"/>
                  </a:lnTo>
                  <a:lnTo>
                    <a:pt x="624" y="2667"/>
                  </a:lnTo>
                  <a:lnTo>
                    <a:pt x="1" y="2996"/>
                  </a:lnTo>
                  <a:lnTo>
                    <a:pt x="366" y="8294"/>
                  </a:lnTo>
                  <a:lnTo>
                    <a:pt x="495" y="8204"/>
                  </a:lnTo>
                  <a:lnTo>
                    <a:pt x="624" y="8136"/>
                  </a:lnTo>
                  <a:lnTo>
                    <a:pt x="757" y="8102"/>
                  </a:lnTo>
                  <a:lnTo>
                    <a:pt x="891" y="8079"/>
                  </a:lnTo>
                  <a:lnTo>
                    <a:pt x="1020" y="8079"/>
                  </a:lnTo>
                  <a:lnTo>
                    <a:pt x="1154" y="8113"/>
                  </a:lnTo>
                  <a:lnTo>
                    <a:pt x="1283" y="8158"/>
                  </a:lnTo>
                  <a:lnTo>
                    <a:pt x="1407" y="8238"/>
                  </a:lnTo>
                  <a:lnTo>
                    <a:pt x="1532" y="8340"/>
                  </a:lnTo>
                  <a:lnTo>
                    <a:pt x="1590" y="8397"/>
                  </a:lnTo>
                  <a:lnTo>
                    <a:pt x="1652" y="8465"/>
                  </a:lnTo>
                  <a:lnTo>
                    <a:pt x="1710" y="8533"/>
                  </a:lnTo>
                  <a:lnTo>
                    <a:pt x="1768" y="8612"/>
                  </a:lnTo>
                  <a:lnTo>
                    <a:pt x="1821" y="8703"/>
                  </a:lnTo>
                  <a:lnTo>
                    <a:pt x="1875" y="8794"/>
                  </a:lnTo>
                  <a:lnTo>
                    <a:pt x="1928" y="8896"/>
                  </a:lnTo>
                  <a:lnTo>
                    <a:pt x="1977" y="8998"/>
                  </a:lnTo>
                  <a:lnTo>
                    <a:pt x="2031" y="9111"/>
                  </a:lnTo>
                  <a:lnTo>
                    <a:pt x="2075" y="9236"/>
                  </a:lnTo>
                  <a:lnTo>
                    <a:pt x="2120" y="9361"/>
                  </a:lnTo>
                  <a:lnTo>
                    <a:pt x="2164" y="9497"/>
                  </a:lnTo>
                  <a:lnTo>
                    <a:pt x="2209" y="9633"/>
                  </a:lnTo>
                  <a:lnTo>
                    <a:pt x="2244" y="9781"/>
                  </a:lnTo>
                  <a:lnTo>
                    <a:pt x="2258" y="9837"/>
                  </a:lnTo>
                  <a:lnTo>
                    <a:pt x="2262" y="9883"/>
                  </a:lnTo>
                  <a:lnTo>
                    <a:pt x="2276" y="9951"/>
                  </a:lnTo>
                  <a:lnTo>
                    <a:pt x="2333" y="10064"/>
                  </a:lnTo>
                  <a:lnTo>
                    <a:pt x="2387" y="10189"/>
                  </a:lnTo>
                  <a:lnTo>
                    <a:pt x="2436" y="10325"/>
                  </a:lnTo>
                  <a:lnTo>
                    <a:pt x="2480" y="10473"/>
                  </a:lnTo>
                  <a:lnTo>
                    <a:pt x="2520" y="10632"/>
                  </a:lnTo>
                  <a:lnTo>
                    <a:pt x="2556" y="10802"/>
                  </a:lnTo>
                  <a:lnTo>
                    <a:pt x="2592" y="10972"/>
                  </a:lnTo>
                  <a:lnTo>
                    <a:pt x="2618" y="11142"/>
                  </a:lnTo>
                  <a:lnTo>
                    <a:pt x="2658" y="11437"/>
                  </a:lnTo>
                  <a:lnTo>
                    <a:pt x="2694" y="11744"/>
                  </a:lnTo>
                  <a:lnTo>
                    <a:pt x="2721" y="12050"/>
                  </a:lnTo>
                  <a:lnTo>
                    <a:pt x="2739" y="12356"/>
                  </a:lnTo>
                  <a:lnTo>
                    <a:pt x="2747" y="12674"/>
                  </a:lnTo>
                  <a:lnTo>
                    <a:pt x="2756" y="12980"/>
                  </a:lnTo>
                  <a:lnTo>
                    <a:pt x="2752" y="13298"/>
                  </a:lnTo>
                  <a:lnTo>
                    <a:pt x="2747" y="13604"/>
                  </a:lnTo>
                  <a:lnTo>
                    <a:pt x="4702" y="13899"/>
                  </a:lnTo>
                  <a:lnTo>
                    <a:pt x="4773" y="10427"/>
                  </a:lnTo>
                  <a:lnTo>
                    <a:pt x="4840" y="6956"/>
                  </a:lnTo>
                  <a:lnTo>
                    <a:pt x="4902" y="3472"/>
                  </a:lnTo>
                  <a:lnTo>
                    <a:pt x="49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16;p49">
              <a:extLst>
                <a:ext uri="{FF2B5EF4-FFF2-40B4-BE49-F238E27FC236}">
                  <a16:creationId xmlns:a16="http://schemas.microsoft.com/office/drawing/2014/main" id="{1E8A8254-39E2-7B95-D83B-2E7D2BBB8D22}"/>
                </a:ext>
              </a:extLst>
            </p:cNvPr>
            <p:cNvSpPr/>
            <p:nvPr/>
          </p:nvSpPr>
          <p:spPr>
            <a:xfrm>
              <a:off x="4331325" y="-3515150"/>
              <a:ext cx="47675" cy="121700"/>
            </a:xfrm>
            <a:custGeom>
              <a:avLst/>
              <a:gdLst/>
              <a:ahLst/>
              <a:cxnLst/>
              <a:rect l="l" t="t" r="r" b="b"/>
              <a:pathLst>
                <a:path w="1907" h="4868" extrusionOk="0">
                  <a:moveTo>
                    <a:pt x="655" y="0"/>
                  </a:moveTo>
                  <a:lnTo>
                    <a:pt x="566" y="68"/>
                  </a:lnTo>
                  <a:lnTo>
                    <a:pt x="522" y="102"/>
                  </a:lnTo>
                  <a:lnTo>
                    <a:pt x="473" y="170"/>
                  </a:lnTo>
                  <a:lnTo>
                    <a:pt x="384" y="318"/>
                  </a:lnTo>
                  <a:lnTo>
                    <a:pt x="304" y="477"/>
                  </a:lnTo>
                  <a:lnTo>
                    <a:pt x="232" y="647"/>
                  </a:lnTo>
                  <a:lnTo>
                    <a:pt x="170" y="840"/>
                  </a:lnTo>
                  <a:lnTo>
                    <a:pt x="117" y="1044"/>
                  </a:lnTo>
                  <a:lnTo>
                    <a:pt x="76" y="1248"/>
                  </a:lnTo>
                  <a:lnTo>
                    <a:pt x="41" y="1475"/>
                  </a:lnTo>
                  <a:lnTo>
                    <a:pt x="19" y="1702"/>
                  </a:lnTo>
                  <a:lnTo>
                    <a:pt x="5" y="1940"/>
                  </a:lnTo>
                  <a:lnTo>
                    <a:pt x="1" y="2190"/>
                  </a:lnTo>
                  <a:lnTo>
                    <a:pt x="5" y="2428"/>
                  </a:lnTo>
                  <a:lnTo>
                    <a:pt x="19" y="2678"/>
                  </a:lnTo>
                  <a:lnTo>
                    <a:pt x="45" y="2927"/>
                  </a:lnTo>
                  <a:lnTo>
                    <a:pt x="81" y="3177"/>
                  </a:lnTo>
                  <a:lnTo>
                    <a:pt x="125" y="3427"/>
                  </a:lnTo>
                  <a:lnTo>
                    <a:pt x="183" y="3676"/>
                  </a:lnTo>
                  <a:lnTo>
                    <a:pt x="250" y="3926"/>
                  </a:lnTo>
                  <a:lnTo>
                    <a:pt x="321" y="4142"/>
                  </a:lnTo>
                  <a:lnTo>
                    <a:pt x="397" y="4323"/>
                  </a:lnTo>
                  <a:lnTo>
                    <a:pt x="473" y="4482"/>
                  </a:lnTo>
                  <a:lnTo>
                    <a:pt x="548" y="4618"/>
                  </a:lnTo>
                  <a:lnTo>
                    <a:pt x="629" y="4709"/>
                  </a:lnTo>
                  <a:lnTo>
                    <a:pt x="709" y="4788"/>
                  </a:lnTo>
                  <a:lnTo>
                    <a:pt x="793" y="4845"/>
                  </a:lnTo>
                  <a:lnTo>
                    <a:pt x="873" y="4868"/>
                  </a:lnTo>
                  <a:lnTo>
                    <a:pt x="954" y="4868"/>
                  </a:lnTo>
                  <a:lnTo>
                    <a:pt x="1034" y="4845"/>
                  </a:lnTo>
                  <a:lnTo>
                    <a:pt x="1114" y="4811"/>
                  </a:lnTo>
                  <a:lnTo>
                    <a:pt x="1194" y="4743"/>
                  </a:lnTo>
                  <a:lnTo>
                    <a:pt x="1270" y="4663"/>
                  </a:lnTo>
                  <a:lnTo>
                    <a:pt x="1341" y="4561"/>
                  </a:lnTo>
                  <a:lnTo>
                    <a:pt x="1412" y="4448"/>
                  </a:lnTo>
                  <a:lnTo>
                    <a:pt x="1483" y="4312"/>
                  </a:lnTo>
                  <a:lnTo>
                    <a:pt x="1546" y="4164"/>
                  </a:lnTo>
                  <a:lnTo>
                    <a:pt x="1608" y="4005"/>
                  </a:lnTo>
                  <a:lnTo>
                    <a:pt x="1661" y="3835"/>
                  </a:lnTo>
                  <a:lnTo>
                    <a:pt x="1715" y="3642"/>
                  </a:lnTo>
                  <a:lnTo>
                    <a:pt x="1759" y="3449"/>
                  </a:lnTo>
                  <a:lnTo>
                    <a:pt x="1799" y="3234"/>
                  </a:lnTo>
                  <a:lnTo>
                    <a:pt x="1835" y="3018"/>
                  </a:lnTo>
                  <a:lnTo>
                    <a:pt x="1862" y="2803"/>
                  </a:lnTo>
                  <a:lnTo>
                    <a:pt x="1884" y="2564"/>
                  </a:lnTo>
                  <a:lnTo>
                    <a:pt x="1897" y="2326"/>
                  </a:lnTo>
                  <a:lnTo>
                    <a:pt x="1906" y="2088"/>
                  </a:lnTo>
                  <a:lnTo>
                    <a:pt x="1902" y="1838"/>
                  </a:lnTo>
                  <a:lnTo>
                    <a:pt x="1893" y="1589"/>
                  </a:lnTo>
                  <a:lnTo>
                    <a:pt x="1875" y="1339"/>
                  </a:lnTo>
                  <a:lnTo>
                    <a:pt x="1848" y="1089"/>
                  </a:lnTo>
                  <a:lnTo>
                    <a:pt x="1599" y="976"/>
                  </a:lnTo>
                  <a:lnTo>
                    <a:pt x="1359" y="851"/>
                  </a:lnTo>
                  <a:lnTo>
                    <a:pt x="1114" y="715"/>
                  </a:lnTo>
                  <a:lnTo>
                    <a:pt x="873" y="568"/>
                  </a:lnTo>
                  <a:lnTo>
                    <a:pt x="829" y="533"/>
                  </a:lnTo>
                  <a:lnTo>
                    <a:pt x="789" y="488"/>
                  </a:lnTo>
                  <a:lnTo>
                    <a:pt x="758" y="420"/>
                  </a:lnTo>
                  <a:lnTo>
                    <a:pt x="726" y="352"/>
                  </a:lnTo>
                  <a:lnTo>
                    <a:pt x="704" y="273"/>
                  </a:lnTo>
                  <a:lnTo>
                    <a:pt x="682" y="193"/>
                  </a:lnTo>
                  <a:lnTo>
                    <a:pt x="669" y="91"/>
                  </a:lnTo>
                  <a:lnTo>
                    <a:pt x="65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17;p49">
              <a:extLst>
                <a:ext uri="{FF2B5EF4-FFF2-40B4-BE49-F238E27FC236}">
                  <a16:creationId xmlns:a16="http://schemas.microsoft.com/office/drawing/2014/main" id="{2DA13C14-D462-1131-BDC9-49D347B8FEBF}"/>
                </a:ext>
              </a:extLst>
            </p:cNvPr>
            <p:cNvSpPr/>
            <p:nvPr/>
          </p:nvSpPr>
          <p:spPr>
            <a:xfrm>
              <a:off x="4334775" y="-1936350"/>
              <a:ext cx="201050" cy="511725"/>
            </a:xfrm>
            <a:custGeom>
              <a:avLst/>
              <a:gdLst/>
              <a:ahLst/>
              <a:cxnLst/>
              <a:rect l="l" t="t" r="r" b="b"/>
              <a:pathLst>
                <a:path w="8042" h="20469" extrusionOk="0">
                  <a:moveTo>
                    <a:pt x="455" y="0"/>
                  </a:moveTo>
                  <a:lnTo>
                    <a:pt x="99" y="125"/>
                  </a:lnTo>
                  <a:lnTo>
                    <a:pt x="157" y="1294"/>
                  </a:lnTo>
                  <a:lnTo>
                    <a:pt x="206" y="2451"/>
                  </a:lnTo>
                  <a:lnTo>
                    <a:pt x="246" y="3631"/>
                  </a:lnTo>
                  <a:lnTo>
                    <a:pt x="281" y="4800"/>
                  </a:lnTo>
                  <a:lnTo>
                    <a:pt x="304" y="5980"/>
                  </a:lnTo>
                  <a:lnTo>
                    <a:pt x="317" y="7160"/>
                  </a:lnTo>
                  <a:lnTo>
                    <a:pt x="321" y="8351"/>
                  </a:lnTo>
                  <a:lnTo>
                    <a:pt x="317" y="9531"/>
                  </a:lnTo>
                  <a:lnTo>
                    <a:pt x="308" y="10722"/>
                  </a:lnTo>
                  <a:lnTo>
                    <a:pt x="286" y="11914"/>
                  </a:lnTo>
                  <a:lnTo>
                    <a:pt x="259" y="13105"/>
                  </a:lnTo>
                  <a:lnTo>
                    <a:pt x="223" y="14296"/>
                  </a:lnTo>
                  <a:lnTo>
                    <a:pt x="179" y="15488"/>
                  </a:lnTo>
                  <a:lnTo>
                    <a:pt x="125" y="16679"/>
                  </a:lnTo>
                  <a:lnTo>
                    <a:pt x="68" y="17859"/>
                  </a:lnTo>
                  <a:lnTo>
                    <a:pt x="1" y="19050"/>
                  </a:lnTo>
                  <a:lnTo>
                    <a:pt x="1" y="19050"/>
                  </a:lnTo>
                  <a:lnTo>
                    <a:pt x="223" y="19028"/>
                  </a:lnTo>
                  <a:lnTo>
                    <a:pt x="450" y="19016"/>
                  </a:lnTo>
                  <a:lnTo>
                    <a:pt x="678" y="19005"/>
                  </a:lnTo>
                  <a:lnTo>
                    <a:pt x="905" y="19005"/>
                  </a:lnTo>
                  <a:lnTo>
                    <a:pt x="1359" y="19028"/>
                  </a:lnTo>
                  <a:lnTo>
                    <a:pt x="1813" y="19073"/>
                  </a:lnTo>
                  <a:lnTo>
                    <a:pt x="2271" y="19141"/>
                  </a:lnTo>
                  <a:lnTo>
                    <a:pt x="2730" y="19220"/>
                  </a:lnTo>
                  <a:lnTo>
                    <a:pt x="3189" y="19323"/>
                  </a:lnTo>
                  <a:lnTo>
                    <a:pt x="3647" y="19436"/>
                  </a:lnTo>
                  <a:lnTo>
                    <a:pt x="4110" y="19561"/>
                  </a:lnTo>
                  <a:lnTo>
                    <a:pt x="4569" y="19686"/>
                  </a:lnTo>
                  <a:lnTo>
                    <a:pt x="5481" y="19958"/>
                  </a:lnTo>
                  <a:lnTo>
                    <a:pt x="6394" y="20219"/>
                  </a:lnTo>
                  <a:lnTo>
                    <a:pt x="6848" y="20355"/>
                  </a:lnTo>
                  <a:lnTo>
                    <a:pt x="7298" y="20469"/>
                  </a:lnTo>
                  <a:lnTo>
                    <a:pt x="7396" y="19254"/>
                  </a:lnTo>
                  <a:lnTo>
                    <a:pt x="7485" y="18029"/>
                  </a:lnTo>
                  <a:lnTo>
                    <a:pt x="7569" y="16804"/>
                  </a:lnTo>
                  <a:lnTo>
                    <a:pt x="7650" y="15578"/>
                  </a:lnTo>
                  <a:lnTo>
                    <a:pt x="7716" y="14342"/>
                  </a:lnTo>
                  <a:lnTo>
                    <a:pt x="7783" y="13116"/>
                  </a:lnTo>
                  <a:lnTo>
                    <a:pt x="7837" y="11880"/>
                  </a:lnTo>
                  <a:lnTo>
                    <a:pt x="7890" y="10643"/>
                  </a:lnTo>
                  <a:lnTo>
                    <a:pt x="7930" y="9406"/>
                  </a:lnTo>
                  <a:lnTo>
                    <a:pt x="7966" y="8169"/>
                  </a:lnTo>
                  <a:lnTo>
                    <a:pt x="7997" y="6933"/>
                  </a:lnTo>
                  <a:lnTo>
                    <a:pt x="8019" y="5707"/>
                  </a:lnTo>
                  <a:lnTo>
                    <a:pt x="8032" y="4471"/>
                  </a:lnTo>
                  <a:lnTo>
                    <a:pt x="8041" y="3245"/>
                  </a:lnTo>
                  <a:lnTo>
                    <a:pt x="8041" y="2020"/>
                  </a:lnTo>
                  <a:lnTo>
                    <a:pt x="8037" y="794"/>
                  </a:lnTo>
                  <a:lnTo>
                    <a:pt x="7592" y="874"/>
                  </a:lnTo>
                  <a:lnTo>
                    <a:pt x="7146" y="953"/>
                  </a:lnTo>
                  <a:lnTo>
                    <a:pt x="6229" y="1135"/>
                  </a:lnTo>
                  <a:lnTo>
                    <a:pt x="5766" y="1226"/>
                  </a:lnTo>
                  <a:lnTo>
                    <a:pt x="5299" y="1305"/>
                  </a:lnTo>
                  <a:lnTo>
                    <a:pt x="4831" y="1384"/>
                  </a:lnTo>
                  <a:lnTo>
                    <a:pt x="4364" y="1441"/>
                  </a:lnTo>
                  <a:lnTo>
                    <a:pt x="3896" y="1487"/>
                  </a:lnTo>
                  <a:lnTo>
                    <a:pt x="3429" y="1509"/>
                  </a:lnTo>
                  <a:lnTo>
                    <a:pt x="2966" y="1509"/>
                  </a:lnTo>
                  <a:lnTo>
                    <a:pt x="2734" y="1498"/>
                  </a:lnTo>
                  <a:lnTo>
                    <a:pt x="2507" y="1475"/>
                  </a:lnTo>
                  <a:lnTo>
                    <a:pt x="2280" y="1453"/>
                  </a:lnTo>
                  <a:lnTo>
                    <a:pt x="2053" y="1419"/>
                  </a:lnTo>
                  <a:lnTo>
                    <a:pt x="1826" y="1373"/>
                  </a:lnTo>
                  <a:lnTo>
                    <a:pt x="1604" y="1328"/>
                  </a:lnTo>
                  <a:lnTo>
                    <a:pt x="1381" y="1260"/>
                  </a:lnTo>
                  <a:lnTo>
                    <a:pt x="1158" y="1192"/>
                  </a:lnTo>
                  <a:lnTo>
                    <a:pt x="940" y="1112"/>
                  </a:lnTo>
                  <a:lnTo>
                    <a:pt x="727" y="1021"/>
                  </a:lnTo>
                  <a:lnTo>
                    <a:pt x="695" y="999"/>
                  </a:lnTo>
                  <a:lnTo>
                    <a:pt x="664" y="976"/>
                  </a:lnTo>
                  <a:lnTo>
                    <a:pt x="633" y="942"/>
                  </a:lnTo>
                  <a:lnTo>
                    <a:pt x="606" y="897"/>
                  </a:lnTo>
                  <a:lnTo>
                    <a:pt x="584" y="851"/>
                  </a:lnTo>
                  <a:lnTo>
                    <a:pt x="562" y="794"/>
                  </a:lnTo>
                  <a:lnTo>
                    <a:pt x="540" y="726"/>
                  </a:lnTo>
                  <a:lnTo>
                    <a:pt x="522" y="658"/>
                  </a:lnTo>
                  <a:lnTo>
                    <a:pt x="491" y="511"/>
                  </a:lnTo>
                  <a:lnTo>
                    <a:pt x="473" y="352"/>
                  </a:lnTo>
                  <a:lnTo>
                    <a:pt x="459" y="182"/>
                  </a:lnTo>
                  <a:lnTo>
                    <a:pt x="4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18;p49">
              <a:extLst>
                <a:ext uri="{FF2B5EF4-FFF2-40B4-BE49-F238E27FC236}">
                  <a16:creationId xmlns:a16="http://schemas.microsoft.com/office/drawing/2014/main" id="{5918E6E7-B791-453D-0005-D395DE9BB98F}"/>
                </a:ext>
              </a:extLst>
            </p:cNvPr>
            <p:cNvSpPr/>
            <p:nvPr/>
          </p:nvSpPr>
          <p:spPr>
            <a:xfrm>
              <a:off x="4274800" y="-2440400"/>
              <a:ext cx="259900" cy="507200"/>
            </a:xfrm>
            <a:custGeom>
              <a:avLst/>
              <a:gdLst/>
              <a:ahLst/>
              <a:cxnLst/>
              <a:rect l="l" t="t" r="r" b="b"/>
              <a:pathLst>
                <a:path w="10396" h="20288" extrusionOk="0">
                  <a:moveTo>
                    <a:pt x="7800" y="0"/>
                  </a:moveTo>
                  <a:lnTo>
                    <a:pt x="7239" y="12"/>
                  </a:lnTo>
                  <a:lnTo>
                    <a:pt x="6678" y="46"/>
                  </a:lnTo>
                  <a:lnTo>
                    <a:pt x="6122" y="91"/>
                  </a:lnTo>
                  <a:lnTo>
                    <a:pt x="5565" y="148"/>
                  </a:lnTo>
                  <a:lnTo>
                    <a:pt x="5009" y="216"/>
                  </a:lnTo>
                  <a:lnTo>
                    <a:pt x="4452" y="295"/>
                  </a:lnTo>
                  <a:lnTo>
                    <a:pt x="3339" y="477"/>
                  </a:lnTo>
                  <a:lnTo>
                    <a:pt x="2226" y="670"/>
                  </a:lnTo>
                  <a:lnTo>
                    <a:pt x="1113" y="851"/>
                  </a:lnTo>
                  <a:lnTo>
                    <a:pt x="557" y="942"/>
                  </a:lnTo>
                  <a:lnTo>
                    <a:pt x="0" y="1010"/>
                  </a:lnTo>
                  <a:lnTo>
                    <a:pt x="120" y="1566"/>
                  </a:lnTo>
                  <a:lnTo>
                    <a:pt x="245" y="2122"/>
                  </a:lnTo>
                  <a:lnTo>
                    <a:pt x="361" y="2689"/>
                  </a:lnTo>
                  <a:lnTo>
                    <a:pt x="476" y="3257"/>
                  </a:lnTo>
                  <a:lnTo>
                    <a:pt x="588" y="3824"/>
                  </a:lnTo>
                  <a:lnTo>
                    <a:pt x="695" y="4391"/>
                  </a:lnTo>
                  <a:lnTo>
                    <a:pt x="801" y="4970"/>
                  </a:lnTo>
                  <a:lnTo>
                    <a:pt x="904" y="5549"/>
                  </a:lnTo>
                  <a:lnTo>
                    <a:pt x="1002" y="6127"/>
                  </a:lnTo>
                  <a:lnTo>
                    <a:pt x="1100" y="6717"/>
                  </a:lnTo>
                  <a:lnTo>
                    <a:pt x="1193" y="7307"/>
                  </a:lnTo>
                  <a:lnTo>
                    <a:pt x="1282" y="7897"/>
                  </a:lnTo>
                  <a:lnTo>
                    <a:pt x="1371" y="8499"/>
                  </a:lnTo>
                  <a:lnTo>
                    <a:pt x="1456" y="9089"/>
                  </a:lnTo>
                  <a:lnTo>
                    <a:pt x="1536" y="9690"/>
                  </a:lnTo>
                  <a:lnTo>
                    <a:pt x="1616" y="10303"/>
                  </a:lnTo>
                  <a:lnTo>
                    <a:pt x="1692" y="10904"/>
                  </a:lnTo>
                  <a:lnTo>
                    <a:pt x="1768" y="11517"/>
                  </a:lnTo>
                  <a:lnTo>
                    <a:pt x="1834" y="12129"/>
                  </a:lnTo>
                  <a:lnTo>
                    <a:pt x="1906" y="12742"/>
                  </a:lnTo>
                  <a:lnTo>
                    <a:pt x="1968" y="13355"/>
                  </a:lnTo>
                  <a:lnTo>
                    <a:pt x="2030" y="13979"/>
                  </a:lnTo>
                  <a:lnTo>
                    <a:pt x="2088" y="14603"/>
                  </a:lnTo>
                  <a:lnTo>
                    <a:pt x="2146" y="15227"/>
                  </a:lnTo>
                  <a:lnTo>
                    <a:pt x="2199" y="15851"/>
                  </a:lnTo>
                  <a:lnTo>
                    <a:pt x="2248" y="16475"/>
                  </a:lnTo>
                  <a:lnTo>
                    <a:pt x="2297" y="17110"/>
                  </a:lnTo>
                  <a:lnTo>
                    <a:pt x="2342" y="17746"/>
                  </a:lnTo>
                  <a:lnTo>
                    <a:pt x="2386" y="18370"/>
                  </a:lnTo>
                  <a:lnTo>
                    <a:pt x="2427" y="19016"/>
                  </a:lnTo>
                  <a:lnTo>
                    <a:pt x="2462" y="19652"/>
                  </a:lnTo>
                  <a:lnTo>
                    <a:pt x="2498" y="20287"/>
                  </a:lnTo>
                  <a:lnTo>
                    <a:pt x="2854" y="20162"/>
                  </a:lnTo>
                  <a:lnTo>
                    <a:pt x="2858" y="19992"/>
                  </a:lnTo>
                  <a:lnTo>
                    <a:pt x="2872" y="19833"/>
                  </a:lnTo>
                  <a:lnTo>
                    <a:pt x="2890" y="19674"/>
                  </a:lnTo>
                  <a:lnTo>
                    <a:pt x="2921" y="19538"/>
                  </a:lnTo>
                  <a:lnTo>
                    <a:pt x="2939" y="19470"/>
                  </a:lnTo>
                  <a:lnTo>
                    <a:pt x="2961" y="19413"/>
                  </a:lnTo>
                  <a:lnTo>
                    <a:pt x="2983" y="19357"/>
                  </a:lnTo>
                  <a:lnTo>
                    <a:pt x="3005" y="19300"/>
                  </a:lnTo>
                  <a:lnTo>
                    <a:pt x="3032" y="19266"/>
                  </a:lnTo>
                  <a:lnTo>
                    <a:pt x="3063" y="19221"/>
                  </a:lnTo>
                  <a:lnTo>
                    <a:pt x="3094" y="19198"/>
                  </a:lnTo>
                  <a:lnTo>
                    <a:pt x="3126" y="19175"/>
                  </a:lnTo>
                  <a:lnTo>
                    <a:pt x="3339" y="19084"/>
                  </a:lnTo>
                  <a:lnTo>
                    <a:pt x="3557" y="18994"/>
                  </a:lnTo>
                  <a:lnTo>
                    <a:pt x="3776" y="18926"/>
                  </a:lnTo>
                  <a:lnTo>
                    <a:pt x="3998" y="18869"/>
                  </a:lnTo>
                  <a:lnTo>
                    <a:pt x="4221" y="18812"/>
                  </a:lnTo>
                  <a:lnTo>
                    <a:pt x="4443" y="18767"/>
                  </a:lnTo>
                  <a:lnTo>
                    <a:pt x="4670" y="18744"/>
                  </a:lnTo>
                  <a:lnTo>
                    <a:pt x="4897" y="18710"/>
                  </a:lnTo>
                  <a:lnTo>
                    <a:pt x="5129" y="18699"/>
                  </a:lnTo>
                  <a:lnTo>
                    <a:pt x="5356" y="18687"/>
                  </a:lnTo>
                  <a:lnTo>
                    <a:pt x="5819" y="18687"/>
                  </a:lnTo>
                  <a:lnTo>
                    <a:pt x="6282" y="18710"/>
                  </a:lnTo>
                  <a:lnTo>
                    <a:pt x="6750" y="18755"/>
                  </a:lnTo>
                  <a:lnTo>
                    <a:pt x="7213" y="18812"/>
                  </a:lnTo>
                  <a:lnTo>
                    <a:pt x="7680" y="18880"/>
                  </a:lnTo>
                  <a:lnTo>
                    <a:pt x="8143" y="18971"/>
                  </a:lnTo>
                  <a:lnTo>
                    <a:pt x="8606" y="19050"/>
                  </a:lnTo>
                  <a:lnTo>
                    <a:pt x="9514" y="19232"/>
                  </a:lnTo>
                  <a:lnTo>
                    <a:pt x="9960" y="19323"/>
                  </a:lnTo>
                  <a:lnTo>
                    <a:pt x="10396" y="19391"/>
                  </a:lnTo>
                  <a:lnTo>
                    <a:pt x="10396" y="19391"/>
                  </a:lnTo>
                  <a:lnTo>
                    <a:pt x="10374" y="18120"/>
                  </a:lnTo>
                  <a:lnTo>
                    <a:pt x="10338" y="16849"/>
                  </a:lnTo>
                  <a:lnTo>
                    <a:pt x="10293" y="15590"/>
                  </a:lnTo>
                  <a:lnTo>
                    <a:pt x="10240" y="14342"/>
                  </a:lnTo>
                  <a:lnTo>
                    <a:pt x="10182" y="13094"/>
                  </a:lnTo>
                  <a:lnTo>
                    <a:pt x="10111" y="11857"/>
                  </a:lnTo>
                  <a:lnTo>
                    <a:pt x="10035" y="10620"/>
                  </a:lnTo>
                  <a:lnTo>
                    <a:pt x="9946" y="9406"/>
                  </a:lnTo>
                  <a:lnTo>
                    <a:pt x="9853" y="8192"/>
                  </a:lnTo>
                  <a:lnTo>
                    <a:pt x="9746" y="6990"/>
                  </a:lnTo>
                  <a:lnTo>
                    <a:pt x="9635" y="5810"/>
                  </a:lnTo>
                  <a:lnTo>
                    <a:pt x="9510" y="4630"/>
                  </a:lnTo>
                  <a:lnTo>
                    <a:pt x="9376" y="3461"/>
                  </a:lnTo>
                  <a:lnTo>
                    <a:pt x="9238" y="2315"/>
                  </a:lnTo>
                  <a:lnTo>
                    <a:pt x="9163" y="1736"/>
                  </a:lnTo>
                  <a:lnTo>
                    <a:pt x="9087" y="1169"/>
                  </a:lnTo>
                  <a:lnTo>
                    <a:pt x="9007" y="613"/>
                  </a:lnTo>
                  <a:lnTo>
                    <a:pt x="8927" y="46"/>
                  </a:lnTo>
                  <a:lnTo>
                    <a:pt x="8361" y="12"/>
                  </a:lnTo>
                  <a:lnTo>
                    <a:pt x="7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19;p49">
              <a:extLst>
                <a:ext uri="{FF2B5EF4-FFF2-40B4-BE49-F238E27FC236}">
                  <a16:creationId xmlns:a16="http://schemas.microsoft.com/office/drawing/2014/main" id="{34ABBA48-3EFC-CF22-15E5-926BC899B42E}"/>
                </a:ext>
              </a:extLst>
            </p:cNvPr>
            <p:cNvSpPr/>
            <p:nvPr/>
          </p:nvSpPr>
          <p:spPr>
            <a:xfrm>
              <a:off x="4368625" y="-6793600"/>
              <a:ext cx="245000" cy="575550"/>
            </a:xfrm>
            <a:custGeom>
              <a:avLst/>
              <a:gdLst/>
              <a:ahLst/>
              <a:cxnLst/>
              <a:rect l="l" t="t" r="r" b="b"/>
              <a:pathLst>
                <a:path w="9800" h="23022" extrusionOk="0">
                  <a:moveTo>
                    <a:pt x="4711" y="1"/>
                  </a:moveTo>
                  <a:lnTo>
                    <a:pt x="4430" y="568"/>
                  </a:lnTo>
                  <a:lnTo>
                    <a:pt x="4150" y="1135"/>
                  </a:lnTo>
                  <a:lnTo>
                    <a:pt x="3869" y="1691"/>
                  </a:lnTo>
                  <a:lnTo>
                    <a:pt x="3584" y="2236"/>
                  </a:lnTo>
                  <a:lnTo>
                    <a:pt x="3299" y="2780"/>
                  </a:lnTo>
                  <a:lnTo>
                    <a:pt x="3010" y="3314"/>
                  </a:lnTo>
                  <a:lnTo>
                    <a:pt x="2721" y="3836"/>
                  </a:lnTo>
                  <a:lnTo>
                    <a:pt x="2427" y="4346"/>
                  </a:lnTo>
                  <a:lnTo>
                    <a:pt x="2128" y="4845"/>
                  </a:lnTo>
                  <a:lnTo>
                    <a:pt x="1835" y="5333"/>
                  </a:lnTo>
                  <a:lnTo>
                    <a:pt x="1532" y="5821"/>
                  </a:lnTo>
                  <a:lnTo>
                    <a:pt x="1229" y="6286"/>
                  </a:lnTo>
                  <a:lnTo>
                    <a:pt x="926" y="6752"/>
                  </a:lnTo>
                  <a:lnTo>
                    <a:pt x="619" y="7205"/>
                  </a:lnTo>
                  <a:lnTo>
                    <a:pt x="312" y="7637"/>
                  </a:lnTo>
                  <a:lnTo>
                    <a:pt x="0" y="8068"/>
                  </a:lnTo>
                  <a:lnTo>
                    <a:pt x="254" y="8975"/>
                  </a:lnTo>
                  <a:lnTo>
                    <a:pt x="508" y="9883"/>
                  </a:lnTo>
                  <a:lnTo>
                    <a:pt x="757" y="10802"/>
                  </a:lnTo>
                  <a:lnTo>
                    <a:pt x="1006" y="11721"/>
                  </a:lnTo>
                  <a:lnTo>
                    <a:pt x="1496" y="13582"/>
                  </a:lnTo>
                  <a:lnTo>
                    <a:pt x="1981" y="15454"/>
                  </a:lnTo>
                  <a:lnTo>
                    <a:pt x="2458" y="17337"/>
                  </a:lnTo>
                  <a:lnTo>
                    <a:pt x="2934" y="19221"/>
                  </a:lnTo>
                  <a:lnTo>
                    <a:pt x="3406" y="21127"/>
                  </a:lnTo>
                  <a:lnTo>
                    <a:pt x="3874" y="23022"/>
                  </a:lnTo>
                  <a:lnTo>
                    <a:pt x="4270" y="22523"/>
                  </a:lnTo>
                  <a:lnTo>
                    <a:pt x="4666" y="22012"/>
                  </a:lnTo>
                  <a:lnTo>
                    <a:pt x="5058" y="21490"/>
                  </a:lnTo>
                  <a:lnTo>
                    <a:pt x="5441" y="20957"/>
                  </a:lnTo>
                  <a:lnTo>
                    <a:pt x="5824" y="20412"/>
                  </a:lnTo>
                  <a:lnTo>
                    <a:pt x="6207" y="19856"/>
                  </a:lnTo>
                  <a:lnTo>
                    <a:pt x="6581" y="19289"/>
                  </a:lnTo>
                  <a:lnTo>
                    <a:pt x="6950" y="18699"/>
                  </a:lnTo>
                  <a:lnTo>
                    <a:pt x="7320" y="18109"/>
                  </a:lnTo>
                  <a:lnTo>
                    <a:pt x="7685" y="17496"/>
                  </a:lnTo>
                  <a:lnTo>
                    <a:pt x="8045" y="16884"/>
                  </a:lnTo>
                  <a:lnTo>
                    <a:pt x="8401" y="16248"/>
                  </a:lnTo>
                  <a:lnTo>
                    <a:pt x="8758" y="15601"/>
                  </a:lnTo>
                  <a:lnTo>
                    <a:pt x="9109" y="14943"/>
                  </a:lnTo>
                  <a:lnTo>
                    <a:pt x="9457" y="14274"/>
                  </a:lnTo>
                  <a:lnTo>
                    <a:pt x="9799" y="13582"/>
                  </a:lnTo>
                  <a:lnTo>
                    <a:pt x="9470" y="12765"/>
                  </a:lnTo>
                  <a:lnTo>
                    <a:pt x="9145" y="11937"/>
                  </a:lnTo>
                  <a:lnTo>
                    <a:pt x="8495" y="10280"/>
                  </a:lnTo>
                  <a:lnTo>
                    <a:pt x="7854" y="8590"/>
                  </a:lnTo>
                  <a:lnTo>
                    <a:pt x="7217" y="6888"/>
                  </a:lnTo>
                  <a:lnTo>
                    <a:pt x="6585" y="5186"/>
                  </a:lnTo>
                  <a:lnTo>
                    <a:pt x="5957" y="3461"/>
                  </a:lnTo>
                  <a:lnTo>
                    <a:pt x="5329" y="1725"/>
                  </a:lnTo>
                  <a:lnTo>
                    <a:pt x="471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20;p49">
              <a:extLst>
                <a:ext uri="{FF2B5EF4-FFF2-40B4-BE49-F238E27FC236}">
                  <a16:creationId xmlns:a16="http://schemas.microsoft.com/office/drawing/2014/main" id="{07B4DA28-8966-9C02-2B65-0F9607B1AC07}"/>
                </a:ext>
              </a:extLst>
            </p:cNvPr>
            <p:cNvSpPr/>
            <p:nvPr/>
          </p:nvSpPr>
          <p:spPr>
            <a:xfrm>
              <a:off x="4504525" y="-7097950"/>
              <a:ext cx="250000" cy="616675"/>
            </a:xfrm>
            <a:custGeom>
              <a:avLst/>
              <a:gdLst/>
              <a:ahLst/>
              <a:cxnLst/>
              <a:rect l="l" t="t" r="r" b="b"/>
              <a:pathLst>
                <a:path w="10000" h="24667" extrusionOk="0">
                  <a:moveTo>
                    <a:pt x="4016" y="0"/>
                  </a:moveTo>
                  <a:lnTo>
                    <a:pt x="3785" y="715"/>
                  </a:lnTo>
                  <a:lnTo>
                    <a:pt x="3549" y="1430"/>
                  </a:lnTo>
                  <a:lnTo>
                    <a:pt x="3313" y="2133"/>
                  </a:lnTo>
                  <a:lnTo>
                    <a:pt x="3072" y="2837"/>
                  </a:lnTo>
                  <a:lnTo>
                    <a:pt x="2827" y="3529"/>
                  </a:lnTo>
                  <a:lnTo>
                    <a:pt x="2583" y="4210"/>
                  </a:lnTo>
                  <a:lnTo>
                    <a:pt x="2338" y="4891"/>
                  </a:lnTo>
                  <a:lnTo>
                    <a:pt x="2088" y="5560"/>
                  </a:lnTo>
                  <a:lnTo>
                    <a:pt x="1835" y="6218"/>
                  </a:lnTo>
                  <a:lnTo>
                    <a:pt x="1581" y="6876"/>
                  </a:lnTo>
                  <a:lnTo>
                    <a:pt x="1323" y="7523"/>
                  </a:lnTo>
                  <a:lnTo>
                    <a:pt x="1064" y="8158"/>
                  </a:lnTo>
                  <a:lnTo>
                    <a:pt x="802" y="8794"/>
                  </a:lnTo>
                  <a:lnTo>
                    <a:pt x="535" y="9418"/>
                  </a:lnTo>
                  <a:lnTo>
                    <a:pt x="267" y="10030"/>
                  </a:lnTo>
                  <a:lnTo>
                    <a:pt x="0" y="10632"/>
                  </a:lnTo>
                  <a:lnTo>
                    <a:pt x="624" y="12345"/>
                  </a:lnTo>
                  <a:lnTo>
                    <a:pt x="1247" y="14058"/>
                  </a:lnTo>
                  <a:lnTo>
                    <a:pt x="1866" y="15794"/>
                  </a:lnTo>
                  <a:lnTo>
                    <a:pt x="2485" y="17541"/>
                  </a:lnTo>
                  <a:lnTo>
                    <a:pt x="3095" y="19300"/>
                  </a:lnTo>
                  <a:lnTo>
                    <a:pt x="3700" y="21070"/>
                  </a:lnTo>
                  <a:lnTo>
                    <a:pt x="4301" y="22863"/>
                  </a:lnTo>
                  <a:lnTo>
                    <a:pt x="4595" y="23759"/>
                  </a:lnTo>
                  <a:lnTo>
                    <a:pt x="4889" y="24667"/>
                  </a:lnTo>
                  <a:lnTo>
                    <a:pt x="5236" y="23918"/>
                  </a:lnTo>
                  <a:lnTo>
                    <a:pt x="5574" y="23146"/>
                  </a:lnTo>
                  <a:lnTo>
                    <a:pt x="5913" y="22363"/>
                  </a:lnTo>
                  <a:lnTo>
                    <a:pt x="6247" y="21558"/>
                  </a:lnTo>
                  <a:lnTo>
                    <a:pt x="6576" y="20730"/>
                  </a:lnTo>
                  <a:lnTo>
                    <a:pt x="6906" y="19890"/>
                  </a:lnTo>
                  <a:lnTo>
                    <a:pt x="7231" y="19028"/>
                  </a:lnTo>
                  <a:lnTo>
                    <a:pt x="7551" y="18143"/>
                  </a:lnTo>
                  <a:lnTo>
                    <a:pt x="7867" y="17246"/>
                  </a:lnTo>
                  <a:lnTo>
                    <a:pt x="8183" y="16327"/>
                  </a:lnTo>
                  <a:lnTo>
                    <a:pt x="8495" y="15374"/>
                  </a:lnTo>
                  <a:lnTo>
                    <a:pt x="8802" y="14421"/>
                  </a:lnTo>
                  <a:lnTo>
                    <a:pt x="9105" y="13434"/>
                  </a:lnTo>
                  <a:lnTo>
                    <a:pt x="9408" y="12436"/>
                  </a:lnTo>
                  <a:lnTo>
                    <a:pt x="9706" y="11403"/>
                  </a:lnTo>
                  <a:lnTo>
                    <a:pt x="10000" y="10359"/>
                  </a:lnTo>
                  <a:lnTo>
                    <a:pt x="9595" y="9883"/>
                  </a:lnTo>
                  <a:lnTo>
                    <a:pt x="9194" y="9395"/>
                  </a:lnTo>
                  <a:lnTo>
                    <a:pt x="8798" y="8884"/>
                  </a:lnTo>
                  <a:lnTo>
                    <a:pt x="8401" y="8351"/>
                  </a:lnTo>
                  <a:lnTo>
                    <a:pt x="8014" y="7806"/>
                  </a:lnTo>
                  <a:lnTo>
                    <a:pt x="7627" y="7228"/>
                  </a:lnTo>
                  <a:lnTo>
                    <a:pt x="7248" y="6638"/>
                  </a:lnTo>
                  <a:lnTo>
                    <a:pt x="6874" y="6014"/>
                  </a:lnTo>
                  <a:lnTo>
                    <a:pt x="6505" y="5378"/>
                  </a:lnTo>
                  <a:lnTo>
                    <a:pt x="6318" y="5049"/>
                  </a:lnTo>
                  <a:lnTo>
                    <a:pt x="6140" y="4720"/>
                  </a:lnTo>
                  <a:lnTo>
                    <a:pt x="5957" y="4380"/>
                  </a:lnTo>
                  <a:lnTo>
                    <a:pt x="5779" y="4028"/>
                  </a:lnTo>
                  <a:lnTo>
                    <a:pt x="5601" y="3677"/>
                  </a:lnTo>
                  <a:lnTo>
                    <a:pt x="5427" y="3313"/>
                  </a:lnTo>
                  <a:lnTo>
                    <a:pt x="5254" y="2950"/>
                  </a:lnTo>
                  <a:lnTo>
                    <a:pt x="5080" y="2587"/>
                  </a:lnTo>
                  <a:lnTo>
                    <a:pt x="4911" y="2202"/>
                  </a:lnTo>
                  <a:lnTo>
                    <a:pt x="4742" y="1827"/>
                  </a:lnTo>
                  <a:lnTo>
                    <a:pt x="4573" y="1430"/>
                  </a:lnTo>
                  <a:lnTo>
                    <a:pt x="4408" y="1033"/>
                  </a:lnTo>
                  <a:lnTo>
                    <a:pt x="4243" y="636"/>
                  </a:lnTo>
                  <a:lnTo>
                    <a:pt x="4083" y="227"/>
                  </a:lnTo>
                  <a:lnTo>
                    <a:pt x="4047" y="114"/>
                  </a:lnTo>
                  <a:lnTo>
                    <a:pt x="401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21;p49">
              <a:extLst>
                <a:ext uri="{FF2B5EF4-FFF2-40B4-BE49-F238E27FC236}">
                  <a16:creationId xmlns:a16="http://schemas.microsoft.com/office/drawing/2014/main" id="{4BAA6BF0-B975-5503-AAEC-EC7C27081A63}"/>
                </a:ext>
              </a:extLst>
            </p:cNvPr>
            <p:cNvSpPr/>
            <p:nvPr/>
          </p:nvSpPr>
          <p:spPr>
            <a:xfrm>
              <a:off x="4617050" y="-7463575"/>
              <a:ext cx="238325" cy="592850"/>
            </a:xfrm>
            <a:custGeom>
              <a:avLst/>
              <a:gdLst/>
              <a:ahLst/>
              <a:cxnLst/>
              <a:rect l="l" t="t" r="r" b="b"/>
              <a:pathLst>
                <a:path w="9533" h="23714" extrusionOk="0">
                  <a:moveTo>
                    <a:pt x="3380" y="0"/>
                  </a:moveTo>
                  <a:lnTo>
                    <a:pt x="3193" y="863"/>
                  </a:lnTo>
                  <a:lnTo>
                    <a:pt x="3001" y="1725"/>
                  </a:lnTo>
                  <a:lnTo>
                    <a:pt x="2805" y="2576"/>
                  </a:lnTo>
                  <a:lnTo>
                    <a:pt x="2605" y="3416"/>
                  </a:lnTo>
                  <a:lnTo>
                    <a:pt x="2405" y="4266"/>
                  </a:lnTo>
                  <a:lnTo>
                    <a:pt x="2200" y="5095"/>
                  </a:lnTo>
                  <a:lnTo>
                    <a:pt x="1995" y="5923"/>
                  </a:lnTo>
                  <a:lnTo>
                    <a:pt x="1786" y="6751"/>
                  </a:lnTo>
                  <a:lnTo>
                    <a:pt x="1572" y="7568"/>
                  </a:lnTo>
                  <a:lnTo>
                    <a:pt x="1354" y="8385"/>
                  </a:lnTo>
                  <a:lnTo>
                    <a:pt x="1136" y="9191"/>
                  </a:lnTo>
                  <a:lnTo>
                    <a:pt x="918" y="9985"/>
                  </a:lnTo>
                  <a:lnTo>
                    <a:pt x="690" y="10779"/>
                  </a:lnTo>
                  <a:lnTo>
                    <a:pt x="463" y="11562"/>
                  </a:lnTo>
                  <a:lnTo>
                    <a:pt x="232" y="12345"/>
                  </a:lnTo>
                  <a:lnTo>
                    <a:pt x="0" y="13116"/>
                  </a:lnTo>
                  <a:lnTo>
                    <a:pt x="32" y="13150"/>
                  </a:lnTo>
                  <a:lnTo>
                    <a:pt x="67" y="13207"/>
                  </a:lnTo>
                  <a:lnTo>
                    <a:pt x="103" y="13264"/>
                  </a:lnTo>
                  <a:lnTo>
                    <a:pt x="134" y="13332"/>
                  </a:lnTo>
                  <a:lnTo>
                    <a:pt x="463" y="14115"/>
                  </a:lnTo>
                  <a:lnTo>
                    <a:pt x="797" y="14864"/>
                  </a:lnTo>
                  <a:lnTo>
                    <a:pt x="1136" y="15613"/>
                  </a:lnTo>
                  <a:lnTo>
                    <a:pt x="1474" y="16339"/>
                  </a:lnTo>
                  <a:lnTo>
                    <a:pt x="1817" y="17042"/>
                  </a:lnTo>
                  <a:lnTo>
                    <a:pt x="2164" y="17746"/>
                  </a:lnTo>
                  <a:lnTo>
                    <a:pt x="2516" y="18415"/>
                  </a:lnTo>
                  <a:lnTo>
                    <a:pt x="2868" y="19073"/>
                  </a:lnTo>
                  <a:lnTo>
                    <a:pt x="3224" y="19720"/>
                  </a:lnTo>
                  <a:lnTo>
                    <a:pt x="3589" y="20344"/>
                  </a:lnTo>
                  <a:lnTo>
                    <a:pt x="3954" y="20945"/>
                  </a:lnTo>
                  <a:lnTo>
                    <a:pt x="4323" y="21535"/>
                  </a:lnTo>
                  <a:lnTo>
                    <a:pt x="4697" y="22114"/>
                  </a:lnTo>
                  <a:lnTo>
                    <a:pt x="5080" y="22670"/>
                  </a:lnTo>
                  <a:lnTo>
                    <a:pt x="5463" y="23203"/>
                  </a:lnTo>
                  <a:lnTo>
                    <a:pt x="5851" y="23714"/>
                  </a:lnTo>
                  <a:lnTo>
                    <a:pt x="5984" y="23226"/>
                  </a:lnTo>
                  <a:lnTo>
                    <a:pt x="6118" y="22749"/>
                  </a:lnTo>
                  <a:lnTo>
                    <a:pt x="6247" y="22261"/>
                  </a:lnTo>
                  <a:lnTo>
                    <a:pt x="6380" y="21751"/>
                  </a:lnTo>
                  <a:lnTo>
                    <a:pt x="6607" y="20832"/>
                  </a:lnTo>
                  <a:lnTo>
                    <a:pt x="6834" y="19913"/>
                  </a:lnTo>
                  <a:lnTo>
                    <a:pt x="7053" y="18982"/>
                  </a:lnTo>
                  <a:lnTo>
                    <a:pt x="7271" y="18052"/>
                  </a:lnTo>
                  <a:lnTo>
                    <a:pt x="7480" y="17122"/>
                  </a:lnTo>
                  <a:lnTo>
                    <a:pt x="7685" y="16180"/>
                  </a:lnTo>
                  <a:lnTo>
                    <a:pt x="7890" y="15238"/>
                  </a:lnTo>
                  <a:lnTo>
                    <a:pt x="8085" y="14296"/>
                  </a:lnTo>
                  <a:lnTo>
                    <a:pt x="8281" y="13343"/>
                  </a:lnTo>
                  <a:lnTo>
                    <a:pt x="8468" y="12390"/>
                  </a:lnTo>
                  <a:lnTo>
                    <a:pt x="8655" y="11437"/>
                  </a:lnTo>
                  <a:lnTo>
                    <a:pt x="8838" y="10473"/>
                  </a:lnTo>
                  <a:lnTo>
                    <a:pt x="9016" y="9508"/>
                  </a:lnTo>
                  <a:lnTo>
                    <a:pt x="9194" y="8544"/>
                  </a:lnTo>
                  <a:lnTo>
                    <a:pt x="9363" y="7580"/>
                  </a:lnTo>
                  <a:lnTo>
                    <a:pt x="9532" y="6604"/>
                  </a:lnTo>
                  <a:lnTo>
                    <a:pt x="7988" y="5015"/>
                  </a:lnTo>
                  <a:lnTo>
                    <a:pt x="7213" y="4210"/>
                  </a:lnTo>
                  <a:lnTo>
                    <a:pt x="6443" y="3393"/>
                  </a:lnTo>
                  <a:lnTo>
                    <a:pt x="5672" y="2565"/>
                  </a:lnTo>
                  <a:lnTo>
                    <a:pt x="4907" y="1725"/>
                  </a:lnTo>
                  <a:lnTo>
                    <a:pt x="4141" y="874"/>
                  </a:lnTo>
                  <a:lnTo>
                    <a:pt x="338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22;p49">
              <a:extLst>
                <a:ext uri="{FF2B5EF4-FFF2-40B4-BE49-F238E27FC236}">
                  <a16:creationId xmlns:a16="http://schemas.microsoft.com/office/drawing/2014/main" id="{B872018E-59DF-207D-AEC3-4E19A2FFB763}"/>
                </a:ext>
              </a:extLst>
            </p:cNvPr>
            <p:cNvSpPr/>
            <p:nvPr/>
          </p:nvSpPr>
          <p:spPr>
            <a:xfrm>
              <a:off x="4728250" y="-8967500"/>
              <a:ext cx="393250" cy="563925"/>
            </a:xfrm>
            <a:custGeom>
              <a:avLst/>
              <a:gdLst/>
              <a:ahLst/>
              <a:cxnLst/>
              <a:rect l="l" t="t" r="r" b="b"/>
              <a:pathLst>
                <a:path w="15730" h="22557" extrusionOk="0">
                  <a:moveTo>
                    <a:pt x="102" y="1"/>
                  </a:moveTo>
                  <a:lnTo>
                    <a:pt x="102" y="23"/>
                  </a:lnTo>
                  <a:lnTo>
                    <a:pt x="76" y="523"/>
                  </a:lnTo>
                  <a:lnTo>
                    <a:pt x="54" y="1022"/>
                  </a:lnTo>
                  <a:lnTo>
                    <a:pt x="31" y="1521"/>
                  </a:lnTo>
                  <a:lnTo>
                    <a:pt x="18" y="2009"/>
                  </a:lnTo>
                  <a:lnTo>
                    <a:pt x="9" y="2508"/>
                  </a:lnTo>
                  <a:lnTo>
                    <a:pt x="0" y="2996"/>
                  </a:lnTo>
                  <a:lnTo>
                    <a:pt x="0" y="3484"/>
                  </a:lnTo>
                  <a:lnTo>
                    <a:pt x="5" y="3972"/>
                  </a:lnTo>
                  <a:lnTo>
                    <a:pt x="9" y="4460"/>
                  </a:lnTo>
                  <a:lnTo>
                    <a:pt x="22" y="4948"/>
                  </a:lnTo>
                  <a:lnTo>
                    <a:pt x="36" y="5424"/>
                  </a:lnTo>
                  <a:lnTo>
                    <a:pt x="58" y="5912"/>
                  </a:lnTo>
                  <a:lnTo>
                    <a:pt x="80" y="6388"/>
                  </a:lnTo>
                  <a:lnTo>
                    <a:pt x="111" y="6865"/>
                  </a:lnTo>
                  <a:lnTo>
                    <a:pt x="143" y="7330"/>
                  </a:lnTo>
                  <a:lnTo>
                    <a:pt x="178" y="7795"/>
                  </a:lnTo>
                  <a:lnTo>
                    <a:pt x="218" y="8261"/>
                  </a:lnTo>
                  <a:lnTo>
                    <a:pt x="263" y="8726"/>
                  </a:lnTo>
                  <a:lnTo>
                    <a:pt x="312" y="9180"/>
                  </a:lnTo>
                  <a:lnTo>
                    <a:pt x="365" y="9633"/>
                  </a:lnTo>
                  <a:lnTo>
                    <a:pt x="423" y="10076"/>
                  </a:lnTo>
                  <a:lnTo>
                    <a:pt x="481" y="10518"/>
                  </a:lnTo>
                  <a:lnTo>
                    <a:pt x="548" y="10961"/>
                  </a:lnTo>
                  <a:lnTo>
                    <a:pt x="614" y="11392"/>
                  </a:lnTo>
                  <a:lnTo>
                    <a:pt x="686" y="11823"/>
                  </a:lnTo>
                  <a:lnTo>
                    <a:pt x="761" y="12243"/>
                  </a:lnTo>
                  <a:lnTo>
                    <a:pt x="842" y="12663"/>
                  </a:lnTo>
                  <a:lnTo>
                    <a:pt x="922" y="13071"/>
                  </a:lnTo>
                  <a:lnTo>
                    <a:pt x="1011" y="13480"/>
                  </a:lnTo>
                  <a:lnTo>
                    <a:pt x="1100" y="13877"/>
                  </a:lnTo>
                  <a:lnTo>
                    <a:pt x="1193" y="14274"/>
                  </a:lnTo>
                  <a:lnTo>
                    <a:pt x="1287" y="14660"/>
                  </a:lnTo>
                  <a:lnTo>
                    <a:pt x="1389" y="15046"/>
                  </a:lnTo>
                  <a:lnTo>
                    <a:pt x="1492" y="15420"/>
                  </a:lnTo>
                  <a:lnTo>
                    <a:pt x="1598" y="15783"/>
                  </a:lnTo>
                  <a:lnTo>
                    <a:pt x="1705" y="16146"/>
                  </a:lnTo>
                  <a:lnTo>
                    <a:pt x="1821" y="16486"/>
                  </a:lnTo>
                  <a:lnTo>
                    <a:pt x="1937" y="16838"/>
                  </a:lnTo>
                  <a:lnTo>
                    <a:pt x="2057" y="17167"/>
                  </a:lnTo>
                  <a:lnTo>
                    <a:pt x="2177" y="17496"/>
                  </a:lnTo>
                  <a:lnTo>
                    <a:pt x="2302" y="17814"/>
                  </a:lnTo>
                  <a:lnTo>
                    <a:pt x="2431" y="18132"/>
                  </a:lnTo>
                  <a:lnTo>
                    <a:pt x="2565" y="18427"/>
                  </a:lnTo>
                  <a:lnTo>
                    <a:pt x="2698" y="18722"/>
                  </a:lnTo>
                  <a:lnTo>
                    <a:pt x="2836" y="19005"/>
                  </a:lnTo>
                  <a:lnTo>
                    <a:pt x="2974" y="19278"/>
                  </a:lnTo>
                  <a:lnTo>
                    <a:pt x="3117" y="19550"/>
                  </a:lnTo>
                  <a:lnTo>
                    <a:pt x="3264" y="19799"/>
                  </a:lnTo>
                  <a:lnTo>
                    <a:pt x="3410" y="20049"/>
                  </a:lnTo>
                  <a:lnTo>
                    <a:pt x="3562" y="20287"/>
                  </a:lnTo>
                  <a:lnTo>
                    <a:pt x="3718" y="20503"/>
                  </a:lnTo>
                  <a:lnTo>
                    <a:pt x="3873" y="20719"/>
                  </a:lnTo>
                  <a:lnTo>
                    <a:pt x="4034" y="20923"/>
                  </a:lnTo>
                  <a:lnTo>
                    <a:pt x="4194" y="21116"/>
                  </a:lnTo>
                  <a:lnTo>
                    <a:pt x="4359" y="21297"/>
                  </a:lnTo>
                  <a:lnTo>
                    <a:pt x="4523" y="21467"/>
                  </a:lnTo>
                  <a:lnTo>
                    <a:pt x="4693" y="21626"/>
                  </a:lnTo>
                  <a:lnTo>
                    <a:pt x="4866" y="21774"/>
                  </a:lnTo>
                  <a:lnTo>
                    <a:pt x="5040" y="21910"/>
                  </a:lnTo>
                  <a:lnTo>
                    <a:pt x="5214" y="22035"/>
                  </a:lnTo>
                  <a:lnTo>
                    <a:pt x="5392" y="22148"/>
                  </a:lnTo>
                  <a:lnTo>
                    <a:pt x="5574" y="22250"/>
                  </a:lnTo>
                  <a:lnTo>
                    <a:pt x="5757" y="22330"/>
                  </a:lnTo>
                  <a:lnTo>
                    <a:pt x="5939" y="22409"/>
                  </a:lnTo>
                  <a:lnTo>
                    <a:pt x="6086" y="22454"/>
                  </a:lnTo>
                  <a:lnTo>
                    <a:pt x="6238" y="22489"/>
                  </a:lnTo>
                  <a:lnTo>
                    <a:pt x="6389" y="22523"/>
                  </a:lnTo>
                  <a:lnTo>
                    <a:pt x="6545" y="22545"/>
                  </a:lnTo>
                  <a:lnTo>
                    <a:pt x="6701" y="22557"/>
                  </a:lnTo>
                  <a:lnTo>
                    <a:pt x="6861" y="22557"/>
                  </a:lnTo>
                  <a:lnTo>
                    <a:pt x="7026" y="22545"/>
                  </a:lnTo>
                  <a:lnTo>
                    <a:pt x="7190" y="22534"/>
                  </a:lnTo>
                  <a:lnTo>
                    <a:pt x="7359" y="22511"/>
                  </a:lnTo>
                  <a:lnTo>
                    <a:pt x="7529" y="22477"/>
                  </a:lnTo>
                  <a:lnTo>
                    <a:pt x="7698" y="22432"/>
                  </a:lnTo>
                  <a:lnTo>
                    <a:pt x="7871" y="22386"/>
                  </a:lnTo>
                  <a:lnTo>
                    <a:pt x="8045" y="22330"/>
                  </a:lnTo>
                  <a:lnTo>
                    <a:pt x="8223" y="22262"/>
                  </a:lnTo>
                  <a:lnTo>
                    <a:pt x="8401" y="22182"/>
                  </a:lnTo>
                  <a:lnTo>
                    <a:pt x="8579" y="22103"/>
                  </a:lnTo>
                  <a:lnTo>
                    <a:pt x="8757" y="22012"/>
                  </a:lnTo>
                  <a:lnTo>
                    <a:pt x="8940" y="21910"/>
                  </a:lnTo>
                  <a:lnTo>
                    <a:pt x="9118" y="21808"/>
                  </a:lnTo>
                  <a:lnTo>
                    <a:pt x="9301" y="21683"/>
                  </a:lnTo>
                  <a:lnTo>
                    <a:pt x="9483" y="21558"/>
                  </a:lnTo>
                  <a:lnTo>
                    <a:pt x="9666" y="21433"/>
                  </a:lnTo>
                  <a:lnTo>
                    <a:pt x="9848" y="21286"/>
                  </a:lnTo>
                  <a:lnTo>
                    <a:pt x="10031" y="21138"/>
                  </a:lnTo>
                  <a:lnTo>
                    <a:pt x="10218" y="20991"/>
                  </a:lnTo>
                  <a:lnTo>
                    <a:pt x="10400" y="20821"/>
                  </a:lnTo>
                  <a:lnTo>
                    <a:pt x="10578" y="20650"/>
                  </a:lnTo>
                  <a:lnTo>
                    <a:pt x="10761" y="20469"/>
                  </a:lnTo>
                  <a:lnTo>
                    <a:pt x="10943" y="20287"/>
                  </a:lnTo>
                  <a:lnTo>
                    <a:pt x="11122" y="20094"/>
                  </a:lnTo>
                  <a:lnTo>
                    <a:pt x="11304" y="19890"/>
                  </a:lnTo>
                  <a:lnTo>
                    <a:pt x="11482" y="19686"/>
                  </a:lnTo>
                  <a:lnTo>
                    <a:pt x="11656" y="19470"/>
                  </a:lnTo>
                  <a:lnTo>
                    <a:pt x="11834" y="19244"/>
                  </a:lnTo>
                  <a:lnTo>
                    <a:pt x="12007" y="19017"/>
                  </a:lnTo>
                  <a:lnTo>
                    <a:pt x="12177" y="18778"/>
                  </a:lnTo>
                  <a:lnTo>
                    <a:pt x="12350" y="18540"/>
                  </a:lnTo>
                  <a:lnTo>
                    <a:pt x="12515" y="18290"/>
                  </a:lnTo>
                  <a:lnTo>
                    <a:pt x="12684" y="18030"/>
                  </a:lnTo>
                  <a:lnTo>
                    <a:pt x="12844" y="17757"/>
                  </a:lnTo>
                  <a:lnTo>
                    <a:pt x="13009" y="17496"/>
                  </a:lnTo>
                  <a:lnTo>
                    <a:pt x="13165" y="17213"/>
                  </a:lnTo>
                  <a:lnTo>
                    <a:pt x="13325" y="16929"/>
                  </a:lnTo>
                  <a:lnTo>
                    <a:pt x="13477" y="16634"/>
                  </a:lnTo>
                  <a:lnTo>
                    <a:pt x="13628" y="16339"/>
                  </a:lnTo>
                  <a:lnTo>
                    <a:pt x="13775" y="16033"/>
                  </a:lnTo>
                  <a:lnTo>
                    <a:pt x="13917" y="15726"/>
                  </a:lnTo>
                  <a:lnTo>
                    <a:pt x="14060" y="15409"/>
                  </a:lnTo>
                  <a:lnTo>
                    <a:pt x="14198" y="15080"/>
                  </a:lnTo>
                  <a:lnTo>
                    <a:pt x="14332" y="14751"/>
                  </a:lnTo>
                  <a:lnTo>
                    <a:pt x="14461" y="14421"/>
                  </a:lnTo>
                  <a:lnTo>
                    <a:pt x="14585" y="14070"/>
                  </a:lnTo>
                  <a:lnTo>
                    <a:pt x="14705" y="13729"/>
                  </a:lnTo>
                  <a:lnTo>
                    <a:pt x="14826" y="13366"/>
                  </a:lnTo>
                  <a:lnTo>
                    <a:pt x="14937" y="13015"/>
                  </a:lnTo>
                  <a:lnTo>
                    <a:pt x="15044" y="12640"/>
                  </a:lnTo>
                  <a:lnTo>
                    <a:pt x="15151" y="12277"/>
                  </a:lnTo>
                  <a:lnTo>
                    <a:pt x="15249" y="11891"/>
                  </a:lnTo>
                  <a:lnTo>
                    <a:pt x="15342" y="11517"/>
                  </a:lnTo>
                  <a:lnTo>
                    <a:pt x="15431" y="11120"/>
                  </a:lnTo>
                  <a:lnTo>
                    <a:pt x="15511" y="10734"/>
                  </a:lnTo>
                  <a:lnTo>
                    <a:pt x="15591" y="10326"/>
                  </a:lnTo>
                  <a:lnTo>
                    <a:pt x="15663" y="9928"/>
                  </a:lnTo>
                  <a:lnTo>
                    <a:pt x="15729" y="9520"/>
                  </a:lnTo>
                  <a:lnTo>
                    <a:pt x="14750" y="8930"/>
                  </a:lnTo>
                  <a:lnTo>
                    <a:pt x="13775" y="8317"/>
                  </a:lnTo>
                  <a:lnTo>
                    <a:pt x="12800" y="7705"/>
                  </a:lnTo>
                  <a:lnTo>
                    <a:pt x="11825" y="7081"/>
                  </a:lnTo>
                  <a:lnTo>
                    <a:pt x="9879" y="5833"/>
                  </a:lnTo>
                  <a:lnTo>
                    <a:pt x="7929" y="4573"/>
                  </a:lnTo>
                  <a:lnTo>
                    <a:pt x="6959" y="3949"/>
                  </a:lnTo>
                  <a:lnTo>
                    <a:pt x="5984" y="3336"/>
                  </a:lnTo>
                  <a:lnTo>
                    <a:pt x="5009" y="2735"/>
                  </a:lnTo>
                  <a:lnTo>
                    <a:pt x="4034" y="2156"/>
                  </a:lnTo>
                  <a:lnTo>
                    <a:pt x="3054" y="1578"/>
                  </a:lnTo>
                  <a:lnTo>
                    <a:pt x="2075" y="1033"/>
                  </a:lnTo>
                  <a:lnTo>
                    <a:pt x="1091" y="500"/>
                  </a:lnTo>
                  <a:lnTo>
                    <a:pt x="597" y="250"/>
                  </a:lnTo>
                  <a:lnTo>
                    <a:pt x="10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23;p49">
              <a:extLst>
                <a:ext uri="{FF2B5EF4-FFF2-40B4-BE49-F238E27FC236}">
                  <a16:creationId xmlns:a16="http://schemas.microsoft.com/office/drawing/2014/main" id="{926F1FDD-7AD0-D7AF-6DF7-D1FDF9711C2F}"/>
                </a:ext>
              </a:extLst>
            </p:cNvPr>
            <p:cNvSpPr/>
            <p:nvPr/>
          </p:nvSpPr>
          <p:spPr>
            <a:xfrm>
              <a:off x="4711775" y="-7869775"/>
              <a:ext cx="213600" cy="532725"/>
            </a:xfrm>
            <a:custGeom>
              <a:avLst/>
              <a:gdLst/>
              <a:ahLst/>
              <a:cxnLst/>
              <a:rect l="l" t="t" r="r" b="b"/>
              <a:pathLst>
                <a:path w="8544" h="21309" extrusionOk="0">
                  <a:moveTo>
                    <a:pt x="2435" y="1"/>
                  </a:moveTo>
                  <a:lnTo>
                    <a:pt x="2306" y="920"/>
                  </a:lnTo>
                  <a:lnTo>
                    <a:pt x="2177" y="1839"/>
                  </a:lnTo>
                  <a:lnTo>
                    <a:pt x="2044" y="2747"/>
                  </a:lnTo>
                  <a:lnTo>
                    <a:pt x="1906" y="3654"/>
                  </a:lnTo>
                  <a:lnTo>
                    <a:pt x="1763" y="4562"/>
                  </a:lnTo>
                  <a:lnTo>
                    <a:pt x="1621" y="5470"/>
                  </a:lnTo>
                  <a:lnTo>
                    <a:pt x="1474" y="6366"/>
                  </a:lnTo>
                  <a:lnTo>
                    <a:pt x="1322" y="7274"/>
                  </a:lnTo>
                  <a:lnTo>
                    <a:pt x="1171" y="8159"/>
                  </a:lnTo>
                  <a:lnTo>
                    <a:pt x="1011" y="9055"/>
                  </a:lnTo>
                  <a:lnTo>
                    <a:pt x="851" y="9940"/>
                  </a:lnTo>
                  <a:lnTo>
                    <a:pt x="690" y="10825"/>
                  </a:lnTo>
                  <a:lnTo>
                    <a:pt x="521" y="11699"/>
                  </a:lnTo>
                  <a:lnTo>
                    <a:pt x="352" y="12572"/>
                  </a:lnTo>
                  <a:lnTo>
                    <a:pt x="178" y="13446"/>
                  </a:lnTo>
                  <a:lnTo>
                    <a:pt x="0" y="14308"/>
                  </a:lnTo>
                  <a:lnTo>
                    <a:pt x="757" y="15136"/>
                  </a:lnTo>
                  <a:lnTo>
                    <a:pt x="1514" y="15976"/>
                  </a:lnTo>
                  <a:lnTo>
                    <a:pt x="2271" y="16838"/>
                  </a:lnTo>
                  <a:lnTo>
                    <a:pt x="3023" y="17712"/>
                  </a:lnTo>
                  <a:lnTo>
                    <a:pt x="3771" y="18597"/>
                  </a:lnTo>
                  <a:lnTo>
                    <a:pt x="4519" y="19493"/>
                  </a:lnTo>
                  <a:lnTo>
                    <a:pt x="5263" y="20401"/>
                  </a:lnTo>
                  <a:lnTo>
                    <a:pt x="6011" y="21309"/>
                  </a:lnTo>
                  <a:lnTo>
                    <a:pt x="6198" y="20151"/>
                  </a:lnTo>
                  <a:lnTo>
                    <a:pt x="6380" y="18983"/>
                  </a:lnTo>
                  <a:lnTo>
                    <a:pt x="6563" y="17814"/>
                  </a:lnTo>
                  <a:lnTo>
                    <a:pt x="6736" y="16645"/>
                  </a:lnTo>
                  <a:lnTo>
                    <a:pt x="6905" y="15465"/>
                  </a:lnTo>
                  <a:lnTo>
                    <a:pt x="7075" y="14285"/>
                  </a:lnTo>
                  <a:lnTo>
                    <a:pt x="7235" y="13094"/>
                  </a:lnTo>
                  <a:lnTo>
                    <a:pt x="7395" y="11914"/>
                  </a:lnTo>
                  <a:lnTo>
                    <a:pt x="7551" y="10711"/>
                  </a:lnTo>
                  <a:lnTo>
                    <a:pt x="7702" y="9520"/>
                  </a:lnTo>
                  <a:lnTo>
                    <a:pt x="7854" y="8317"/>
                  </a:lnTo>
                  <a:lnTo>
                    <a:pt x="7996" y="7115"/>
                  </a:lnTo>
                  <a:lnTo>
                    <a:pt x="8139" y="5912"/>
                  </a:lnTo>
                  <a:lnTo>
                    <a:pt x="8277" y="4698"/>
                  </a:lnTo>
                  <a:lnTo>
                    <a:pt x="8410" y="3484"/>
                  </a:lnTo>
                  <a:lnTo>
                    <a:pt x="8544" y="2259"/>
                  </a:lnTo>
                  <a:lnTo>
                    <a:pt x="8165" y="2066"/>
                  </a:lnTo>
                  <a:lnTo>
                    <a:pt x="7787" y="1873"/>
                  </a:lnTo>
                  <a:lnTo>
                    <a:pt x="7404" y="1691"/>
                  </a:lnTo>
                  <a:lnTo>
                    <a:pt x="7026" y="1521"/>
                  </a:lnTo>
                  <a:lnTo>
                    <a:pt x="6647" y="1362"/>
                  </a:lnTo>
                  <a:lnTo>
                    <a:pt x="6264" y="1215"/>
                  </a:lnTo>
                  <a:lnTo>
                    <a:pt x="5886" y="1067"/>
                  </a:lnTo>
                  <a:lnTo>
                    <a:pt x="5503" y="931"/>
                  </a:lnTo>
                  <a:lnTo>
                    <a:pt x="4742" y="670"/>
                  </a:lnTo>
                  <a:lnTo>
                    <a:pt x="3976" y="432"/>
                  </a:lnTo>
                  <a:lnTo>
                    <a:pt x="3210" y="216"/>
                  </a:lnTo>
                  <a:lnTo>
                    <a:pt x="243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24;p49">
              <a:extLst>
                <a:ext uri="{FF2B5EF4-FFF2-40B4-BE49-F238E27FC236}">
                  <a16:creationId xmlns:a16="http://schemas.microsoft.com/office/drawing/2014/main" id="{8347B634-2B2C-83B9-8B88-D1DF2A7DC470}"/>
                </a:ext>
              </a:extLst>
            </p:cNvPr>
            <p:cNvSpPr/>
            <p:nvPr/>
          </p:nvSpPr>
          <p:spPr>
            <a:xfrm>
              <a:off x="4780225" y="-8339775"/>
              <a:ext cx="192250" cy="484500"/>
            </a:xfrm>
            <a:custGeom>
              <a:avLst/>
              <a:gdLst/>
              <a:ahLst/>
              <a:cxnLst/>
              <a:rect l="l" t="t" r="r" b="b"/>
              <a:pathLst>
                <a:path w="7690" h="19380" extrusionOk="0">
                  <a:moveTo>
                    <a:pt x="1518" y="0"/>
                  </a:moveTo>
                  <a:lnTo>
                    <a:pt x="1456" y="1056"/>
                  </a:lnTo>
                  <a:lnTo>
                    <a:pt x="1389" y="2099"/>
                  </a:lnTo>
                  <a:lnTo>
                    <a:pt x="1323" y="3143"/>
                  </a:lnTo>
                  <a:lnTo>
                    <a:pt x="1247" y="4187"/>
                  </a:lnTo>
                  <a:lnTo>
                    <a:pt x="1167" y="5231"/>
                  </a:lnTo>
                  <a:lnTo>
                    <a:pt x="1082" y="6275"/>
                  </a:lnTo>
                  <a:lnTo>
                    <a:pt x="993" y="7319"/>
                  </a:lnTo>
                  <a:lnTo>
                    <a:pt x="900" y="8351"/>
                  </a:lnTo>
                  <a:lnTo>
                    <a:pt x="802" y="9395"/>
                  </a:lnTo>
                  <a:lnTo>
                    <a:pt x="699" y="10427"/>
                  </a:lnTo>
                  <a:lnTo>
                    <a:pt x="592" y="11460"/>
                  </a:lnTo>
                  <a:lnTo>
                    <a:pt x="486" y="12492"/>
                  </a:lnTo>
                  <a:lnTo>
                    <a:pt x="370" y="13525"/>
                  </a:lnTo>
                  <a:lnTo>
                    <a:pt x="250" y="14546"/>
                  </a:lnTo>
                  <a:lnTo>
                    <a:pt x="125" y="15567"/>
                  </a:lnTo>
                  <a:lnTo>
                    <a:pt x="0" y="16588"/>
                  </a:lnTo>
                  <a:lnTo>
                    <a:pt x="374" y="16645"/>
                  </a:lnTo>
                  <a:lnTo>
                    <a:pt x="753" y="16713"/>
                  </a:lnTo>
                  <a:lnTo>
                    <a:pt x="1131" y="16793"/>
                  </a:lnTo>
                  <a:lnTo>
                    <a:pt x="1510" y="16895"/>
                  </a:lnTo>
                  <a:lnTo>
                    <a:pt x="1888" y="17019"/>
                  </a:lnTo>
                  <a:lnTo>
                    <a:pt x="2262" y="17167"/>
                  </a:lnTo>
                  <a:lnTo>
                    <a:pt x="2640" y="17314"/>
                  </a:lnTo>
                  <a:lnTo>
                    <a:pt x="3014" y="17496"/>
                  </a:lnTo>
                  <a:lnTo>
                    <a:pt x="3393" y="17678"/>
                  </a:lnTo>
                  <a:lnTo>
                    <a:pt x="3767" y="17882"/>
                  </a:lnTo>
                  <a:lnTo>
                    <a:pt x="4141" y="18097"/>
                  </a:lnTo>
                  <a:lnTo>
                    <a:pt x="4510" y="18324"/>
                  </a:lnTo>
                  <a:lnTo>
                    <a:pt x="4880" y="18574"/>
                  </a:lnTo>
                  <a:lnTo>
                    <a:pt x="5249" y="18824"/>
                  </a:lnTo>
                  <a:lnTo>
                    <a:pt x="5614" y="19096"/>
                  </a:lnTo>
                  <a:lnTo>
                    <a:pt x="5979" y="19379"/>
                  </a:lnTo>
                  <a:lnTo>
                    <a:pt x="6215" y="17042"/>
                  </a:lnTo>
                  <a:lnTo>
                    <a:pt x="6447" y="14705"/>
                  </a:lnTo>
                  <a:lnTo>
                    <a:pt x="6670" y="12345"/>
                  </a:lnTo>
                  <a:lnTo>
                    <a:pt x="6883" y="9985"/>
                  </a:lnTo>
                  <a:lnTo>
                    <a:pt x="7092" y="7614"/>
                  </a:lnTo>
                  <a:lnTo>
                    <a:pt x="7293" y="5242"/>
                  </a:lnTo>
                  <a:lnTo>
                    <a:pt x="7493" y="2848"/>
                  </a:lnTo>
                  <a:lnTo>
                    <a:pt x="7689" y="454"/>
                  </a:lnTo>
                  <a:lnTo>
                    <a:pt x="7689" y="454"/>
                  </a:lnTo>
                  <a:lnTo>
                    <a:pt x="7400" y="647"/>
                  </a:lnTo>
                  <a:lnTo>
                    <a:pt x="7115" y="829"/>
                  </a:lnTo>
                  <a:lnTo>
                    <a:pt x="6825" y="999"/>
                  </a:lnTo>
                  <a:lnTo>
                    <a:pt x="6545" y="1146"/>
                  </a:lnTo>
                  <a:lnTo>
                    <a:pt x="6260" y="1271"/>
                  </a:lnTo>
                  <a:lnTo>
                    <a:pt x="5979" y="1385"/>
                  </a:lnTo>
                  <a:lnTo>
                    <a:pt x="5703" y="1475"/>
                  </a:lnTo>
                  <a:lnTo>
                    <a:pt x="5432" y="1555"/>
                  </a:lnTo>
                  <a:lnTo>
                    <a:pt x="5165" y="1612"/>
                  </a:lnTo>
                  <a:lnTo>
                    <a:pt x="4898" y="1646"/>
                  </a:lnTo>
                  <a:lnTo>
                    <a:pt x="4639" y="1668"/>
                  </a:lnTo>
                  <a:lnTo>
                    <a:pt x="4386" y="1668"/>
                  </a:lnTo>
                  <a:lnTo>
                    <a:pt x="4136" y="1646"/>
                  </a:lnTo>
                  <a:lnTo>
                    <a:pt x="3896" y="1600"/>
                  </a:lnTo>
                  <a:lnTo>
                    <a:pt x="3660" y="1544"/>
                  </a:lnTo>
                  <a:lnTo>
                    <a:pt x="3433" y="1464"/>
                  </a:lnTo>
                  <a:lnTo>
                    <a:pt x="3179" y="1362"/>
                  </a:lnTo>
                  <a:lnTo>
                    <a:pt x="2930" y="1237"/>
                  </a:lnTo>
                  <a:lnTo>
                    <a:pt x="2685" y="1078"/>
                  </a:lnTo>
                  <a:lnTo>
                    <a:pt x="2444" y="908"/>
                  </a:lnTo>
                  <a:lnTo>
                    <a:pt x="2208" y="704"/>
                  </a:lnTo>
                  <a:lnTo>
                    <a:pt x="1973" y="488"/>
                  </a:lnTo>
                  <a:lnTo>
                    <a:pt x="1741" y="250"/>
                  </a:lnTo>
                  <a:lnTo>
                    <a:pt x="151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25;p49">
              <a:extLst>
                <a:ext uri="{FF2B5EF4-FFF2-40B4-BE49-F238E27FC236}">
                  <a16:creationId xmlns:a16="http://schemas.microsoft.com/office/drawing/2014/main" id="{1F3A3A29-058F-3E5B-634C-719CB4AA790D}"/>
                </a:ext>
              </a:extLst>
            </p:cNvPr>
            <p:cNvSpPr/>
            <p:nvPr/>
          </p:nvSpPr>
          <p:spPr>
            <a:xfrm>
              <a:off x="3970825" y="-11134875"/>
              <a:ext cx="352400" cy="900900"/>
            </a:xfrm>
            <a:custGeom>
              <a:avLst/>
              <a:gdLst/>
              <a:ahLst/>
              <a:cxnLst/>
              <a:rect l="l" t="t" r="r" b="b"/>
              <a:pathLst>
                <a:path w="14096" h="36036" extrusionOk="0">
                  <a:moveTo>
                    <a:pt x="7631" y="2996"/>
                  </a:moveTo>
                  <a:lnTo>
                    <a:pt x="7885" y="3019"/>
                  </a:lnTo>
                  <a:lnTo>
                    <a:pt x="8134" y="3053"/>
                  </a:lnTo>
                  <a:lnTo>
                    <a:pt x="8388" y="3109"/>
                  </a:lnTo>
                  <a:lnTo>
                    <a:pt x="8637" y="3189"/>
                  </a:lnTo>
                  <a:lnTo>
                    <a:pt x="8629" y="3280"/>
                  </a:lnTo>
                  <a:lnTo>
                    <a:pt x="8624" y="3370"/>
                  </a:lnTo>
                  <a:lnTo>
                    <a:pt x="8624" y="3461"/>
                  </a:lnTo>
                  <a:lnTo>
                    <a:pt x="8624" y="3552"/>
                  </a:lnTo>
                  <a:lnTo>
                    <a:pt x="8629" y="3654"/>
                  </a:lnTo>
                  <a:lnTo>
                    <a:pt x="8633" y="3745"/>
                  </a:lnTo>
                  <a:lnTo>
                    <a:pt x="8642" y="3836"/>
                  </a:lnTo>
                  <a:lnTo>
                    <a:pt x="8655" y="3915"/>
                  </a:lnTo>
                  <a:lnTo>
                    <a:pt x="8669" y="3994"/>
                  </a:lnTo>
                  <a:lnTo>
                    <a:pt x="8686" y="4074"/>
                  </a:lnTo>
                  <a:lnTo>
                    <a:pt x="8709" y="4142"/>
                  </a:lnTo>
                  <a:lnTo>
                    <a:pt x="8735" y="4210"/>
                  </a:lnTo>
                  <a:lnTo>
                    <a:pt x="8762" y="4267"/>
                  </a:lnTo>
                  <a:lnTo>
                    <a:pt x="8793" y="4312"/>
                  </a:lnTo>
                  <a:lnTo>
                    <a:pt x="8824" y="4357"/>
                  </a:lnTo>
                  <a:lnTo>
                    <a:pt x="8865" y="4380"/>
                  </a:lnTo>
                  <a:lnTo>
                    <a:pt x="9029" y="4482"/>
                  </a:lnTo>
                  <a:lnTo>
                    <a:pt x="9194" y="4596"/>
                  </a:lnTo>
                  <a:lnTo>
                    <a:pt x="9354" y="4732"/>
                  </a:lnTo>
                  <a:lnTo>
                    <a:pt x="9510" y="4868"/>
                  </a:lnTo>
                  <a:lnTo>
                    <a:pt x="9666" y="5016"/>
                  </a:lnTo>
                  <a:lnTo>
                    <a:pt x="9817" y="5186"/>
                  </a:lnTo>
                  <a:lnTo>
                    <a:pt x="9964" y="5356"/>
                  </a:lnTo>
                  <a:lnTo>
                    <a:pt x="10107" y="5549"/>
                  </a:lnTo>
                  <a:lnTo>
                    <a:pt x="10249" y="5742"/>
                  </a:lnTo>
                  <a:lnTo>
                    <a:pt x="10392" y="5957"/>
                  </a:lnTo>
                  <a:lnTo>
                    <a:pt x="10525" y="6173"/>
                  </a:lnTo>
                  <a:lnTo>
                    <a:pt x="10659" y="6400"/>
                  </a:lnTo>
                  <a:lnTo>
                    <a:pt x="10788" y="6638"/>
                  </a:lnTo>
                  <a:lnTo>
                    <a:pt x="10913" y="6888"/>
                  </a:lnTo>
                  <a:lnTo>
                    <a:pt x="11037" y="7137"/>
                  </a:lnTo>
                  <a:lnTo>
                    <a:pt x="11157" y="7410"/>
                  </a:lnTo>
                  <a:lnTo>
                    <a:pt x="11273" y="7682"/>
                  </a:lnTo>
                  <a:lnTo>
                    <a:pt x="11384" y="7965"/>
                  </a:lnTo>
                  <a:lnTo>
                    <a:pt x="11491" y="8249"/>
                  </a:lnTo>
                  <a:lnTo>
                    <a:pt x="11598" y="8555"/>
                  </a:lnTo>
                  <a:lnTo>
                    <a:pt x="11701" y="8862"/>
                  </a:lnTo>
                  <a:lnTo>
                    <a:pt x="11798" y="9180"/>
                  </a:lnTo>
                  <a:lnTo>
                    <a:pt x="11892" y="9497"/>
                  </a:lnTo>
                  <a:lnTo>
                    <a:pt x="11981" y="9826"/>
                  </a:lnTo>
                  <a:lnTo>
                    <a:pt x="12070" y="10155"/>
                  </a:lnTo>
                  <a:lnTo>
                    <a:pt x="12150" y="10496"/>
                  </a:lnTo>
                  <a:lnTo>
                    <a:pt x="12230" y="10847"/>
                  </a:lnTo>
                  <a:lnTo>
                    <a:pt x="12306" y="11199"/>
                  </a:lnTo>
                  <a:lnTo>
                    <a:pt x="12377" y="11562"/>
                  </a:lnTo>
                  <a:lnTo>
                    <a:pt x="12444" y="11925"/>
                  </a:lnTo>
                  <a:lnTo>
                    <a:pt x="12506" y="12288"/>
                  </a:lnTo>
                  <a:lnTo>
                    <a:pt x="12564" y="12663"/>
                  </a:lnTo>
                  <a:lnTo>
                    <a:pt x="12622" y="13049"/>
                  </a:lnTo>
                  <a:lnTo>
                    <a:pt x="12671" y="13434"/>
                  </a:lnTo>
                  <a:lnTo>
                    <a:pt x="12716" y="13820"/>
                  </a:lnTo>
                  <a:lnTo>
                    <a:pt x="12760" y="14206"/>
                  </a:lnTo>
                  <a:lnTo>
                    <a:pt x="12796" y="14603"/>
                  </a:lnTo>
                  <a:lnTo>
                    <a:pt x="12831" y="15000"/>
                  </a:lnTo>
                  <a:lnTo>
                    <a:pt x="12858" y="15397"/>
                  </a:lnTo>
                  <a:lnTo>
                    <a:pt x="12885" y="15806"/>
                  </a:lnTo>
                  <a:lnTo>
                    <a:pt x="12903" y="16203"/>
                  </a:lnTo>
                  <a:lnTo>
                    <a:pt x="12920" y="16611"/>
                  </a:lnTo>
                  <a:lnTo>
                    <a:pt x="12929" y="17020"/>
                  </a:lnTo>
                  <a:lnTo>
                    <a:pt x="12938" y="17439"/>
                  </a:lnTo>
                  <a:lnTo>
                    <a:pt x="12938" y="17848"/>
                  </a:lnTo>
                  <a:lnTo>
                    <a:pt x="12938" y="18256"/>
                  </a:lnTo>
                  <a:lnTo>
                    <a:pt x="12929" y="18676"/>
                  </a:lnTo>
                  <a:lnTo>
                    <a:pt x="12916" y="19085"/>
                  </a:lnTo>
                  <a:lnTo>
                    <a:pt x="12898" y="19504"/>
                  </a:lnTo>
                  <a:lnTo>
                    <a:pt x="12876" y="19924"/>
                  </a:lnTo>
                  <a:lnTo>
                    <a:pt x="12849" y="20333"/>
                  </a:lnTo>
                  <a:lnTo>
                    <a:pt x="12818" y="20752"/>
                  </a:lnTo>
                  <a:lnTo>
                    <a:pt x="12778" y="21161"/>
                  </a:lnTo>
                  <a:lnTo>
                    <a:pt x="12738" y="21581"/>
                  </a:lnTo>
                  <a:lnTo>
                    <a:pt x="12689" y="21989"/>
                  </a:lnTo>
                  <a:lnTo>
                    <a:pt x="12640" y="22398"/>
                  </a:lnTo>
                  <a:lnTo>
                    <a:pt x="12582" y="22806"/>
                  </a:lnTo>
                  <a:lnTo>
                    <a:pt x="12515" y="23215"/>
                  </a:lnTo>
                  <a:lnTo>
                    <a:pt x="12448" y="23612"/>
                  </a:lnTo>
                  <a:lnTo>
                    <a:pt x="12377" y="24020"/>
                  </a:lnTo>
                  <a:lnTo>
                    <a:pt x="12297" y="24417"/>
                  </a:lnTo>
                  <a:lnTo>
                    <a:pt x="12213" y="24814"/>
                  </a:lnTo>
                  <a:lnTo>
                    <a:pt x="12123" y="25200"/>
                  </a:lnTo>
                  <a:lnTo>
                    <a:pt x="12026" y="25597"/>
                  </a:lnTo>
                  <a:lnTo>
                    <a:pt x="11954" y="25881"/>
                  </a:lnTo>
                  <a:lnTo>
                    <a:pt x="11879" y="26153"/>
                  </a:lnTo>
                  <a:lnTo>
                    <a:pt x="11803" y="26425"/>
                  </a:lnTo>
                  <a:lnTo>
                    <a:pt x="11723" y="26698"/>
                  </a:lnTo>
                  <a:lnTo>
                    <a:pt x="11643" y="26959"/>
                  </a:lnTo>
                  <a:lnTo>
                    <a:pt x="11563" y="27220"/>
                  </a:lnTo>
                  <a:lnTo>
                    <a:pt x="11478" y="27469"/>
                  </a:lnTo>
                  <a:lnTo>
                    <a:pt x="11389" y="27719"/>
                  </a:lnTo>
                  <a:lnTo>
                    <a:pt x="11215" y="28195"/>
                  </a:lnTo>
                  <a:lnTo>
                    <a:pt x="11028" y="28649"/>
                  </a:lnTo>
                  <a:lnTo>
                    <a:pt x="10841" y="29080"/>
                  </a:lnTo>
                  <a:lnTo>
                    <a:pt x="10645" y="29500"/>
                  </a:lnTo>
                  <a:lnTo>
                    <a:pt x="10445" y="29886"/>
                  </a:lnTo>
                  <a:lnTo>
                    <a:pt x="10240" y="30260"/>
                  </a:lnTo>
                  <a:lnTo>
                    <a:pt x="10027" y="30601"/>
                  </a:lnTo>
                  <a:lnTo>
                    <a:pt x="9813" y="30930"/>
                  </a:lnTo>
                  <a:lnTo>
                    <a:pt x="9590" y="31225"/>
                  </a:lnTo>
                  <a:lnTo>
                    <a:pt x="9368" y="31497"/>
                  </a:lnTo>
                  <a:lnTo>
                    <a:pt x="9141" y="31747"/>
                  </a:lnTo>
                  <a:lnTo>
                    <a:pt x="8909" y="31985"/>
                  </a:lnTo>
                  <a:lnTo>
                    <a:pt x="8673" y="32189"/>
                  </a:lnTo>
                  <a:lnTo>
                    <a:pt x="8437" y="32371"/>
                  </a:lnTo>
                  <a:lnTo>
                    <a:pt x="8197" y="32518"/>
                  </a:lnTo>
                  <a:lnTo>
                    <a:pt x="7956" y="32654"/>
                  </a:lnTo>
                  <a:lnTo>
                    <a:pt x="7716" y="32757"/>
                  </a:lnTo>
                  <a:lnTo>
                    <a:pt x="7467" y="32836"/>
                  </a:lnTo>
                  <a:lnTo>
                    <a:pt x="7222" y="32893"/>
                  </a:lnTo>
                  <a:lnTo>
                    <a:pt x="6977" y="32927"/>
                  </a:lnTo>
                  <a:lnTo>
                    <a:pt x="6728" y="32927"/>
                  </a:lnTo>
                  <a:lnTo>
                    <a:pt x="6478" y="32904"/>
                  </a:lnTo>
                  <a:lnTo>
                    <a:pt x="6233" y="32859"/>
                  </a:lnTo>
                  <a:lnTo>
                    <a:pt x="5984" y="32791"/>
                  </a:lnTo>
                  <a:lnTo>
                    <a:pt x="5735" y="32689"/>
                  </a:lnTo>
                  <a:lnTo>
                    <a:pt x="5490" y="32564"/>
                  </a:lnTo>
                  <a:lnTo>
                    <a:pt x="5365" y="32484"/>
                  </a:lnTo>
                  <a:lnTo>
                    <a:pt x="5245" y="32405"/>
                  </a:lnTo>
                  <a:lnTo>
                    <a:pt x="5120" y="32314"/>
                  </a:lnTo>
                  <a:lnTo>
                    <a:pt x="5000" y="32223"/>
                  </a:lnTo>
                  <a:lnTo>
                    <a:pt x="4849" y="32099"/>
                  </a:lnTo>
                  <a:lnTo>
                    <a:pt x="4697" y="31951"/>
                  </a:lnTo>
                  <a:lnTo>
                    <a:pt x="4550" y="31804"/>
                  </a:lnTo>
                  <a:lnTo>
                    <a:pt x="4408" y="31645"/>
                  </a:lnTo>
                  <a:lnTo>
                    <a:pt x="4265" y="31474"/>
                  </a:lnTo>
                  <a:lnTo>
                    <a:pt x="4127" y="31304"/>
                  </a:lnTo>
                  <a:lnTo>
                    <a:pt x="3989" y="31111"/>
                  </a:lnTo>
                  <a:lnTo>
                    <a:pt x="3856" y="30919"/>
                  </a:lnTo>
                  <a:lnTo>
                    <a:pt x="3727" y="30703"/>
                  </a:lnTo>
                  <a:lnTo>
                    <a:pt x="3598" y="30499"/>
                  </a:lnTo>
                  <a:lnTo>
                    <a:pt x="3473" y="30272"/>
                  </a:lnTo>
                  <a:lnTo>
                    <a:pt x="3353" y="30034"/>
                  </a:lnTo>
                  <a:lnTo>
                    <a:pt x="3233" y="29795"/>
                  </a:lnTo>
                  <a:lnTo>
                    <a:pt x="3117" y="29546"/>
                  </a:lnTo>
                  <a:lnTo>
                    <a:pt x="3006" y="29296"/>
                  </a:lnTo>
                  <a:lnTo>
                    <a:pt x="2894" y="29035"/>
                  </a:lnTo>
                  <a:lnTo>
                    <a:pt x="2787" y="28763"/>
                  </a:lnTo>
                  <a:lnTo>
                    <a:pt x="2685" y="28479"/>
                  </a:lnTo>
                  <a:lnTo>
                    <a:pt x="2583" y="28195"/>
                  </a:lnTo>
                  <a:lnTo>
                    <a:pt x="2485" y="27912"/>
                  </a:lnTo>
                  <a:lnTo>
                    <a:pt x="2391" y="27605"/>
                  </a:lnTo>
                  <a:lnTo>
                    <a:pt x="2302" y="27310"/>
                  </a:lnTo>
                  <a:lnTo>
                    <a:pt x="2213" y="26993"/>
                  </a:lnTo>
                  <a:lnTo>
                    <a:pt x="2128" y="26675"/>
                  </a:lnTo>
                  <a:lnTo>
                    <a:pt x="2048" y="26357"/>
                  </a:lnTo>
                  <a:lnTo>
                    <a:pt x="1968" y="26028"/>
                  </a:lnTo>
                  <a:lnTo>
                    <a:pt x="1892" y="25699"/>
                  </a:lnTo>
                  <a:lnTo>
                    <a:pt x="1821" y="25359"/>
                  </a:lnTo>
                  <a:lnTo>
                    <a:pt x="1754" y="25019"/>
                  </a:lnTo>
                  <a:lnTo>
                    <a:pt x="1692" y="24667"/>
                  </a:lnTo>
                  <a:lnTo>
                    <a:pt x="1630" y="24315"/>
                  </a:lnTo>
                  <a:lnTo>
                    <a:pt x="1572" y="23963"/>
                  </a:lnTo>
                  <a:lnTo>
                    <a:pt x="1519" y="23600"/>
                  </a:lnTo>
                  <a:lnTo>
                    <a:pt x="1470" y="23237"/>
                  </a:lnTo>
                  <a:lnTo>
                    <a:pt x="1421" y="22863"/>
                  </a:lnTo>
                  <a:lnTo>
                    <a:pt x="1380" y="22488"/>
                  </a:lnTo>
                  <a:lnTo>
                    <a:pt x="1340" y="22114"/>
                  </a:lnTo>
                  <a:lnTo>
                    <a:pt x="1305" y="21740"/>
                  </a:lnTo>
                  <a:lnTo>
                    <a:pt x="1274" y="21365"/>
                  </a:lnTo>
                  <a:lnTo>
                    <a:pt x="1247" y="20979"/>
                  </a:lnTo>
                  <a:lnTo>
                    <a:pt x="1220" y="20594"/>
                  </a:lnTo>
                  <a:lnTo>
                    <a:pt x="1202" y="20197"/>
                  </a:lnTo>
                  <a:lnTo>
                    <a:pt x="1185" y="19811"/>
                  </a:lnTo>
                  <a:lnTo>
                    <a:pt x="1171" y="19414"/>
                  </a:lnTo>
                  <a:lnTo>
                    <a:pt x="1162" y="19028"/>
                  </a:lnTo>
                  <a:lnTo>
                    <a:pt x="1158" y="18631"/>
                  </a:lnTo>
                  <a:lnTo>
                    <a:pt x="1158" y="18234"/>
                  </a:lnTo>
                  <a:lnTo>
                    <a:pt x="1162" y="17837"/>
                  </a:lnTo>
                  <a:lnTo>
                    <a:pt x="1171" y="17439"/>
                  </a:lnTo>
                  <a:lnTo>
                    <a:pt x="1180" y="17031"/>
                  </a:lnTo>
                  <a:lnTo>
                    <a:pt x="1198" y="16634"/>
                  </a:lnTo>
                  <a:lnTo>
                    <a:pt x="1216" y="16237"/>
                  </a:lnTo>
                  <a:lnTo>
                    <a:pt x="1242" y="15840"/>
                  </a:lnTo>
                  <a:lnTo>
                    <a:pt x="1269" y="15431"/>
                  </a:lnTo>
                  <a:lnTo>
                    <a:pt x="1300" y="15034"/>
                  </a:lnTo>
                  <a:lnTo>
                    <a:pt x="1340" y="14637"/>
                  </a:lnTo>
                  <a:lnTo>
                    <a:pt x="1380" y="14240"/>
                  </a:lnTo>
                  <a:lnTo>
                    <a:pt x="1425" y="13843"/>
                  </a:lnTo>
                  <a:lnTo>
                    <a:pt x="1474" y="13446"/>
                  </a:lnTo>
                  <a:lnTo>
                    <a:pt x="1527" y="13049"/>
                  </a:lnTo>
                  <a:lnTo>
                    <a:pt x="1590" y="12651"/>
                  </a:lnTo>
                  <a:lnTo>
                    <a:pt x="1652" y="12266"/>
                  </a:lnTo>
                  <a:lnTo>
                    <a:pt x="1719" y="11869"/>
                  </a:lnTo>
                  <a:lnTo>
                    <a:pt x="1790" y="11483"/>
                  </a:lnTo>
                  <a:lnTo>
                    <a:pt x="1857" y="11165"/>
                  </a:lnTo>
                  <a:lnTo>
                    <a:pt x="1924" y="10847"/>
                  </a:lnTo>
                  <a:lnTo>
                    <a:pt x="1990" y="10530"/>
                  </a:lnTo>
                  <a:lnTo>
                    <a:pt x="2062" y="10223"/>
                  </a:lnTo>
                  <a:lnTo>
                    <a:pt x="2137" y="9928"/>
                  </a:lnTo>
                  <a:lnTo>
                    <a:pt x="2209" y="9645"/>
                  </a:lnTo>
                  <a:lnTo>
                    <a:pt x="2289" y="9361"/>
                  </a:lnTo>
                  <a:lnTo>
                    <a:pt x="2364" y="9077"/>
                  </a:lnTo>
                  <a:lnTo>
                    <a:pt x="2445" y="8805"/>
                  </a:lnTo>
                  <a:lnTo>
                    <a:pt x="2529" y="8544"/>
                  </a:lnTo>
                  <a:lnTo>
                    <a:pt x="2614" y="8295"/>
                  </a:lnTo>
                  <a:lnTo>
                    <a:pt x="2698" y="8045"/>
                  </a:lnTo>
                  <a:lnTo>
                    <a:pt x="2787" y="7795"/>
                  </a:lnTo>
                  <a:lnTo>
                    <a:pt x="2876" y="7557"/>
                  </a:lnTo>
                  <a:lnTo>
                    <a:pt x="2965" y="7330"/>
                  </a:lnTo>
                  <a:lnTo>
                    <a:pt x="3059" y="7103"/>
                  </a:lnTo>
                  <a:lnTo>
                    <a:pt x="3152" y="6888"/>
                  </a:lnTo>
                  <a:lnTo>
                    <a:pt x="3246" y="6672"/>
                  </a:lnTo>
                  <a:lnTo>
                    <a:pt x="3344" y="6468"/>
                  </a:lnTo>
                  <a:lnTo>
                    <a:pt x="3442" y="6275"/>
                  </a:lnTo>
                  <a:lnTo>
                    <a:pt x="3544" y="6082"/>
                  </a:lnTo>
                  <a:lnTo>
                    <a:pt x="3642" y="5889"/>
                  </a:lnTo>
                  <a:lnTo>
                    <a:pt x="3745" y="5719"/>
                  </a:lnTo>
                  <a:lnTo>
                    <a:pt x="3851" y="5537"/>
                  </a:lnTo>
                  <a:lnTo>
                    <a:pt x="3954" y="5367"/>
                  </a:lnTo>
                  <a:lnTo>
                    <a:pt x="4061" y="5208"/>
                  </a:lnTo>
                  <a:lnTo>
                    <a:pt x="4279" y="4902"/>
                  </a:lnTo>
                  <a:lnTo>
                    <a:pt x="4497" y="4618"/>
                  </a:lnTo>
                  <a:lnTo>
                    <a:pt x="4724" y="4369"/>
                  </a:lnTo>
                  <a:lnTo>
                    <a:pt x="4951" y="4131"/>
                  </a:lnTo>
                  <a:lnTo>
                    <a:pt x="5183" y="3915"/>
                  </a:lnTo>
                  <a:lnTo>
                    <a:pt x="5419" y="3733"/>
                  </a:lnTo>
                  <a:lnTo>
                    <a:pt x="5659" y="3563"/>
                  </a:lnTo>
                  <a:lnTo>
                    <a:pt x="5899" y="3416"/>
                  </a:lnTo>
                  <a:lnTo>
                    <a:pt x="6140" y="3291"/>
                  </a:lnTo>
                  <a:lnTo>
                    <a:pt x="6385" y="3189"/>
                  </a:lnTo>
                  <a:lnTo>
                    <a:pt x="6634" y="3109"/>
                  </a:lnTo>
                  <a:lnTo>
                    <a:pt x="6883" y="3053"/>
                  </a:lnTo>
                  <a:lnTo>
                    <a:pt x="7133" y="3019"/>
                  </a:lnTo>
                  <a:lnTo>
                    <a:pt x="7382" y="2996"/>
                  </a:lnTo>
                  <a:close/>
                  <a:moveTo>
                    <a:pt x="7021" y="1"/>
                  </a:moveTo>
                  <a:lnTo>
                    <a:pt x="6839" y="23"/>
                  </a:lnTo>
                  <a:lnTo>
                    <a:pt x="6656" y="46"/>
                  </a:lnTo>
                  <a:lnTo>
                    <a:pt x="6474" y="91"/>
                  </a:lnTo>
                  <a:lnTo>
                    <a:pt x="6296" y="137"/>
                  </a:lnTo>
                  <a:lnTo>
                    <a:pt x="6118" y="205"/>
                  </a:lnTo>
                  <a:lnTo>
                    <a:pt x="5939" y="273"/>
                  </a:lnTo>
                  <a:lnTo>
                    <a:pt x="5761" y="352"/>
                  </a:lnTo>
                  <a:lnTo>
                    <a:pt x="5583" y="454"/>
                  </a:lnTo>
                  <a:lnTo>
                    <a:pt x="5410" y="557"/>
                  </a:lnTo>
                  <a:lnTo>
                    <a:pt x="5236" y="670"/>
                  </a:lnTo>
                  <a:lnTo>
                    <a:pt x="5062" y="795"/>
                  </a:lnTo>
                  <a:lnTo>
                    <a:pt x="4889" y="931"/>
                  </a:lnTo>
                  <a:lnTo>
                    <a:pt x="4720" y="1078"/>
                  </a:lnTo>
                  <a:lnTo>
                    <a:pt x="4550" y="1237"/>
                  </a:lnTo>
                  <a:lnTo>
                    <a:pt x="4386" y="1407"/>
                  </a:lnTo>
                  <a:lnTo>
                    <a:pt x="4221" y="1589"/>
                  </a:lnTo>
                  <a:lnTo>
                    <a:pt x="4056" y="1771"/>
                  </a:lnTo>
                  <a:lnTo>
                    <a:pt x="3896" y="1975"/>
                  </a:lnTo>
                  <a:lnTo>
                    <a:pt x="3736" y="2179"/>
                  </a:lnTo>
                  <a:lnTo>
                    <a:pt x="3580" y="2406"/>
                  </a:lnTo>
                  <a:lnTo>
                    <a:pt x="3424" y="2633"/>
                  </a:lnTo>
                  <a:lnTo>
                    <a:pt x="3268" y="2882"/>
                  </a:lnTo>
                  <a:lnTo>
                    <a:pt x="3117" y="3132"/>
                  </a:lnTo>
                  <a:lnTo>
                    <a:pt x="2970" y="3393"/>
                  </a:lnTo>
                  <a:lnTo>
                    <a:pt x="2823" y="3665"/>
                  </a:lnTo>
                  <a:lnTo>
                    <a:pt x="2681" y="3949"/>
                  </a:lnTo>
                  <a:lnTo>
                    <a:pt x="2538" y="4244"/>
                  </a:lnTo>
                  <a:lnTo>
                    <a:pt x="2400" y="4550"/>
                  </a:lnTo>
                  <a:lnTo>
                    <a:pt x="2266" y="4857"/>
                  </a:lnTo>
                  <a:lnTo>
                    <a:pt x="2133" y="5186"/>
                  </a:lnTo>
                  <a:lnTo>
                    <a:pt x="2004" y="5515"/>
                  </a:lnTo>
                  <a:lnTo>
                    <a:pt x="1879" y="5866"/>
                  </a:lnTo>
                  <a:lnTo>
                    <a:pt x="1754" y="6218"/>
                  </a:lnTo>
                  <a:lnTo>
                    <a:pt x="1634" y="6581"/>
                  </a:lnTo>
                  <a:lnTo>
                    <a:pt x="1519" y="6956"/>
                  </a:lnTo>
                  <a:lnTo>
                    <a:pt x="1407" y="7341"/>
                  </a:lnTo>
                  <a:lnTo>
                    <a:pt x="1300" y="7739"/>
                  </a:lnTo>
                  <a:lnTo>
                    <a:pt x="1194" y="8136"/>
                  </a:lnTo>
                  <a:lnTo>
                    <a:pt x="1091" y="8555"/>
                  </a:lnTo>
                  <a:lnTo>
                    <a:pt x="993" y="8975"/>
                  </a:lnTo>
                  <a:lnTo>
                    <a:pt x="900" y="9406"/>
                  </a:lnTo>
                  <a:lnTo>
                    <a:pt x="806" y="9860"/>
                  </a:lnTo>
                  <a:lnTo>
                    <a:pt x="722" y="10314"/>
                  </a:lnTo>
                  <a:lnTo>
                    <a:pt x="641" y="10779"/>
                  </a:lnTo>
                  <a:lnTo>
                    <a:pt x="561" y="11244"/>
                  </a:lnTo>
                  <a:lnTo>
                    <a:pt x="490" y="11732"/>
                  </a:lnTo>
                  <a:lnTo>
                    <a:pt x="419" y="12220"/>
                  </a:lnTo>
                  <a:lnTo>
                    <a:pt x="357" y="12731"/>
                  </a:lnTo>
                  <a:lnTo>
                    <a:pt x="299" y="13196"/>
                  </a:lnTo>
                  <a:lnTo>
                    <a:pt x="250" y="13673"/>
                  </a:lnTo>
                  <a:lnTo>
                    <a:pt x="201" y="14149"/>
                  </a:lnTo>
                  <a:lnTo>
                    <a:pt x="161" y="14626"/>
                  </a:lnTo>
                  <a:lnTo>
                    <a:pt x="125" y="15102"/>
                  </a:lnTo>
                  <a:lnTo>
                    <a:pt x="94" y="15567"/>
                  </a:lnTo>
                  <a:lnTo>
                    <a:pt x="67" y="16044"/>
                  </a:lnTo>
                  <a:lnTo>
                    <a:pt x="45" y="16509"/>
                  </a:lnTo>
                  <a:lnTo>
                    <a:pt x="27" y="16974"/>
                  </a:lnTo>
                  <a:lnTo>
                    <a:pt x="14" y="17439"/>
                  </a:lnTo>
                  <a:lnTo>
                    <a:pt x="5" y="17905"/>
                  </a:lnTo>
                  <a:lnTo>
                    <a:pt x="0" y="18370"/>
                  </a:lnTo>
                  <a:lnTo>
                    <a:pt x="0" y="18835"/>
                  </a:lnTo>
                  <a:lnTo>
                    <a:pt x="9" y="19289"/>
                  </a:lnTo>
                  <a:lnTo>
                    <a:pt x="18" y="19743"/>
                  </a:lnTo>
                  <a:lnTo>
                    <a:pt x="32" y="20197"/>
                  </a:lnTo>
                  <a:lnTo>
                    <a:pt x="49" y="20650"/>
                  </a:lnTo>
                  <a:lnTo>
                    <a:pt x="72" y="21093"/>
                  </a:lnTo>
                  <a:lnTo>
                    <a:pt x="98" y="21535"/>
                  </a:lnTo>
                  <a:lnTo>
                    <a:pt x="129" y="21978"/>
                  </a:lnTo>
                  <a:lnTo>
                    <a:pt x="165" y="22409"/>
                  </a:lnTo>
                  <a:lnTo>
                    <a:pt x="205" y="22851"/>
                  </a:lnTo>
                  <a:lnTo>
                    <a:pt x="245" y="23271"/>
                  </a:lnTo>
                  <a:lnTo>
                    <a:pt x="294" y="23702"/>
                  </a:lnTo>
                  <a:lnTo>
                    <a:pt x="348" y="24122"/>
                  </a:lnTo>
                  <a:lnTo>
                    <a:pt x="401" y="24542"/>
                  </a:lnTo>
                  <a:lnTo>
                    <a:pt x="459" y="24951"/>
                  </a:lnTo>
                  <a:lnTo>
                    <a:pt x="521" y="25359"/>
                  </a:lnTo>
                  <a:lnTo>
                    <a:pt x="588" y="25767"/>
                  </a:lnTo>
                  <a:lnTo>
                    <a:pt x="659" y="26165"/>
                  </a:lnTo>
                  <a:lnTo>
                    <a:pt x="735" y="26550"/>
                  </a:lnTo>
                  <a:lnTo>
                    <a:pt x="815" y="26936"/>
                  </a:lnTo>
                  <a:lnTo>
                    <a:pt x="895" y="27322"/>
                  </a:lnTo>
                  <a:lnTo>
                    <a:pt x="980" y="27696"/>
                  </a:lnTo>
                  <a:lnTo>
                    <a:pt x="1069" y="28071"/>
                  </a:lnTo>
                  <a:lnTo>
                    <a:pt x="1162" y="28434"/>
                  </a:lnTo>
                  <a:lnTo>
                    <a:pt x="1260" y="28785"/>
                  </a:lnTo>
                  <a:lnTo>
                    <a:pt x="1358" y="29137"/>
                  </a:lnTo>
                  <a:lnTo>
                    <a:pt x="1461" y="29478"/>
                  </a:lnTo>
                  <a:lnTo>
                    <a:pt x="1567" y="29818"/>
                  </a:lnTo>
                  <a:lnTo>
                    <a:pt x="1679" y="30147"/>
                  </a:lnTo>
                  <a:lnTo>
                    <a:pt x="1790" y="30476"/>
                  </a:lnTo>
                  <a:lnTo>
                    <a:pt x="1906" y="30794"/>
                  </a:lnTo>
                  <a:lnTo>
                    <a:pt x="2026" y="31100"/>
                  </a:lnTo>
                  <a:lnTo>
                    <a:pt x="2146" y="31406"/>
                  </a:lnTo>
                  <a:lnTo>
                    <a:pt x="2275" y="31690"/>
                  </a:lnTo>
                  <a:lnTo>
                    <a:pt x="2404" y="31985"/>
                  </a:lnTo>
                  <a:lnTo>
                    <a:pt x="2534" y="32257"/>
                  </a:lnTo>
                  <a:lnTo>
                    <a:pt x="2672" y="32530"/>
                  </a:lnTo>
                  <a:lnTo>
                    <a:pt x="2810" y="32791"/>
                  </a:lnTo>
                  <a:lnTo>
                    <a:pt x="2948" y="33040"/>
                  </a:lnTo>
                  <a:lnTo>
                    <a:pt x="3095" y="33279"/>
                  </a:lnTo>
                  <a:lnTo>
                    <a:pt x="3237" y="33517"/>
                  </a:lnTo>
                  <a:lnTo>
                    <a:pt x="3388" y="33744"/>
                  </a:lnTo>
                  <a:lnTo>
                    <a:pt x="3540" y="33959"/>
                  </a:lnTo>
                  <a:lnTo>
                    <a:pt x="3696" y="34163"/>
                  </a:lnTo>
                  <a:lnTo>
                    <a:pt x="3851" y="34356"/>
                  </a:lnTo>
                  <a:lnTo>
                    <a:pt x="4012" y="34549"/>
                  </a:lnTo>
                  <a:lnTo>
                    <a:pt x="4176" y="34719"/>
                  </a:lnTo>
                  <a:lnTo>
                    <a:pt x="4341" y="34890"/>
                  </a:lnTo>
                  <a:lnTo>
                    <a:pt x="4510" y="35048"/>
                  </a:lnTo>
                  <a:lnTo>
                    <a:pt x="4680" y="35196"/>
                  </a:lnTo>
                  <a:lnTo>
                    <a:pt x="4853" y="35332"/>
                  </a:lnTo>
                  <a:lnTo>
                    <a:pt x="5027" y="35457"/>
                  </a:lnTo>
                  <a:lnTo>
                    <a:pt x="5196" y="35559"/>
                  </a:lnTo>
                  <a:lnTo>
                    <a:pt x="5365" y="35661"/>
                  </a:lnTo>
                  <a:lnTo>
                    <a:pt x="5534" y="35741"/>
                  </a:lnTo>
                  <a:lnTo>
                    <a:pt x="5708" y="35820"/>
                  </a:lnTo>
                  <a:lnTo>
                    <a:pt x="5877" y="35888"/>
                  </a:lnTo>
                  <a:lnTo>
                    <a:pt x="6051" y="35933"/>
                  </a:lnTo>
                  <a:lnTo>
                    <a:pt x="6224" y="35979"/>
                  </a:lnTo>
                  <a:lnTo>
                    <a:pt x="6394" y="36002"/>
                  </a:lnTo>
                  <a:lnTo>
                    <a:pt x="6567" y="36024"/>
                  </a:lnTo>
                  <a:lnTo>
                    <a:pt x="6741" y="36036"/>
                  </a:lnTo>
                  <a:lnTo>
                    <a:pt x="6914" y="36024"/>
                  </a:lnTo>
                  <a:lnTo>
                    <a:pt x="7088" y="36013"/>
                  </a:lnTo>
                  <a:lnTo>
                    <a:pt x="7262" y="35990"/>
                  </a:lnTo>
                  <a:lnTo>
                    <a:pt x="7435" y="35945"/>
                  </a:lnTo>
                  <a:lnTo>
                    <a:pt x="7609" y="35899"/>
                  </a:lnTo>
                  <a:lnTo>
                    <a:pt x="7778" y="35843"/>
                  </a:lnTo>
                  <a:lnTo>
                    <a:pt x="7952" y="35775"/>
                  </a:lnTo>
                  <a:lnTo>
                    <a:pt x="8125" y="35695"/>
                  </a:lnTo>
                  <a:lnTo>
                    <a:pt x="8295" y="35616"/>
                  </a:lnTo>
                  <a:lnTo>
                    <a:pt x="8464" y="35514"/>
                  </a:lnTo>
                  <a:lnTo>
                    <a:pt x="8633" y="35400"/>
                  </a:lnTo>
                  <a:lnTo>
                    <a:pt x="8802" y="35287"/>
                  </a:lnTo>
                  <a:lnTo>
                    <a:pt x="8971" y="35151"/>
                  </a:lnTo>
                  <a:lnTo>
                    <a:pt x="9136" y="35014"/>
                  </a:lnTo>
                  <a:lnTo>
                    <a:pt x="9301" y="34867"/>
                  </a:lnTo>
                  <a:lnTo>
                    <a:pt x="9466" y="34708"/>
                  </a:lnTo>
                  <a:lnTo>
                    <a:pt x="9630" y="34538"/>
                  </a:lnTo>
                  <a:lnTo>
                    <a:pt x="9791" y="34368"/>
                  </a:lnTo>
                  <a:lnTo>
                    <a:pt x="9951" y="34175"/>
                  </a:lnTo>
                  <a:lnTo>
                    <a:pt x="10111" y="33982"/>
                  </a:lnTo>
                  <a:lnTo>
                    <a:pt x="10267" y="33778"/>
                  </a:lnTo>
                  <a:lnTo>
                    <a:pt x="10418" y="33562"/>
                  </a:lnTo>
                  <a:lnTo>
                    <a:pt x="10574" y="33335"/>
                  </a:lnTo>
                  <a:lnTo>
                    <a:pt x="10726" y="33097"/>
                  </a:lnTo>
                  <a:lnTo>
                    <a:pt x="10872" y="32859"/>
                  </a:lnTo>
                  <a:lnTo>
                    <a:pt x="11019" y="32609"/>
                  </a:lnTo>
                  <a:lnTo>
                    <a:pt x="11166" y="32348"/>
                  </a:lnTo>
                  <a:lnTo>
                    <a:pt x="11304" y="32076"/>
                  </a:lnTo>
                  <a:lnTo>
                    <a:pt x="11447" y="31792"/>
                  </a:lnTo>
                  <a:lnTo>
                    <a:pt x="11585" y="31509"/>
                  </a:lnTo>
                  <a:lnTo>
                    <a:pt x="11718" y="31214"/>
                  </a:lnTo>
                  <a:lnTo>
                    <a:pt x="11852" y="30907"/>
                  </a:lnTo>
                  <a:lnTo>
                    <a:pt x="11981" y="30601"/>
                  </a:lnTo>
                  <a:lnTo>
                    <a:pt x="12106" y="30283"/>
                  </a:lnTo>
                  <a:lnTo>
                    <a:pt x="12230" y="29954"/>
                  </a:lnTo>
                  <a:lnTo>
                    <a:pt x="12351" y="29614"/>
                  </a:lnTo>
                  <a:lnTo>
                    <a:pt x="12466" y="29262"/>
                  </a:lnTo>
                  <a:lnTo>
                    <a:pt x="12582" y="28910"/>
                  </a:lnTo>
                  <a:lnTo>
                    <a:pt x="12689" y="28547"/>
                  </a:lnTo>
                  <a:lnTo>
                    <a:pt x="12796" y="28184"/>
                  </a:lnTo>
                  <a:lnTo>
                    <a:pt x="12903" y="27810"/>
                  </a:lnTo>
                  <a:lnTo>
                    <a:pt x="13001" y="27424"/>
                  </a:lnTo>
                  <a:lnTo>
                    <a:pt x="13099" y="27027"/>
                  </a:lnTo>
                  <a:lnTo>
                    <a:pt x="13192" y="26630"/>
                  </a:lnTo>
                  <a:lnTo>
                    <a:pt x="13281" y="26221"/>
                  </a:lnTo>
                  <a:lnTo>
                    <a:pt x="13366" y="25813"/>
                  </a:lnTo>
                  <a:lnTo>
                    <a:pt x="13446" y="25393"/>
                  </a:lnTo>
                  <a:lnTo>
                    <a:pt x="13521" y="24962"/>
                  </a:lnTo>
                  <a:lnTo>
                    <a:pt x="13593" y="24519"/>
                  </a:lnTo>
                  <a:lnTo>
                    <a:pt x="13664" y="24077"/>
                  </a:lnTo>
                  <a:lnTo>
                    <a:pt x="13726" y="23634"/>
                  </a:lnTo>
                  <a:lnTo>
                    <a:pt x="13784" y="23169"/>
                  </a:lnTo>
                  <a:lnTo>
                    <a:pt x="13842" y="22704"/>
                  </a:lnTo>
                  <a:lnTo>
                    <a:pt x="13891" y="22239"/>
                  </a:lnTo>
                  <a:lnTo>
                    <a:pt x="13927" y="21864"/>
                  </a:lnTo>
                  <a:lnTo>
                    <a:pt x="13962" y="21479"/>
                  </a:lnTo>
                  <a:lnTo>
                    <a:pt x="13989" y="21093"/>
                  </a:lnTo>
                  <a:lnTo>
                    <a:pt x="14016" y="20718"/>
                  </a:lnTo>
                  <a:lnTo>
                    <a:pt x="14038" y="20333"/>
                  </a:lnTo>
                  <a:lnTo>
                    <a:pt x="14056" y="19958"/>
                  </a:lnTo>
                  <a:lnTo>
                    <a:pt x="14069" y="19572"/>
                  </a:lnTo>
                  <a:lnTo>
                    <a:pt x="14082" y="19198"/>
                  </a:lnTo>
                  <a:lnTo>
                    <a:pt x="14087" y="18812"/>
                  </a:lnTo>
                  <a:lnTo>
                    <a:pt x="14091" y="18438"/>
                  </a:lnTo>
                  <a:lnTo>
                    <a:pt x="14096" y="18052"/>
                  </a:lnTo>
                  <a:lnTo>
                    <a:pt x="14091" y="17678"/>
                  </a:lnTo>
                  <a:lnTo>
                    <a:pt x="14087" y="17303"/>
                  </a:lnTo>
                  <a:lnTo>
                    <a:pt x="14078" y="16929"/>
                  </a:lnTo>
                  <a:lnTo>
                    <a:pt x="14065" y="16554"/>
                  </a:lnTo>
                  <a:lnTo>
                    <a:pt x="14047" y="16180"/>
                  </a:lnTo>
                  <a:lnTo>
                    <a:pt x="14029" y="15817"/>
                  </a:lnTo>
                  <a:lnTo>
                    <a:pt x="14007" y="15443"/>
                  </a:lnTo>
                  <a:lnTo>
                    <a:pt x="13984" y="15079"/>
                  </a:lnTo>
                  <a:lnTo>
                    <a:pt x="13953" y="14716"/>
                  </a:lnTo>
                  <a:lnTo>
                    <a:pt x="13922" y="14353"/>
                  </a:lnTo>
                  <a:lnTo>
                    <a:pt x="13891" y="14002"/>
                  </a:lnTo>
                  <a:lnTo>
                    <a:pt x="13851" y="13639"/>
                  </a:lnTo>
                  <a:lnTo>
                    <a:pt x="13811" y="13287"/>
                  </a:lnTo>
                  <a:lnTo>
                    <a:pt x="13766" y="12935"/>
                  </a:lnTo>
                  <a:lnTo>
                    <a:pt x="13722" y="12595"/>
                  </a:lnTo>
                  <a:lnTo>
                    <a:pt x="13673" y="12243"/>
                  </a:lnTo>
                  <a:lnTo>
                    <a:pt x="13624" y="11903"/>
                  </a:lnTo>
                  <a:lnTo>
                    <a:pt x="13566" y="11562"/>
                  </a:lnTo>
                  <a:lnTo>
                    <a:pt x="13508" y="11233"/>
                  </a:lnTo>
                  <a:lnTo>
                    <a:pt x="13450" y="10904"/>
                  </a:lnTo>
                  <a:lnTo>
                    <a:pt x="13388" y="10575"/>
                  </a:lnTo>
                  <a:lnTo>
                    <a:pt x="13321" y="10257"/>
                  </a:lnTo>
                  <a:lnTo>
                    <a:pt x="13254" y="9940"/>
                  </a:lnTo>
                  <a:lnTo>
                    <a:pt x="13183" y="9622"/>
                  </a:lnTo>
                  <a:lnTo>
                    <a:pt x="13112" y="9316"/>
                  </a:lnTo>
                  <a:lnTo>
                    <a:pt x="13036" y="9009"/>
                  </a:lnTo>
                  <a:lnTo>
                    <a:pt x="12956" y="8714"/>
                  </a:lnTo>
                  <a:lnTo>
                    <a:pt x="12876" y="8419"/>
                  </a:lnTo>
                  <a:lnTo>
                    <a:pt x="12791" y="8136"/>
                  </a:lnTo>
                  <a:lnTo>
                    <a:pt x="12707" y="7852"/>
                  </a:lnTo>
                  <a:lnTo>
                    <a:pt x="12622" y="7580"/>
                  </a:lnTo>
                  <a:lnTo>
                    <a:pt x="12529" y="7307"/>
                  </a:lnTo>
                  <a:lnTo>
                    <a:pt x="12440" y="7035"/>
                  </a:lnTo>
                  <a:lnTo>
                    <a:pt x="12342" y="6774"/>
                  </a:lnTo>
                  <a:lnTo>
                    <a:pt x="12248" y="6525"/>
                  </a:lnTo>
                  <a:lnTo>
                    <a:pt x="12146" y="6275"/>
                  </a:lnTo>
                  <a:lnTo>
                    <a:pt x="12048" y="6037"/>
                  </a:lnTo>
                  <a:lnTo>
                    <a:pt x="11941" y="5798"/>
                  </a:lnTo>
                  <a:lnTo>
                    <a:pt x="11839" y="5571"/>
                  </a:lnTo>
                  <a:lnTo>
                    <a:pt x="11732" y="5345"/>
                  </a:lnTo>
                  <a:lnTo>
                    <a:pt x="11620" y="5140"/>
                  </a:lnTo>
                  <a:lnTo>
                    <a:pt x="11509" y="4925"/>
                  </a:lnTo>
                  <a:lnTo>
                    <a:pt x="11398" y="4732"/>
                  </a:lnTo>
                  <a:lnTo>
                    <a:pt x="11282" y="4539"/>
                  </a:lnTo>
                  <a:lnTo>
                    <a:pt x="11162" y="4346"/>
                  </a:lnTo>
                  <a:lnTo>
                    <a:pt x="11046" y="4176"/>
                  </a:lnTo>
                  <a:lnTo>
                    <a:pt x="10926" y="4006"/>
                  </a:lnTo>
                  <a:lnTo>
                    <a:pt x="10801" y="3847"/>
                  </a:lnTo>
                  <a:lnTo>
                    <a:pt x="10677" y="3688"/>
                  </a:lnTo>
                  <a:lnTo>
                    <a:pt x="10552" y="3552"/>
                  </a:lnTo>
                  <a:lnTo>
                    <a:pt x="10423" y="3416"/>
                  </a:lnTo>
                  <a:lnTo>
                    <a:pt x="10294" y="3280"/>
                  </a:lnTo>
                  <a:lnTo>
                    <a:pt x="10165" y="3166"/>
                  </a:lnTo>
                  <a:lnTo>
                    <a:pt x="10187" y="3041"/>
                  </a:lnTo>
                  <a:lnTo>
                    <a:pt x="10209" y="2917"/>
                  </a:lnTo>
                  <a:lnTo>
                    <a:pt x="10222" y="2780"/>
                  </a:lnTo>
                  <a:lnTo>
                    <a:pt x="10236" y="2644"/>
                  </a:lnTo>
                  <a:lnTo>
                    <a:pt x="10240" y="2508"/>
                  </a:lnTo>
                  <a:lnTo>
                    <a:pt x="10240" y="2372"/>
                  </a:lnTo>
                  <a:lnTo>
                    <a:pt x="10231" y="2236"/>
                  </a:lnTo>
                  <a:lnTo>
                    <a:pt x="10222" y="2088"/>
                  </a:lnTo>
                  <a:lnTo>
                    <a:pt x="10205" y="1963"/>
                  </a:lnTo>
                  <a:lnTo>
                    <a:pt x="10182" y="1827"/>
                  </a:lnTo>
                  <a:lnTo>
                    <a:pt x="10156" y="1702"/>
                  </a:lnTo>
                  <a:lnTo>
                    <a:pt x="10120" y="1589"/>
                  </a:lnTo>
                  <a:lnTo>
                    <a:pt x="10080" y="1487"/>
                  </a:lnTo>
                  <a:lnTo>
                    <a:pt x="10031" y="1385"/>
                  </a:lnTo>
                  <a:lnTo>
                    <a:pt x="9978" y="1294"/>
                  </a:lnTo>
                  <a:lnTo>
                    <a:pt x="9920" y="1226"/>
                  </a:lnTo>
                  <a:lnTo>
                    <a:pt x="9742" y="1067"/>
                  </a:lnTo>
                  <a:lnTo>
                    <a:pt x="9564" y="920"/>
                  </a:lnTo>
                  <a:lnTo>
                    <a:pt x="9385" y="783"/>
                  </a:lnTo>
                  <a:lnTo>
                    <a:pt x="9203" y="647"/>
                  </a:lnTo>
                  <a:lnTo>
                    <a:pt x="9025" y="534"/>
                  </a:lnTo>
                  <a:lnTo>
                    <a:pt x="8842" y="432"/>
                  </a:lnTo>
                  <a:lnTo>
                    <a:pt x="8660" y="341"/>
                  </a:lnTo>
                  <a:lnTo>
                    <a:pt x="8477" y="262"/>
                  </a:lnTo>
                  <a:lnTo>
                    <a:pt x="8295" y="182"/>
                  </a:lnTo>
                  <a:lnTo>
                    <a:pt x="8112" y="125"/>
                  </a:lnTo>
                  <a:lnTo>
                    <a:pt x="7930" y="80"/>
                  </a:lnTo>
                  <a:lnTo>
                    <a:pt x="7747" y="46"/>
                  </a:lnTo>
                  <a:lnTo>
                    <a:pt x="7565" y="12"/>
                  </a:lnTo>
                  <a:lnTo>
                    <a:pt x="738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26;p49">
              <a:extLst>
                <a:ext uri="{FF2B5EF4-FFF2-40B4-BE49-F238E27FC236}">
                  <a16:creationId xmlns:a16="http://schemas.microsoft.com/office/drawing/2014/main" id="{DF264B89-4727-F5F1-6E77-269E7F6EAE57}"/>
                </a:ext>
              </a:extLst>
            </p:cNvPr>
            <p:cNvSpPr/>
            <p:nvPr/>
          </p:nvSpPr>
          <p:spPr>
            <a:xfrm>
              <a:off x="3999750" y="-11060000"/>
              <a:ext cx="294550" cy="748300"/>
            </a:xfrm>
            <a:custGeom>
              <a:avLst/>
              <a:gdLst/>
              <a:ahLst/>
              <a:cxnLst/>
              <a:rect l="l" t="t" r="r" b="b"/>
              <a:pathLst>
                <a:path w="11782" h="29932" extrusionOk="0">
                  <a:moveTo>
                    <a:pt x="6025" y="4267"/>
                  </a:moveTo>
                  <a:lnTo>
                    <a:pt x="6127" y="4278"/>
                  </a:lnTo>
                  <a:lnTo>
                    <a:pt x="6229" y="4290"/>
                  </a:lnTo>
                  <a:lnTo>
                    <a:pt x="6332" y="4312"/>
                  </a:lnTo>
                  <a:lnTo>
                    <a:pt x="6434" y="4346"/>
                  </a:lnTo>
                  <a:lnTo>
                    <a:pt x="6470" y="4358"/>
                  </a:lnTo>
                  <a:lnTo>
                    <a:pt x="6505" y="4392"/>
                  </a:lnTo>
                  <a:lnTo>
                    <a:pt x="6541" y="4437"/>
                  </a:lnTo>
                  <a:lnTo>
                    <a:pt x="6568" y="4483"/>
                  </a:lnTo>
                  <a:lnTo>
                    <a:pt x="6594" y="4539"/>
                  </a:lnTo>
                  <a:lnTo>
                    <a:pt x="6617" y="4596"/>
                  </a:lnTo>
                  <a:lnTo>
                    <a:pt x="6639" y="4664"/>
                  </a:lnTo>
                  <a:lnTo>
                    <a:pt x="6657" y="4744"/>
                  </a:lnTo>
                  <a:lnTo>
                    <a:pt x="6670" y="4823"/>
                  </a:lnTo>
                  <a:lnTo>
                    <a:pt x="6679" y="4902"/>
                  </a:lnTo>
                  <a:lnTo>
                    <a:pt x="6688" y="4982"/>
                  </a:lnTo>
                  <a:lnTo>
                    <a:pt x="6692" y="5061"/>
                  </a:lnTo>
                  <a:lnTo>
                    <a:pt x="6697" y="5152"/>
                  </a:lnTo>
                  <a:lnTo>
                    <a:pt x="6692" y="5231"/>
                  </a:lnTo>
                  <a:lnTo>
                    <a:pt x="6688" y="5311"/>
                  </a:lnTo>
                  <a:lnTo>
                    <a:pt x="6679" y="5390"/>
                  </a:lnTo>
                  <a:lnTo>
                    <a:pt x="6817" y="5458"/>
                  </a:lnTo>
                  <a:lnTo>
                    <a:pt x="6826" y="5322"/>
                  </a:lnTo>
                  <a:lnTo>
                    <a:pt x="6844" y="5197"/>
                  </a:lnTo>
                  <a:lnTo>
                    <a:pt x="6862" y="5073"/>
                  </a:lnTo>
                  <a:lnTo>
                    <a:pt x="6884" y="4948"/>
                  </a:lnTo>
                  <a:lnTo>
                    <a:pt x="6911" y="4834"/>
                  </a:lnTo>
                  <a:lnTo>
                    <a:pt x="6942" y="4721"/>
                  </a:lnTo>
                  <a:lnTo>
                    <a:pt x="6973" y="4630"/>
                  </a:lnTo>
                  <a:lnTo>
                    <a:pt x="7013" y="4539"/>
                  </a:lnTo>
                  <a:lnTo>
                    <a:pt x="7053" y="4460"/>
                  </a:lnTo>
                  <a:lnTo>
                    <a:pt x="7093" y="4403"/>
                  </a:lnTo>
                  <a:lnTo>
                    <a:pt x="7138" y="4358"/>
                  </a:lnTo>
                  <a:lnTo>
                    <a:pt x="7187" y="4324"/>
                  </a:lnTo>
                  <a:lnTo>
                    <a:pt x="7236" y="4301"/>
                  </a:lnTo>
                  <a:lnTo>
                    <a:pt x="7289" y="4301"/>
                  </a:lnTo>
                  <a:lnTo>
                    <a:pt x="7342" y="4324"/>
                  </a:lnTo>
                  <a:lnTo>
                    <a:pt x="7396" y="4369"/>
                  </a:lnTo>
                  <a:lnTo>
                    <a:pt x="7570" y="4551"/>
                  </a:lnTo>
                  <a:lnTo>
                    <a:pt x="7739" y="4744"/>
                  </a:lnTo>
                  <a:lnTo>
                    <a:pt x="7899" y="4970"/>
                  </a:lnTo>
                  <a:lnTo>
                    <a:pt x="8059" y="5209"/>
                  </a:lnTo>
                  <a:lnTo>
                    <a:pt x="8211" y="5481"/>
                  </a:lnTo>
                  <a:lnTo>
                    <a:pt x="8353" y="5765"/>
                  </a:lnTo>
                  <a:lnTo>
                    <a:pt x="8496" y="6060"/>
                  </a:lnTo>
                  <a:lnTo>
                    <a:pt x="8629" y="6377"/>
                  </a:lnTo>
                  <a:lnTo>
                    <a:pt x="8758" y="6718"/>
                  </a:lnTo>
                  <a:lnTo>
                    <a:pt x="8878" y="7070"/>
                  </a:lnTo>
                  <a:lnTo>
                    <a:pt x="8994" y="7433"/>
                  </a:lnTo>
                  <a:lnTo>
                    <a:pt x="9105" y="7807"/>
                  </a:lnTo>
                  <a:lnTo>
                    <a:pt x="9208" y="8204"/>
                  </a:lnTo>
                  <a:lnTo>
                    <a:pt x="9306" y="8613"/>
                  </a:lnTo>
                  <a:lnTo>
                    <a:pt x="9399" y="9021"/>
                  </a:lnTo>
                  <a:lnTo>
                    <a:pt x="9484" y="9452"/>
                  </a:lnTo>
                  <a:lnTo>
                    <a:pt x="9560" y="9895"/>
                  </a:lnTo>
                  <a:lnTo>
                    <a:pt x="9631" y="10337"/>
                  </a:lnTo>
                  <a:lnTo>
                    <a:pt x="9698" y="10791"/>
                  </a:lnTo>
                  <a:lnTo>
                    <a:pt x="9756" y="11256"/>
                  </a:lnTo>
                  <a:lnTo>
                    <a:pt x="9809" y="11721"/>
                  </a:lnTo>
                  <a:lnTo>
                    <a:pt x="9853" y="12198"/>
                  </a:lnTo>
                  <a:lnTo>
                    <a:pt x="9889" y="12686"/>
                  </a:lnTo>
                  <a:lnTo>
                    <a:pt x="9920" y="13174"/>
                  </a:lnTo>
                  <a:lnTo>
                    <a:pt x="9943" y="13662"/>
                  </a:lnTo>
                  <a:lnTo>
                    <a:pt x="9960" y="14149"/>
                  </a:lnTo>
                  <a:lnTo>
                    <a:pt x="9969" y="14637"/>
                  </a:lnTo>
                  <a:lnTo>
                    <a:pt x="9969" y="15137"/>
                  </a:lnTo>
                  <a:lnTo>
                    <a:pt x="9960" y="15636"/>
                  </a:lnTo>
                  <a:lnTo>
                    <a:pt x="9947" y="16124"/>
                  </a:lnTo>
                  <a:lnTo>
                    <a:pt x="9929" y="16623"/>
                  </a:lnTo>
                  <a:lnTo>
                    <a:pt x="9898" y="17111"/>
                  </a:lnTo>
                  <a:lnTo>
                    <a:pt x="9858" y="17621"/>
                  </a:lnTo>
                  <a:lnTo>
                    <a:pt x="9809" y="18109"/>
                  </a:lnTo>
                  <a:lnTo>
                    <a:pt x="9756" y="18597"/>
                  </a:lnTo>
                  <a:lnTo>
                    <a:pt x="9693" y="19062"/>
                  </a:lnTo>
                  <a:lnTo>
                    <a:pt x="9622" y="19516"/>
                  </a:lnTo>
                  <a:lnTo>
                    <a:pt x="9542" y="19959"/>
                  </a:lnTo>
                  <a:lnTo>
                    <a:pt x="9457" y="20378"/>
                  </a:lnTo>
                  <a:lnTo>
                    <a:pt x="9364" y="20787"/>
                  </a:lnTo>
                  <a:lnTo>
                    <a:pt x="9261" y="21173"/>
                  </a:lnTo>
                  <a:lnTo>
                    <a:pt x="9159" y="21547"/>
                  </a:lnTo>
                  <a:lnTo>
                    <a:pt x="9043" y="21910"/>
                  </a:lnTo>
                  <a:lnTo>
                    <a:pt x="8927" y="22251"/>
                  </a:lnTo>
                  <a:lnTo>
                    <a:pt x="8803" y="22580"/>
                  </a:lnTo>
                  <a:lnTo>
                    <a:pt x="8674" y="22886"/>
                  </a:lnTo>
                  <a:lnTo>
                    <a:pt x="8540" y="23181"/>
                  </a:lnTo>
                  <a:lnTo>
                    <a:pt x="8398" y="23453"/>
                  </a:lnTo>
                  <a:lnTo>
                    <a:pt x="8255" y="23703"/>
                  </a:lnTo>
                  <a:lnTo>
                    <a:pt x="8104" y="23941"/>
                  </a:lnTo>
                  <a:lnTo>
                    <a:pt x="7952" y="24157"/>
                  </a:lnTo>
                  <a:lnTo>
                    <a:pt x="7797" y="24361"/>
                  </a:lnTo>
                  <a:lnTo>
                    <a:pt x="7632" y="24531"/>
                  </a:lnTo>
                  <a:lnTo>
                    <a:pt x="7467" y="24701"/>
                  </a:lnTo>
                  <a:lnTo>
                    <a:pt x="7302" y="24837"/>
                  </a:lnTo>
                  <a:lnTo>
                    <a:pt x="7129" y="24951"/>
                  </a:lnTo>
                  <a:lnTo>
                    <a:pt x="6955" y="25053"/>
                  </a:lnTo>
                  <a:lnTo>
                    <a:pt x="6781" y="25132"/>
                  </a:lnTo>
                  <a:lnTo>
                    <a:pt x="6599" y="25189"/>
                  </a:lnTo>
                  <a:lnTo>
                    <a:pt x="6421" y="25223"/>
                  </a:lnTo>
                  <a:lnTo>
                    <a:pt x="6238" y="25246"/>
                  </a:lnTo>
                  <a:lnTo>
                    <a:pt x="6051" y="25235"/>
                  </a:lnTo>
                  <a:lnTo>
                    <a:pt x="5869" y="25212"/>
                  </a:lnTo>
                  <a:lnTo>
                    <a:pt x="5682" y="25155"/>
                  </a:lnTo>
                  <a:lnTo>
                    <a:pt x="5495" y="25087"/>
                  </a:lnTo>
                  <a:lnTo>
                    <a:pt x="5317" y="24996"/>
                  </a:lnTo>
                  <a:lnTo>
                    <a:pt x="5134" y="24883"/>
                  </a:lnTo>
                  <a:lnTo>
                    <a:pt x="4956" y="24747"/>
                  </a:lnTo>
                  <a:lnTo>
                    <a:pt x="4782" y="24599"/>
                  </a:lnTo>
                  <a:lnTo>
                    <a:pt x="4609" y="24429"/>
                  </a:lnTo>
                  <a:lnTo>
                    <a:pt x="4440" y="24236"/>
                  </a:lnTo>
                  <a:lnTo>
                    <a:pt x="4275" y="24020"/>
                  </a:lnTo>
                  <a:lnTo>
                    <a:pt x="4115" y="23794"/>
                  </a:lnTo>
                  <a:lnTo>
                    <a:pt x="3954" y="23555"/>
                  </a:lnTo>
                  <a:lnTo>
                    <a:pt x="3803" y="23294"/>
                  </a:lnTo>
                  <a:lnTo>
                    <a:pt x="3652" y="23011"/>
                  </a:lnTo>
                  <a:lnTo>
                    <a:pt x="3509" y="22716"/>
                  </a:lnTo>
                  <a:lnTo>
                    <a:pt x="3371" y="22409"/>
                  </a:lnTo>
                  <a:lnTo>
                    <a:pt x="3238" y="22080"/>
                  </a:lnTo>
                  <a:lnTo>
                    <a:pt x="3108" y="21740"/>
                  </a:lnTo>
                  <a:lnTo>
                    <a:pt x="2988" y="21388"/>
                  </a:lnTo>
                  <a:lnTo>
                    <a:pt x="2873" y="21014"/>
                  </a:lnTo>
                  <a:lnTo>
                    <a:pt x="2766" y="20628"/>
                  </a:lnTo>
                  <a:lnTo>
                    <a:pt x="2663" y="20231"/>
                  </a:lnTo>
                  <a:lnTo>
                    <a:pt x="2570" y="19822"/>
                  </a:lnTo>
                  <a:lnTo>
                    <a:pt x="2485" y="19403"/>
                  </a:lnTo>
                  <a:lnTo>
                    <a:pt x="2405" y="18960"/>
                  </a:lnTo>
                  <a:lnTo>
                    <a:pt x="2334" y="18518"/>
                  </a:lnTo>
                  <a:lnTo>
                    <a:pt x="2276" y="18052"/>
                  </a:lnTo>
                  <a:lnTo>
                    <a:pt x="2223" y="17587"/>
                  </a:lnTo>
                  <a:lnTo>
                    <a:pt x="2178" y="17099"/>
                  </a:lnTo>
                  <a:lnTo>
                    <a:pt x="2142" y="16612"/>
                  </a:lnTo>
                  <a:lnTo>
                    <a:pt x="2120" y="16112"/>
                  </a:lnTo>
                  <a:lnTo>
                    <a:pt x="2107" y="15602"/>
                  </a:lnTo>
                  <a:lnTo>
                    <a:pt x="2102" y="15080"/>
                  </a:lnTo>
                  <a:lnTo>
                    <a:pt x="2102" y="14819"/>
                  </a:lnTo>
                  <a:lnTo>
                    <a:pt x="2107" y="14547"/>
                  </a:lnTo>
                  <a:lnTo>
                    <a:pt x="2116" y="14274"/>
                  </a:lnTo>
                  <a:lnTo>
                    <a:pt x="2125" y="13991"/>
                  </a:lnTo>
                  <a:lnTo>
                    <a:pt x="2156" y="13435"/>
                  </a:lnTo>
                  <a:lnTo>
                    <a:pt x="2196" y="12890"/>
                  </a:lnTo>
                  <a:lnTo>
                    <a:pt x="2245" y="12357"/>
                  </a:lnTo>
                  <a:lnTo>
                    <a:pt x="2303" y="11835"/>
                  </a:lnTo>
                  <a:lnTo>
                    <a:pt x="2374" y="11313"/>
                  </a:lnTo>
                  <a:lnTo>
                    <a:pt x="2450" y="10814"/>
                  </a:lnTo>
                  <a:lnTo>
                    <a:pt x="2534" y="10314"/>
                  </a:lnTo>
                  <a:lnTo>
                    <a:pt x="2628" y="9838"/>
                  </a:lnTo>
                  <a:lnTo>
                    <a:pt x="2730" y="9373"/>
                  </a:lnTo>
                  <a:lnTo>
                    <a:pt x="2841" y="8919"/>
                  </a:lnTo>
                  <a:lnTo>
                    <a:pt x="2962" y="8488"/>
                  </a:lnTo>
                  <a:lnTo>
                    <a:pt x="3086" y="8068"/>
                  </a:lnTo>
                  <a:lnTo>
                    <a:pt x="3215" y="7671"/>
                  </a:lnTo>
                  <a:lnTo>
                    <a:pt x="3353" y="7285"/>
                  </a:lnTo>
                  <a:lnTo>
                    <a:pt x="3500" y="6922"/>
                  </a:lnTo>
                  <a:lnTo>
                    <a:pt x="3652" y="6582"/>
                  </a:lnTo>
                  <a:lnTo>
                    <a:pt x="3807" y="6253"/>
                  </a:lnTo>
                  <a:lnTo>
                    <a:pt x="3968" y="5946"/>
                  </a:lnTo>
                  <a:lnTo>
                    <a:pt x="4137" y="5674"/>
                  </a:lnTo>
                  <a:lnTo>
                    <a:pt x="4311" y="5413"/>
                  </a:lnTo>
                  <a:lnTo>
                    <a:pt x="4484" y="5175"/>
                  </a:lnTo>
                  <a:lnTo>
                    <a:pt x="4573" y="5073"/>
                  </a:lnTo>
                  <a:lnTo>
                    <a:pt x="4667" y="4970"/>
                  </a:lnTo>
                  <a:lnTo>
                    <a:pt x="4756" y="4880"/>
                  </a:lnTo>
                  <a:lnTo>
                    <a:pt x="4849" y="4789"/>
                  </a:lnTo>
                  <a:lnTo>
                    <a:pt x="4943" y="4710"/>
                  </a:lnTo>
                  <a:lnTo>
                    <a:pt x="5041" y="4630"/>
                  </a:lnTo>
                  <a:lnTo>
                    <a:pt x="5134" y="4562"/>
                  </a:lnTo>
                  <a:lnTo>
                    <a:pt x="5232" y="4505"/>
                  </a:lnTo>
                  <a:lnTo>
                    <a:pt x="5326" y="4449"/>
                  </a:lnTo>
                  <a:lnTo>
                    <a:pt x="5424" y="4403"/>
                  </a:lnTo>
                  <a:lnTo>
                    <a:pt x="5522" y="4358"/>
                  </a:lnTo>
                  <a:lnTo>
                    <a:pt x="5624" y="4324"/>
                  </a:lnTo>
                  <a:lnTo>
                    <a:pt x="5722" y="4301"/>
                  </a:lnTo>
                  <a:lnTo>
                    <a:pt x="5824" y="4290"/>
                  </a:lnTo>
                  <a:lnTo>
                    <a:pt x="5922" y="4278"/>
                  </a:lnTo>
                  <a:lnTo>
                    <a:pt x="6025" y="4267"/>
                  </a:lnTo>
                  <a:close/>
                  <a:moveTo>
                    <a:pt x="6225" y="1"/>
                  </a:moveTo>
                  <a:lnTo>
                    <a:pt x="5976" y="24"/>
                  </a:lnTo>
                  <a:lnTo>
                    <a:pt x="5726" y="58"/>
                  </a:lnTo>
                  <a:lnTo>
                    <a:pt x="5477" y="114"/>
                  </a:lnTo>
                  <a:lnTo>
                    <a:pt x="5228" y="194"/>
                  </a:lnTo>
                  <a:lnTo>
                    <a:pt x="4983" y="296"/>
                  </a:lnTo>
                  <a:lnTo>
                    <a:pt x="4742" y="421"/>
                  </a:lnTo>
                  <a:lnTo>
                    <a:pt x="4502" y="568"/>
                  </a:lnTo>
                  <a:lnTo>
                    <a:pt x="4262" y="738"/>
                  </a:lnTo>
                  <a:lnTo>
                    <a:pt x="4026" y="920"/>
                  </a:lnTo>
                  <a:lnTo>
                    <a:pt x="3794" y="1136"/>
                  </a:lnTo>
                  <a:lnTo>
                    <a:pt x="3567" y="1374"/>
                  </a:lnTo>
                  <a:lnTo>
                    <a:pt x="3340" y="1623"/>
                  </a:lnTo>
                  <a:lnTo>
                    <a:pt x="3122" y="1907"/>
                  </a:lnTo>
                  <a:lnTo>
                    <a:pt x="2904" y="2213"/>
                  </a:lnTo>
                  <a:lnTo>
                    <a:pt x="2797" y="2372"/>
                  </a:lnTo>
                  <a:lnTo>
                    <a:pt x="2694" y="2542"/>
                  </a:lnTo>
                  <a:lnTo>
                    <a:pt x="2588" y="2724"/>
                  </a:lnTo>
                  <a:lnTo>
                    <a:pt x="2485" y="2894"/>
                  </a:lnTo>
                  <a:lnTo>
                    <a:pt x="2387" y="3087"/>
                  </a:lnTo>
                  <a:lnTo>
                    <a:pt x="2285" y="3280"/>
                  </a:lnTo>
                  <a:lnTo>
                    <a:pt x="2187" y="3473"/>
                  </a:lnTo>
                  <a:lnTo>
                    <a:pt x="2089" y="3677"/>
                  </a:lnTo>
                  <a:lnTo>
                    <a:pt x="1995" y="3893"/>
                  </a:lnTo>
                  <a:lnTo>
                    <a:pt x="1902" y="4108"/>
                  </a:lnTo>
                  <a:lnTo>
                    <a:pt x="1808" y="4335"/>
                  </a:lnTo>
                  <a:lnTo>
                    <a:pt x="1719" y="4562"/>
                  </a:lnTo>
                  <a:lnTo>
                    <a:pt x="1630" y="4800"/>
                  </a:lnTo>
                  <a:lnTo>
                    <a:pt x="1541" y="5050"/>
                  </a:lnTo>
                  <a:lnTo>
                    <a:pt x="1457" y="5300"/>
                  </a:lnTo>
                  <a:lnTo>
                    <a:pt x="1372" y="5549"/>
                  </a:lnTo>
                  <a:lnTo>
                    <a:pt x="1288" y="5810"/>
                  </a:lnTo>
                  <a:lnTo>
                    <a:pt x="1207" y="6082"/>
                  </a:lnTo>
                  <a:lnTo>
                    <a:pt x="1132" y="6366"/>
                  </a:lnTo>
                  <a:lnTo>
                    <a:pt x="1052" y="6650"/>
                  </a:lnTo>
                  <a:lnTo>
                    <a:pt x="980" y="6933"/>
                  </a:lnTo>
                  <a:lnTo>
                    <a:pt x="905" y="7228"/>
                  </a:lnTo>
                  <a:lnTo>
                    <a:pt x="833" y="7535"/>
                  </a:lnTo>
                  <a:lnTo>
                    <a:pt x="767" y="7852"/>
                  </a:lnTo>
                  <a:lnTo>
                    <a:pt x="700" y="8170"/>
                  </a:lnTo>
                  <a:lnTo>
                    <a:pt x="633" y="8488"/>
                  </a:lnTo>
                  <a:lnTo>
                    <a:pt x="562" y="8874"/>
                  </a:lnTo>
                  <a:lnTo>
                    <a:pt x="495" y="9271"/>
                  </a:lnTo>
                  <a:lnTo>
                    <a:pt x="433" y="9656"/>
                  </a:lnTo>
                  <a:lnTo>
                    <a:pt x="370" y="10054"/>
                  </a:lnTo>
                  <a:lnTo>
                    <a:pt x="317" y="10451"/>
                  </a:lnTo>
                  <a:lnTo>
                    <a:pt x="268" y="10848"/>
                  </a:lnTo>
                  <a:lnTo>
                    <a:pt x="223" y="11245"/>
                  </a:lnTo>
                  <a:lnTo>
                    <a:pt x="183" y="11642"/>
                  </a:lnTo>
                  <a:lnTo>
                    <a:pt x="143" y="12039"/>
                  </a:lnTo>
                  <a:lnTo>
                    <a:pt x="112" y="12436"/>
                  </a:lnTo>
                  <a:lnTo>
                    <a:pt x="85" y="12845"/>
                  </a:lnTo>
                  <a:lnTo>
                    <a:pt x="59" y="13242"/>
                  </a:lnTo>
                  <a:lnTo>
                    <a:pt x="41" y="13639"/>
                  </a:lnTo>
                  <a:lnTo>
                    <a:pt x="23" y="14036"/>
                  </a:lnTo>
                  <a:lnTo>
                    <a:pt x="14" y="14444"/>
                  </a:lnTo>
                  <a:lnTo>
                    <a:pt x="5" y="14842"/>
                  </a:lnTo>
                  <a:lnTo>
                    <a:pt x="1" y="15239"/>
                  </a:lnTo>
                  <a:lnTo>
                    <a:pt x="1" y="15636"/>
                  </a:lnTo>
                  <a:lnTo>
                    <a:pt x="5" y="16033"/>
                  </a:lnTo>
                  <a:lnTo>
                    <a:pt x="14" y="16419"/>
                  </a:lnTo>
                  <a:lnTo>
                    <a:pt x="28" y="16816"/>
                  </a:lnTo>
                  <a:lnTo>
                    <a:pt x="45" y="17202"/>
                  </a:lnTo>
                  <a:lnTo>
                    <a:pt x="63" y="17599"/>
                  </a:lnTo>
                  <a:lnTo>
                    <a:pt x="90" y="17984"/>
                  </a:lnTo>
                  <a:lnTo>
                    <a:pt x="117" y="18370"/>
                  </a:lnTo>
                  <a:lnTo>
                    <a:pt x="148" y="18745"/>
                  </a:lnTo>
                  <a:lnTo>
                    <a:pt x="183" y="19119"/>
                  </a:lnTo>
                  <a:lnTo>
                    <a:pt x="223" y="19493"/>
                  </a:lnTo>
                  <a:lnTo>
                    <a:pt x="264" y="19868"/>
                  </a:lnTo>
                  <a:lnTo>
                    <a:pt x="313" y="20242"/>
                  </a:lnTo>
                  <a:lnTo>
                    <a:pt x="362" y="20605"/>
                  </a:lnTo>
                  <a:lnTo>
                    <a:pt x="415" y="20968"/>
                  </a:lnTo>
                  <a:lnTo>
                    <a:pt x="473" y="21320"/>
                  </a:lnTo>
                  <a:lnTo>
                    <a:pt x="535" y="21672"/>
                  </a:lnTo>
                  <a:lnTo>
                    <a:pt x="597" y="22024"/>
                  </a:lnTo>
                  <a:lnTo>
                    <a:pt x="664" y="22364"/>
                  </a:lnTo>
                  <a:lnTo>
                    <a:pt x="735" y="22704"/>
                  </a:lnTo>
                  <a:lnTo>
                    <a:pt x="811" y="23033"/>
                  </a:lnTo>
                  <a:lnTo>
                    <a:pt x="891" y="23362"/>
                  </a:lnTo>
                  <a:lnTo>
                    <a:pt x="971" y="23680"/>
                  </a:lnTo>
                  <a:lnTo>
                    <a:pt x="1056" y="23998"/>
                  </a:lnTo>
                  <a:lnTo>
                    <a:pt x="1145" y="24315"/>
                  </a:lnTo>
                  <a:lnTo>
                    <a:pt x="1234" y="24610"/>
                  </a:lnTo>
                  <a:lnTo>
                    <a:pt x="1328" y="24917"/>
                  </a:lnTo>
                  <a:lnTo>
                    <a:pt x="1426" y="25200"/>
                  </a:lnTo>
                  <a:lnTo>
                    <a:pt x="1528" y="25484"/>
                  </a:lnTo>
                  <a:lnTo>
                    <a:pt x="1630" y="25768"/>
                  </a:lnTo>
                  <a:lnTo>
                    <a:pt x="1737" y="26040"/>
                  </a:lnTo>
                  <a:lnTo>
                    <a:pt x="1849" y="26301"/>
                  </a:lnTo>
                  <a:lnTo>
                    <a:pt x="1960" y="26551"/>
                  </a:lnTo>
                  <a:lnTo>
                    <a:pt x="2076" y="26800"/>
                  </a:lnTo>
                  <a:lnTo>
                    <a:pt x="2196" y="27039"/>
                  </a:lnTo>
                  <a:lnTo>
                    <a:pt x="2316" y="27277"/>
                  </a:lnTo>
                  <a:lnTo>
                    <a:pt x="2441" y="27504"/>
                  </a:lnTo>
                  <a:lnTo>
                    <a:pt x="2570" y="27708"/>
                  </a:lnTo>
                  <a:lnTo>
                    <a:pt x="2699" y="27924"/>
                  </a:lnTo>
                  <a:lnTo>
                    <a:pt x="2832" y="28116"/>
                  </a:lnTo>
                  <a:lnTo>
                    <a:pt x="2970" y="28309"/>
                  </a:lnTo>
                  <a:lnTo>
                    <a:pt x="3108" y="28479"/>
                  </a:lnTo>
                  <a:lnTo>
                    <a:pt x="3251" y="28650"/>
                  </a:lnTo>
                  <a:lnTo>
                    <a:pt x="3393" y="28809"/>
                  </a:lnTo>
                  <a:lnTo>
                    <a:pt x="3540" y="28956"/>
                  </a:lnTo>
                  <a:lnTo>
                    <a:pt x="3692" y="29104"/>
                  </a:lnTo>
                  <a:lnTo>
                    <a:pt x="3843" y="29228"/>
                  </a:lnTo>
                  <a:lnTo>
                    <a:pt x="3963" y="29319"/>
                  </a:lnTo>
                  <a:lnTo>
                    <a:pt x="4088" y="29410"/>
                  </a:lnTo>
                  <a:lnTo>
                    <a:pt x="4208" y="29489"/>
                  </a:lnTo>
                  <a:lnTo>
                    <a:pt x="4333" y="29569"/>
                  </a:lnTo>
                  <a:lnTo>
                    <a:pt x="4578" y="29694"/>
                  </a:lnTo>
                  <a:lnTo>
                    <a:pt x="4827" y="29796"/>
                  </a:lnTo>
                  <a:lnTo>
                    <a:pt x="5076" y="29864"/>
                  </a:lnTo>
                  <a:lnTo>
                    <a:pt x="5321" y="29909"/>
                  </a:lnTo>
                  <a:lnTo>
                    <a:pt x="5571" y="29932"/>
                  </a:lnTo>
                  <a:lnTo>
                    <a:pt x="5820" y="29932"/>
                  </a:lnTo>
                  <a:lnTo>
                    <a:pt x="6065" y="29898"/>
                  </a:lnTo>
                  <a:lnTo>
                    <a:pt x="6310" y="29841"/>
                  </a:lnTo>
                  <a:lnTo>
                    <a:pt x="6559" y="29762"/>
                  </a:lnTo>
                  <a:lnTo>
                    <a:pt x="6799" y="29659"/>
                  </a:lnTo>
                  <a:lnTo>
                    <a:pt x="7040" y="29523"/>
                  </a:lnTo>
                  <a:lnTo>
                    <a:pt x="7280" y="29376"/>
                  </a:lnTo>
                  <a:lnTo>
                    <a:pt x="7516" y="29194"/>
                  </a:lnTo>
                  <a:lnTo>
                    <a:pt x="7752" y="28990"/>
                  </a:lnTo>
                  <a:lnTo>
                    <a:pt x="7984" y="28752"/>
                  </a:lnTo>
                  <a:lnTo>
                    <a:pt x="8211" y="28502"/>
                  </a:lnTo>
                  <a:lnTo>
                    <a:pt x="8433" y="28230"/>
                  </a:lnTo>
                  <a:lnTo>
                    <a:pt x="8656" y="27935"/>
                  </a:lnTo>
                  <a:lnTo>
                    <a:pt x="8870" y="27606"/>
                  </a:lnTo>
                  <a:lnTo>
                    <a:pt x="9083" y="27265"/>
                  </a:lnTo>
                  <a:lnTo>
                    <a:pt x="9288" y="26891"/>
                  </a:lnTo>
                  <a:lnTo>
                    <a:pt x="9488" y="26505"/>
                  </a:lnTo>
                  <a:lnTo>
                    <a:pt x="9684" y="26085"/>
                  </a:lnTo>
                  <a:lnTo>
                    <a:pt x="9871" y="25654"/>
                  </a:lnTo>
                  <a:lnTo>
                    <a:pt x="10058" y="25200"/>
                  </a:lnTo>
                  <a:lnTo>
                    <a:pt x="10232" y="24724"/>
                  </a:lnTo>
                  <a:lnTo>
                    <a:pt x="10321" y="24474"/>
                  </a:lnTo>
                  <a:lnTo>
                    <a:pt x="10406" y="24225"/>
                  </a:lnTo>
                  <a:lnTo>
                    <a:pt x="10486" y="23964"/>
                  </a:lnTo>
                  <a:lnTo>
                    <a:pt x="10566" y="23703"/>
                  </a:lnTo>
                  <a:lnTo>
                    <a:pt x="10646" y="23430"/>
                  </a:lnTo>
                  <a:lnTo>
                    <a:pt x="10722" y="23158"/>
                  </a:lnTo>
                  <a:lnTo>
                    <a:pt x="10797" y="22886"/>
                  </a:lnTo>
                  <a:lnTo>
                    <a:pt x="10869" y="22602"/>
                  </a:lnTo>
                  <a:lnTo>
                    <a:pt x="10966" y="22205"/>
                  </a:lnTo>
                  <a:lnTo>
                    <a:pt x="11056" y="21819"/>
                  </a:lnTo>
                  <a:lnTo>
                    <a:pt x="11140" y="21422"/>
                  </a:lnTo>
                  <a:lnTo>
                    <a:pt x="11220" y="21025"/>
                  </a:lnTo>
                  <a:lnTo>
                    <a:pt x="11291" y="20617"/>
                  </a:lnTo>
                  <a:lnTo>
                    <a:pt x="11358" y="20220"/>
                  </a:lnTo>
                  <a:lnTo>
                    <a:pt x="11425" y="19811"/>
                  </a:lnTo>
                  <a:lnTo>
                    <a:pt x="11483" y="19403"/>
                  </a:lnTo>
                  <a:lnTo>
                    <a:pt x="11532" y="18994"/>
                  </a:lnTo>
                  <a:lnTo>
                    <a:pt x="11581" y="18586"/>
                  </a:lnTo>
                  <a:lnTo>
                    <a:pt x="11621" y="18166"/>
                  </a:lnTo>
                  <a:lnTo>
                    <a:pt x="11661" y="17757"/>
                  </a:lnTo>
                  <a:lnTo>
                    <a:pt x="11692" y="17338"/>
                  </a:lnTo>
                  <a:lnTo>
                    <a:pt x="11719" y="16929"/>
                  </a:lnTo>
                  <a:lnTo>
                    <a:pt x="11741" y="16509"/>
                  </a:lnTo>
                  <a:lnTo>
                    <a:pt x="11759" y="16090"/>
                  </a:lnTo>
                  <a:lnTo>
                    <a:pt x="11772" y="15681"/>
                  </a:lnTo>
                  <a:lnTo>
                    <a:pt x="11781" y="15261"/>
                  </a:lnTo>
                  <a:lnTo>
                    <a:pt x="11781" y="14853"/>
                  </a:lnTo>
                  <a:lnTo>
                    <a:pt x="11781" y="14444"/>
                  </a:lnTo>
                  <a:lnTo>
                    <a:pt x="11772" y="14025"/>
                  </a:lnTo>
                  <a:lnTo>
                    <a:pt x="11763" y="13616"/>
                  </a:lnTo>
                  <a:lnTo>
                    <a:pt x="11746" y="13208"/>
                  </a:lnTo>
                  <a:lnTo>
                    <a:pt x="11728" y="12811"/>
                  </a:lnTo>
                  <a:lnTo>
                    <a:pt x="11701" y="12402"/>
                  </a:lnTo>
                  <a:lnTo>
                    <a:pt x="11674" y="12005"/>
                  </a:lnTo>
                  <a:lnTo>
                    <a:pt x="11639" y="11608"/>
                  </a:lnTo>
                  <a:lnTo>
                    <a:pt x="11603" y="11211"/>
                  </a:lnTo>
                  <a:lnTo>
                    <a:pt x="11559" y="10825"/>
                  </a:lnTo>
                  <a:lnTo>
                    <a:pt x="11514" y="10439"/>
                  </a:lnTo>
                  <a:lnTo>
                    <a:pt x="11465" y="10054"/>
                  </a:lnTo>
                  <a:lnTo>
                    <a:pt x="11407" y="9668"/>
                  </a:lnTo>
                  <a:lnTo>
                    <a:pt x="11349" y="9293"/>
                  </a:lnTo>
                  <a:lnTo>
                    <a:pt x="11287" y="8930"/>
                  </a:lnTo>
                  <a:lnTo>
                    <a:pt x="11220" y="8567"/>
                  </a:lnTo>
                  <a:lnTo>
                    <a:pt x="11149" y="8204"/>
                  </a:lnTo>
                  <a:lnTo>
                    <a:pt x="11073" y="7852"/>
                  </a:lnTo>
                  <a:lnTo>
                    <a:pt x="10993" y="7501"/>
                  </a:lnTo>
                  <a:lnTo>
                    <a:pt x="10913" y="7160"/>
                  </a:lnTo>
                  <a:lnTo>
                    <a:pt x="10824" y="6831"/>
                  </a:lnTo>
                  <a:lnTo>
                    <a:pt x="10735" y="6502"/>
                  </a:lnTo>
                  <a:lnTo>
                    <a:pt x="10641" y="6185"/>
                  </a:lnTo>
                  <a:lnTo>
                    <a:pt x="10544" y="5867"/>
                  </a:lnTo>
                  <a:lnTo>
                    <a:pt x="10441" y="5560"/>
                  </a:lnTo>
                  <a:lnTo>
                    <a:pt x="10334" y="5254"/>
                  </a:lnTo>
                  <a:lnTo>
                    <a:pt x="10227" y="4970"/>
                  </a:lnTo>
                  <a:lnTo>
                    <a:pt x="10116" y="4687"/>
                  </a:lnTo>
                  <a:lnTo>
                    <a:pt x="10000" y="4415"/>
                  </a:lnTo>
                  <a:lnTo>
                    <a:pt x="9880" y="4142"/>
                  </a:lnTo>
                  <a:lnTo>
                    <a:pt x="9756" y="3893"/>
                  </a:lnTo>
                  <a:lnTo>
                    <a:pt x="9631" y="3643"/>
                  </a:lnTo>
                  <a:lnTo>
                    <a:pt x="9502" y="3405"/>
                  </a:lnTo>
                  <a:lnTo>
                    <a:pt x="9368" y="3178"/>
                  </a:lnTo>
                  <a:lnTo>
                    <a:pt x="9235" y="2962"/>
                  </a:lnTo>
                  <a:lnTo>
                    <a:pt x="9092" y="2747"/>
                  </a:lnTo>
                  <a:lnTo>
                    <a:pt x="8950" y="2554"/>
                  </a:lnTo>
                  <a:lnTo>
                    <a:pt x="8807" y="2361"/>
                  </a:lnTo>
                  <a:lnTo>
                    <a:pt x="8660" y="2191"/>
                  </a:lnTo>
                  <a:lnTo>
                    <a:pt x="8509" y="2021"/>
                  </a:lnTo>
                  <a:lnTo>
                    <a:pt x="8353" y="1873"/>
                  </a:lnTo>
                  <a:lnTo>
                    <a:pt x="8197" y="1737"/>
                  </a:lnTo>
                  <a:lnTo>
                    <a:pt x="8037" y="1601"/>
                  </a:lnTo>
                  <a:lnTo>
                    <a:pt x="7872" y="1487"/>
                  </a:lnTo>
                  <a:lnTo>
                    <a:pt x="7708" y="1385"/>
                  </a:lnTo>
                  <a:lnTo>
                    <a:pt x="7667" y="1362"/>
                  </a:lnTo>
                  <a:lnTo>
                    <a:pt x="7636" y="1317"/>
                  </a:lnTo>
                  <a:lnTo>
                    <a:pt x="7605" y="1272"/>
                  </a:lnTo>
                  <a:lnTo>
                    <a:pt x="7578" y="1215"/>
                  </a:lnTo>
                  <a:lnTo>
                    <a:pt x="7552" y="1147"/>
                  </a:lnTo>
                  <a:lnTo>
                    <a:pt x="7529" y="1079"/>
                  </a:lnTo>
                  <a:lnTo>
                    <a:pt x="7512" y="999"/>
                  </a:lnTo>
                  <a:lnTo>
                    <a:pt x="7498" y="920"/>
                  </a:lnTo>
                  <a:lnTo>
                    <a:pt x="7485" y="841"/>
                  </a:lnTo>
                  <a:lnTo>
                    <a:pt x="7476" y="750"/>
                  </a:lnTo>
                  <a:lnTo>
                    <a:pt x="7472" y="659"/>
                  </a:lnTo>
                  <a:lnTo>
                    <a:pt x="7467" y="557"/>
                  </a:lnTo>
                  <a:lnTo>
                    <a:pt x="7467" y="466"/>
                  </a:lnTo>
                  <a:lnTo>
                    <a:pt x="7467" y="375"/>
                  </a:lnTo>
                  <a:lnTo>
                    <a:pt x="7472" y="285"/>
                  </a:lnTo>
                  <a:lnTo>
                    <a:pt x="7480" y="194"/>
                  </a:lnTo>
                  <a:lnTo>
                    <a:pt x="7231" y="114"/>
                  </a:lnTo>
                  <a:lnTo>
                    <a:pt x="6977" y="58"/>
                  </a:lnTo>
                  <a:lnTo>
                    <a:pt x="6728" y="24"/>
                  </a:lnTo>
                  <a:lnTo>
                    <a:pt x="647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27;p49">
              <a:extLst>
                <a:ext uri="{FF2B5EF4-FFF2-40B4-BE49-F238E27FC236}">
                  <a16:creationId xmlns:a16="http://schemas.microsoft.com/office/drawing/2014/main" id="{B2107A74-A4D9-0F16-A19E-4DAF8429BD3B}"/>
                </a:ext>
              </a:extLst>
            </p:cNvPr>
            <p:cNvSpPr/>
            <p:nvPr/>
          </p:nvSpPr>
          <p:spPr>
            <a:xfrm>
              <a:off x="4052300" y="-10953325"/>
              <a:ext cx="196700" cy="524475"/>
            </a:xfrm>
            <a:custGeom>
              <a:avLst/>
              <a:gdLst/>
              <a:ahLst/>
              <a:cxnLst/>
              <a:rect l="l" t="t" r="r" b="b"/>
              <a:pathLst>
                <a:path w="7868" h="20979" extrusionOk="0">
                  <a:moveTo>
                    <a:pt x="3923" y="0"/>
                  </a:moveTo>
                  <a:lnTo>
                    <a:pt x="3820" y="11"/>
                  </a:lnTo>
                  <a:lnTo>
                    <a:pt x="3722" y="23"/>
                  </a:lnTo>
                  <a:lnTo>
                    <a:pt x="3620" y="34"/>
                  </a:lnTo>
                  <a:lnTo>
                    <a:pt x="3522" y="57"/>
                  </a:lnTo>
                  <a:lnTo>
                    <a:pt x="3420" y="91"/>
                  </a:lnTo>
                  <a:lnTo>
                    <a:pt x="3322" y="136"/>
                  </a:lnTo>
                  <a:lnTo>
                    <a:pt x="3224" y="182"/>
                  </a:lnTo>
                  <a:lnTo>
                    <a:pt x="3130" y="238"/>
                  </a:lnTo>
                  <a:lnTo>
                    <a:pt x="3032" y="295"/>
                  </a:lnTo>
                  <a:lnTo>
                    <a:pt x="2939" y="363"/>
                  </a:lnTo>
                  <a:lnTo>
                    <a:pt x="2841" y="443"/>
                  </a:lnTo>
                  <a:lnTo>
                    <a:pt x="2747" y="522"/>
                  </a:lnTo>
                  <a:lnTo>
                    <a:pt x="2654" y="613"/>
                  </a:lnTo>
                  <a:lnTo>
                    <a:pt x="2565" y="703"/>
                  </a:lnTo>
                  <a:lnTo>
                    <a:pt x="2471" y="806"/>
                  </a:lnTo>
                  <a:lnTo>
                    <a:pt x="2382" y="908"/>
                  </a:lnTo>
                  <a:lnTo>
                    <a:pt x="2209" y="1146"/>
                  </a:lnTo>
                  <a:lnTo>
                    <a:pt x="2035" y="1407"/>
                  </a:lnTo>
                  <a:lnTo>
                    <a:pt x="1866" y="1679"/>
                  </a:lnTo>
                  <a:lnTo>
                    <a:pt x="1705" y="1986"/>
                  </a:lnTo>
                  <a:lnTo>
                    <a:pt x="1550" y="2315"/>
                  </a:lnTo>
                  <a:lnTo>
                    <a:pt x="1398" y="2655"/>
                  </a:lnTo>
                  <a:lnTo>
                    <a:pt x="1251" y="3018"/>
                  </a:lnTo>
                  <a:lnTo>
                    <a:pt x="1113" y="3404"/>
                  </a:lnTo>
                  <a:lnTo>
                    <a:pt x="984" y="3801"/>
                  </a:lnTo>
                  <a:lnTo>
                    <a:pt x="860" y="4221"/>
                  </a:lnTo>
                  <a:lnTo>
                    <a:pt x="739" y="4652"/>
                  </a:lnTo>
                  <a:lnTo>
                    <a:pt x="628" y="5106"/>
                  </a:lnTo>
                  <a:lnTo>
                    <a:pt x="526" y="5571"/>
                  </a:lnTo>
                  <a:lnTo>
                    <a:pt x="432" y="6047"/>
                  </a:lnTo>
                  <a:lnTo>
                    <a:pt x="348" y="6547"/>
                  </a:lnTo>
                  <a:lnTo>
                    <a:pt x="272" y="7046"/>
                  </a:lnTo>
                  <a:lnTo>
                    <a:pt x="201" y="7568"/>
                  </a:lnTo>
                  <a:lnTo>
                    <a:pt x="143" y="8090"/>
                  </a:lnTo>
                  <a:lnTo>
                    <a:pt x="94" y="8623"/>
                  </a:lnTo>
                  <a:lnTo>
                    <a:pt x="54" y="9168"/>
                  </a:lnTo>
                  <a:lnTo>
                    <a:pt x="23" y="9724"/>
                  </a:lnTo>
                  <a:lnTo>
                    <a:pt x="14" y="10007"/>
                  </a:lnTo>
                  <a:lnTo>
                    <a:pt x="5" y="10280"/>
                  </a:lnTo>
                  <a:lnTo>
                    <a:pt x="0" y="10552"/>
                  </a:lnTo>
                  <a:lnTo>
                    <a:pt x="0" y="10813"/>
                  </a:lnTo>
                  <a:lnTo>
                    <a:pt x="5" y="11335"/>
                  </a:lnTo>
                  <a:lnTo>
                    <a:pt x="18" y="11845"/>
                  </a:lnTo>
                  <a:lnTo>
                    <a:pt x="40" y="12345"/>
                  </a:lnTo>
                  <a:lnTo>
                    <a:pt x="76" y="12832"/>
                  </a:lnTo>
                  <a:lnTo>
                    <a:pt x="121" y="13320"/>
                  </a:lnTo>
                  <a:lnTo>
                    <a:pt x="174" y="13785"/>
                  </a:lnTo>
                  <a:lnTo>
                    <a:pt x="232" y="14251"/>
                  </a:lnTo>
                  <a:lnTo>
                    <a:pt x="303" y="14693"/>
                  </a:lnTo>
                  <a:lnTo>
                    <a:pt x="383" y="15136"/>
                  </a:lnTo>
                  <a:lnTo>
                    <a:pt x="468" y="15555"/>
                  </a:lnTo>
                  <a:lnTo>
                    <a:pt x="561" y="15964"/>
                  </a:lnTo>
                  <a:lnTo>
                    <a:pt x="664" y="16361"/>
                  </a:lnTo>
                  <a:lnTo>
                    <a:pt x="771" y="16747"/>
                  </a:lnTo>
                  <a:lnTo>
                    <a:pt x="886" y="17121"/>
                  </a:lnTo>
                  <a:lnTo>
                    <a:pt x="1006" y="17473"/>
                  </a:lnTo>
                  <a:lnTo>
                    <a:pt x="1136" y="17813"/>
                  </a:lnTo>
                  <a:lnTo>
                    <a:pt x="1269" y="18142"/>
                  </a:lnTo>
                  <a:lnTo>
                    <a:pt x="1407" y="18449"/>
                  </a:lnTo>
                  <a:lnTo>
                    <a:pt x="1550" y="18744"/>
                  </a:lnTo>
                  <a:lnTo>
                    <a:pt x="1701" y="19027"/>
                  </a:lnTo>
                  <a:lnTo>
                    <a:pt x="1852" y="19288"/>
                  </a:lnTo>
                  <a:lnTo>
                    <a:pt x="2013" y="19527"/>
                  </a:lnTo>
                  <a:lnTo>
                    <a:pt x="2173" y="19753"/>
                  </a:lnTo>
                  <a:lnTo>
                    <a:pt x="2338" y="19969"/>
                  </a:lnTo>
                  <a:lnTo>
                    <a:pt x="2507" y="20162"/>
                  </a:lnTo>
                  <a:lnTo>
                    <a:pt x="2680" y="20332"/>
                  </a:lnTo>
                  <a:lnTo>
                    <a:pt x="2854" y="20480"/>
                  </a:lnTo>
                  <a:lnTo>
                    <a:pt x="3032" y="20616"/>
                  </a:lnTo>
                  <a:lnTo>
                    <a:pt x="3215" y="20729"/>
                  </a:lnTo>
                  <a:lnTo>
                    <a:pt x="3393" y="20820"/>
                  </a:lnTo>
                  <a:lnTo>
                    <a:pt x="3580" y="20888"/>
                  </a:lnTo>
                  <a:lnTo>
                    <a:pt x="3767" y="20945"/>
                  </a:lnTo>
                  <a:lnTo>
                    <a:pt x="3949" y="20968"/>
                  </a:lnTo>
                  <a:lnTo>
                    <a:pt x="4136" y="20979"/>
                  </a:lnTo>
                  <a:lnTo>
                    <a:pt x="4319" y="20956"/>
                  </a:lnTo>
                  <a:lnTo>
                    <a:pt x="4497" y="20922"/>
                  </a:lnTo>
                  <a:lnTo>
                    <a:pt x="4679" y="20865"/>
                  </a:lnTo>
                  <a:lnTo>
                    <a:pt x="4853" y="20786"/>
                  </a:lnTo>
                  <a:lnTo>
                    <a:pt x="5027" y="20684"/>
                  </a:lnTo>
                  <a:lnTo>
                    <a:pt x="5200" y="20570"/>
                  </a:lnTo>
                  <a:lnTo>
                    <a:pt x="5365" y="20434"/>
                  </a:lnTo>
                  <a:lnTo>
                    <a:pt x="5530" y="20264"/>
                  </a:lnTo>
                  <a:lnTo>
                    <a:pt x="5695" y="20094"/>
                  </a:lnTo>
                  <a:lnTo>
                    <a:pt x="5850" y="19890"/>
                  </a:lnTo>
                  <a:lnTo>
                    <a:pt x="6002" y="19674"/>
                  </a:lnTo>
                  <a:lnTo>
                    <a:pt x="6153" y="19436"/>
                  </a:lnTo>
                  <a:lnTo>
                    <a:pt x="6296" y="19186"/>
                  </a:lnTo>
                  <a:lnTo>
                    <a:pt x="6438" y="18914"/>
                  </a:lnTo>
                  <a:lnTo>
                    <a:pt x="6572" y="18619"/>
                  </a:lnTo>
                  <a:lnTo>
                    <a:pt x="6701" y="18313"/>
                  </a:lnTo>
                  <a:lnTo>
                    <a:pt x="6825" y="17984"/>
                  </a:lnTo>
                  <a:lnTo>
                    <a:pt x="6941" y="17643"/>
                  </a:lnTo>
                  <a:lnTo>
                    <a:pt x="7057" y="17280"/>
                  </a:lnTo>
                  <a:lnTo>
                    <a:pt x="7159" y="16906"/>
                  </a:lnTo>
                  <a:lnTo>
                    <a:pt x="7262" y="16520"/>
                  </a:lnTo>
                  <a:lnTo>
                    <a:pt x="7355" y="16111"/>
                  </a:lnTo>
                  <a:lnTo>
                    <a:pt x="7440" y="15692"/>
                  </a:lnTo>
                  <a:lnTo>
                    <a:pt x="7520" y="15249"/>
                  </a:lnTo>
                  <a:lnTo>
                    <a:pt x="7591" y="14795"/>
                  </a:lnTo>
                  <a:lnTo>
                    <a:pt x="7654" y="14330"/>
                  </a:lnTo>
                  <a:lnTo>
                    <a:pt x="7707" y="13842"/>
                  </a:lnTo>
                  <a:lnTo>
                    <a:pt x="7756" y="13354"/>
                  </a:lnTo>
                  <a:lnTo>
                    <a:pt x="7796" y="12844"/>
                  </a:lnTo>
                  <a:lnTo>
                    <a:pt x="7827" y="12356"/>
                  </a:lnTo>
                  <a:lnTo>
                    <a:pt x="7845" y="11857"/>
                  </a:lnTo>
                  <a:lnTo>
                    <a:pt x="7858" y="11369"/>
                  </a:lnTo>
                  <a:lnTo>
                    <a:pt x="7867" y="10870"/>
                  </a:lnTo>
                  <a:lnTo>
                    <a:pt x="7867" y="10370"/>
                  </a:lnTo>
                  <a:lnTo>
                    <a:pt x="7858" y="9882"/>
                  </a:lnTo>
                  <a:lnTo>
                    <a:pt x="7841" y="9395"/>
                  </a:lnTo>
                  <a:lnTo>
                    <a:pt x="7818" y="8907"/>
                  </a:lnTo>
                  <a:lnTo>
                    <a:pt x="7787" y="8419"/>
                  </a:lnTo>
                  <a:lnTo>
                    <a:pt x="7751" y="7931"/>
                  </a:lnTo>
                  <a:lnTo>
                    <a:pt x="7707" y="7454"/>
                  </a:lnTo>
                  <a:lnTo>
                    <a:pt x="7654" y="6989"/>
                  </a:lnTo>
                  <a:lnTo>
                    <a:pt x="7596" y="6524"/>
                  </a:lnTo>
                  <a:lnTo>
                    <a:pt x="7529" y="6070"/>
                  </a:lnTo>
                  <a:lnTo>
                    <a:pt x="7458" y="5628"/>
                  </a:lnTo>
                  <a:lnTo>
                    <a:pt x="7382" y="5185"/>
                  </a:lnTo>
                  <a:lnTo>
                    <a:pt x="7297" y="4754"/>
                  </a:lnTo>
                  <a:lnTo>
                    <a:pt x="7204" y="4346"/>
                  </a:lnTo>
                  <a:lnTo>
                    <a:pt x="7106" y="3937"/>
                  </a:lnTo>
                  <a:lnTo>
                    <a:pt x="7003" y="3540"/>
                  </a:lnTo>
                  <a:lnTo>
                    <a:pt x="6892" y="3166"/>
                  </a:lnTo>
                  <a:lnTo>
                    <a:pt x="6776" y="2803"/>
                  </a:lnTo>
                  <a:lnTo>
                    <a:pt x="6656" y="2451"/>
                  </a:lnTo>
                  <a:lnTo>
                    <a:pt x="6527" y="2110"/>
                  </a:lnTo>
                  <a:lnTo>
                    <a:pt x="6394" y="1793"/>
                  </a:lnTo>
                  <a:lnTo>
                    <a:pt x="6251" y="1498"/>
                  </a:lnTo>
                  <a:lnTo>
                    <a:pt x="6109" y="1214"/>
                  </a:lnTo>
                  <a:lnTo>
                    <a:pt x="5957" y="942"/>
                  </a:lnTo>
                  <a:lnTo>
                    <a:pt x="5797" y="703"/>
                  </a:lnTo>
                  <a:lnTo>
                    <a:pt x="5637" y="477"/>
                  </a:lnTo>
                  <a:lnTo>
                    <a:pt x="5468" y="284"/>
                  </a:lnTo>
                  <a:lnTo>
                    <a:pt x="5294" y="102"/>
                  </a:lnTo>
                  <a:lnTo>
                    <a:pt x="5240" y="57"/>
                  </a:lnTo>
                  <a:lnTo>
                    <a:pt x="5187" y="34"/>
                  </a:lnTo>
                  <a:lnTo>
                    <a:pt x="5134" y="34"/>
                  </a:lnTo>
                  <a:lnTo>
                    <a:pt x="5085" y="57"/>
                  </a:lnTo>
                  <a:lnTo>
                    <a:pt x="5036" y="91"/>
                  </a:lnTo>
                  <a:lnTo>
                    <a:pt x="4991" y="136"/>
                  </a:lnTo>
                  <a:lnTo>
                    <a:pt x="4951" y="193"/>
                  </a:lnTo>
                  <a:lnTo>
                    <a:pt x="4911" y="272"/>
                  </a:lnTo>
                  <a:lnTo>
                    <a:pt x="4871" y="363"/>
                  </a:lnTo>
                  <a:lnTo>
                    <a:pt x="4840" y="454"/>
                  </a:lnTo>
                  <a:lnTo>
                    <a:pt x="4809" y="567"/>
                  </a:lnTo>
                  <a:lnTo>
                    <a:pt x="4782" y="681"/>
                  </a:lnTo>
                  <a:lnTo>
                    <a:pt x="4760" y="806"/>
                  </a:lnTo>
                  <a:lnTo>
                    <a:pt x="4742" y="930"/>
                  </a:lnTo>
                  <a:lnTo>
                    <a:pt x="4724" y="1055"/>
                  </a:lnTo>
                  <a:lnTo>
                    <a:pt x="4715" y="1191"/>
                  </a:lnTo>
                  <a:lnTo>
                    <a:pt x="4706" y="1384"/>
                  </a:lnTo>
                  <a:lnTo>
                    <a:pt x="4706" y="1566"/>
                  </a:lnTo>
                  <a:lnTo>
                    <a:pt x="4715" y="1747"/>
                  </a:lnTo>
                  <a:lnTo>
                    <a:pt x="4724" y="1838"/>
                  </a:lnTo>
                  <a:lnTo>
                    <a:pt x="4737" y="1918"/>
                  </a:lnTo>
                  <a:lnTo>
                    <a:pt x="4751" y="2008"/>
                  </a:lnTo>
                  <a:lnTo>
                    <a:pt x="4769" y="2088"/>
                  </a:lnTo>
                  <a:lnTo>
                    <a:pt x="4791" y="2167"/>
                  </a:lnTo>
                  <a:lnTo>
                    <a:pt x="4813" y="2235"/>
                  </a:lnTo>
                  <a:lnTo>
                    <a:pt x="4840" y="2303"/>
                  </a:lnTo>
                  <a:lnTo>
                    <a:pt x="4866" y="2371"/>
                  </a:lnTo>
                  <a:lnTo>
                    <a:pt x="4898" y="2428"/>
                  </a:lnTo>
                  <a:lnTo>
                    <a:pt x="4933" y="2485"/>
                  </a:lnTo>
                  <a:lnTo>
                    <a:pt x="5031" y="2621"/>
                  </a:lnTo>
                  <a:lnTo>
                    <a:pt x="5125" y="2768"/>
                  </a:lnTo>
                  <a:lnTo>
                    <a:pt x="5218" y="2927"/>
                  </a:lnTo>
                  <a:lnTo>
                    <a:pt x="5307" y="3086"/>
                  </a:lnTo>
                  <a:lnTo>
                    <a:pt x="5396" y="3256"/>
                  </a:lnTo>
                  <a:lnTo>
                    <a:pt x="5481" y="3438"/>
                  </a:lnTo>
                  <a:lnTo>
                    <a:pt x="5565" y="3619"/>
                  </a:lnTo>
                  <a:lnTo>
                    <a:pt x="5641" y="3812"/>
                  </a:lnTo>
                  <a:lnTo>
                    <a:pt x="5721" y="4005"/>
                  </a:lnTo>
                  <a:lnTo>
                    <a:pt x="5793" y="4209"/>
                  </a:lnTo>
                  <a:lnTo>
                    <a:pt x="5864" y="4414"/>
                  </a:lnTo>
                  <a:lnTo>
                    <a:pt x="5931" y="4618"/>
                  </a:lnTo>
                  <a:lnTo>
                    <a:pt x="5997" y="4845"/>
                  </a:lnTo>
                  <a:lnTo>
                    <a:pt x="6060" y="5060"/>
                  </a:lnTo>
                  <a:lnTo>
                    <a:pt x="6122" y="5287"/>
                  </a:lnTo>
                  <a:lnTo>
                    <a:pt x="6180" y="5514"/>
                  </a:lnTo>
                  <a:lnTo>
                    <a:pt x="6233" y="5752"/>
                  </a:lnTo>
                  <a:lnTo>
                    <a:pt x="6287" y="5991"/>
                  </a:lnTo>
                  <a:lnTo>
                    <a:pt x="6336" y="6229"/>
                  </a:lnTo>
                  <a:lnTo>
                    <a:pt x="6380" y="6479"/>
                  </a:lnTo>
                  <a:lnTo>
                    <a:pt x="6425" y="6728"/>
                  </a:lnTo>
                  <a:lnTo>
                    <a:pt x="6465" y="6978"/>
                  </a:lnTo>
                  <a:lnTo>
                    <a:pt x="6505" y="7239"/>
                  </a:lnTo>
                  <a:lnTo>
                    <a:pt x="6540" y="7488"/>
                  </a:lnTo>
                  <a:lnTo>
                    <a:pt x="6572" y="7749"/>
                  </a:lnTo>
                  <a:lnTo>
                    <a:pt x="6603" y="8010"/>
                  </a:lnTo>
                  <a:lnTo>
                    <a:pt x="6630" y="8271"/>
                  </a:lnTo>
                  <a:lnTo>
                    <a:pt x="6656" y="8532"/>
                  </a:lnTo>
                  <a:lnTo>
                    <a:pt x="6678" y="8805"/>
                  </a:lnTo>
                  <a:lnTo>
                    <a:pt x="6696" y="9066"/>
                  </a:lnTo>
                  <a:lnTo>
                    <a:pt x="6710" y="9338"/>
                  </a:lnTo>
                  <a:lnTo>
                    <a:pt x="6723" y="9599"/>
                  </a:lnTo>
                  <a:lnTo>
                    <a:pt x="6736" y="9871"/>
                  </a:lnTo>
                  <a:lnTo>
                    <a:pt x="6745" y="10143"/>
                  </a:lnTo>
                  <a:lnTo>
                    <a:pt x="6750" y="10404"/>
                  </a:lnTo>
                  <a:lnTo>
                    <a:pt x="6750" y="10677"/>
                  </a:lnTo>
                  <a:lnTo>
                    <a:pt x="6750" y="10938"/>
                  </a:lnTo>
                  <a:lnTo>
                    <a:pt x="6750" y="11199"/>
                  </a:lnTo>
                  <a:lnTo>
                    <a:pt x="6741" y="11471"/>
                  </a:lnTo>
                  <a:lnTo>
                    <a:pt x="6732" y="11732"/>
                  </a:lnTo>
                  <a:lnTo>
                    <a:pt x="6723" y="11993"/>
                  </a:lnTo>
                  <a:lnTo>
                    <a:pt x="6710" y="12254"/>
                  </a:lnTo>
                  <a:lnTo>
                    <a:pt x="6692" y="12503"/>
                  </a:lnTo>
                  <a:lnTo>
                    <a:pt x="6674" y="12764"/>
                  </a:lnTo>
                  <a:lnTo>
                    <a:pt x="6652" y="13014"/>
                  </a:lnTo>
                  <a:lnTo>
                    <a:pt x="6625" y="13264"/>
                  </a:lnTo>
                  <a:lnTo>
                    <a:pt x="6598" y="13502"/>
                  </a:lnTo>
                  <a:lnTo>
                    <a:pt x="6567" y="13751"/>
                  </a:lnTo>
                  <a:lnTo>
                    <a:pt x="6532" y="13990"/>
                  </a:lnTo>
                  <a:lnTo>
                    <a:pt x="6496" y="14217"/>
                  </a:lnTo>
                  <a:lnTo>
                    <a:pt x="6456" y="14455"/>
                  </a:lnTo>
                  <a:lnTo>
                    <a:pt x="6416" y="14682"/>
                  </a:lnTo>
                  <a:lnTo>
                    <a:pt x="6371" y="14897"/>
                  </a:lnTo>
                  <a:lnTo>
                    <a:pt x="6322" y="15113"/>
                  </a:lnTo>
                  <a:lnTo>
                    <a:pt x="6273" y="15329"/>
                  </a:lnTo>
                  <a:lnTo>
                    <a:pt x="6220" y="15533"/>
                  </a:lnTo>
                  <a:lnTo>
                    <a:pt x="6162" y="15737"/>
                  </a:lnTo>
                  <a:lnTo>
                    <a:pt x="6104" y="15930"/>
                  </a:lnTo>
                  <a:lnTo>
                    <a:pt x="6046" y="16123"/>
                  </a:lnTo>
                  <a:lnTo>
                    <a:pt x="5980" y="16304"/>
                  </a:lnTo>
                  <a:lnTo>
                    <a:pt x="5913" y="16474"/>
                  </a:lnTo>
                  <a:lnTo>
                    <a:pt x="5841" y="16645"/>
                  </a:lnTo>
                  <a:lnTo>
                    <a:pt x="5770" y="16804"/>
                  </a:lnTo>
                  <a:lnTo>
                    <a:pt x="5695" y="16962"/>
                  </a:lnTo>
                  <a:lnTo>
                    <a:pt x="5721" y="16758"/>
                  </a:lnTo>
                  <a:lnTo>
                    <a:pt x="5744" y="16554"/>
                  </a:lnTo>
                  <a:lnTo>
                    <a:pt x="5766" y="16350"/>
                  </a:lnTo>
                  <a:lnTo>
                    <a:pt x="5779" y="16145"/>
                  </a:lnTo>
                  <a:lnTo>
                    <a:pt x="5793" y="15930"/>
                  </a:lnTo>
                  <a:lnTo>
                    <a:pt x="5806" y="15726"/>
                  </a:lnTo>
                  <a:lnTo>
                    <a:pt x="5815" y="15521"/>
                  </a:lnTo>
                  <a:lnTo>
                    <a:pt x="5819" y="15317"/>
                  </a:lnTo>
                  <a:lnTo>
                    <a:pt x="5819" y="15113"/>
                  </a:lnTo>
                  <a:lnTo>
                    <a:pt x="5819" y="14909"/>
                  </a:lnTo>
                  <a:lnTo>
                    <a:pt x="5810" y="14512"/>
                  </a:lnTo>
                  <a:lnTo>
                    <a:pt x="5793" y="14115"/>
                  </a:lnTo>
                  <a:lnTo>
                    <a:pt x="5766" y="13717"/>
                  </a:lnTo>
                  <a:lnTo>
                    <a:pt x="5726" y="13332"/>
                  </a:lnTo>
                  <a:lnTo>
                    <a:pt x="5681" y="12969"/>
                  </a:lnTo>
                  <a:lnTo>
                    <a:pt x="5623" y="12605"/>
                  </a:lnTo>
                  <a:lnTo>
                    <a:pt x="5557" y="12254"/>
                  </a:lnTo>
                  <a:lnTo>
                    <a:pt x="5485" y="11925"/>
                  </a:lnTo>
                  <a:lnTo>
                    <a:pt x="5405" y="11607"/>
                  </a:lnTo>
                  <a:lnTo>
                    <a:pt x="5316" y="11312"/>
                  </a:lnTo>
                  <a:lnTo>
                    <a:pt x="5223" y="11028"/>
                  </a:lnTo>
                  <a:lnTo>
                    <a:pt x="5120" y="10767"/>
                  </a:lnTo>
                  <a:lnTo>
                    <a:pt x="5013" y="10529"/>
                  </a:lnTo>
                  <a:lnTo>
                    <a:pt x="4960" y="10416"/>
                  </a:lnTo>
                  <a:lnTo>
                    <a:pt x="4902" y="10314"/>
                  </a:lnTo>
                  <a:lnTo>
                    <a:pt x="4844" y="10211"/>
                  </a:lnTo>
                  <a:lnTo>
                    <a:pt x="4782" y="10121"/>
                  </a:lnTo>
                  <a:lnTo>
                    <a:pt x="4720" y="10030"/>
                  </a:lnTo>
                  <a:lnTo>
                    <a:pt x="4657" y="9951"/>
                  </a:lnTo>
                  <a:lnTo>
                    <a:pt x="4595" y="9882"/>
                  </a:lnTo>
                  <a:lnTo>
                    <a:pt x="4528" y="9814"/>
                  </a:lnTo>
                  <a:lnTo>
                    <a:pt x="4461" y="9758"/>
                  </a:lnTo>
                  <a:lnTo>
                    <a:pt x="4395" y="9701"/>
                  </a:lnTo>
                  <a:lnTo>
                    <a:pt x="4328" y="9656"/>
                  </a:lnTo>
                  <a:lnTo>
                    <a:pt x="4261" y="9621"/>
                  </a:lnTo>
                  <a:lnTo>
                    <a:pt x="4190" y="9599"/>
                  </a:lnTo>
                  <a:lnTo>
                    <a:pt x="4119" y="9576"/>
                  </a:lnTo>
                  <a:lnTo>
                    <a:pt x="4047" y="9565"/>
                  </a:lnTo>
                  <a:lnTo>
                    <a:pt x="3972" y="9553"/>
                  </a:lnTo>
                  <a:lnTo>
                    <a:pt x="3900" y="9565"/>
                  </a:lnTo>
                  <a:lnTo>
                    <a:pt x="3825" y="9576"/>
                  </a:lnTo>
                  <a:lnTo>
                    <a:pt x="3753" y="9599"/>
                  </a:lnTo>
                  <a:lnTo>
                    <a:pt x="3678" y="9633"/>
                  </a:lnTo>
                  <a:lnTo>
                    <a:pt x="3602" y="9667"/>
                  </a:lnTo>
                  <a:lnTo>
                    <a:pt x="3526" y="9724"/>
                  </a:lnTo>
                  <a:lnTo>
                    <a:pt x="3446" y="9780"/>
                  </a:lnTo>
                  <a:lnTo>
                    <a:pt x="3371" y="9848"/>
                  </a:lnTo>
                  <a:lnTo>
                    <a:pt x="3295" y="9928"/>
                  </a:lnTo>
                  <a:lnTo>
                    <a:pt x="3215" y="10019"/>
                  </a:lnTo>
                  <a:lnTo>
                    <a:pt x="3139" y="10121"/>
                  </a:lnTo>
                  <a:lnTo>
                    <a:pt x="3059" y="10234"/>
                  </a:lnTo>
                  <a:lnTo>
                    <a:pt x="2997" y="10325"/>
                  </a:lnTo>
                  <a:lnTo>
                    <a:pt x="2939" y="10427"/>
                  </a:lnTo>
                  <a:lnTo>
                    <a:pt x="2876" y="10541"/>
                  </a:lnTo>
                  <a:lnTo>
                    <a:pt x="2818" y="10654"/>
                  </a:lnTo>
                  <a:lnTo>
                    <a:pt x="2765" y="10779"/>
                  </a:lnTo>
                  <a:lnTo>
                    <a:pt x="2712" y="10904"/>
                  </a:lnTo>
                  <a:lnTo>
                    <a:pt x="2663" y="11028"/>
                  </a:lnTo>
                  <a:lnTo>
                    <a:pt x="2609" y="11165"/>
                  </a:lnTo>
                  <a:lnTo>
                    <a:pt x="2565" y="11312"/>
                  </a:lnTo>
                  <a:lnTo>
                    <a:pt x="2520" y="11448"/>
                  </a:lnTo>
                  <a:lnTo>
                    <a:pt x="2476" y="11596"/>
                  </a:lnTo>
                  <a:lnTo>
                    <a:pt x="2436" y="11755"/>
                  </a:lnTo>
                  <a:lnTo>
                    <a:pt x="2396" y="11913"/>
                  </a:lnTo>
                  <a:lnTo>
                    <a:pt x="2360" y="12072"/>
                  </a:lnTo>
                  <a:lnTo>
                    <a:pt x="2324" y="12242"/>
                  </a:lnTo>
                  <a:lnTo>
                    <a:pt x="2293" y="12401"/>
                  </a:lnTo>
                  <a:lnTo>
                    <a:pt x="2266" y="12583"/>
                  </a:lnTo>
                  <a:lnTo>
                    <a:pt x="2240" y="12753"/>
                  </a:lnTo>
                  <a:lnTo>
                    <a:pt x="2213" y="12935"/>
                  </a:lnTo>
                  <a:lnTo>
                    <a:pt x="2195" y="13105"/>
                  </a:lnTo>
                  <a:lnTo>
                    <a:pt x="2173" y="13298"/>
                  </a:lnTo>
                  <a:lnTo>
                    <a:pt x="2160" y="13479"/>
                  </a:lnTo>
                  <a:lnTo>
                    <a:pt x="2146" y="13661"/>
                  </a:lnTo>
                  <a:lnTo>
                    <a:pt x="2137" y="13854"/>
                  </a:lnTo>
                  <a:lnTo>
                    <a:pt x="2128" y="14046"/>
                  </a:lnTo>
                  <a:lnTo>
                    <a:pt x="2124" y="14228"/>
                  </a:lnTo>
                  <a:lnTo>
                    <a:pt x="2124" y="14421"/>
                  </a:lnTo>
                  <a:lnTo>
                    <a:pt x="2128" y="14614"/>
                  </a:lnTo>
                  <a:lnTo>
                    <a:pt x="2133" y="14818"/>
                  </a:lnTo>
                  <a:lnTo>
                    <a:pt x="2142" y="15011"/>
                  </a:lnTo>
                  <a:lnTo>
                    <a:pt x="2155" y="15204"/>
                  </a:lnTo>
                  <a:lnTo>
                    <a:pt x="2168" y="15397"/>
                  </a:lnTo>
                  <a:lnTo>
                    <a:pt x="2195" y="15669"/>
                  </a:lnTo>
                  <a:lnTo>
                    <a:pt x="2226" y="15919"/>
                  </a:lnTo>
                  <a:lnTo>
                    <a:pt x="2266" y="16168"/>
                  </a:lnTo>
                  <a:lnTo>
                    <a:pt x="2315" y="16406"/>
                  </a:lnTo>
                  <a:lnTo>
                    <a:pt x="2369" y="16645"/>
                  </a:lnTo>
                  <a:lnTo>
                    <a:pt x="2431" y="16872"/>
                  </a:lnTo>
                  <a:lnTo>
                    <a:pt x="2493" y="17099"/>
                  </a:lnTo>
                  <a:lnTo>
                    <a:pt x="2560" y="17314"/>
                  </a:lnTo>
                  <a:lnTo>
                    <a:pt x="2471" y="17189"/>
                  </a:lnTo>
                  <a:lnTo>
                    <a:pt x="2382" y="17053"/>
                  </a:lnTo>
                  <a:lnTo>
                    <a:pt x="2293" y="16906"/>
                  </a:lnTo>
                  <a:lnTo>
                    <a:pt x="2209" y="16758"/>
                  </a:lnTo>
                  <a:lnTo>
                    <a:pt x="2124" y="16611"/>
                  </a:lnTo>
                  <a:lnTo>
                    <a:pt x="2044" y="16452"/>
                  </a:lnTo>
                  <a:lnTo>
                    <a:pt x="1964" y="16282"/>
                  </a:lnTo>
                  <a:lnTo>
                    <a:pt x="1888" y="16111"/>
                  </a:lnTo>
                  <a:lnTo>
                    <a:pt x="1812" y="15930"/>
                  </a:lnTo>
                  <a:lnTo>
                    <a:pt x="1737" y="15748"/>
                  </a:lnTo>
                  <a:lnTo>
                    <a:pt x="1670" y="15555"/>
                  </a:lnTo>
                  <a:lnTo>
                    <a:pt x="1603" y="15351"/>
                  </a:lnTo>
                  <a:lnTo>
                    <a:pt x="1536" y="15147"/>
                  </a:lnTo>
                  <a:lnTo>
                    <a:pt x="1474" y="14943"/>
                  </a:lnTo>
                  <a:lnTo>
                    <a:pt x="1416" y="14727"/>
                  </a:lnTo>
                  <a:lnTo>
                    <a:pt x="1358" y="14500"/>
                  </a:lnTo>
                  <a:lnTo>
                    <a:pt x="1305" y="14273"/>
                  </a:lnTo>
                  <a:lnTo>
                    <a:pt x="1256" y="14046"/>
                  </a:lnTo>
                  <a:lnTo>
                    <a:pt x="1207" y="13808"/>
                  </a:lnTo>
                  <a:lnTo>
                    <a:pt x="1167" y="13570"/>
                  </a:lnTo>
                  <a:lnTo>
                    <a:pt x="1127" y="13320"/>
                  </a:lnTo>
                  <a:lnTo>
                    <a:pt x="1087" y="13071"/>
                  </a:lnTo>
                  <a:lnTo>
                    <a:pt x="1055" y="12810"/>
                  </a:lnTo>
                  <a:lnTo>
                    <a:pt x="1029" y="12549"/>
                  </a:lnTo>
                  <a:lnTo>
                    <a:pt x="1002" y="12276"/>
                  </a:lnTo>
                  <a:lnTo>
                    <a:pt x="980" y="12004"/>
                  </a:lnTo>
                  <a:lnTo>
                    <a:pt x="962" y="11732"/>
                  </a:lnTo>
                  <a:lnTo>
                    <a:pt x="949" y="11448"/>
                  </a:lnTo>
                  <a:lnTo>
                    <a:pt x="940" y="11165"/>
                  </a:lnTo>
                  <a:lnTo>
                    <a:pt x="935" y="10881"/>
                  </a:lnTo>
                  <a:lnTo>
                    <a:pt x="935" y="10586"/>
                  </a:lnTo>
                  <a:lnTo>
                    <a:pt x="940" y="10280"/>
                  </a:lnTo>
                  <a:lnTo>
                    <a:pt x="958" y="9848"/>
                  </a:lnTo>
                  <a:lnTo>
                    <a:pt x="980" y="9417"/>
                  </a:lnTo>
                  <a:lnTo>
                    <a:pt x="1011" y="8986"/>
                  </a:lnTo>
                  <a:lnTo>
                    <a:pt x="1051" y="8566"/>
                  </a:lnTo>
                  <a:lnTo>
                    <a:pt x="1100" y="8158"/>
                  </a:lnTo>
                  <a:lnTo>
                    <a:pt x="1153" y="7749"/>
                  </a:lnTo>
                  <a:lnTo>
                    <a:pt x="1216" y="7341"/>
                  </a:lnTo>
                  <a:lnTo>
                    <a:pt x="1283" y="6955"/>
                  </a:lnTo>
                  <a:lnTo>
                    <a:pt x="1358" y="6569"/>
                  </a:lnTo>
                  <a:lnTo>
                    <a:pt x="1443" y="6195"/>
                  </a:lnTo>
                  <a:lnTo>
                    <a:pt x="1527" y="5832"/>
                  </a:lnTo>
                  <a:lnTo>
                    <a:pt x="1621" y="5480"/>
                  </a:lnTo>
                  <a:lnTo>
                    <a:pt x="1723" y="5140"/>
                  </a:lnTo>
                  <a:lnTo>
                    <a:pt x="1826" y="4811"/>
                  </a:lnTo>
                  <a:lnTo>
                    <a:pt x="1937" y="4493"/>
                  </a:lnTo>
                  <a:lnTo>
                    <a:pt x="2053" y="4187"/>
                  </a:lnTo>
                  <a:lnTo>
                    <a:pt x="2168" y="3892"/>
                  </a:lnTo>
                  <a:lnTo>
                    <a:pt x="2293" y="3608"/>
                  </a:lnTo>
                  <a:lnTo>
                    <a:pt x="2422" y="3347"/>
                  </a:lnTo>
                  <a:lnTo>
                    <a:pt x="2551" y="3109"/>
                  </a:lnTo>
                  <a:lnTo>
                    <a:pt x="2685" y="2871"/>
                  </a:lnTo>
                  <a:lnTo>
                    <a:pt x="2823" y="2655"/>
                  </a:lnTo>
                  <a:lnTo>
                    <a:pt x="2965" y="2462"/>
                  </a:lnTo>
                  <a:lnTo>
                    <a:pt x="3108" y="2281"/>
                  </a:lnTo>
                  <a:lnTo>
                    <a:pt x="3255" y="2122"/>
                  </a:lnTo>
                  <a:lnTo>
                    <a:pt x="3406" y="1974"/>
                  </a:lnTo>
                  <a:lnTo>
                    <a:pt x="3558" y="1861"/>
                  </a:lnTo>
                  <a:lnTo>
                    <a:pt x="3709" y="1759"/>
                  </a:lnTo>
                  <a:lnTo>
                    <a:pt x="3865" y="1679"/>
                  </a:lnTo>
                  <a:lnTo>
                    <a:pt x="4016" y="1611"/>
                  </a:lnTo>
                  <a:lnTo>
                    <a:pt x="4176" y="1577"/>
                  </a:lnTo>
                  <a:lnTo>
                    <a:pt x="4332" y="1566"/>
                  </a:lnTo>
                  <a:lnTo>
                    <a:pt x="4381" y="1554"/>
                  </a:lnTo>
                  <a:lnTo>
                    <a:pt x="4426" y="1532"/>
                  </a:lnTo>
                  <a:lnTo>
                    <a:pt x="4461" y="1486"/>
                  </a:lnTo>
                  <a:lnTo>
                    <a:pt x="4497" y="1430"/>
                  </a:lnTo>
                  <a:lnTo>
                    <a:pt x="4524" y="1373"/>
                  </a:lnTo>
                  <a:lnTo>
                    <a:pt x="4546" y="1293"/>
                  </a:lnTo>
                  <a:lnTo>
                    <a:pt x="4564" y="1214"/>
                  </a:lnTo>
                  <a:lnTo>
                    <a:pt x="4577" y="1123"/>
                  </a:lnTo>
                  <a:lnTo>
                    <a:pt x="4586" y="1044"/>
                  </a:lnTo>
                  <a:lnTo>
                    <a:pt x="4590" y="964"/>
                  </a:lnTo>
                  <a:lnTo>
                    <a:pt x="4595" y="885"/>
                  </a:lnTo>
                  <a:lnTo>
                    <a:pt x="4590" y="794"/>
                  </a:lnTo>
                  <a:lnTo>
                    <a:pt x="4586" y="715"/>
                  </a:lnTo>
                  <a:lnTo>
                    <a:pt x="4577" y="635"/>
                  </a:lnTo>
                  <a:lnTo>
                    <a:pt x="4568" y="556"/>
                  </a:lnTo>
                  <a:lnTo>
                    <a:pt x="4555" y="477"/>
                  </a:lnTo>
                  <a:lnTo>
                    <a:pt x="4537" y="397"/>
                  </a:lnTo>
                  <a:lnTo>
                    <a:pt x="4515" y="329"/>
                  </a:lnTo>
                  <a:lnTo>
                    <a:pt x="4492" y="272"/>
                  </a:lnTo>
                  <a:lnTo>
                    <a:pt x="4466" y="216"/>
                  </a:lnTo>
                  <a:lnTo>
                    <a:pt x="4439" y="170"/>
                  </a:lnTo>
                  <a:lnTo>
                    <a:pt x="4403" y="125"/>
                  </a:lnTo>
                  <a:lnTo>
                    <a:pt x="4368" y="91"/>
                  </a:lnTo>
                  <a:lnTo>
                    <a:pt x="4332" y="79"/>
                  </a:lnTo>
                  <a:lnTo>
                    <a:pt x="4230" y="45"/>
                  </a:lnTo>
                  <a:lnTo>
                    <a:pt x="4127" y="23"/>
                  </a:lnTo>
                  <a:lnTo>
                    <a:pt x="4025" y="11"/>
                  </a:lnTo>
                  <a:lnTo>
                    <a:pt x="392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28;p49">
              <a:extLst>
                <a:ext uri="{FF2B5EF4-FFF2-40B4-BE49-F238E27FC236}">
                  <a16:creationId xmlns:a16="http://schemas.microsoft.com/office/drawing/2014/main" id="{F4F76AC0-82E7-F49E-286F-9F6EBECE10B1}"/>
                </a:ext>
              </a:extLst>
            </p:cNvPr>
            <p:cNvSpPr/>
            <p:nvPr/>
          </p:nvSpPr>
          <p:spPr>
            <a:xfrm>
              <a:off x="4075675" y="-10925250"/>
              <a:ext cx="145375" cy="404800"/>
            </a:xfrm>
            <a:custGeom>
              <a:avLst/>
              <a:gdLst/>
              <a:ahLst/>
              <a:cxnLst/>
              <a:rect l="l" t="t" r="r" b="b"/>
              <a:pathLst>
                <a:path w="5815" h="16192" extrusionOk="0">
                  <a:moveTo>
                    <a:pt x="3642" y="0"/>
                  </a:moveTo>
                  <a:lnTo>
                    <a:pt x="3629" y="91"/>
                  </a:lnTo>
                  <a:lnTo>
                    <a:pt x="3611" y="170"/>
                  </a:lnTo>
                  <a:lnTo>
                    <a:pt x="3589" y="250"/>
                  </a:lnTo>
                  <a:lnTo>
                    <a:pt x="3562" y="307"/>
                  </a:lnTo>
                  <a:lnTo>
                    <a:pt x="3526" y="363"/>
                  </a:lnTo>
                  <a:lnTo>
                    <a:pt x="3491" y="409"/>
                  </a:lnTo>
                  <a:lnTo>
                    <a:pt x="3446" y="431"/>
                  </a:lnTo>
                  <a:lnTo>
                    <a:pt x="3397" y="443"/>
                  </a:lnTo>
                  <a:lnTo>
                    <a:pt x="3241" y="454"/>
                  </a:lnTo>
                  <a:lnTo>
                    <a:pt x="3081" y="488"/>
                  </a:lnTo>
                  <a:lnTo>
                    <a:pt x="2930" y="556"/>
                  </a:lnTo>
                  <a:lnTo>
                    <a:pt x="2774" y="636"/>
                  </a:lnTo>
                  <a:lnTo>
                    <a:pt x="2623" y="738"/>
                  </a:lnTo>
                  <a:lnTo>
                    <a:pt x="2471" y="851"/>
                  </a:lnTo>
                  <a:lnTo>
                    <a:pt x="2320" y="999"/>
                  </a:lnTo>
                  <a:lnTo>
                    <a:pt x="2173" y="1158"/>
                  </a:lnTo>
                  <a:lnTo>
                    <a:pt x="2030" y="1339"/>
                  </a:lnTo>
                  <a:lnTo>
                    <a:pt x="1888" y="1532"/>
                  </a:lnTo>
                  <a:lnTo>
                    <a:pt x="1750" y="1748"/>
                  </a:lnTo>
                  <a:lnTo>
                    <a:pt x="1616" y="1986"/>
                  </a:lnTo>
                  <a:lnTo>
                    <a:pt x="1487" y="2224"/>
                  </a:lnTo>
                  <a:lnTo>
                    <a:pt x="1358" y="2485"/>
                  </a:lnTo>
                  <a:lnTo>
                    <a:pt x="1233" y="2769"/>
                  </a:lnTo>
                  <a:lnTo>
                    <a:pt x="1118" y="3064"/>
                  </a:lnTo>
                  <a:lnTo>
                    <a:pt x="1002" y="3370"/>
                  </a:lnTo>
                  <a:lnTo>
                    <a:pt x="891" y="3688"/>
                  </a:lnTo>
                  <a:lnTo>
                    <a:pt x="788" y="4017"/>
                  </a:lnTo>
                  <a:lnTo>
                    <a:pt x="686" y="4357"/>
                  </a:lnTo>
                  <a:lnTo>
                    <a:pt x="592" y="4709"/>
                  </a:lnTo>
                  <a:lnTo>
                    <a:pt x="508" y="5072"/>
                  </a:lnTo>
                  <a:lnTo>
                    <a:pt x="423" y="5446"/>
                  </a:lnTo>
                  <a:lnTo>
                    <a:pt x="348" y="5832"/>
                  </a:lnTo>
                  <a:lnTo>
                    <a:pt x="281" y="6218"/>
                  </a:lnTo>
                  <a:lnTo>
                    <a:pt x="218" y="6626"/>
                  </a:lnTo>
                  <a:lnTo>
                    <a:pt x="165" y="7035"/>
                  </a:lnTo>
                  <a:lnTo>
                    <a:pt x="116" y="7443"/>
                  </a:lnTo>
                  <a:lnTo>
                    <a:pt x="76" y="7863"/>
                  </a:lnTo>
                  <a:lnTo>
                    <a:pt x="45" y="8294"/>
                  </a:lnTo>
                  <a:lnTo>
                    <a:pt x="23" y="8725"/>
                  </a:lnTo>
                  <a:lnTo>
                    <a:pt x="5" y="9157"/>
                  </a:lnTo>
                  <a:lnTo>
                    <a:pt x="0" y="9463"/>
                  </a:lnTo>
                  <a:lnTo>
                    <a:pt x="0" y="9758"/>
                  </a:lnTo>
                  <a:lnTo>
                    <a:pt x="5" y="10042"/>
                  </a:lnTo>
                  <a:lnTo>
                    <a:pt x="14" y="10325"/>
                  </a:lnTo>
                  <a:lnTo>
                    <a:pt x="27" y="10609"/>
                  </a:lnTo>
                  <a:lnTo>
                    <a:pt x="45" y="10881"/>
                  </a:lnTo>
                  <a:lnTo>
                    <a:pt x="67" y="11153"/>
                  </a:lnTo>
                  <a:lnTo>
                    <a:pt x="94" y="11426"/>
                  </a:lnTo>
                  <a:lnTo>
                    <a:pt x="120" y="11687"/>
                  </a:lnTo>
                  <a:lnTo>
                    <a:pt x="152" y="11948"/>
                  </a:lnTo>
                  <a:lnTo>
                    <a:pt x="192" y="12197"/>
                  </a:lnTo>
                  <a:lnTo>
                    <a:pt x="232" y="12447"/>
                  </a:lnTo>
                  <a:lnTo>
                    <a:pt x="272" y="12685"/>
                  </a:lnTo>
                  <a:lnTo>
                    <a:pt x="321" y="12923"/>
                  </a:lnTo>
                  <a:lnTo>
                    <a:pt x="370" y="13150"/>
                  </a:lnTo>
                  <a:lnTo>
                    <a:pt x="423" y="13377"/>
                  </a:lnTo>
                  <a:lnTo>
                    <a:pt x="481" y="13604"/>
                  </a:lnTo>
                  <a:lnTo>
                    <a:pt x="539" y="13820"/>
                  </a:lnTo>
                  <a:lnTo>
                    <a:pt x="601" y="14024"/>
                  </a:lnTo>
                  <a:lnTo>
                    <a:pt x="668" y="14228"/>
                  </a:lnTo>
                  <a:lnTo>
                    <a:pt x="735" y="14432"/>
                  </a:lnTo>
                  <a:lnTo>
                    <a:pt x="802" y="14625"/>
                  </a:lnTo>
                  <a:lnTo>
                    <a:pt x="877" y="14807"/>
                  </a:lnTo>
                  <a:lnTo>
                    <a:pt x="953" y="14988"/>
                  </a:lnTo>
                  <a:lnTo>
                    <a:pt x="1029" y="15159"/>
                  </a:lnTo>
                  <a:lnTo>
                    <a:pt x="1109" y="15329"/>
                  </a:lnTo>
                  <a:lnTo>
                    <a:pt x="1189" y="15488"/>
                  </a:lnTo>
                  <a:lnTo>
                    <a:pt x="1274" y="15635"/>
                  </a:lnTo>
                  <a:lnTo>
                    <a:pt x="1358" y="15783"/>
                  </a:lnTo>
                  <a:lnTo>
                    <a:pt x="1447" y="15930"/>
                  </a:lnTo>
                  <a:lnTo>
                    <a:pt x="1536" y="16066"/>
                  </a:lnTo>
                  <a:lnTo>
                    <a:pt x="1625" y="16191"/>
                  </a:lnTo>
                  <a:lnTo>
                    <a:pt x="1558" y="15976"/>
                  </a:lnTo>
                  <a:lnTo>
                    <a:pt x="1496" y="15749"/>
                  </a:lnTo>
                  <a:lnTo>
                    <a:pt x="1434" y="15522"/>
                  </a:lnTo>
                  <a:lnTo>
                    <a:pt x="1380" y="15283"/>
                  </a:lnTo>
                  <a:lnTo>
                    <a:pt x="1331" y="15045"/>
                  </a:lnTo>
                  <a:lnTo>
                    <a:pt x="1291" y="14796"/>
                  </a:lnTo>
                  <a:lnTo>
                    <a:pt x="1260" y="14546"/>
                  </a:lnTo>
                  <a:lnTo>
                    <a:pt x="1233" y="14274"/>
                  </a:lnTo>
                  <a:lnTo>
                    <a:pt x="1220" y="14081"/>
                  </a:lnTo>
                  <a:lnTo>
                    <a:pt x="1207" y="13888"/>
                  </a:lnTo>
                  <a:lnTo>
                    <a:pt x="1198" y="13695"/>
                  </a:lnTo>
                  <a:lnTo>
                    <a:pt x="1193" y="13491"/>
                  </a:lnTo>
                  <a:lnTo>
                    <a:pt x="1189" y="13298"/>
                  </a:lnTo>
                  <a:lnTo>
                    <a:pt x="1189" y="13105"/>
                  </a:lnTo>
                  <a:lnTo>
                    <a:pt x="1193" y="12923"/>
                  </a:lnTo>
                  <a:lnTo>
                    <a:pt x="1202" y="12731"/>
                  </a:lnTo>
                  <a:lnTo>
                    <a:pt x="1211" y="12538"/>
                  </a:lnTo>
                  <a:lnTo>
                    <a:pt x="1225" y="12356"/>
                  </a:lnTo>
                  <a:lnTo>
                    <a:pt x="1238" y="12175"/>
                  </a:lnTo>
                  <a:lnTo>
                    <a:pt x="1260" y="11982"/>
                  </a:lnTo>
                  <a:lnTo>
                    <a:pt x="1278" y="11812"/>
                  </a:lnTo>
                  <a:lnTo>
                    <a:pt x="1305" y="11630"/>
                  </a:lnTo>
                  <a:lnTo>
                    <a:pt x="1331" y="11460"/>
                  </a:lnTo>
                  <a:lnTo>
                    <a:pt x="1358" y="11278"/>
                  </a:lnTo>
                  <a:lnTo>
                    <a:pt x="1389" y="11119"/>
                  </a:lnTo>
                  <a:lnTo>
                    <a:pt x="1425" y="10949"/>
                  </a:lnTo>
                  <a:lnTo>
                    <a:pt x="1461" y="10790"/>
                  </a:lnTo>
                  <a:lnTo>
                    <a:pt x="1501" y="10632"/>
                  </a:lnTo>
                  <a:lnTo>
                    <a:pt x="1541" y="10473"/>
                  </a:lnTo>
                  <a:lnTo>
                    <a:pt x="1585" y="10325"/>
                  </a:lnTo>
                  <a:lnTo>
                    <a:pt x="1630" y="10189"/>
                  </a:lnTo>
                  <a:lnTo>
                    <a:pt x="1674" y="10042"/>
                  </a:lnTo>
                  <a:lnTo>
                    <a:pt x="1728" y="9905"/>
                  </a:lnTo>
                  <a:lnTo>
                    <a:pt x="1777" y="9781"/>
                  </a:lnTo>
                  <a:lnTo>
                    <a:pt x="1830" y="9656"/>
                  </a:lnTo>
                  <a:lnTo>
                    <a:pt x="1883" y="9531"/>
                  </a:lnTo>
                  <a:lnTo>
                    <a:pt x="1941" y="9418"/>
                  </a:lnTo>
                  <a:lnTo>
                    <a:pt x="2004" y="9304"/>
                  </a:lnTo>
                  <a:lnTo>
                    <a:pt x="2062" y="9202"/>
                  </a:lnTo>
                  <a:lnTo>
                    <a:pt x="2124" y="9111"/>
                  </a:lnTo>
                  <a:lnTo>
                    <a:pt x="2204" y="8998"/>
                  </a:lnTo>
                  <a:lnTo>
                    <a:pt x="2280" y="8896"/>
                  </a:lnTo>
                  <a:lnTo>
                    <a:pt x="2360" y="8805"/>
                  </a:lnTo>
                  <a:lnTo>
                    <a:pt x="2436" y="8725"/>
                  </a:lnTo>
                  <a:lnTo>
                    <a:pt x="2511" y="8657"/>
                  </a:lnTo>
                  <a:lnTo>
                    <a:pt x="2591" y="8601"/>
                  </a:lnTo>
                  <a:lnTo>
                    <a:pt x="2667" y="8544"/>
                  </a:lnTo>
                  <a:lnTo>
                    <a:pt x="2743" y="8510"/>
                  </a:lnTo>
                  <a:lnTo>
                    <a:pt x="2818" y="8476"/>
                  </a:lnTo>
                  <a:lnTo>
                    <a:pt x="2890" y="8453"/>
                  </a:lnTo>
                  <a:lnTo>
                    <a:pt x="2965" y="8442"/>
                  </a:lnTo>
                  <a:lnTo>
                    <a:pt x="3037" y="8430"/>
                  </a:lnTo>
                  <a:lnTo>
                    <a:pt x="3112" y="8442"/>
                  </a:lnTo>
                  <a:lnTo>
                    <a:pt x="3184" y="8453"/>
                  </a:lnTo>
                  <a:lnTo>
                    <a:pt x="3255" y="8476"/>
                  </a:lnTo>
                  <a:lnTo>
                    <a:pt x="3326" y="8498"/>
                  </a:lnTo>
                  <a:lnTo>
                    <a:pt x="3393" y="8533"/>
                  </a:lnTo>
                  <a:lnTo>
                    <a:pt x="3460" y="8578"/>
                  </a:lnTo>
                  <a:lnTo>
                    <a:pt x="3526" y="8635"/>
                  </a:lnTo>
                  <a:lnTo>
                    <a:pt x="3593" y="8691"/>
                  </a:lnTo>
                  <a:lnTo>
                    <a:pt x="3660" y="8759"/>
                  </a:lnTo>
                  <a:lnTo>
                    <a:pt x="3722" y="8828"/>
                  </a:lnTo>
                  <a:lnTo>
                    <a:pt x="3785" y="8907"/>
                  </a:lnTo>
                  <a:lnTo>
                    <a:pt x="3847" y="8998"/>
                  </a:lnTo>
                  <a:lnTo>
                    <a:pt x="3909" y="9088"/>
                  </a:lnTo>
                  <a:lnTo>
                    <a:pt x="3967" y="9191"/>
                  </a:lnTo>
                  <a:lnTo>
                    <a:pt x="4025" y="9293"/>
                  </a:lnTo>
                  <a:lnTo>
                    <a:pt x="4078" y="9406"/>
                  </a:lnTo>
                  <a:lnTo>
                    <a:pt x="4185" y="9644"/>
                  </a:lnTo>
                  <a:lnTo>
                    <a:pt x="4288" y="9905"/>
                  </a:lnTo>
                  <a:lnTo>
                    <a:pt x="4381" y="10189"/>
                  </a:lnTo>
                  <a:lnTo>
                    <a:pt x="4470" y="10484"/>
                  </a:lnTo>
                  <a:lnTo>
                    <a:pt x="4550" y="10802"/>
                  </a:lnTo>
                  <a:lnTo>
                    <a:pt x="4622" y="11131"/>
                  </a:lnTo>
                  <a:lnTo>
                    <a:pt x="4688" y="11482"/>
                  </a:lnTo>
                  <a:lnTo>
                    <a:pt x="4746" y="11846"/>
                  </a:lnTo>
                  <a:lnTo>
                    <a:pt x="4791" y="12209"/>
                  </a:lnTo>
                  <a:lnTo>
                    <a:pt x="4831" y="12594"/>
                  </a:lnTo>
                  <a:lnTo>
                    <a:pt x="4858" y="12992"/>
                  </a:lnTo>
                  <a:lnTo>
                    <a:pt x="4875" y="13389"/>
                  </a:lnTo>
                  <a:lnTo>
                    <a:pt x="4884" y="13786"/>
                  </a:lnTo>
                  <a:lnTo>
                    <a:pt x="4884" y="13990"/>
                  </a:lnTo>
                  <a:lnTo>
                    <a:pt x="4884" y="14194"/>
                  </a:lnTo>
                  <a:lnTo>
                    <a:pt x="4880" y="14398"/>
                  </a:lnTo>
                  <a:lnTo>
                    <a:pt x="4871" y="14603"/>
                  </a:lnTo>
                  <a:lnTo>
                    <a:pt x="4858" y="14807"/>
                  </a:lnTo>
                  <a:lnTo>
                    <a:pt x="4844" y="15022"/>
                  </a:lnTo>
                  <a:lnTo>
                    <a:pt x="4831" y="15227"/>
                  </a:lnTo>
                  <a:lnTo>
                    <a:pt x="4809" y="15431"/>
                  </a:lnTo>
                  <a:lnTo>
                    <a:pt x="4786" y="15635"/>
                  </a:lnTo>
                  <a:lnTo>
                    <a:pt x="4760" y="15839"/>
                  </a:lnTo>
                  <a:lnTo>
                    <a:pt x="4835" y="15681"/>
                  </a:lnTo>
                  <a:lnTo>
                    <a:pt x="4906" y="15522"/>
                  </a:lnTo>
                  <a:lnTo>
                    <a:pt x="4978" y="15351"/>
                  </a:lnTo>
                  <a:lnTo>
                    <a:pt x="5045" y="15181"/>
                  </a:lnTo>
                  <a:lnTo>
                    <a:pt x="5111" y="15000"/>
                  </a:lnTo>
                  <a:lnTo>
                    <a:pt x="5169" y="14807"/>
                  </a:lnTo>
                  <a:lnTo>
                    <a:pt x="5227" y="14614"/>
                  </a:lnTo>
                  <a:lnTo>
                    <a:pt x="5285" y="14410"/>
                  </a:lnTo>
                  <a:lnTo>
                    <a:pt x="5338" y="14206"/>
                  </a:lnTo>
                  <a:lnTo>
                    <a:pt x="5387" y="13990"/>
                  </a:lnTo>
                  <a:lnTo>
                    <a:pt x="5436" y="13774"/>
                  </a:lnTo>
                  <a:lnTo>
                    <a:pt x="5481" y="13559"/>
                  </a:lnTo>
                  <a:lnTo>
                    <a:pt x="5521" y="13332"/>
                  </a:lnTo>
                  <a:lnTo>
                    <a:pt x="5561" y="13094"/>
                  </a:lnTo>
                  <a:lnTo>
                    <a:pt x="5597" y="12867"/>
                  </a:lnTo>
                  <a:lnTo>
                    <a:pt x="5632" y="12628"/>
                  </a:lnTo>
                  <a:lnTo>
                    <a:pt x="5663" y="12379"/>
                  </a:lnTo>
                  <a:lnTo>
                    <a:pt x="5690" y="12141"/>
                  </a:lnTo>
                  <a:lnTo>
                    <a:pt x="5717" y="11891"/>
                  </a:lnTo>
                  <a:lnTo>
                    <a:pt x="5739" y="11641"/>
                  </a:lnTo>
                  <a:lnTo>
                    <a:pt x="5757" y="11380"/>
                  </a:lnTo>
                  <a:lnTo>
                    <a:pt x="5775" y="11131"/>
                  </a:lnTo>
                  <a:lnTo>
                    <a:pt x="5788" y="10870"/>
                  </a:lnTo>
                  <a:lnTo>
                    <a:pt x="5797" y="10609"/>
                  </a:lnTo>
                  <a:lnTo>
                    <a:pt x="5806" y="10348"/>
                  </a:lnTo>
                  <a:lnTo>
                    <a:pt x="5815" y="10076"/>
                  </a:lnTo>
                  <a:lnTo>
                    <a:pt x="5815" y="9815"/>
                  </a:lnTo>
                  <a:lnTo>
                    <a:pt x="5815" y="9554"/>
                  </a:lnTo>
                  <a:lnTo>
                    <a:pt x="5815" y="9281"/>
                  </a:lnTo>
                  <a:lnTo>
                    <a:pt x="5810" y="9020"/>
                  </a:lnTo>
                  <a:lnTo>
                    <a:pt x="5801" y="8748"/>
                  </a:lnTo>
                  <a:lnTo>
                    <a:pt x="5788" y="8476"/>
                  </a:lnTo>
                  <a:lnTo>
                    <a:pt x="5775" y="8215"/>
                  </a:lnTo>
                  <a:lnTo>
                    <a:pt x="5761" y="7943"/>
                  </a:lnTo>
                  <a:lnTo>
                    <a:pt x="5743" y="7682"/>
                  </a:lnTo>
                  <a:lnTo>
                    <a:pt x="5721" y="7409"/>
                  </a:lnTo>
                  <a:lnTo>
                    <a:pt x="5695" y="7148"/>
                  </a:lnTo>
                  <a:lnTo>
                    <a:pt x="5668" y="6887"/>
                  </a:lnTo>
                  <a:lnTo>
                    <a:pt x="5637" y="6626"/>
                  </a:lnTo>
                  <a:lnTo>
                    <a:pt x="5605" y="6365"/>
                  </a:lnTo>
                  <a:lnTo>
                    <a:pt x="5570" y="6116"/>
                  </a:lnTo>
                  <a:lnTo>
                    <a:pt x="5530" y="5855"/>
                  </a:lnTo>
                  <a:lnTo>
                    <a:pt x="5490" y="5605"/>
                  </a:lnTo>
                  <a:lnTo>
                    <a:pt x="5445" y="5356"/>
                  </a:lnTo>
                  <a:lnTo>
                    <a:pt x="5401" y="5106"/>
                  </a:lnTo>
                  <a:lnTo>
                    <a:pt x="5352" y="4868"/>
                  </a:lnTo>
                  <a:lnTo>
                    <a:pt x="5298" y="4629"/>
                  </a:lnTo>
                  <a:lnTo>
                    <a:pt x="5245" y="4391"/>
                  </a:lnTo>
                  <a:lnTo>
                    <a:pt x="5187" y="4164"/>
                  </a:lnTo>
                  <a:lnTo>
                    <a:pt x="5125" y="3937"/>
                  </a:lnTo>
                  <a:lnTo>
                    <a:pt x="5062" y="3722"/>
                  </a:lnTo>
                  <a:lnTo>
                    <a:pt x="4996" y="3495"/>
                  </a:lnTo>
                  <a:lnTo>
                    <a:pt x="4929" y="3291"/>
                  </a:lnTo>
                  <a:lnTo>
                    <a:pt x="4858" y="3086"/>
                  </a:lnTo>
                  <a:lnTo>
                    <a:pt x="4786" y="2882"/>
                  </a:lnTo>
                  <a:lnTo>
                    <a:pt x="4706" y="2689"/>
                  </a:lnTo>
                  <a:lnTo>
                    <a:pt x="4630" y="2496"/>
                  </a:lnTo>
                  <a:lnTo>
                    <a:pt x="4546" y="2315"/>
                  </a:lnTo>
                  <a:lnTo>
                    <a:pt x="4461" y="2133"/>
                  </a:lnTo>
                  <a:lnTo>
                    <a:pt x="4372" y="1963"/>
                  </a:lnTo>
                  <a:lnTo>
                    <a:pt x="4283" y="1804"/>
                  </a:lnTo>
                  <a:lnTo>
                    <a:pt x="4190" y="1645"/>
                  </a:lnTo>
                  <a:lnTo>
                    <a:pt x="4096" y="1498"/>
                  </a:lnTo>
                  <a:lnTo>
                    <a:pt x="3998" y="1362"/>
                  </a:lnTo>
                  <a:lnTo>
                    <a:pt x="3963" y="1305"/>
                  </a:lnTo>
                  <a:lnTo>
                    <a:pt x="3931" y="1248"/>
                  </a:lnTo>
                  <a:lnTo>
                    <a:pt x="3905" y="1180"/>
                  </a:lnTo>
                  <a:lnTo>
                    <a:pt x="3878" y="1112"/>
                  </a:lnTo>
                  <a:lnTo>
                    <a:pt x="3856" y="1044"/>
                  </a:lnTo>
                  <a:lnTo>
                    <a:pt x="3834" y="965"/>
                  </a:lnTo>
                  <a:lnTo>
                    <a:pt x="3816" y="885"/>
                  </a:lnTo>
                  <a:lnTo>
                    <a:pt x="3802" y="795"/>
                  </a:lnTo>
                  <a:lnTo>
                    <a:pt x="3789" y="715"/>
                  </a:lnTo>
                  <a:lnTo>
                    <a:pt x="3780" y="624"/>
                  </a:lnTo>
                  <a:lnTo>
                    <a:pt x="3771" y="443"/>
                  </a:lnTo>
                  <a:lnTo>
                    <a:pt x="3771" y="261"/>
                  </a:lnTo>
                  <a:lnTo>
                    <a:pt x="3780" y="68"/>
                  </a:lnTo>
                  <a:lnTo>
                    <a:pt x="36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29;p49">
              <a:extLst>
                <a:ext uri="{FF2B5EF4-FFF2-40B4-BE49-F238E27FC236}">
                  <a16:creationId xmlns:a16="http://schemas.microsoft.com/office/drawing/2014/main" id="{50D10C71-2925-8BB9-CFA2-7966F9F8DA51}"/>
                </a:ext>
              </a:extLst>
            </p:cNvPr>
            <p:cNvSpPr/>
            <p:nvPr/>
          </p:nvSpPr>
          <p:spPr>
            <a:xfrm>
              <a:off x="3266375" y="-11114175"/>
              <a:ext cx="352300" cy="900625"/>
            </a:xfrm>
            <a:custGeom>
              <a:avLst/>
              <a:gdLst/>
              <a:ahLst/>
              <a:cxnLst/>
              <a:rect l="l" t="t" r="r" b="b"/>
              <a:pathLst>
                <a:path w="14092" h="36025" extrusionOk="0">
                  <a:moveTo>
                    <a:pt x="7632" y="2996"/>
                  </a:moveTo>
                  <a:lnTo>
                    <a:pt x="7881" y="3019"/>
                  </a:lnTo>
                  <a:lnTo>
                    <a:pt x="8135" y="3053"/>
                  </a:lnTo>
                  <a:lnTo>
                    <a:pt x="8384" y="3110"/>
                  </a:lnTo>
                  <a:lnTo>
                    <a:pt x="8633" y="3189"/>
                  </a:lnTo>
                  <a:lnTo>
                    <a:pt x="8629" y="3280"/>
                  </a:lnTo>
                  <a:lnTo>
                    <a:pt x="8625" y="3371"/>
                  </a:lnTo>
                  <a:lnTo>
                    <a:pt x="8620" y="3461"/>
                  </a:lnTo>
                  <a:lnTo>
                    <a:pt x="8620" y="3552"/>
                  </a:lnTo>
                  <a:lnTo>
                    <a:pt x="8625" y="3654"/>
                  </a:lnTo>
                  <a:lnTo>
                    <a:pt x="8633" y="3745"/>
                  </a:lnTo>
                  <a:lnTo>
                    <a:pt x="8642" y="3824"/>
                  </a:lnTo>
                  <a:lnTo>
                    <a:pt x="8651" y="3915"/>
                  </a:lnTo>
                  <a:lnTo>
                    <a:pt x="8669" y="3995"/>
                  </a:lnTo>
                  <a:lnTo>
                    <a:pt x="8687" y="4074"/>
                  </a:lnTo>
                  <a:lnTo>
                    <a:pt x="8709" y="4142"/>
                  </a:lnTo>
                  <a:lnTo>
                    <a:pt x="8731" y="4210"/>
                  </a:lnTo>
                  <a:lnTo>
                    <a:pt x="8758" y="4267"/>
                  </a:lnTo>
                  <a:lnTo>
                    <a:pt x="8789" y="4312"/>
                  </a:lnTo>
                  <a:lnTo>
                    <a:pt x="8825" y="4358"/>
                  </a:lnTo>
                  <a:lnTo>
                    <a:pt x="8861" y="4380"/>
                  </a:lnTo>
                  <a:lnTo>
                    <a:pt x="9030" y="4483"/>
                  </a:lnTo>
                  <a:lnTo>
                    <a:pt x="9190" y="4596"/>
                  </a:lnTo>
                  <a:lnTo>
                    <a:pt x="9350" y="4732"/>
                  </a:lnTo>
                  <a:lnTo>
                    <a:pt x="9506" y="4868"/>
                  </a:lnTo>
                  <a:lnTo>
                    <a:pt x="9662" y="5016"/>
                  </a:lnTo>
                  <a:lnTo>
                    <a:pt x="9813" y="5186"/>
                  </a:lnTo>
                  <a:lnTo>
                    <a:pt x="9960" y="5356"/>
                  </a:lnTo>
                  <a:lnTo>
                    <a:pt x="10107" y="5549"/>
                  </a:lnTo>
                  <a:lnTo>
                    <a:pt x="10250" y="5742"/>
                  </a:lnTo>
                  <a:lnTo>
                    <a:pt x="10388" y="5946"/>
                  </a:lnTo>
                  <a:lnTo>
                    <a:pt x="10526" y="6173"/>
                  </a:lnTo>
                  <a:lnTo>
                    <a:pt x="10655" y="6400"/>
                  </a:lnTo>
                  <a:lnTo>
                    <a:pt x="10784" y="6638"/>
                  </a:lnTo>
                  <a:lnTo>
                    <a:pt x="10913" y="6888"/>
                  </a:lnTo>
                  <a:lnTo>
                    <a:pt x="11033" y="7137"/>
                  </a:lnTo>
                  <a:lnTo>
                    <a:pt x="11153" y="7410"/>
                  </a:lnTo>
                  <a:lnTo>
                    <a:pt x="11269" y="7682"/>
                  </a:lnTo>
                  <a:lnTo>
                    <a:pt x="11380" y="7966"/>
                  </a:lnTo>
                  <a:lnTo>
                    <a:pt x="11492" y="8249"/>
                  </a:lnTo>
                  <a:lnTo>
                    <a:pt x="11594" y="8556"/>
                  </a:lnTo>
                  <a:lnTo>
                    <a:pt x="11697" y="8862"/>
                  </a:lnTo>
                  <a:lnTo>
                    <a:pt x="11794" y="9180"/>
                  </a:lnTo>
                  <a:lnTo>
                    <a:pt x="11888" y="9497"/>
                  </a:lnTo>
                  <a:lnTo>
                    <a:pt x="11981" y="9827"/>
                  </a:lnTo>
                  <a:lnTo>
                    <a:pt x="12066" y="10156"/>
                  </a:lnTo>
                  <a:lnTo>
                    <a:pt x="12151" y="10496"/>
                  </a:lnTo>
                  <a:lnTo>
                    <a:pt x="12231" y="10848"/>
                  </a:lnTo>
                  <a:lnTo>
                    <a:pt x="12302" y="11199"/>
                  </a:lnTo>
                  <a:lnTo>
                    <a:pt x="12373" y="11562"/>
                  </a:lnTo>
                  <a:lnTo>
                    <a:pt x="12440" y="11926"/>
                  </a:lnTo>
                  <a:lnTo>
                    <a:pt x="12507" y="12289"/>
                  </a:lnTo>
                  <a:lnTo>
                    <a:pt x="12565" y="12663"/>
                  </a:lnTo>
                  <a:lnTo>
                    <a:pt x="12618" y="13049"/>
                  </a:lnTo>
                  <a:lnTo>
                    <a:pt x="12672" y="13423"/>
                  </a:lnTo>
                  <a:lnTo>
                    <a:pt x="12716" y="13820"/>
                  </a:lnTo>
                  <a:lnTo>
                    <a:pt x="12756" y="14206"/>
                  </a:lnTo>
                  <a:lnTo>
                    <a:pt x="12796" y="14603"/>
                  </a:lnTo>
                  <a:lnTo>
                    <a:pt x="12827" y="15000"/>
                  </a:lnTo>
                  <a:lnTo>
                    <a:pt x="12859" y="15397"/>
                  </a:lnTo>
                  <a:lnTo>
                    <a:pt x="12881" y="15806"/>
                  </a:lnTo>
                  <a:lnTo>
                    <a:pt x="12903" y="16203"/>
                  </a:lnTo>
                  <a:lnTo>
                    <a:pt x="12916" y="16611"/>
                  </a:lnTo>
                  <a:lnTo>
                    <a:pt x="12930" y="17020"/>
                  </a:lnTo>
                  <a:lnTo>
                    <a:pt x="12934" y="17428"/>
                  </a:lnTo>
                  <a:lnTo>
                    <a:pt x="12939" y="17848"/>
                  </a:lnTo>
                  <a:lnTo>
                    <a:pt x="12934" y="18257"/>
                  </a:lnTo>
                  <a:lnTo>
                    <a:pt x="12925" y="18676"/>
                  </a:lnTo>
                  <a:lnTo>
                    <a:pt x="12916" y="19085"/>
                  </a:lnTo>
                  <a:lnTo>
                    <a:pt x="12899" y="19505"/>
                  </a:lnTo>
                  <a:lnTo>
                    <a:pt x="12876" y="19924"/>
                  </a:lnTo>
                  <a:lnTo>
                    <a:pt x="12850" y="20333"/>
                  </a:lnTo>
                  <a:lnTo>
                    <a:pt x="12814" y="20753"/>
                  </a:lnTo>
                  <a:lnTo>
                    <a:pt x="12778" y="21161"/>
                  </a:lnTo>
                  <a:lnTo>
                    <a:pt x="12734" y="21581"/>
                  </a:lnTo>
                  <a:lnTo>
                    <a:pt x="12689" y="21989"/>
                  </a:lnTo>
                  <a:lnTo>
                    <a:pt x="12636" y="22398"/>
                  </a:lnTo>
                  <a:lnTo>
                    <a:pt x="12578" y="22806"/>
                  </a:lnTo>
                  <a:lnTo>
                    <a:pt x="12516" y="23215"/>
                  </a:lnTo>
                  <a:lnTo>
                    <a:pt x="12449" y="23612"/>
                  </a:lnTo>
                  <a:lnTo>
                    <a:pt x="12373" y="24020"/>
                  </a:lnTo>
                  <a:lnTo>
                    <a:pt x="12293" y="24418"/>
                  </a:lnTo>
                  <a:lnTo>
                    <a:pt x="12209" y="24815"/>
                  </a:lnTo>
                  <a:lnTo>
                    <a:pt x="12120" y="25200"/>
                  </a:lnTo>
                  <a:lnTo>
                    <a:pt x="12026" y="25586"/>
                  </a:lnTo>
                  <a:lnTo>
                    <a:pt x="11950" y="25881"/>
                  </a:lnTo>
                  <a:lnTo>
                    <a:pt x="11879" y="26153"/>
                  </a:lnTo>
                  <a:lnTo>
                    <a:pt x="11799" y="26426"/>
                  </a:lnTo>
                  <a:lnTo>
                    <a:pt x="11723" y="26698"/>
                  </a:lnTo>
                  <a:lnTo>
                    <a:pt x="11643" y="26959"/>
                  </a:lnTo>
                  <a:lnTo>
                    <a:pt x="11559" y="27220"/>
                  </a:lnTo>
                  <a:lnTo>
                    <a:pt x="11474" y="27470"/>
                  </a:lnTo>
                  <a:lnTo>
                    <a:pt x="11389" y="27719"/>
                  </a:lnTo>
                  <a:lnTo>
                    <a:pt x="11211" y="28196"/>
                  </a:lnTo>
                  <a:lnTo>
                    <a:pt x="11029" y="28650"/>
                  </a:lnTo>
                  <a:lnTo>
                    <a:pt x="10837" y="29081"/>
                  </a:lnTo>
                  <a:lnTo>
                    <a:pt x="10646" y="29501"/>
                  </a:lnTo>
                  <a:lnTo>
                    <a:pt x="10441" y="29886"/>
                  </a:lnTo>
                  <a:lnTo>
                    <a:pt x="10236" y="30261"/>
                  </a:lnTo>
                  <a:lnTo>
                    <a:pt x="10027" y="30601"/>
                  </a:lnTo>
                  <a:lnTo>
                    <a:pt x="9809" y="30930"/>
                  </a:lnTo>
                  <a:lnTo>
                    <a:pt x="9591" y="31225"/>
                  </a:lnTo>
                  <a:lnTo>
                    <a:pt x="9368" y="31497"/>
                  </a:lnTo>
                  <a:lnTo>
                    <a:pt x="9137" y="31747"/>
                  </a:lnTo>
                  <a:lnTo>
                    <a:pt x="8910" y="31985"/>
                  </a:lnTo>
                  <a:lnTo>
                    <a:pt x="8674" y="32190"/>
                  </a:lnTo>
                  <a:lnTo>
                    <a:pt x="8438" y="32371"/>
                  </a:lnTo>
                  <a:lnTo>
                    <a:pt x="8197" y="32519"/>
                  </a:lnTo>
                  <a:lnTo>
                    <a:pt x="7957" y="32655"/>
                  </a:lnTo>
                  <a:lnTo>
                    <a:pt x="7712" y="32757"/>
                  </a:lnTo>
                  <a:lnTo>
                    <a:pt x="7467" y="32836"/>
                  </a:lnTo>
                  <a:lnTo>
                    <a:pt x="7222" y="32893"/>
                  </a:lnTo>
                  <a:lnTo>
                    <a:pt x="6973" y="32927"/>
                  </a:lnTo>
                  <a:lnTo>
                    <a:pt x="6724" y="32927"/>
                  </a:lnTo>
                  <a:lnTo>
                    <a:pt x="6479" y="32904"/>
                  </a:lnTo>
                  <a:lnTo>
                    <a:pt x="6229" y="32859"/>
                  </a:lnTo>
                  <a:lnTo>
                    <a:pt x="5980" y="32791"/>
                  </a:lnTo>
                  <a:lnTo>
                    <a:pt x="5735" y="32689"/>
                  </a:lnTo>
                  <a:lnTo>
                    <a:pt x="5486" y="32564"/>
                  </a:lnTo>
                  <a:lnTo>
                    <a:pt x="5366" y="32485"/>
                  </a:lnTo>
                  <a:lnTo>
                    <a:pt x="5241" y="32405"/>
                  </a:lnTo>
                  <a:lnTo>
                    <a:pt x="5121" y="32314"/>
                  </a:lnTo>
                  <a:lnTo>
                    <a:pt x="5001" y="32224"/>
                  </a:lnTo>
                  <a:lnTo>
                    <a:pt x="4845" y="32099"/>
                  </a:lnTo>
                  <a:lnTo>
                    <a:pt x="4698" y="31951"/>
                  </a:lnTo>
                  <a:lnTo>
                    <a:pt x="4551" y="31804"/>
                  </a:lnTo>
                  <a:lnTo>
                    <a:pt x="4404" y="31645"/>
                  </a:lnTo>
                  <a:lnTo>
                    <a:pt x="4266" y="31475"/>
                  </a:lnTo>
                  <a:lnTo>
                    <a:pt x="4123" y="31305"/>
                  </a:lnTo>
                  <a:lnTo>
                    <a:pt x="3990" y="31112"/>
                  </a:lnTo>
                  <a:lnTo>
                    <a:pt x="3856" y="30919"/>
                  </a:lnTo>
                  <a:lnTo>
                    <a:pt x="3727" y="30703"/>
                  </a:lnTo>
                  <a:lnTo>
                    <a:pt x="3598" y="30488"/>
                  </a:lnTo>
                  <a:lnTo>
                    <a:pt x="3473" y="30272"/>
                  </a:lnTo>
                  <a:lnTo>
                    <a:pt x="3353" y="30034"/>
                  </a:lnTo>
                  <a:lnTo>
                    <a:pt x="3233" y="29796"/>
                  </a:lnTo>
                  <a:lnTo>
                    <a:pt x="3117" y="29546"/>
                  </a:lnTo>
                  <a:lnTo>
                    <a:pt x="3002" y="29296"/>
                  </a:lnTo>
                  <a:lnTo>
                    <a:pt x="2895" y="29035"/>
                  </a:lnTo>
                  <a:lnTo>
                    <a:pt x="2788" y="28763"/>
                  </a:lnTo>
                  <a:lnTo>
                    <a:pt x="2681" y="28479"/>
                  </a:lnTo>
                  <a:lnTo>
                    <a:pt x="2583" y="28196"/>
                  </a:lnTo>
                  <a:lnTo>
                    <a:pt x="2485" y="27912"/>
                  </a:lnTo>
                  <a:lnTo>
                    <a:pt x="2392" y="27606"/>
                  </a:lnTo>
                  <a:lnTo>
                    <a:pt x="2298" y="27311"/>
                  </a:lnTo>
                  <a:lnTo>
                    <a:pt x="2209" y="26993"/>
                  </a:lnTo>
                  <a:lnTo>
                    <a:pt x="2124" y="26675"/>
                  </a:lnTo>
                  <a:lnTo>
                    <a:pt x="2044" y="26358"/>
                  </a:lnTo>
                  <a:lnTo>
                    <a:pt x="1969" y="26029"/>
                  </a:lnTo>
                  <a:lnTo>
                    <a:pt x="1893" y="25700"/>
                  </a:lnTo>
                  <a:lnTo>
                    <a:pt x="1822" y="25359"/>
                  </a:lnTo>
                  <a:lnTo>
                    <a:pt x="1755" y="25019"/>
                  </a:lnTo>
                  <a:lnTo>
                    <a:pt x="1688" y="24667"/>
                  </a:lnTo>
                  <a:lnTo>
                    <a:pt x="1626" y="24315"/>
                  </a:lnTo>
                  <a:lnTo>
                    <a:pt x="1572" y="23964"/>
                  </a:lnTo>
                  <a:lnTo>
                    <a:pt x="1519" y="23601"/>
                  </a:lnTo>
                  <a:lnTo>
                    <a:pt x="1466" y="23238"/>
                  </a:lnTo>
                  <a:lnTo>
                    <a:pt x="1421" y="22863"/>
                  </a:lnTo>
                  <a:lnTo>
                    <a:pt x="1377" y="22489"/>
                  </a:lnTo>
                  <a:lnTo>
                    <a:pt x="1336" y="22114"/>
                  </a:lnTo>
                  <a:lnTo>
                    <a:pt x="1301" y="21740"/>
                  </a:lnTo>
                  <a:lnTo>
                    <a:pt x="1270" y="21354"/>
                  </a:lnTo>
                  <a:lnTo>
                    <a:pt x="1243" y="20980"/>
                  </a:lnTo>
                  <a:lnTo>
                    <a:pt x="1221" y="20594"/>
                  </a:lnTo>
                  <a:lnTo>
                    <a:pt x="1198" y="20197"/>
                  </a:lnTo>
                  <a:lnTo>
                    <a:pt x="1181" y="19811"/>
                  </a:lnTo>
                  <a:lnTo>
                    <a:pt x="1172" y="19414"/>
                  </a:lnTo>
                  <a:lnTo>
                    <a:pt x="1163" y="19028"/>
                  </a:lnTo>
                  <a:lnTo>
                    <a:pt x="1158" y="18631"/>
                  </a:lnTo>
                  <a:lnTo>
                    <a:pt x="1158" y="18234"/>
                  </a:lnTo>
                  <a:lnTo>
                    <a:pt x="1158" y="17837"/>
                  </a:lnTo>
                  <a:lnTo>
                    <a:pt x="1167" y="17440"/>
                  </a:lnTo>
                  <a:lnTo>
                    <a:pt x="1181" y="17031"/>
                  </a:lnTo>
                  <a:lnTo>
                    <a:pt x="1194" y="16634"/>
                  </a:lnTo>
                  <a:lnTo>
                    <a:pt x="1216" y="16237"/>
                  </a:lnTo>
                  <a:lnTo>
                    <a:pt x="1238" y="15840"/>
                  </a:lnTo>
                  <a:lnTo>
                    <a:pt x="1265" y="15431"/>
                  </a:lnTo>
                  <a:lnTo>
                    <a:pt x="1301" y="15034"/>
                  </a:lnTo>
                  <a:lnTo>
                    <a:pt x="1336" y="14637"/>
                  </a:lnTo>
                  <a:lnTo>
                    <a:pt x="1377" y="14240"/>
                  </a:lnTo>
                  <a:lnTo>
                    <a:pt x="1425" y="13843"/>
                  </a:lnTo>
                  <a:lnTo>
                    <a:pt x="1474" y="13446"/>
                  </a:lnTo>
                  <a:lnTo>
                    <a:pt x="1528" y="13049"/>
                  </a:lnTo>
                  <a:lnTo>
                    <a:pt x="1586" y="12652"/>
                  </a:lnTo>
                  <a:lnTo>
                    <a:pt x="1648" y="12266"/>
                  </a:lnTo>
                  <a:lnTo>
                    <a:pt x="1719" y="11869"/>
                  </a:lnTo>
                  <a:lnTo>
                    <a:pt x="1791" y="11483"/>
                  </a:lnTo>
                  <a:lnTo>
                    <a:pt x="1853" y="11165"/>
                  </a:lnTo>
                  <a:lnTo>
                    <a:pt x="1920" y="10848"/>
                  </a:lnTo>
                  <a:lnTo>
                    <a:pt x="1991" y="10530"/>
                  </a:lnTo>
                  <a:lnTo>
                    <a:pt x="2062" y="10224"/>
                  </a:lnTo>
                  <a:lnTo>
                    <a:pt x="2133" y="9929"/>
                  </a:lnTo>
                  <a:lnTo>
                    <a:pt x="2209" y="9645"/>
                  </a:lnTo>
                  <a:lnTo>
                    <a:pt x="2285" y="9361"/>
                  </a:lnTo>
                  <a:lnTo>
                    <a:pt x="2365" y="9078"/>
                  </a:lnTo>
                  <a:lnTo>
                    <a:pt x="2445" y="8805"/>
                  </a:lnTo>
                  <a:lnTo>
                    <a:pt x="2525" y="8544"/>
                  </a:lnTo>
                  <a:lnTo>
                    <a:pt x="2610" y="8295"/>
                  </a:lnTo>
                  <a:lnTo>
                    <a:pt x="2694" y="8045"/>
                  </a:lnTo>
                  <a:lnTo>
                    <a:pt x="2783" y="7796"/>
                  </a:lnTo>
                  <a:lnTo>
                    <a:pt x="2872" y="7557"/>
                  </a:lnTo>
                  <a:lnTo>
                    <a:pt x="2966" y="7330"/>
                  </a:lnTo>
                  <a:lnTo>
                    <a:pt x="3055" y="7103"/>
                  </a:lnTo>
                  <a:lnTo>
                    <a:pt x="3148" y="6888"/>
                  </a:lnTo>
                  <a:lnTo>
                    <a:pt x="3246" y="6672"/>
                  </a:lnTo>
                  <a:lnTo>
                    <a:pt x="3344" y="6468"/>
                  </a:lnTo>
                  <a:lnTo>
                    <a:pt x="3442" y="6275"/>
                  </a:lnTo>
                  <a:lnTo>
                    <a:pt x="3540" y="6082"/>
                  </a:lnTo>
                  <a:lnTo>
                    <a:pt x="3643" y="5889"/>
                  </a:lnTo>
                  <a:lnTo>
                    <a:pt x="3745" y="5719"/>
                  </a:lnTo>
                  <a:lnTo>
                    <a:pt x="3847" y="5538"/>
                  </a:lnTo>
                  <a:lnTo>
                    <a:pt x="3954" y="5368"/>
                  </a:lnTo>
                  <a:lnTo>
                    <a:pt x="4061" y="5209"/>
                  </a:lnTo>
                  <a:lnTo>
                    <a:pt x="4275" y="4902"/>
                  </a:lnTo>
                  <a:lnTo>
                    <a:pt x="4497" y="4619"/>
                  </a:lnTo>
                  <a:lnTo>
                    <a:pt x="4720" y="4369"/>
                  </a:lnTo>
                  <a:lnTo>
                    <a:pt x="4952" y="4131"/>
                  </a:lnTo>
                  <a:lnTo>
                    <a:pt x="5183" y="3915"/>
                  </a:lnTo>
                  <a:lnTo>
                    <a:pt x="5419" y="3734"/>
                  </a:lnTo>
                  <a:lnTo>
                    <a:pt x="5655" y="3563"/>
                  </a:lnTo>
                  <a:lnTo>
                    <a:pt x="5895" y="3416"/>
                  </a:lnTo>
                  <a:lnTo>
                    <a:pt x="6140" y="3291"/>
                  </a:lnTo>
                  <a:lnTo>
                    <a:pt x="6385" y="3189"/>
                  </a:lnTo>
                  <a:lnTo>
                    <a:pt x="6630" y="3110"/>
                  </a:lnTo>
                  <a:lnTo>
                    <a:pt x="6879" y="3053"/>
                  </a:lnTo>
                  <a:lnTo>
                    <a:pt x="7129" y="3019"/>
                  </a:lnTo>
                  <a:lnTo>
                    <a:pt x="7382" y="2996"/>
                  </a:lnTo>
                  <a:close/>
                  <a:moveTo>
                    <a:pt x="7017" y="1"/>
                  </a:moveTo>
                  <a:lnTo>
                    <a:pt x="6835" y="24"/>
                  </a:lnTo>
                  <a:lnTo>
                    <a:pt x="6657" y="46"/>
                  </a:lnTo>
                  <a:lnTo>
                    <a:pt x="6474" y="92"/>
                  </a:lnTo>
                  <a:lnTo>
                    <a:pt x="6296" y="137"/>
                  </a:lnTo>
                  <a:lnTo>
                    <a:pt x="6114" y="205"/>
                  </a:lnTo>
                  <a:lnTo>
                    <a:pt x="5935" y="273"/>
                  </a:lnTo>
                  <a:lnTo>
                    <a:pt x="5757" y="353"/>
                  </a:lnTo>
                  <a:lnTo>
                    <a:pt x="5584" y="455"/>
                  </a:lnTo>
                  <a:lnTo>
                    <a:pt x="5406" y="557"/>
                  </a:lnTo>
                  <a:lnTo>
                    <a:pt x="5232" y="670"/>
                  </a:lnTo>
                  <a:lnTo>
                    <a:pt x="5058" y="795"/>
                  </a:lnTo>
                  <a:lnTo>
                    <a:pt x="4889" y="931"/>
                  </a:lnTo>
                  <a:lnTo>
                    <a:pt x="4720" y="1079"/>
                  </a:lnTo>
                  <a:lnTo>
                    <a:pt x="4551" y="1238"/>
                  </a:lnTo>
                  <a:lnTo>
                    <a:pt x="4382" y="1408"/>
                  </a:lnTo>
                  <a:lnTo>
                    <a:pt x="4217" y="1589"/>
                  </a:lnTo>
                  <a:lnTo>
                    <a:pt x="4057" y="1771"/>
                  </a:lnTo>
                  <a:lnTo>
                    <a:pt x="3892" y="1975"/>
                  </a:lnTo>
                  <a:lnTo>
                    <a:pt x="3732" y="2179"/>
                  </a:lnTo>
                  <a:lnTo>
                    <a:pt x="3576" y="2406"/>
                  </a:lnTo>
                  <a:lnTo>
                    <a:pt x="3420" y="2633"/>
                  </a:lnTo>
                  <a:lnTo>
                    <a:pt x="3269" y="2883"/>
                  </a:lnTo>
                  <a:lnTo>
                    <a:pt x="3117" y="3132"/>
                  </a:lnTo>
                  <a:lnTo>
                    <a:pt x="2966" y="3393"/>
                  </a:lnTo>
                  <a:lnTo>
                    <a:pt x="2823" y="3666"/>
                  </a:lnTo>
                  <a:lnTo>
                    <a:pt x="2677" y="3949"/>
                  </a:lnTo>
                  <a:lnTo>
                    <a:pt x="2539" y="4244"/>
                  </a:lnTo>
                  <a:lnTo>
                    <a:pt x="2400" y="4551"/>
                  </a:lnTo>
                  <a:lnTo>
                    <a:pt x="2262" y="4857"/>
                  </a:lnTo>
                  <a:lnTo>
                    <a:pt x="2133" y="5186"/>
                  </a:lnTo>
                  <a:lnTo>
                    <a:pt x="2004" y="5515"/>
                  </a:lnTo>
                  <a:lnTo>
                    <a:pt x="1875" y="5867"/>
                  </a:lnTo>
                  <a:lnTo>
                    <a:pt x="1755" y="6218"/>
                  </a:lnTo>
                  <a:lnTo>
                    <a:pt x="1635" y="6582"/>
                  </a:lnTo>
                  <a:lnTo>
                    <a:pt x="1519" y="6956"/>
                  </a:lnTo>
                  <a:lnTo>
                    <a:pt x="1408" y="7342"/>
                  </a:lnTo>
                  <a:lnTo>
                    <a:pt x="1296" y="7739"/>
                  </a:lnTo>
                  <a:lnTo>
                    <a:pt x="1190" y="8136"/>
                  </a:lnTo>
                  <a:lnTo>
                    <a:pt x="1087" y="8556"/>
                  </a:lnTo>
                  <a:lnTo>
                    <a:pt x="989" y="8976"/>
                  </a:lnTo>
                  <a:lnTo>
                    <a:pt x="896" y="9407"/>
                  </a:lnTo>
                  <a:lnTo>
                    <a:pt x="807" y="9861"/>
                  </a:lnTo>
                  <a:lnTo>
                    <a:pt x="722" y="10314"/>
                  </a:lnTo>
                  <a:lnTo>
                    <a:pt x="637" y="10768"/>
                  </a:lnTo>
                  <a:lnTo>
                    <a:pt x="562" y="11245"/>
                  </a:lnTo>
                  <a:lnTo>
                    <a:pt x="486" y="11733"/>
                  </a:lnTo>
                  <a:lnTo>
                    <a:pt x="419" y="12221"/>
                  </a:lnTo>
                  <a:lnTo>
                    <a:pt x="353" y="12731"/>
                  </a:lnTo>
                  <a:lnTo>
                    <a:pt x="299" y="13196"/>
                  </a:lnTo>
                  <a:lnTo>
                    <a:pt x="246" y="13673"/>
                  </a:lnTo>
                  <a:lnTo>
                    <a:pt x="201" y="14149"/>
                  </a:lnTo>
                  <a:lnTo>
                    <a:pt x="161" y="14626"/>
                  </a:lnTo>
                  <a:lnTo>
                    <a:pt x="121" y="15091"/>
                  </a:lnTo>
                  <a:lnTo>
                    <a:pt x="90" y="15568"/>
                  </a:lnTo>
                  <a:lnTo>
                    <a:pt x="63" y="16044"/>
                  </a:lnTo>
                  <a:lnTo>
                    <a:pt x="41" y="16509"/>
                  </a:lnTo>
                  <a:lnTo>
                    <a:pt x="23" y="16975"/>
                  </a:lnTo>
                  <a:lnTo>
                    <a:pt x="14" y="17440"/>
                  </a:lnTo>
                  <a:lnTo>
                    <a:pt x="5" y="17905"/>
                  </a:lnTo>
                  <a:lnTo>
                    <a:pt x="1" y="18370"/>
                  </a:lnTo>
                  <a:lnTo>
                    <a:pt x="1" y="18835"/>
                  </a:lnTo>
                  <a:lnTo>
                    <a:pt x="5" y="19289"/>
                  </a:lnTo>
                  <a:lnTo>
                    <a:pt x="14" y="19743"/>
                  </a:lnTo>
                  <a:lnTo>
                    <a:pt x="28" y="20197"/>
                  </a:lnTo>
                  <a:lnTo>
                    <a:pt x="45" y="20651"/>
                  </a:lnTo>
                  <a:lnTo>
                    <a:pt x="68" y="21093"/>
                  </a:lnTo>
                  <a:lnTo>
                    <a:pt x="94" y="21536"/>
                  </a:lnTo>
                  <a:lnTo>
                    <a:pt x="125" y="21978"/>
                  </a:lnTo>
                  <a:lnTo>
                    <a:pt x="161" y="22409"/>
                  </a:lnTo>
                  <a:lnTo>
                    <a:pt x="201" y="22852"/>
                  </a:lnTo>
                  <a:lnTo>
                    <a:pt x="246" y="23272"/>
                  </a:lnTo>
                  <a:lnTo>
                    <a:pt x="290" y="23703"/>
                  </a:lnTo>
                  <a:lnTo>
                    <a:pt x="344" y="24123"/>
                  </a:lnTo>
                  <a:lnTo>
                    <a:pt x="397" y="24542"/>
                  </a:lnTo>
                  <a:lnTo>
                    <a:pt x="459" y="24951"/>
                  </a:lnTo>
                  <a:lnTo>
                    <a:pt x="522" y="25359"/>
                  </a:lnTo>
                  <a:lnTo>
                    <a:pt x="588" y="25768"/>
                  </a:lnTo>
                  <a:lnTo>
                    <a:pt x="660" y="26165"/>
                  </a:lnTo>
                  <a:lnTo>
                    <a:pt x="735" y="26551"/>
                  </a:lnTo>
                  <a:lnTo>
                    <a:pt x="811" y="26936"/>
                  </a:lnTo>
                  <a:lnTo>
                    <a:pt x="891" y="27322"/>
                  </a:lnTo>
                  <a:lnTo>
                    <a:pt x="980" y="27697"/>
                  </a:lnTo>
                  <a:lnTo>
                    <a:pt x="1069" y="28071"/>
                  </a:lnTo>
                  <a:lnTo>
                    <a:pt x="1158" y="28434"/>
                  </a:lnTo>
                  <a:lnTo>
                    <a:pt x="1256" y="28786"/>
                  </a:lnTo>
                  <a:lnTo>
                    <a:pt x="1354" y="29137"/>
                  </a:lnTo>
                  <a:lnTo>
                    <a:pt x="1461" y="29478"/>
                  </a:lnTo>
                  <a:lnTo>
                    <a:pt x="1563" y="29818"/>
                  </a:lnTo>
                  <a:lnTo>
                    <a:pt x="1675" y="30147"/>
                  </a:lnTo>
                  <a:lnTo>
                    <a:pt x="1786" y="30476"/>
                  </a:lnTo>
                  <a:lnTo>
                    <a:pt x="1906" y="30794"/>
                  </a:lnTo>
                  <a:lnTo>
                    <a:pt x="2022" y="31100"/>
                  </a:lnTo>
                  <a:lnTo>
                    <a:pt x="2147" y="31395"/>
                  </a:lnTo>
                  <a:lnTo>
                    <a:pt x="2271" y="31690"/>
                  </a:lnTo>
                  <a:lnTo>
                    <a:pt x="2400" y="31985"/>
                  </a:lnTo>
                  <a:lnTo>
                    <a:pt x="2534" y="32258"/>
                  </a:lnTo>
                  <a:lnTo>
                    <a:pt x="2668" y="32530"/>
                  </a:lnTo>
                  <a:lnTo>
                    <a:pt x="2806" y="32791"/>
                  </a:lnTo>
                  <a:lnTo>
                    <a:pt x="2948" y="33040"/>
                  </a:lnTo>
                  <a:lnTo>
                    <a:pt x="3091" y="33279"/>
                  </a:lnTo>
                  <a:lnTo>
                    <a:pt x="3237" y="33517"/>
                  </a:lnTo>
                  <a:lnTo>
                    <a:pt x="3384" y="33744"/>
                  </a:lnTo>
                  <a:lnTo>
                    <a:pt x="3540" y="33960"/>
                  </a:lnTo>
                  <a:lnTo>
                    <a:pt x="3692" y="34164"/>
                  </a:lnTo>
                  <a:lnTo>
                    <a:pt x="3852" y="34357"/>
                  </a:lnTo>
                  <a:lnTo>
                    <a:pt x="4012" y="34550"/>
                  </a:lnTo>
                  <a:lnTo>
                    <a:pt x="4172" y="34720"/>
                  </a:lnTo>
                  <a:lnTo>
                    <a:pt x="4342" y="34890"/>
                  </a:lnTo>
                  <a:lnTo>
                    <a:pt x="4506" y="35049"/>
                  </a:lnTo>
                  <a:lnTo>
                    <a:pt x="4680" y="35196"/>
                  </a:lnTo>
                  <a:lnTo>
                    <a:pt x="4849" y="35332"/>
                  </a:lnTo>
                  <a:lnTo>
                    <a:pt x="5027" y="35457"/>
                  </a:lnTo>
                  <a:lnTo>
                    <a:pt x="5196" y="35559"/>
                  </a:lnTo>
                  <a:lnTo>
                    <a:pt x="5366" y="35661"/>
                  </a:lnTo>
                  <a:lnTo>
                    <a:pt x="5535" y="35741"/>
                  </a:lnTo>
                  <a:lnTo>
                    <a:pt x="5704" y="35820"/>
                  </a:lnTo>
                  <a:lnTo>
                    <a:pt x="5878" y="35888"/>
                  </a:lnTo>
                  <a:lnTo>
                    <a:pt x="6047" y="35934"/>
                  </a:lnTo>
                  <a:lnTo>
                    <a:pt x="6220" y="35979"/>
                  </a:lnTo>
                  <a:lnTo>
                    <a:pt x="6394" y="36002"/>
                  </a:lnTo>
                  <a:lnTo>
                    <a:pt x="6568" y="36025"/>
                  </a:lnTo>
                  <a:lnTo>
                    <a:pt x="6915" y="36025"/>
                  </a:lnTo>
                  <a:lnTo>
                    <a:pt x="7089" y="36013"/>
                  </a:lnTo>
                  <a:lnTo>
                    <a:pt x="7258" y="35990"/>
                  </a:lnTo>
                  <a:lnTo>
                    <a:pt x="7431" y="35945"/>
                  </a:lnTo>
                  <a:lnTo>
                    <a:pt x="7605" y="35900"/>
                  </a:lnTo>
                  <a:lnTo>
                    <a:pt x="7779" y="35843"/>
                  </a:lnTo>
                  <a:lnTo>
                    <a:pt x="7952" y="35775"/>
                  </a:lnTo>
                  <a:lnTo>
                    <a:pt x="8121" y="35695"/>
                  </a:lnTo>
                  <a:lnTo>
                    <a:pt x="8295" y="35616"/>
                  </a:lnTo>
                  <a:lnTo>
                    <a:pt x="8464" y="35514"/>
                  </a:lnTo>
                  <a:lnTo>
                    <a:pt x="8633" y="35400"/>
                  </a:lnTo>
                  <a:lnTo>
                    <a:pt x="8803" y="35287"/>
                  </a:lnTo>
                  <a:lnTo>
                    <a:pt x="8967" y="35151"/>
                  </a:lnTo>
                  <a:lnTo>
                    <a:pt x="9137" y="35015"/>
                  </a:lnTo>
                  <a:lnTo>
                    <a:pt x="9301" y="34867"/>
                  </a:lnTo>
                  <a:lnTo>
                    <a:pt x="9466" y="34708"/>
                  </a:lnTo>
                  <a:lnTo>
                    <a:pt x="9626" y="34538"/>
                  </a:lnTo>
                  <a:lnTo>
                    <a:pt x="9791" y="34368"/>
                  </a:lnTo>
                  <a:lnTo>
                    <a:pt x="9951" y="34175"/>
                  </a:lnTo>
                  <a:lnTo>
                    <a:pt x="10107" y="33982"/>
                  </a:lnTo>
                  <a:lnTo>
                    <a:pt x="10263" y="33778"/>
                  </a:lnTo>
                  <a:lnTo>
                    <a:pt x="10419" y="33562"/>
                  </a:lnTo>
                  <a:lnTo>
                    <a:pt x="10570" y="33335"/>
                  </a:lnTo>
                  <a:lnTo>
                    <a:pt x="10722" y="33097"/>
                  </a:lnTo>
                  <a:lnTo>
                    <a:pt x="10873" y="32859"/>
                  </a:lnTo>
                  <a:lnTo>
                    <a:pt x="11020" y="32609"/>
                  </a:lnTo>
                  <a:lnTo>
                    <a:pt x="11162" y="32348"/>
                  </a:lnTo>
                  <a:lnTo>
                    <a:pt x="11305" y="32076"/>
                  </a:lnTo>
                  <a:lnTo>
                    <a:pt x="11443" y="31792"/>
                  </a:lnTo>
                  <a:lnTo>
                    <a:pt x="11581" y="31509"/>
                  </a:lnTo>
                  <a:lnTo>
                    <a:pt x="11714" y="31214"/>
                  </a:lnTo>
                  <a:lnTo>
                    <a:pt x="11848" y="30907"/>
                  </a:lnTo>
                  <a:lnTo>
                    <a:pt x="11977" y="30601"/>
                  </a:lnTo>
                  <a:lnTo>
                    <a:pt x="12102" y="30272"/>
                  </a:lnTo>
                  <a:lnTo>
                    <a:pt x="12226" y="29954"/>
                  </a:lnTo>
                  <a:lnTo>
                    <a:pt x="12347" y="29614"/>
                  </a:lnTo>
                  <a:lnTo>
                    <a:pt x="12462" y="29262"/>
                  </a:lnTo>
                  <a:lnTo>
                    <a:pt x="12578" y="28911"/>
                  </a:lnTo>
                  <a:lnTo>
                    <a:pt x="12689" y="28547"/>
                  </a:lnTo>
                  <a:lnTo>
                    <a:pt x="12796" y="28184"/>
                  </a:lnTo>
                  <a:lnTo>
                    <a:pt x="12899" y="27810"/>
                  </a:lnTo>
                  <a:lnTo>
                    <a:pt x="13001" y="27424"/>
                  </a:lnTo>
                  <a:lnTo>
                    <a:pt x="13095" y="27027"/>
                  </a:lnTo>
                  <a:lnTo>
                    <a:pt x="13188" y="26630"/>
                  </a:lnTo>
                  <a:lnTo>
                    <a:pt x="13277" y="26222"/>
                  </a:lnTo>
                  <a:lnTo>
                    <a:pt x="13362" y="25813"/>
                  </a:lnTo>
                  <a:lnTo>
                    <a:pt x="13442" y="25393"/>
                  </a:lnTo>
                  <a:lnTo>
                    <a:pt x="13522" y="24962"/>
                  </a:lnTo>
                  <a:lnTo>
                    <a:pt x="13593" y="24520"/>
                  </a:lnTo>
                  <a:lnTo>
                    <a:pt x="13660" y="24077"/>
                  </a:lnTo>
                  <a:lnTo>
                    <a:pt x="13727" y="23635"/>
                  </a:lnTo>
                  <a:lnTo>
                    <a:pt x="13785" y="23169"/>
                  </a:lnTo>
                  <a:lnTo>
                    <a:pt x="13838" y="22704"/>
                  </a:lnTo>
                  <a:lnTo>
                    <a:pt x="13887" y="22239"/>
                  </a:lnTo>
                  <a:lnTo>
                    <a:pt x="13927" y="21853"/>
                  </a:lnTo>
                  <a:lnTo>
                    <a:pt x="13958" y="21479"/>
                  </a:lnTo>
                  <a:lnTo>
                    <a:pt x="13989" y="21093"/>
                  </a:lnTo>
                  <a:lnTo>
                    <a:pt x="14012" y="20719"/>
                  </a:lnTo>
                  <a:lnTo>
                    <a:pt x="14034" y="20333"/>
                  </a:lnTo>
                  <a:lnTo>
                    <a:pt x="14052" y="19959"/>
                  </a:lnTo>
                  <a:lnTo>
                    <a:pt x="14070" y="19573"/>
                  </a:lnTo>
                  <a:lnTo>
                    <a:pt x="14078" y="19198"/>
                  </a:lnTo>
                  <a:lnTo>
                    <a:pt x="14087" y="18813"/>
                  </a:lnTo>
                  <a:lnTo>
                    <a:pt x="14092" y="18438"/>
                  </a:lnTo>
                  <a:lnTo>
                    <a:pt x="14092" y="18052"/>
                  </a:lnTo>
                  <a:lnTo>
                    <a:pt x="14087" y="17678"/>
                  </a:lnTo>
                  <a:lnTo>
                    <a:pt x="14083" y="17304"/>
                  </a:lnTo>
                  <a:lnTo>
                    <a:pt x="14074" y="16929"/>
                  </a:lnTo>
                  <a:lnTo>
                    <a:pt x="14061" y="16555"/>
                  </a:lnTo>
                  <a:lnTo>
                    <a:pt x="14047" y="16180"/>
                  </a:lnTo>
                  <a:lnTo>
                    <a:pt x="14029" y="15817"/>
                  </a:lnTo>
                  <a:lnTo>
                    <a:pt x="14007" y="15443"/>
                  </a:lnTo>
                  <a:lnTo>
                    <a:pt x="13980" y="15080"/>
                  </a:lnTo>
                  <a:lnTo>
                    <a:pt x="13954" y="14717"/>
                  </a:lnTo>
                  <a:lnTo>
                    <a:pt x="13923" y="14354"/>
                  </a:lnTo>
                  <a:lnTo>
                    <a:pt x="13887" y="14002"/>
                  </a:lnTo>
                  <a:lnTo>
                    <a:pt x="13851" y="13639"/>
                  </a:lnTo>
                  <a:lnTo>
                    <a:pt x="13811" y="13287"/>
                  </a:lnTo>
                  <a:lnTo>
                    <a:pt x="13767" y="12935"/>
                  </a:lnTo>
                  <a:lnTo>
                    <a:pt x="13722" y="12584"/>
                  </a:lnTo>
                  <a:lnTo>
                    <a:pt x="13673" y="12243"/>
                  </a:lnTo>
                  <a:lnTo>
                    <a:pt x="13620" y="11903"/>
                  </a:lnTo>
                  <a:lnTo>
                    <a:pt x="13566" y="11562"/>
                  </a:lnTo>
                  <a:lnTo>
                    <a:pt x="13509" y="11233"/>
                  </a:lnTo>
                  <a:lnTo>
                    <a:pt x="13446" y="10904"/>
                  </a:lnTo>
                  <a:lnTo>
                    <a:pt x="13384" y="10575"/>
                  </a:lnTo>
                  <a:lnTo>
                    <a:pt x="13322" y="10258"/>
                  </a:lnTo>
                  <a:lnTo>
                    <a:pt x="13250" y="9940"/>
                  </a:lnTo>
                  <a:lnTo>
                    <a:pt x="13184" y="9622"/>
                  </a:lnTo>
                  <a:lnTo>
                    <a:pt x="13108" y="9316"/>
                  </a:lnTo>
                  <a:lnTo>
                    <a:pt x="13032" y="9010"/>
                  </a:lnTo>
                  <a:lnTo>
                    <a:pt x="12957" y="8715"/>
                  </a:lnTo>
                  <a:lnTo>
                    <a:pt x="12876" y="8420"/>
                  </a:lnTo>
                  <a:lnTo>
                    <a:pt x="12792" y="8136"/>
                  </a:lnTo>
                  <a:lnTo>
                    <a:pt x="12707" y="7852"/>
                  </a:lnTo>
                  <a:lnTo>
                    <a:pt x="12618" y="7569"/>
                  </a:lnTo>
                  <a:lnTo>
                    <a:pt x="12529" y="7308"/>
                  </a:lnTo>
                  <a:lnTo>
                    <a:pt x="12436" y="7035"/>
                  </a:lnTo>
                  <a:lnTo>
                    <a:pt x="12342" y="6774"/>
                  </a:lnTo>
                  <a:lnTo>
                    <a:pt x="12244" y="6525"/>
                  </a:lnTo>
                  <a:lnTo>
                    <a:pt x="12146" y="6275"/>
                  </a:lnTo>
                  <a:lnTo>
                    <a:pt x="12044" y="6037"/>
                  </a:lnTo>
                  <a:lnTo>
                    <a:pt x="11941" y="5799"/>
                  </a:lnTo>
                  <a:lnTo>
                    <a:pt x="11835" y="5572"/>
                  </a:lnTo>
                  <a:lnTo>
                    <a:pt x="11728" y="5345"/>
                  </a:lnTo>
                  <a:lnTo>
                    <a:pt x="11621" y="5129"/>
                  </a:lnTo>
                  <a:lnTo>
                    <a:pt x="11510" y="4925"/>
                  </a:lnTo>
                  <a:lnTo>
                    <a:pt x="11394" y="4732"/>
                  </a:lnTo>
                  <a:lnTo>
                    <a:pt x="11278" y="4539"/>
                  </a:lnTo>
                  <a:lnTo>
                    <a:pt x="11162" y="4346"/>
                  </a:lnTo>
                  <a:lnTo>
                    <a:pt x="11042" y="4176"/>
                  </a:lnTo>
                  <a:lnTo>
                    <a:pt x="10922" y="4006"/>
                  </a:lnTo>
                  <a:lnTo>
                    <a:pt x="10802" y="3847"/>
                  </a:lnTo>
                  <a:lnTo>
                    <a:pt x="10677" y="3688"/>
                  </a:lnTo>
                  <a:lnTo>
                    <a:pt x="10548" y="3541"/>
                  </a:lnTo>
                  <a:lnTo>
                    <a:pt x="10423" y="3405"/>
                  </a:lnTo>
                  <a:lnTo>
                    <a:pt x="10294" y="3280"/>
                  </a:lnTo>
                  <a:lnTo>
                    <a:pt x="10161" y="3166"/>
                  </a:lnTo>
                  <a:lnTo>
                    <a:pt x="10187" y="3042"/>
                  </a:lnTo>
                  <a:lnTo>
                    <a:pt x="10205" y="2917"/>
                  </a:lnTo>
                  <a:lnTo>
                    <a:pt x="10223" y="2781"/>
                  </a:lnTo>
                  <a:lnTo>
                    <a:pt x="10232" y="2644"/>
                  </a:lnTo>
                  <a:lnTo>
                    <a:pt x="10236" y="2508"/>
                  </a:lnTo>
                  <a:lnTo>
                    <a:pt x="10236" y="2372"/>
                  </a:lnTo>
                  <a:lnTo>
                    <a:pt x="10232" y="2236"/>
                  </a:lnTo>
                  <a:lnTo>
                    <a:pt x="10218" y="2089"/>
                  </a:lnTo>
                  <a:lnTo>
                    <a:pt x="10205" y="1964"/>
                  </a:lnTo>
                  <a:lnTo>
                    <a:pt x="10178" y="1828"/>
                  </a:lnTo>
                  <a:lnTo>
                    <a:pt x="10152" y="1703"/>
                  </a:lnTo>
                  <a:lnTo>
                    <a:pt x="10116" y="1589"/>
                  </a:lnTo>
                  <a:lnTo>
                    <a:pt x="10076" y="1487"/>
                  </a:lnTo>
                  <a:lnTo>
                    <a:pt x="10031" y="1385"/>
                  </a:lnTo>
                  <a:lnTo>
                    <a:pt x="9978" y="1294"/>
                  </a:lnTo>
                  <a:lnTo>
                    <a:pt x="9916" y="1226"/>
                  </a:lnTo>
                  <a:lnTo>
                    <a:pt x="9738" y="1067"/>
                  </a:lnTo>
                  <a:lnTo>
                    <a:pt x="9560" y="920"/>
                  </a:lnTo>
                  <a:lnTo>
                    <a:pt x="9381" y="784"/>
                  </a:lnTo>
                  <a:lnTo>
                    <a:pt x="9203" y="648"/>
                  </a:lnTo>
                  <a:lnTo>
                    <a:pt x="9021" y="534"/>
                  </a:lnTo>
                  <a:lnTo>
                    <a:pt x="8838" y="432"/>
                  </a:lnTo>
                  <a:lnTo>
                    <a:pt x="8660" y="341"/>
                  </a:lnTo>
                  <a:lnTo>
                    <a:pt x="8478" y="262"/>
                  </a:lnTo>
                  <a:lnTo>
                    <a:pt x="8295" y="182"/>
                  </a:lnTo>
                  <a:lnTo>
                    <a:pt x="8113" y="126"/>
                  </a:lnTo>
                  <a:lnTo>
                    <a:pt x="7930" y="80"/>
                  </a:lnTo>
                  <a:lnTo>
                    <a:pt x="7748" y="46"/>
                  </a:lnTo>
                  <a:lnTo>
                    <a:pt x="7565" y="12"/>
                  </a:lnTo>
                  <a:lnTo>
                    <a:pt x="738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30;p49">
              <a:extLst>
                <a:ext uri="{FF2B5EF4-FFF2-40B4-BE49-F238E27FC236}">
                  <a16:creationId xmlns:a16="http://schemas.microsoft.com/office/drawing/2014/main" id="{7C45E1DE-35D0-8FC3-FE33-29826E58EC0F}"/>
                </a:ext>
              </a:extLst>
            </p:cNvPr>
            <p:cNvSpPr/>
            <p:nvPr/>
          </p:nvSpPr>
          <p:spPr>
            <a:xfrm>
              <a:off x="3295325" y="-11039275"/>
              <a:ext cx="294525" cy="748300"/>
            </a:xfrm>
            <a:custGeom>
              <a:avLst/>
              <a:gdLst/>
              <a:ahLst/>
              <a:cxnLst/>
              <a:rect l="l" t="t" r="r" b="b"/>
              <a:pathLst>
                <a:path w="11781" h="29932" extrusionOk="0">
                  <a:moveTo>
                    <a:pt x="6024" y="4266"/>
                  </a:moveTo>
                  <a:lnTo>
                    <a:pt x="6122" y="4278"/>
                  </a:lnTo>
                  <a:lnTo>
                    <a:pt x="6224" y="4289"/>
                  </a:lnTo>
                  <a:lnTo>
                    <a:pt x="6327" y="4312"/>
                  </a:lnTo>
                  <a:lnTo>
                    <a:pt x="6429" y="4346"/>
                  </a:lnTo>
                  <a:lnTo>
                    <a:pt x="6469" y="4357"/>
                  </a:lnTo>
                  <a:lnTo>
                    <a:pt x="6505" y="4391"/>
                  </a:lnTo>
                  <a:lnTo>
                    <a:pt x="6536" y="4436"/>
                  </a:lnTo>
                  <a:lnTo>
                    <a:pt x="6567" y="4482"/>
                  </a:lnTo>
                  <a:lnTo>
                    <a:pt x="6594" y="4539"/>
                  </a:lnTo>
                  <a:lnTo>
                    <a:pt x="6616" y="4595"/>
                  </a:lnTo>
                  <a:lnTo>
                    <a:pt x="6634" y="4663"/>
                  </a:lnTo>
                  <a:lnTo>
                    <a:pt x="6652" y="4743"/>
                  </a:lnTo>
                  <a:lnTo>
                    <a:pt x="6665" y="4822"/>
                  </a:lnTo>
                  <a:lnTo>
                    <a:pt x="6679" y="4902"/>
                  </a:lnTo>
                  <a:lnTo>
                    <a:pt x="6687" y="4981"/>
                  </a:lnTo>
                  <a:lnTo>
                    <a:pt x="6692" y="5061"/>
                  </a:lnTo>
                  <a:lnTo>
                    <a:pt x="6692" y="5151"/>
                  </a:lnTo>
                  <a:lnTo>
                    <a:pt x="6692" y="5231"/>
                  </a:lnTo>
                  <a:lnTo>
                    <a:pt x="6687" y="5310"/>
                  </a:lnTo>
                  <a:lnTo>
                    <a:pt x="6679" y="5390"/>
                  </a:lnTo>
                  <a:lnTo>
                    <a:pt x="6812" y="5458"/>
                  </a:lnTo>
                  <a:lnTo>
                    <a:pt x="6825" y="5321"/>
                  </a:lnTo>
                  <a:lnTo>
                    <a:pt x="6839" y="5197"/>
                  </a:lnTo>
                  <a:lnTo>
                    <a:pt x="6857" y="5072"/>
                  </a:lnTo>
                  <a:lnTo>
                    <a:pt x="6879" y="4947"/>
                  </a:lnTo>
                  <a:lnTo>
                    <a:pt x="6910" y="4834"/>
                  </a:lnTo>
                  <a:lnTo>
                    <a:pt x="6937" y="4720"/>
                  </a:lnTo>
                  <a:lnTo>
                    <a:pt x="6972" y="4629"/>
                  </a:lnTo>
                  <a:lnTo>
                    <a:pt x="7008" y="4539"/>
                  </a:lnTo>
                  <a:lnTo>
                    <a:pt x="7048" y="4459"/>
                  </a:lnTo>
                  <a:lnTo>
                    <a:pt x="7093" y="4402"/>
                  </a:lnTo>
                  <a:lnTo>
                    <a:pt x="7137" y="4357"/>
                  </a:lnTo>
                  <a:lnTo>
                    <a:pt x="7186" y="4323"/>
                  </a:lnTo>
                  <a:lnTo>
                    <a:pt x="7235" y="4300"/>
                  </a:lnTo>
                  <a:lnTo>
                    <a:pt x="7284" y="4300"/>
                  </a:lnTo>
                  <a:lnTo>
                    <a:pt x="7337" y="4323"/>
                  </a:lnTo>
                  <a:lnTo>
                    <a:pt x="7395" y="4368"/>
                  </a:lnTo>
                  <a:lnTo>
                    <a:pt x="7569" y="4550"/>
                  </a:lnTo>
                  <a:lnTo>
                    <a:pt x="7734" y="4743"/>
                  </a:lnTo>
                  <a:lnTo>
                    <a:pt x="7898" y="4970"/>
                  </a:lnTo>
                  <a:lnTo>
                    <a:pt x="8054" y="5208"/>
                  </a:lnTo>
                  <a:lnTo>
                    <a:pt x="8206" y="5480"/>
                  </a:lnTo>
                  <a:lnTo>
                    <a:pt x="8353" y="5764"/>
                  </a:lnTo>
                  <a:lnTo>
                    <a:pt x="8491" y="6059"/>
                  </a:lnTo>
                  <a:lnTo>
                    <a:pt x="8624" y="6377"/>
                  </a:lnTo>
                  <a:lnTo>
                    <a:pt x="8753" y="6717"/>
                  </a:lnTo>
                  <a:lnTo>
                    <a:pt x="8878" y="7057"/>
                  </a:lnTo>
                  <a:lnTo>
                    <a:pt x="8994" y="7432"/>
                  </a:lnTo>
                  <a:lnTo>
                    <a:pt x="9101" y="7806"/>
                  </a:lnTo>
                  <a:lnTo>
                    <a:pt x="9207" y="8203"/>
                  </a:lnTo>
                  <a:lnTo>
                    <a:pt x="9305" y="8600"/>
                  </a:lnTo>
                  <a:lnTo>
                    <a:pt x="9394" y="9020"/>
                  </a:lnTo>
                  <a:lnTo>
                    <a:pt x="9479" y="9451"/>
                  </a:lnTo>
                  <a:lnTo>
                    <a:pt x="9559" y="9894"/>
                  </a:lnTo>
                  <a:lnTo>
                    <a:pt x="9630" y="10336"/>
                  </a:lnTo>
                  <a:lnTo>
                    <a:pt x="9697" y="10790"/>
                  </a:lnTo>
                  <a:lnTo>
                    <a:pt x="9755" y="11255"/>
                  </a:lnTo>
                  <a:lnTo>
                    <a:pt x="9804" y="11721"/>
                  </a:lnTo>
                  <a:lnTo>
                    <a:pt x="9848" y="12197"/>
                  </a:lnTo>
                  <a:lnTo>
                    <a:pt x="9889" y="12685"/>
                  </a:lnTo>
                  <a:lnTo>
                    <a:pt x="9915" y="13162"/>
                  </a:lnTo>
                  <a:lnTo>
                    <a:pt x="9942" y="13661"/>
                  </a:lnTo>
                  <a:lnTo>
                    <a:pt x="9955" y="14149"/>
                  </a:lnTo>
                  <a:lnTo>
                    <a:pt x="9964" y="14637"/>
                  </a:lnTo>
                  <a:lnTo>
                    <a:pt x="9964" y="15136"/>
                  </a:lnTo>
                  <a:lnTo>
                    <a:pt x="9960" y="15635"/>
                  </a:lnTo>
                  <a:lnTo>
                    <a:pt x="9946" y="16123"/>
                  </a:lnTo>
                  <a:lnTo>
                    <a:pt x="9924" y="16611"/>
                  </a:lnTo>
                  <a:lnTo>
                    <a:pt x="9893" y="17110"/>
                  </a:lnTo>
                  <a:lnTo>
                    <a:pt x="9857" y="17621"/>
                  </a:lnTo>
                  <a:lnTo>
                    <a:pt x="9808" y="18108"/>
                  </a:lnTo>
                  <a:lnTo>
                    <a:pt x="9751" y="18596"/>
                  </a:lnTo>
                  <a:lnTo>
                    <a:pt x="9688" y="19062"/>
                  </a:lnTo>
                  <a:lnTo>
                    <a:pt x="9617" y="19515"/>
                  </a:lnTo>
                  <a:lnTo>
                    <a:pt x="9537" y="19958"/>
                  </a:lnTo>
                  <a:lnTo>
                    <a:pt x="9452" y="20378"/>
                  </a:lnTo>
                  <a:lnTo>
                    <a:pt x="9359" y="20786"/>
                  </a:lnTo>
                  <a:lnTo>
                    <a:pt x="9261" y="21172"/>
                  </a:lnTo>
                  <a:lnTo>
                    <a:pt x="9154" y="21546"/>
                  </a:lnTo>
                  <a:lnTo>
                    <a:pt x="9043" y="21909"/>
                  </a:lnTo>
                  <a:lnTo>
                    <a:pt x="8922" y="22250"/>
                  </a:lnTo>
                  <a:lnTo>
                    <a:pt x="8798" y="22579"/>
                  </a:lnTo>
                  <a:lnTo>
                    <a:pt x="8669" y="22885"/>
                  </a:lnTo>
                  <a:lnTo>
                    <a:pt x="8535" y="23180"/>
                  </a:lnTo>
                  <a:lnTo>
                    <a:pt x="8397" y="23452"/>
                  </a:lnTo>
                  <a:lnTo>
                    <a:pt x="8250" y="23702"/>
                  </a:lnTo>
                  <a:lnTo>
                    <a:pt x="8103" y="23940"/>
                  </a:lnTo>
                  <a:lnTo>
                    <a:pt x="7947" y="24156"/>
                  </a:lnTo>
                  <a:lnTo>
                    <a:pt x="7792" y="24360"/>
                  </a:lnTo>
                  <a:lnTo>
                    <a:pt x="7631" y="24530"/>
                  </a:lnTo>
                  <a:lnTo>
                    <a:pt x="7467" y="24701"/>
                  </a:lnTo>
                  <a:lnTo>
                    <a:pt x="7297" y="24837"/>
                  </a:lnTo>
                  <a:lnTo>
                    <a:pt x="7128" y="24950"/>
                  </a:lnTo>
                  <a:lnTo>
                    <a:pt x="6955" y="25052"/>
                  </a:lnTo>
                  <a:lnTo>
                    <a:pt x="6776" y="25132"/>
                  </a:lnTo>
                  <a:lnTo>
                    <a:pt x="6598" y="25188"/>
                  </a:lnTo>
                  <a:lnTo>
                    <a:pt x="6416" y="25222"/>
                  </a:lnTo>
                  <a:lnTo>
                    <a:pt x="6233" y="25245"/>
                  </a:lnTo>
                  <a:lnTo>
                    <a:pt x="6051" y="25234"/>
                  </a:lnTo>
                  <a:lnTo>
                    <a:pt x="5864" y="25200"/>
                  </a:lnTo>
                  <a:lnTo>
                    <a:pt x="5677" y="25154"/>
                  </a:lnTo>
                  <a:lnTo>
                    <a:pt x="5494" y="25086"/>
                  </a:lnTo>
                  <a:lnTo>
                    <a:pt x="5312" y="24996"/>
                  </a:lnTo>
                  <a:lnTo>
                    <a:pt x="5134" y="24882"/>
                  </a:lnTo>
                  <a:lnTo>
                    <a:pt x="4956" y="24746"/>
                  </a:lnTo>
                  <a:lnTo>
                    <a:pt x="4777" y="24598"/>
                  </a:lnTo>
                  <a:lnTo>
                    <a:pt x="4608" y="24428"/>
                  </a:lnTo>
                  <a:lnTo>
                    <a:pt x="4439" y="24235"/>
                  </a:lnTo>
                  <a:lnTo>
                    <a:pt x="4274" y="24020"/>
                  </a:lnTo>
                  <a:lnTo>
                    <a:pt x="4110" y="23793"/>
                  </a:lnTo>
                  <a:lnTo>
                    <a:pt x="3954" y="23555"/>
                  </a:lnTo>
                  <a:lnTo>
                    <a:pt x="3798" y="23294"/>
                  </a:lnTo>
                  <a:lnTo>
                    <a:pt x="3651" y="23010"/>
                  </a:lnTo>
                  <a:lnTo>
                    <a:pt x="3504" y="22715"/>
                  </a:lnTo>
                  <a:lnTo>
                    <a:pt x="3366" y="22409"/>
                  </a:lnTo>
                  <a:lnTo>
                    <a:pt x="3233" y="22080"/>
                  </a:lnTo>
                  <a:lnTo>
                    <a:pt x="3108" y="21739"/>
                  </a:lnTo>
                  <a:lnTo>
                    <a:pt x="2983" y="21387"/>
                  </a:lnTo>
                  <a:lnTo>
                    <a:pt x="2872" y="21013"/>
                  </a:lnTo>
                  <a:lnTo>
                    <a:pt x="2761" y="20627"/>
                  </a:lnTo>
                  <a:lnTo>
                    <a:pt x="2663" y="20230"/>
                  </a:lnTo>
                  <a:lnTo>
                    <a:pt x="2569" y="19822"/>
                  </a:lnTo>
                  <a:lnTo>
                    <a:pt x="2480" y="19402"/>
                  </a:lnTo>
                  <a:lnTo>
                    <a:pt x="2405" y="18959"/>
                  </a:lnTo>
                  <a:lnTo>
                    <a:pt x="2333" y="18517"/>
                  </a:lnTo>
                  <a:lnTo>
                    <a:pt x="2271" y="18052"/>
                  </a:lnTo>
                  <a:lnTo>
                    <a:pt x="2218" y="17587"/>
                  </a:lnTo>
                  <a:lnTo>
                    <a:pt x="2173" y="17099"/>
                  </a:lnTo>
                  <a:lnTo>
                    <a:pt x="2142" y="16611"/>
                  </a:lnTo>
                  <a:lnTo>
                    <a:pt x="2115" y="16112"/>
                  </a:lnTo>
                  <a:lnTo>
                    <a:pt x="2102" y="15601"/>
                  </a:lnTo>
                  <a:lnTo>
                    <a:pt x="2097" y="15079"/>
                  </a:lnTo>
                  <a:lnTo>
                    <a:pt x="2102" y="14818"/>
                  </a:lnTo>
                  <a:lnTo>
                    <a:pt x="2106" y="14546"/>
                  </a:lnTo>
                  <a:lnTo>
                    <a:pt x="2111" y="14274"/>
                  </a:lnTo>
                  <a:lnTo>
                    <a:pt x="2124" y="13990"/>
                  </a:lnTo>
                  <a:lnTo>
                    <a:pt x="2151" y="13434"/>
                  </a:lnTo>
                  <a:lnTo>
                    <a:pt x="2191" y="12889"/>
                  </a:lnTo>
                  <a:lnTo>
                    <a:pt x="2240" y="12356"/>
                  </a:lnTo>
                  <a:lnTo>
                    <a:pt x="2302" y="11834"/>
                  </a:lnTo>
                  <a:lnTo>
                    <a:pt x="2369" y="11312"/>
                  </a:lnTo>
                  <a:lnTo>
                    <a:pt x="2445" y="10813"/>
                  </a:lnTo>
                  <a:lnTo>
                    <a:pt x="2534" y="10314"/>
                  </a:lnTo>
                  <a:lnTo>
                    <a:pt x="2627" y="9837"/>
                  </a:lnTo>
                  <a:lnTo>
                    <a:pt x="2730" y="9372"/>
                  </a:lnTo>
                  <a:lnTo>
                    <a:pt x="2841" y="8918"/>
                  </a:lnTo>
                  <a:lnTo>
                    <a:pt x="2957" y="8487"/>
                  </a:lnTo>
                  <a:lnTo>
                    <a:pt x="3081" y="8067"/>
                  </a:lnTo>
                  <a:lnTo>
                    <a:pt x="3215" y="7670"/>
                  </a:lnTo>
                  <a:lnTo>
                    <a:pt x="3353" y="7284"/>
                  </a:lnTo>
                  <a:lnTo>
                    <a:pt x="3500" y="6921"/>
                  </a:lnTo>
                  <a:lnTo>
                    <a:pt x="3647" y="6581"/>
                  </a:lnTo>
                  <a:lnTo>
                    <a:pt x="3807" y="6252"/>
                  </a:lnTo>
                  <a:lnTo>
                    <a:pt x="3967" y="5946"/>
                  </a:lnTo>
                  <a:lnTo>
                    <a:pt x="4132" y="5673"/>
                  </a:lnTo>
                  <a:lnTo>
                    <a:pt x="4306" y="5412"/>
                  </a:lnTo>
                  <a:lnTo>
                    <a:pt x="4484" y="5174"/>
                  </a:lnTo>
                  <a:lnTo>
                    <a:pt x="4573" y="5072"/>
                  </a:lnTo>
                  <a:lnTo>
                    <a:pt x="4662" y="4970"/>
                  </a:lnTo>
                  <a:lnTo>
                    <a:pt x="4755" y="4879"/>
                  </a:lnTo>
                  <a:lnTo>
                    <a:pt x="4849" y="4788"/>
                  </a:lnTo>
                  <a:lnTo>
                    <a:pt x="4942" y="4709"/>
                  </a:lnTo>
                  <a:lnTo>
                    <a:pt x="5036" y="4629"/>
                  </a:lnTo>
                  <a:lnTo>
                    <a:pt x="5134" y="4561"/>
                  </a:lnTo>
                  <a:lnTo>
                    <a:pt x="5227" y="4505"/>
                  </a:lnTo>
                  <a:lnTo>
                    <a:pt x="5325" y="4448"/>
                  </a:lnTo>
                  <a:lnTo>
                    <a:pt x="5423" y="4402"/>
                  </a:lnTo>
                  <a:lnTo>
                    <a:pt x="5521" y="4357"/>
                  </a:lnTo>
                  <a:lnTo>
                    <a:pt x="5619" y="4323"/>
                  </a:lnTo>
                  <a:lnTo>
                    <a:pt x="5721" y="4300"/>
                  </a:lnTo>
                  <a:lnTo>
                    <a:pt x="5819" y="4289"/>
                  </a:lnTo>
                  <a:lnTo>
                    <a:pt x="5922" y="4278"/>
                  </a:lnTo>
                  <a:lnTo>
                    <a:pt x="6024" y="4266"/>
                  </a:lnTo>
                  <a:close/>
                  <a:moveTo>
                    <a:pt x="6224" y="0"/>
                  </a:moveTo>
                  <a:lnTo>
                    <a:pt x="5971" y="23"/>
                  </a:lnTo>
                  <a:lnTo>
                    <a:pt x="5721" y="57"/>
                  </a:lnTo>
                  <a:lnTo>
                    <a:pt x="5472" y="114"/>
                  </a:lnTo>
                  <a:lnTo>
                    <a:pt x="5227" y="193"/>
                  </a:lnTo>
                  <a:lnTo>
                    <a:pt x="4982" y="295"/>
                  </a:lnTo>
                  <a:lnTo>
                    <a:pt x="4737" y="420"/>
                  </a:lnTo>
                  <a:lnTo>
                    <a:pt x="4497" y="567"/>
                  </a:lnTo>
                  <a:lnTo>
                    <a:pt x="4261" y="738"/>
                  </a:lnTo>
                  <a:lnTo>
                    <a:pt x="4025" y="919"/>
                  </a:lnTo>
                  <a:lnTo>
                    <a:pt x="3794" y="1135"/>
                  </a:lnTo>
                  <a:lnTo>
                    <a:pt x="3562" y="1373"/>
                  </a:lnTo>
                  <a:lnTo>
                    <a:pt x="3339" y="1623"/>
                  </a:lnTo>
                  <a:lnTo>
                    <a:pt x="3117" y="1906"/>
                  </a:lnTo>
                  <a:lnTo>
                    <a:pt x="2903" y="2213"/>
                  </a:lnTo>
                  <a:lnTo>
                    <a:pt x="2796" y="2372"/>
                  </a:lnTo>
                  <a:lnTo>
                    <a:pt x="2689" y="2542"/>
                  </a:lnTo>
                  <a:lnTo>
                    <a:pt x="2587" y="2723"/>
                  </a:lnTo>
                  <a:lnTo>
                    <a:pt x="2485" y="2893"/>
                  </a:lnTo>
                  <a:lnTo>
                    <a:pt x="2382" y="3086"/>
                  </a:lnTo>
                  <a:lnTo>
                    <a:pt x="2284" y="3279"/>
                  </a:lnTo>
                  <a:lnTo>
                    <a:pt x="2186" y="3472"/>
                  </a:lnTo>
                  <a:lnTo>
                    <a:pt x="2088" y="3676"/>
                  </a:lnTo>
                  <a:lnTo>
                    <a:pt x="1990" y="3892"/>
                  </a:lnTo>
                  <a:lnTo>
                    <a:pt x="1897" y="4107"/>
                  </a:lnTo>
                  <a:lnTo>
                    <a:pt x="1808" y="4334"/>
                  </a:lnTo>
                  <a:lnTo>
                    <a:pt x="1714" y="4561"/>
                  </a:lnTo>
                  <a:lnTo>
                    <a:pt x="1625" y="4800"/>
                  </a:lnTo>
                  <a:lnTo>
                    <a:pt x="1536" y="5049"/>
                  </a:lnTo>
                  <a:lnTo>
                    <a:pt x="1452" y="5299"/>
                  </a:lnTo>
                  <a:lnTo>
                    <a:pt x="1367" y="5548"/>
                  </a:lnTo>
                  <a:lnTo>
                    <a:pt x="1287" y="5809"/>
                  </a:lnTo>
                  <a:lnTo>
                    <a:pt x="1207" y="6082"/>
                  </a:lnTo>
                  <a:lnTo>
                    <a:pt x="1127" y="6365"/>
                  </a:lnTo>
                  <a:lnTo>
                    <a:pt x="1051" y="6649"/>
                  </a:lnTo>
                  <a:lnTo>
                    <a:pt x="975" y="6933"/>
                  </a:lnTo>
                  <a:lnTo>
                    <a:pt x="904" y="7228"/>
                  </a:lnTo>
                  <a:lnTo>
                    <a:pt x="833" y="7534"/>
                  </a:lnTo>
                  <a:lnTo>
                    <a:pt x="762" y="7852"/>
                  </a:lnTo>
                  <a:lnTo>
                    <a:pt x="695" y="8169"/>
                  </a:lnTo>
                  <a:lnTo>
                    <a:pt x="633" y="8487"/>
                  </a:lnTo>
                  <a:lnTo>
                    <a:pt x="561" y="8873"/>
                  </a:lnTo>
                  <a:lnTo>
                    <a:pt x="490" y="9270"/>
                  </a:lnTo>
                  <a:lnTo>
                    <a:pt x="428" y="9656"/>
                  </a:lnTo>
                  <a:lnTo>
                    <a:pt x="370" y="10053"/>
                  </a:lnTo>
                  <a:lnTo>
                    <a:pt x="316" y="10450"/>
                  </a:lnTo>
                  <a:lnTo>
                    <a:pt x="267" y="10847"/>
                  </a:lnTo>
                  <a:lnTo>
                    <a:pt x="219" y="11244"/>
                  </a:lnTo>
                  <a:lnTo>
                    <a:pt x="178" y="11641"/>
                  </a:lnTo>
                  <a:lnTo>
                    <a:pt x="143" y="12038"/>
                  </a:lnTo>
                  <a:lnTo>
                    <a:pt x="107" y="12435"/>
                  </a:lnTo>
                  <a:lnTo>
                    <a:pt x="80" y="12844"/>
                  </a:lnTo>
                  <a:lnTo>
                    <a:pt x="58" y="13241"/>
                  </a:lnTo>
                  <a:lnTo>
                    <a:pt x="36" y="13638"/>
                  </a:lnTo>
                  <a:lnTo>
                    <a:pt x="23" y="14035"/>
                  </a:lnTo>
                  <a:lnTo>
                    <a:pt x="9" y="14444"/>
                  </a:lnTo>
                  <a:lnTo>
                    <a:pt x="0" y="14841"/>
                  </a:lnTo>
                  <a:lnTo>
                    <a:pt x="0" y="15238"/>
                  </a:lnTo>
                  <a:lnTo>
                    <a:pt x="0" y="15635"/>
                  </a:lnTo>
                  <a:lnTo>
                    <a:pt x="5" y="16032"/>
                  </a:lnTo>
                  <a:lnTo>
                    <a:pt x="14" y="16418"/>
                  </a:lnTo>
                  <a:lnTo>
                    <a:pt x="23" y="16815"/>
                  </a:lnTo>
                  <a:lnTo>
                    <a:pt x="40" y="17201"/>
                  </a:lnTo>
                  <a:lnTo>
                    <a:pt x="63" y="17598"/>
                  </a:lnTo>
                  <a:lnTo>
                    <a:pt x="85" y="17984"/>
                  </a:lnTo>
                  <a:lnTo>
                    <a:pt x="112" y="18358"/>
                  </a:lnTo>
                  <a:lnTo>
                    <a:pt x="143" y="18744"/>
                  </a:lnTo>
                  <a:lnTo>
                    <a:pt x="178" y="19118"/>
                  </a:lnTo>
                  <a:lnTo>
                    <a:pt x="219" y="19493"/>
                  </a:lnTo>
                  <a:lnTo>
                    <a:pt x="263" y="19867"/>
                  </a:lnTo>
                  <a:lnTo>
                    <a:pt x="308" y="20242"/>
                  </a:lnTo>
                  <a:lnTo>
                    <a:pt x="361" y="20605"/>
                  </a:lnTo>
                  <a:lnTo>
                    <a:pt x="414" y="20968"/>
                  </a:lnTo>
                  <a:lnTo>
                    <a:pt x="468" y="21319"/>
                  </a:lnTo>
                  <a:lnTo>
                    <a:pt x="530" y="21671"/>
                  </a:lnTo>
                  <a:lnTo>
                    <a:pt x="597" y="22023"/>
                  </a:lnTo>
                  <a:lnTo>
                    <a:pt x="664" y="22363"/>
                  </a:lnTo>
                  <a:lnTo>
                    <a:pt x="735" y="22704"/>
                  </a:lnTo>
                  <a:lnTo>
                    <a:pt x="811" y="23033"/>
                  </a:lnTo>
                  <a:lnTo>
                    <a:pt x="886" y="23362"/>
                  </a:lnTo>
                  <a:lnTo>
                    <a:pt x="966" y="23679"/>
                  </a:lnTo>
                  <a:lnTo>
                    <a:pt x="1051" y="23997"/>
                  </a:lnTo>
                  <a:lnTo>
                    <a:pt x="1140" y="24315"/>
                  </a:lnTo>
                  <a:lnTo>
                    <a:pt x="1234" y="24610"/>
                  </a:lnTo>
                  <a:lnTo>
                    <a:pt x="1327" y="24916"/>
                  </a:lnTo>
                  <a:lnTo>
                    <a:pt x="1425" y="25200"/>
                  </a:lnTo>
                  <a:lnTo>
                    <a:pt x="1523" y="25483"/>
                  </a:lnTo>
                  <a:lnTo>
                    <a:pt x="1630" y="25767"/>
                  </a:lnTo>
                  <a:lnTo>
                    <a:pt x="1737" y="26039"/>
                  </a:lnTo>
                  <a:lnTo>
                    <a:pt x="1844" y="26300"/>
                  </a:lnTo>
                  <a:lnTo>
                    <a:pt x="1959" y="26550"/>
                  </a:lnTo>
                  <a:lnTo>
                    <a:pt x="2075" y="26800"/>
                  </a:lnTo>
                  <a:lnTo>
                    <a:pt x="2195" y="27038"/>
                  </a:lnTo>
                  <a:lnTo>
                    <a:pt x="2315" y="27276"/>
                  </a:lnTo>
                  <a:lnTo>
                    <a:pt x="2440" y="27492"/>
                  </a:lnTo>
                  <a:lnTo>
                    <a:pt x="2569" y="27707"/>
                  </a:lnTo>
                  <a:lnTo>
                    <a:pt x="2698" y="27923"/>
                  </a:lnTo>
                  <a:lnTo>
                    <a:pt x="2832" y="28116"/>
                  </a:lnTo>
                  <a:lnTo>
                    <a:pt x="2965" y="28309"/>
                  </a:lnTo>
                  <a:lnTo>
                    <a:pt x="3108" y="28479"/>
                  </a:lnTo>
                  <a:lnTo>
                    <a:pt x="3246" y="28649"/>
                  </a:lnTo>
                  <a:lnTo>
                    <a:pt x="3393" y="28808"/>
                  </a:lnTo>
                  <a:lnTo>
                    <a:pt x="3540" y="28955"/>
                  </a:lnTo>
                  <a:lnTo>
                    <a:pt x="3687" y="29103"/>
                  </a:lnTo>
                  <a:lnTo>
                    <a:pt x="3843" y="29228"/>
                  </a:lnTo>
                  <a:lnTo>
                    <a:pt x="3963" y="29318"/>
                  </a:lnTo>
                  <a:lnTo>
                    <a:pt x="4083" y="29409"/>
                  </a:lnTo>
                  <a:lnTo>
                    <a:pt x="4208" y="29489"/>
                  </a:lnTo>
                  <a:lnTo>
                    <a:pt x="4328" y="29568"/>
                  </a:lnTo>
                  <a:lnTo>
                    <a:pt x="4577" y="29693"/>
                  </a:lnTo>
                  <a:lnTo>
                    <a:pt x="4822" y="29795"/>
                  </a:lnTo>
                  <a:lnTo>
                    <a:pt x="5071" y="29863"/>
                  </a:lnTo>
                  <a:lnTo>
                    <a:pt x="5321" y="29908"/>
                  </a:lnTo>
                  <a:lnTo>
                    <a:pt x="5566" y="29931"/>
                  </a:lnTo>
                  <a:lnTo>
                    <a:pt x="5815" y="29931"/>
                  </a:lnTo>
                  <a:lnTo>
                    <a:pt x="6064" y="29897"/>
                  </a:lnTo>
                  <a:lnTo>
                    <a:pt x="6309" y="29840"/>
                  </a:lnTo>
                  <a:lnTo>
                    <a:pt x="6554" y="29761"/>
                  </a:lnTo>
                  <a:lnTo>
                    <a:pt x="6799" y="29659"/>
                  </a:lnTo>
                  <a:lnTo>
                    <a:pt x="7039" y="29523"/>
                  </a:lnTo>
                  <a:lnTo>
                    <a:pt x="7280" y="29375"/>
                  </a:lnTo>
                  <a:lnTo>
                    <a:pt x="7516" y="29194"/>
                  </a:lnTo>
                  <a:lnTo>
                    <a:pt x="7752" y="28989"/>
                  </a:lnTo>
                  <a:lnTo>
                    <a:pt x="7979" y="28751"/>
                  </a:lnTo>
                  <a:lnTo>
                    <a:pt x="8210" y="28501"/>
                  </a:lnTo>
                  <a:lnTo>
                    <a:pt x="8433" y="28229"/>
                  </a:lnTo>
                  <a:lnTo>
                    <a:pt x="8651" y="27934"/>
                  </a:lnTo>
                  <a:lnTo>
                    <a:pt x="8869" y="27605"/>
                  </a:lnTo>
                  <a:lnTo>
                    <a:pt x="9078" y="27265"/>
                  </a:lnTo>
                  <a:lnTo>
                    <a:pt x="9283" y="26890"/>
                  </a:lnTo>
                  <a:lnTo>
                    <a:pt x="9488" y="26505"/>
                  </a:lnTo>
                  <a:lnTo>
                    <a:pt x="9679" y="26085"/>
                  </a:lnTo>
                  <a:lnTo>
                    <a:pt x="9871" y="25654"/>
                  </a:lnTo>
                  <a:lnTo>
                    <a:pt x="10053" y="25200"/>
                  </a:lnTo>
                  <a:lnTo>
                    <a:pt x="10231" y="24723"/>
                  </a:lnTo>
                  <a:lnTo>
                    <a:pt x="10316" y="24474"/>
                  </a:lnTo>
                  <a:lnTo>
                    <a:pt x="10401" y="24224"/>
                  </a:lnTo>
                  <a:lnTo>
                    <a:pt x="10485" y="23963"/>
                  </a:lnTo>
                  <a:lnTo>
                    <a:pt x="10565" y="23702"/>
                  </a:lnTo>
                  <a:lnTo>
                    <a:pt x="10641" y="23430"/>
                  </a:lnTo>
                  <a:lnTo>
                    <a:pt x="10721" y="23157"/>
                  </a:lnTo>
                  <a:lnTo>
                    <a:pt x="10792" y="22885"/>
                  </a:lnTo>
                  <a:lnTo>
                    <a:pt x="10868" y="22590"/>
                  </a:lnTo>
                  <a:lnTo>
                    <a:pt x="10962" y="22204"/>
                  </a:lnTo>
                  <a:lnTo>
                    <a:pt x="11051" y="21819"/>
                  </a:lnTo>
                  <a:lnTo>
                    <a:pt x="11135" y="21422"/>
                  </a:lnTo>
                  <a:lnTo>
                    <a:pt x="11215" y="21024"/>
                  </a:lnTo>
                  <a:lnTo>
                    <a:pt x="11291" y="20616"/>
                  </a:lnTo>
                  <a:lnTo>
                    <a:pt x="11358" y="20219"/>
                  </a:lnTo>
                  <a:lnTo>
                    <a:pt x="11420" y="19810"/>
                  </a:lnTo>
                  <a:lnTo>
                    <a:pt x="11478" y="19402"/>
                  </a:lnTo>
                  <a:lnTo>
                    <a:pt x="11531" y="18993"/>
                  </a:lnTo>
                  <a:lnTo>
                    <a:pt x="11576" y="18585"/>
                  </a:lnTo>
                  <a:lnTo>
                    <a:pt x="11620" y="18165"/>
                  </a:lnTo>
                  <a:lnTo>
                    <a:pt x="11656" y="17757"/>
                  </a:lnTo>
                  <a:lnTo>
                    <a:pt x="11692" y="17337"/>
                  </a:lnTo>
                  <a:lnTo>
                    <a:pt x="11718" y="16928"/>
                  </a:lnTo>
                  <a:lnTo>
                    <a:pt x="11741" y="16509"/>
                  </a:lnTo>
                  <a:lnTo>
                    <a:pt x="11758" y="16089"/>
                  </a:lnTo>
                  <a:lnTo>
                    <a:pt x="11767" y="15680"/>
                  </a:lnTo>
                  <a:lnTo>
                    <a:pt x="11776" y="15261"/>
                  </a:lnTo>
                  <a:lnTo>
                    <a:pt x="11781" y="14852"/>
                  </a:lnTo>
                  <a:lnTo>
                    <a:pt x="11776" y="14432"/>
                  </a:lnTo>
                  <a:lnTo>
                    <a:pt x="11772" y="14024"/>
                  </a:lnTo>
                  <a:lnTo>
                    <a:pt x="11758" y="13615"/>
                  </a:lnTo>
                  <a:lnTo>
                    <a:pt x="11745" y="13207"/>
                  </a:lnTo>
                  <a:lnTo>
                    <a:pt x="11723" y="12810"/>
                  </a:lnTo>
                  <a:lnTo>
                    <a:pt x="11701" y="12401"/>
                  </a:lnTo>
                  <a:lnTo>
                    <a:pt x="11669" y="12004"/>
                  </a:lnTo>
                  <a:lnTo>
                    <a:pt x="11638" y="11607"/>
                  </a:lnTo>
                  <a:lnTo>
                    <a:pt x="11598" y="11210"/>
                  </a:lnTo>
                  <a:lnTo>
                    <a:pt x="11558" y="10824"/>
                  </a:lnTo>
                  <a:lnTo>
                    <a:pt x="11514" y="10427"/>
                  </a:lnTo>
                  <a:lnTo>
                    <a:pt x="11460" y="10053"/>
                  </a:lnTo>
                  <a:lnTo>
                    <a:pt x="11407" y="9667"/>
                  </a:lnTo>
                  <a:lnTo>
                    <a:pt x="11349" y="9293"/>
                  </a:lnTo>
                  <a:lnTo>
                    <a:pt x="11282" y="8930"/>
                  </a:lnTo>
                  <a:lnTo>
                    <a:pt x="11215" y="8566"/>
                  </a:lnTo>
                  <a:lnTo>
                    <a:pt x="11144" y="8203"/>
                  </a:lnTo>
                  <a:lnTo>
                    <a:pt x="11073" y="7852"/>
                  </a:lnTo>
                  <a:lnTo>
                    <a:pt x="10993" y="7500"/>
                  </a:lnTo>
                  <a:lnTo>
                    <a:pt x="10908" y="7160"/>
                  </a:lnTo>
                  <a:lnTo>
                    <a:pt x="10823" y="6831"/>
                  </a:lnTo>
                  <a:lnTo>
                    <a:pt x="10730" y="6501"/>
                  </a:lnTo>
                  <a:lnTo>
                    <a:pt x="10636" y="6184"/>
                  </a:lnTo>
                  <a:lnTo>
                    <a:pt x="10539" y="5866"/>
                  </a:lnTo>
                  <a:lnTo>
                    <a:pt x="10436" y="5560"/>
                  </a:lnTo>
                  <a:lnTo>
                    <a:pt x="10334" y="5253"/>
                  </a:lnTo>
                  <a:lnTo>
                    <a:pt x="10222" y="4970"/>
                  </a:lnTo>
                  <a:lnTo>
                    <a:pt x="10111" y="4686"/>
                  </a:lnTo>
                  <a:lnTo>
                    <a:pt x="9995" y="4414"/>
                  </a:lnTo>
                  <a:lnTo>
                    <a:pt x="9875" y="4141"/>
                  </a:lnTo>
                  <a:lnTo>
                    <a:pt x="9755" y="3892"/>
                  </a:lnTo>
                  <a:lnTo>
                    <a:pt x="9626" y="3642"/>
                  </a:lnTo>
                  <a:lnTo>
                    <a:pt x="9497" y="3404"/>
                  </a:lnTo>
                  <a:lnTo>
                    <a:pt x="9368" y="3177"/>
                  </a:lnTo>
                  <a:lnTo>
                    <a:pt x="9230" y="2950"/>
                  </a:lnTo>
                  <a:lnTo>
                    <a:pt x="9092" y="2746"/>
                  </a:lnTo>
                  <a:lnTo>
                    <a:pt x="8949" y="2553"/>
                  </a:lnTo>
                  <a:lnTo>
                    <a:pt x="8802" y="2360"/>
                  </a:lnTo>
                  <a:lnTo>
                    <a:pt x="8655" y="2190"/>
                  </a:lnTo>
                  <a:lnTo>
                    <a:pt x="8504" y="2020"/>
                  </a:lnTo>
                  <a:lnTo>
                    <a:pt x="8348" y="1872"/>
                  </a:lnTo>
                  <a:lnTo>
                    <a:pt x="8192" y="1736"/>
                  </a:lnTo>
                  <a:lnTo>
                    <a:pt x="8032" y="1600"/>
                  </a:lnTo>
                  <a:lnTo>
                    <a:pt x="7872" y="1487"/>
                  </a:lnTo>
                  <a:lnTo>
                    <a:pt x="7703" y="1384"/>
                  </a:lnTo>
                  <a:lnTo>
                    <a:pt x="7667" y="1362"/>
                  </a:lnTo>
                  <a:lnTo>
                    <a:pt x="7631" y="1316"/>
                  </a:lnTo>
                  <a:lnTo>
                    <a:pt x="7600" y="1271"/>
                  </a:lnTo>
                  <a:lnTo>
                    <a:pt x="7573" y="1214"/>
                  </a:lnTo>
                  <a:lnTo>
                    <a:pt x="7551" y="1146"/>
                  </a:lnTo>
                  <a:lnTo>
                    <a:pt x="7529" y="1078"/>
                  </a:lnTo>
                  <a:lnTo>
                    <a:pt x="7511" y="999"/>
                  </a:lnTo>
                  <a:lnTo>
                    <a:pt x="7493" y="919"/>
                  </a:lnTo>
                  <a:lnTo>
                    <a:pt x="7484" y="828"/>
                  </a:lnTo>
                  <a:lnTo>
                    <a:pt x="7475" y="749"/>
                  </a:lnTo>
                  <a:lnTo>
                    <a:pt x="7467" y="658"/>
                  </a:lnTo>
                  <a:lnTo>
                    <a:pt x="7462" y="556"/>
                  </a:lnTo>
                  <a:lnTo>
                    <a:pt x="7462" y="465"/>
                  </a:lnTo>
                  <a:lnTo>
                    <a:pt x="7467" y="375"/>
                  </a:lnTo>
                  <a:lnTo>
                    <a:pt x="7471" y="284"/>
                  </a:lnTo>
                  <a:lnTo>
                    <a:pt x="7475" y="193"/>
                  </a:lnTo>
                  <a:lnTo>
                    <a:pt x="7226" y="114"/>
                  </a:lnTo>
                  <a:lnTo>
                    <a:pt x="6977" y="57"/>
                  </a:lnTo>
                  <a:lnTo>
                    <a:pt x="6723" y="23"/>
                  </a:lnTo>
                  <a:lnTo>
                    <a:pt x="64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31;p49">
              <a:extLst>
                <a:ext uri="{FF2B5EF4-FFF2-40B4-BE49-F238E27FC236}">
                  <a16:creationId xmlns:a16="http://schemas.microsoft.com/office/drawing/2014/main" id="{61AEF13B-A5B9-9AC5-5933-354D862DFF1B}"/>
                </a:ext>
              </a:extLst>
            </p:cNvPr>
            <p:cNvSpPr/>
            <p:nvPr/>
          </p:nvSpPr>
          <p:spPr>
            <a:xfrm>
              <a:off x="3347750" y="-10932625"/>
              <a:ext cx="196700" cy="524500"/>
            </a:xfrm>
            <a:custGeom>
              <a:avLst/>
              <a:gdLst/>
              <a:ahLst/>
              <a:cxnLst/>
              <a:rect l="l" t="t" r="r" b="b"/>
              <a:pathLst>
                <a:path w="7868" h="20980" extrusionOk="0">
                  <a:moveTo>
                    <a:pt x="3927" y="0"/>
                  </a:moveTo>
                  <a:lnTo>
                    <a:pt x="3825" y="12"/>
                  </a:lnTo>
                  <a:lnTo>
                    <a:pt x="3722" y="23"/>
                  </a:lnTo>
                  <a:lnTo>
                    <a:pt x="3624" y="34"/>
                  </a:lnTo>
                  <a:lnTo>
                    <a:pt x="3522" y="57"/>
                  </a:lnTo>
                  <a:lnTo>
                    <a:pt x="3424" y="91"/>
                  </a:lnTo>
                  <a:lnTo>
                    <a:pt x="3326" y="136"/>
                  </a:lnTo>
                  <a:lnTo>
                    <a:pt x="3228" y="182"/>
                  </a:lnTo>
                  <a:lnTo>
                    <a:pt x="3130" y="239"/>
                  </a:lnTo>
                  <a:lnTo>
                    <a:pt x="3037" y="295"/>
                  </a:lnTo>
                  <a:lnTo>
                    <a:pt x="2939" y="363"/>
                  </a:lnTo>
                  <a:lnTo>
                    <a:pt x="2845" y="443"/>
                  </a:lnTo>
                  <a:lnTo>
                    <a:pt x="2752" y="522"/>
                  </a:lnTo>
                  <a:lnTo>
                    <a:pt x="2658" y="613"/>
                  </a:lnTo>
                  <a:lnTo>
                    <a:pt x="2565" y="704"/>
                  </a:lnTo>
                  <a:lnTo>
                    <a:pt x="2476" y="806"/>
                  </a:lnTo>
                  <a:lnTo>
                    <a:pt x="2387" y="908"/>
                  </a:lnTo>
                  <a:lnTo>
                    <a:pt x="2209" y="1146"/>
                  </a:lnTo>
                  <a:lnTo>
                    <a:pt x="2035" y="1407"/>
                  </a:lnTo>
                  <a:lnTo>
                    <a:pt x="1870" y="1680"/>
                  </a:lnTo>
                  <a:lnTo>
                    <a:pt x="1710" y="1986"/>
                  </a:lnTo>
                  <a:lnTo>
                    <a:pt x="1550" y="2315"/>
                  </a:lnTo>
                  <a:lnTo>
                    <a:pt x="1403" y="2655"/>
                  </a:lnTo>
                  <a:lnTo>
                    <a:pt x="1256" y="3018"/>
                  </a:lnTo>
                  <a:lnTo>
                    <a:pt x="1118" y="3404"/>
                  </a:lnTo>
                  <a:lnTo>
                    <a:pt x="984" y="3801"/>
                  </a:lnTo>
                  <a:lnTo>
                    <a:pt x="860" y="4221"/>
                  </a:lnTo>
                  <a:lnTo>
                    <a:pt x="744" y="4652"/>
                  </a:lnTo>
                  <a:lnTo>
                    <a:pt x="633" y="5106"/>
                  </a:lnTo>
                  <a:lnTo>
                    <a:pt x="530" y="5571"/>
                  </a:lnTo>
                  <a:lnTo>
                    <a:pt x="437" y="6048"/>
                  </a:lnTo>
                  <a:lnTo>
                    <a:pt x="348" y="6547"/>
                  </a:lnTo>
                  <a:lnTo>
                    <a:pt x="272" y="7046"/>
                  </a:lnTo>
                  <a:lnTo>
                    <a:pt x="205" y="7568"/>
                  </a:lnTo>
                  <a:lnTo>
                    <a:pt x="143" y="8090"/>
                  </a:lnTo>
                  <a:lnTo>
                    <a:pt x="94" y="8623"/>
                  </a:lnTo>
                  <a:lnTo>
                    <a:pt x="54" y="9168"/>
                  </a:lnTo>
                  <a:lnTo>
                    <a:pt x="27" y="9724"/>
                  </a:lnTo>
                  <a:lnTo>
                    <a:pt x="14" y="10008"/>
                  </a:lnTo>
                  <a:lnTo>
                    <a:pt x="9" y="10280"/>
                  </a:lnTo>
                  <a:lnTo>
                    <a:pt x="5" y="10552"/>
                  </a:lnTo>
                  <a:lnTo>
                    <a:pt x="0" y="10813"/>
                  </a:lnTo>
                  <a:lnTo>
                    <a:pt x="5" y="11335"/>
                  </a:lnTo>
                  <a:lnTo>
                    <a:pt x="18" y="11846"/>
                  </a:lnTo>
                  <a:lnTo>
                    <a:pt x="45" y="12345"/>
                  </a:lnTo>
                  <a:lnTo>
                    <a:pt x="76" y="12833"/>
                  </a:lnTo>
                  <a:lnTo>
                    <a:pt x="121" y="13321"/>
                  </a:lnTo>
                  <a:lnTo>
                    <a:pt x="174" y="13786"/>
                  </a:lnTo>
                  <a:lnTo>
                    <a:pt x="236" y="14251"/>
                  </a:lnTo>
                  <a:lnTo>
                    <a:pt x="308" y="14693"/>
                  </a:lnTo>
                  <a:lnTo>
                    <a:pt x="383" y="15136"/>
                  </a:lnTo>
                  <a:lnTo>
                    <a:pt x="472" y="15556"/>
                  </a:lnTo>
                  <a:lnTo>
                    <a:pt x="566" y="15964"/>
                  </a:lnTo>
                  <a:lnTo>
                    <a:pt x="664" y="16361"/>
                  </a:lnTo>
                  <a:lnTo>
                    <a:pt x="775" y="16747"/>
                  </a:lnTo>
                  <a:lnTo>
                    <a:pt x="886" y="17121"/>
                  </a:lnTo>
                  <a:lnTo>
                    <a:pt x="1011" y="17473"/>
                  </a:lnTo>
                  <a:lnTo>
                    <a:pt x="1136" y="17814"/>
                  </a:lnTo>
                  <a:lnTo>
                    <a:pt x="1269" y="18143"/>
                  </a:lnTo>
                  <a:lnTo>
                    <a:pt x="1407" y="18449"/>
                  </a:lnTo>
                  <a:lnTo>
                    <a:pt x="1554" y="18744"/>
                  </a:lnTo>
                  <a:lnTo>
                    <a:pt x="1701" y="19028"/>
                  </a:lnTo>
                  <a:lnTo>
                    <a:pt x="1857" y="19289"/>
                  </a:lnTo>
                  <a:lnTo>
                    <a:pt x="2013" y="19527"/>
                  </a:lnTo>
                  <a:lnTo>
                    <a:pt x="2177" y="19754"/>
                  </a:lnTo>
                  <a:lnTo>
                    <a:pt x="2342" y="19969"/>
                  </a:lnTo>
                  <a:lnTo>
                    <a:pt x="2511" y="20162"/>
                  </a:lnTo>
                  <a:lnTo>
                    <a:pt x="2680" y="20332"/>
                  </a:lnTo>
                  <a:lnTo>
                    <a:pt x="2859" y="20480"/>
                  </a:lnTo>
                  <a:lnTo>
                    <a:pt x="3037" y="20616"/>
                  </a:lnTo>
                  <a:lnTo>
                    <a:pt x="3215" y="20730"/>
                  </a:lnTo>
                  <a:lnTo>
                    <a:pt x="3397" y="20820"/>
                  </a:lnTo>
                  <a:lnTo>
                    <a:pt x="3580" y="20888"/>
                  </a:lnTo>
                  <a:lnTo>
                    <a:pt x="3767" y="20934"/>
                  </a:lnTo>
                  <a:lnTo>
                    <a:pt x="3954" y="20968"/>
                  </a:lnTo>
                  <a:lnTo>
                    <a:pt x="4136" y="20979"/>
                  </a:lnTo>
                  <a:lnTo>
                    <a:pt x="4319" y="20956"/>
                  </a:lnTo>
                  <a:lnTo>
                    <a:pt x="4501" y="20922"/>
                  </a:lnTo>
                  <a:lnTo>
                    <a:pt x="4679" y="20866"/>
                  </a:lnTo>
                  <a:lnTo>
                    <a:pt x="4858" y="20786"/>
                  </a:lnTo>
                  <a:lnTo>
                    <a:pt x="5031" y="20684"/>
                  </a:lnTo>
                  <a:lnTo>
                    <a:pt x="5200" y="20571"/>
                  </a:lnTo>
                  <a:lnTo>
                    <a:pt x="5370" y="20435"/>
                  </a:lnTo>
                  <a:lnTo>
                    <a:pt x="5534" y="20264"/>
                  </a:lnTo>
                  <a:lnTo>
                    <a:pt x="5695" y="20094"/>
                  </a:lnTo>
                  <a:lnTo>
                    <a:pt x="5850" y="19890"/>
                  </a:lnTo>
                  <a:lnTo>
                    <a:pt x="6006" y="19674"/>
                  </a:lnTo>
                  <a:lnTo>
                    <a:pt x="6153" y="19436"/>
                  </a:lnTo>
                  <a:lnTo>
                    <a:pt x="6300" y="19186"/>
                  </a:lnTo>
                  <a:lnTo>
                    <a:pt x="6438" y="18914"/>
                  </a:lnTo>
                  <a:lnTo>
                    <a:pt x="6572" y="18619"/>
                  </a:lnTo>
                  <a:lnTo>
                    <a:pt x="6701" y="18313"/>
                  </a:lnTo>
                  <a:lnTo>
                    <a:pt x="6825" y="17984"/>
                  </a:lnTo>
                  <a:lnTo>
                    <a:pt x="6946" y="17643"/>
                  </a:lnTo>
                  <a:lnTo>
                    <a:pt x="7057" y="17280"/>
                  </a:lnTo>
                  <a:lnTo>
                    <a:pt x="7164" y="16906"/>
                  </a:lnTo>
                  <a:lnTo>
                    <a:pt x="7262" y="16520"/>
                  </a:lnTo>
                  <a:lnTo>
                    <a:pt x="7355" y="16112"/>
                  </a:lnTo>
                  <a:lnTo>
                    <a:pt x="7440" y="15692"/>
                  </a:lnTo>
                  <a:lnTo>
                    <a:pt x="7520" y="15249"/>
                  </a:lnTo>
                  <a:lnTo>
                    <a:pt x="7591" y="14796"/>
                  </a:lnTo>
                  <a:lnTo>
                    <a:pt x="7654" y="14330"/>
                  </a:lnTo>
                  <a:lnTo>
                    <a:pt x="7711" y="13842"/>
                  </a:lnTo>
                  <a:lnTo>
                    <a:pt x="7760" y="13355"/>
                  </a:lnTo>
                  <a:lnTo>
                    <a:pt x="7796" y="12844"/>
                  </a:lnTo>
                  <a:lnTo>
                    <a:pt x="7827" y="12345"/>
                  </a:lnTo>
                  <a:lnTo>
                    <a:pt x="7849" y="11857"/>
                  </a:lnTo>
                  <a:lnTo>
                    <a:pt x="7863" y="11369"/>
                  </a:lnTo>
                  <a:lnTo>
                    <a:pt x="7867" y="10870"/>
                  </a:lnTo>
                  <a:lnTo>
                    <a:pt x="7867" y="10371"/>
                  </a:lnTo>
                  <a:lnTo>
                    <a:pt x="7858" y="9883"/>
                  </a:lnTo>
                  <a:lnTo>
                    <a:pt x="7845" y="9395"/>
                  </a:lnTo>
                  <a:lnTo>
                    <a:pt x="7818" y="8896"/>
                  </a:lnTo>
                  <a:lnTo>
                    <a:pt x="7792" y="8419"/>
                  </a:lnTo>
                  <a:lnTo>
                    <a:pt x="7751" y="7931"/>
                  </a:lnTo>
                  <a:lnTo>
                    <a:pt x="7707" y="7455"/>
                  </a:lnTo>
                  <a:lnTo>
                    <a:pt x="7658" y="6989"/>
                  </a:lnTo>
                  <a:lnTo>
                    <a:pt x="7600" y="6524"/>
                  </a:lnTo>
                  <a:lnTo>
                    <a:pt x="7533" y="6070"/>
                  </a:lnTo>
                  <a:lnTo>
                    <a:pt x="7462" y="5628"/>
                  </a:lnTo>
                  <a:lnTo>
                    <a:pt x="7382" y="5185"/>
                  </a:lnTo>
                  <a:lnTo>
                    <a:pt x="7297" y="4754"/>
                  </a:lnTo>
                  <a:lnTo>
                    <a:pt x="7208" y="4334"/>
                  </a:lnTo>
                  <a:lnTo>
                    <a:pt x="7110" y="3937"/>
                  </a:lnTo>
                  <a:lnTo>
                    <a:pt x="7004" y="3540"/>
                  </a:lnTo>
                  <a:lnTo>
                    <a:pt x="6897" y="3166"/>
                  </a:lnTo>
                  <a:lnTo>
                    <a:pt x="6781" y="2791"/>
                  </a:lnTo>
                  <a:lnTo>
                    <a:pt x="6656" y="2451"/>
                  </a:lnTo>
                  <a:lnTo>
                    <a:pt x="6527" y="2111"/>
                  </a:lnTo>
                  <a:lnTo>
                    <a:pt x="6394" y="1793"/>
                  </a:lnTo>
                  <a:lnTo>
                    <a:pt x="6256" y="1498"/>
                  </a:lnTo>
                  <a:lnTo>
                    <a:pt x="6109" y="1214"/>
                  </a:lnTo>
                  <a:lnTo>
                    <a:pt x="5957" y="942"/>
                  </a:lnTo>
                  <a:lnTo>
                    <a:pt x="5801" y="704"/>
                  </a:lnTo>
                  <a:lnTo>
                    <a:pt x="5637" y="477"/>
                  </a:lnTo>
                  <a:lnTo>
                    <a:pt x="5472" y="284"/>
                  </a:lnTo>
                  <a:lnTo>
                    <a:pt x="5298" y="102"/>
                  </a:lnTo>
                  <a:lnTo>
                    <a:pt x="5240" y="57"/>
                  </a:lnTo>
                  <a:lnTo>
                    <a:pt x="5187" y="34"/>
                  </a:lnTo>
                  <a:lnTo>
                    <a:pt x="5138" y="34"/>
                  </a:lnTo>
                  <a:lnTo>
                    <a:pt x="5089" y="57"/>
                  </a:lnTo>
                  <a:lnTo>
                    <a:pt x="5040" y="91"/>
                  </a:lnTo>
                  <a:lnTo>
                    <a:pt x="4996" y="136"/>
                  </a:lnTo>
                  <a:lnTo>
                    <a:pt x="4951" y="193"/>
                  </a:lnTo>
                  <a:lnTo>
                    <a:pt x="4911" y="273"/>
                  </a:lnTo>
                  <a:lnTo>
                    <a:pt x="4875" y="363"/>
                  </a:lnTo>
                  <a:lnTo>
                    <a:pt x="4840" y="454"/>
                  </a:lnTo>
                  <a:lnTo>
                    <a:pt x="4813" y="568"/>
                  </a:lnTo>
                  <a:lnTo>
                    <a:pt x="4782" y="681"/>
                  </a:lnTo>
                  <a:lnTo>
                    <a:pt x="4760" y="806"/>
                  </a:lnTo>
                  <a:lnTo>
                    <a:pt x="4742" y="931"/>
                  </a:lnTo>
                  <a:lnTo>
                    <a:pt x="4728" y="1055"/>
                  </a:lnTo>
                  <a:lnTo>
                    <a:pt x="4715" y="1192"/>
                  </a:lnTo>
                  <a:lnTo>
                    <a:pt x="4706" y="1385"/>
                  </a:lnTo>
                  <a:lnTo>
                    <a:pt x="4706" y="1566"/>
                  </a:lnTo>
                  <a:lnTo>
                    <a:pt x="4720" y="1748"/>
                  </a:lnTo>
                  <a:lnTo>
                    <a:pt x="4728" y="1838"/>
                  </a:lnTo>
                  <a:lnTo>
                    <a:pt x="4742" y="1918"/>
                  </a:lnTo>
                  <a:lnTo>
                    <a:pt x="4755" y="2009"/>
                  </a:lnTo>
                  <a:lnTo>
                    <a:pt x="4773" y="2088"/>
                  </a:lnTo>
                  <a:lnTo>
                    <a:pt x="4791" y="2167"/>
                  </a:lnTo>
                  <a:lnTo>
                    <a:pt x="4813" y="2235"/>
                  </a:lnTo>
                  <a:lnTo>
                    <a:pt x="4840" y="2304"/>
                  </a:lnTo>
                  <a:lnTo>
                    <a:pt x="4866" y="2372"/>
                  </a:lnTo>
                  <a:lnTo>
                    <a:pt x="4902" y="2428"/>
                  </a:lnTo>
                  <a:lnTo>
                    <a:pt x="4933" y="2485"/>
                  </a:lnTo>
                  <a:lnTo>
                    <a:pt x="5031" y="2621"/>
                  </a:lnTo>
                  <a:lnTo>
                    <a:pt x="5129" y="2769"/>
                  </a:lnTo>
                  <a:lnTo>
                    <a:pt x="5223" y="2928"/>
                  </a:lnTo>
                  <a:lnTo>
                    <a:pt x="5312" y="3086"/>
                  </a:lnTo>
                  <a:lnTo>
                    <a:pt x="5401" y="3257"/>
                  </a:lnTo>
                  <a:lnTo>
                    <a:pt x="5485" y="3438"/>
                  </a:lnTo>
                  <a:lnTo>
                    <a:pt x="5565" y="3620"/>
                  </a:lnTo>
                  <a:lnTo>
                    <a:pt x="5646" y="3813"/>
                  </a:lnTo>
                  <a:lnTo>
                    <a:pt x="5721" y="4005"/>
                  </a:lnTo>
                  <a:lnTo>
                    <a:pt x="5797" y="4210"/>
                  </a:lnTo>
                  <a:lnTo>
                    <a:pt x="5868" y="4414"/>
                  </a:lnTo>
                  <a:lnTo>
                    <a:pt x="5935" y="4618"/>
                  </a:lnTo>
                  <a:lnTo>
                    <a:pt x="6002" y="4845"/>
                  </a:lnTo>
                  <a:lnTo>
                    <a:pt x="6064" y="5061"/>
                  </a:lnTo>
                  <a:lnTo>
                    <a:pt x="6122" y="5288"/>
                  </a:lnTo>
                  <a:lnTo>
                    <a:pt x="6180" y="5514"/>
                  </a:lnTo>
                  <a:lnTo>
                    <a:pt x="6238" y="5753"/>
                  </a:lnTo>
                  <a:lnTo>
                    <a:pt x="6287" y="5991"/>
                  </a:lnTo>
                  <a:lnTo>
                    <a:pt x="6336" y="6229"/>
                  </a:lnTo>
                  <a:lnTo>
                    <a:pt x="6385" y="6479"/>
                  </a:lnTo>
                  <a:lnTo>
                    <a:pt x="6429" y="6728"/>
                  </a:lnTo>
                  <a:lnTo>
                    <a:pt x="6469" y="6978"/>
                  </a:lnTo>
                  <a:lnTo>
                    <a:pt x="6505" y="7239"/>
                  </a:lnTo>
                  <a:lnTo>
                    <a:pt x="6540" y="7489"/>
                  </a:lnTo>
                  <a:lnTo>
                    <a:pt x="6576" y="7750"/>
                  </a:lnTo>
                  <a:lnTo>
                    <a:pt x="6603" y="8011"/>
                  </a:lnTo>
                  <a:lnTo>
                    <a:pt x="6634" y="8272"/>
                  </a:lnTo>
                  <a:lnTo>
                    <a:pt x="6656" y="8533"/>
                  </a:lnTo>
                  <a:lnTo>
                    <a:pt x="6679" y="8805"/>
                  </a:lnTo>
                  <a:lnTo>
                    <a:pt x="6696" y="9066"/>
                  </a:lnTo>
                  <a:lnTo>
                    <a:pt x="6714" y="9338"/>
                  </a:lnTo>
                  <a:lnTo>
                    <a:pt x="6727" y="9599"/>
                  </a:lnTo>
                  <a:lnTo>
                    <a:pt x="6736" y="9871"/>
                  </a:lnTo>
                  <a:lnTo>
                    <a:pt x="6745" y="10132"/>
                  </a:lnTo>
                  <a:lnTo>
                    <a:pt x="6750" y="10405"/>
                  </a:lnTo>
                  <a:lnTo>
                    <a:pt x="6754" y="10677"/>
                  </a:lnTo>
                  <a:lnTo>
                    <a:pt x="6754" y="10938"/>
                  </a:lnTo>
                  <a:lnTo>
                    <a:pt x="6750" y="11199"/>
                  </a:lnTo>
                  <a:lnTo>
                    <a:pt x="6745" y="11471"/>
                  </a:lnTo>
                  <a:lnTo>
                    <a:pt x="6736" y="11732"/>
                  </a:lnTo>
                  <a:lnTo>
                    <a:pt x="6723" y="11993"/>
                  </a:lnTo>
                  <a:lnTo>
                    <a:pt x="6710" y="12254"/>
                  </a:lnTo>
                  <a:lnTo>
                    <a:pt x="6692" y="12504"/>
                  </a:lnTo>
                  <a:lnTo>
                    <a:pt x="6674" y="12765"/>
                  </a:lnTo>
                  <a:lnTo>
                    <a:pt x="6652" y="13014"/>
                  </a:lnTo>
                  <a:lnTo>
                    <a:pt x="6625" y="13264"/>
                  </a:lnTo>
                  <a:lnTo>
                    <a:pt x="6598" y="13502"/>
                  </a:lnTo>
                  <a:lnTo>
                    <a:pt x="6567" y="13752"/>
                  </a:lnTo>
                  <a:lnTo>
                    <a:pt x="6536" y="13990"/>
                  </a:lnTo>
                  <a:lnTo>
                    <a:pt x="6500" y="14217"/>
                  </a:lnTo>
                  <a:lnTo>
                    <a:pt x="6460" y="14455"/>
                  </a:lnTo>
                  <a:lnTo>
                    <a:pt x="6416" y="14682"/>
                  </a:lnTo>
                  <a:lnTo>
                    <a:pt x="6371" y="14898"/>
                  </a:lnTo>
                  <a:lnTo>
                    <a:pt x="6327" y="15113"/>
                  </a:lnTo>
                  <a:lnTo>
                    <a:pt x="6273" y="15329"/>
                  </a:lnTo>
                  <a:lnTo>
                    <a:pt x="6224" y="15533"/>
                  </a:lnTo>
                  <a:lnTo>
                    <a:pt x="6167" y="15737"/>
                  </a:lnTo>
                  <a:lnTo>
                    <a:pt x="6109" y="15930"/>
                  </a:lnTo>
                  <a:lnTo>
                    <a:pt x="6046" y="16123"/>
                  </a:lnTo>
                  <a:lnTo>
                    <a:pt x="5984" y="16305"/>
                  </a:lnTo>
                  <a:lnTo>
                    <a:pt x="5917" y="16475"/>
                  </a:lnTo>
                  <a:lnTo>
                    <a:pt x="5846" y="16645"/>
                  </a:lnTo>
                  <a:lnTo>
                    <a:pt x="5775" y="16804"/>
                  </a:lnTo>
                  <a:lnTo>
                    <a:pt x="5699" y="16963"/>
                  </a:lnTo>
                  <a:lnTo>
                    <a:pt x="5726" y="16758"/>
                  </a:lnTo>
                  <a:lnTo>
                    <a:pt x="5748" y="16554"/>
                  </a:lnTo>
                  <a:lnTo>
                    <a:pt x="5766" y="16350"/>
                  </a:lnTo>
                  <a:lnTo>
                    <a:pt x="5784" y="16146"/>
                  </a:lnTo>
                  <a:lnTo>
                    <a:pt x="5797" y="15930"/>
                  </a:lnTo>
                  <a:lnTo>
                    <a:pt x="5806" y="15726"/>
                  </a:lnTo>
                  <a:lnTo>
                    <a:pt x="5815" y="15522"/>
                  </a:lnTo>
                  <a:lnTo>
                    <a:pt x="5819" y="15317"/>
                  </a:lnTo>
                  <a:lnTo>
                    <a:pt x="5824" y="15113"/>
                  </a:lnTo>
                  <a:lnTo>
                    <a:pt x="5824" y="14909"/>
                  </a:lnTo>
                  <a:lnTo>
                    <a:pt x="5815" y="14512"/>
                  </a:lnTo>
                  <a:lnTo>
                    <a:pt x="5797" y="14103"/>
                  </a:lnTo>
                  <a:lnTo>
                    <a:pt x="5766" y="13718"/>
                  </a:lnTo>
                  <a:lnTo>
                    <a:pt x="5730" y="13332"/>
                  </a:lnTo>
                  <a:lnTo>
                    <a:pt x="5681" y="12969"/>
                  </a:lnTo>
                  <a:lnTo>
                    <a:pt x="5623" y="12606"/>
                  </a:lnTo>
                  <a:lnTo>
                    <a:pt x="5561" y="12254"/>
                  </a:lnTo>
                  <a:lnTo>
                    <a:pt x="5490" y="11925"/>
                  </a:lnTo>
                  <a:lnTo>
                    <a:pt x="5410" y="11607"/>
                  </a:lnTo>
                  <a:lnTo>
                    <a:pt x="5321" y="11312"/>
                  </a:lnTo>
                  <a:lnTo>
                    <a:pt x="5227" y="11029"/>
                  </a:lnTo>
                  <a:lnTo>
                    <a:pt x="5125" y="10768"/>
                  </a:lnTo>
                  <a:lnTo>
                    <a:pt x="5018" y="10529"/>
                  </a:lnTo>
                  <a:lnTo>
                    <a:pt x="4960" y="10416"/>
                  </a:lnTo>
                  <a:lnTo>
                    <a:pt x="4902" y="10314"/>
                  </a:lnTo>
                  <a:lnTo>
                    <a:pt x="4844" y="10212"/>
                  </a:lnTo>
                  <a:lnTo>
                    <a:pt x="4786" y="10121"/>
                  </a:lnTo>
                  <a:lnTo>
                    <a:pt x="4724" y="10030"/>
                  </a:lnTo>
                  <a:lnTo>
                    <a:pt x="4662" y="9951"/>
                  </a:lnTo>
                  <a:lnTo>
                    <a:pt x="4595" y="9883"/>
                  </a:lnTo>
                  <a:lnTo>
                    <a:pt x="4533" y="9815"/>
                  </a:lnTo>
                  <a:lnTo>
                    <a:pt x="4466" y="9758"/>
                  </a:lnTo>
                  <a:lnTo>
                    <a:pt x="4399" y="9701"/>
                  </a:lnTo>
                  <a:lnTo>
                    <a:pt x="4332" y="9656"/>
                  </a:lnTo>
                  <a:lnTo>
                    <a:pt x="4261" y="9622"/>
                  </a:lnTo>
                  <a:lnTo>
                    <a:pt x="4190" y="9599"/>
                  </a:lnTo>
                  <a:lnTo>
                    <a:pt x="4119" y="9576"/>
                  </a:lnTo>
                  <a:lnTo>
                    <a:pt x="4047" y="9565"/>
                  </a:lnTo>
                  <a:lnTo>
                    <a:pt x="3976" y="9554"/>
                  </a:lnTo>
                  <a:lnTo>
                    <a:pt x="3905" y="9565"/>
                  </a:lnTo>
                  <a:lnTo>
                    <a:pt x="3829" y="9576"/>
                  </a:lnTo>
                  <a:lnTo>
                    <a:pt x="3753" y="9599"/>
                  </a:lnTo>
                  <a:lnTo>
                    <a:pt x="3678" y="9633"/>
                  </a:lnTo>
                  <a:lnTo>
                    <a:pt x="3602" y="9667"/>
                  </a:lnTo>
                  <a:lnTo>
                    <a:pt x="3526" y="9724"/>
                  </a:lnTo>
                  <a:lnTo>
                    <a:pt x="3451" y="9781"/>
                  </a:lnTo>
                  <a:lnTo>
                    <a:pt x="3375" y="9849"/>
                  </a:lnTo>
                  <a:lnTo>
                    <a:pt x="3295" y="9928"/>
                  </a:lnTo>
                  <a:lnTo>
                    <a:pt x="3219" y="10019"/>
                  </a:lnTo>
                  <a:lnTo>
                    <a:pt x="3139" y="10121"/>
                  </a:lnTo>
                  <a:lnTo>
                    <a:pt x="3063" y="10234"/>
                  </a:lnTo>
                  <a:lnTo>
                    <a:pt x="3001" y="10325"/>
                  </a:lnTo>
                  <a:lnTo>
                    <a:pt x="2939" y="10427"/>
                  </a:lnTo>
                  <a:lnTo>
                    <a:pt x="2881" y="10541"/>
                  </a:lnTo>
                  <a:lnTo>
                    <a:pt x="2823" y="10654"/>
                  </a:lnTo>
                  <a:lnTo>
                    <a:pt x="2770" y="10779"/>
                  </a:lnTo>
                  <a:lnTo>
                    <a:pt x="2716" y="10904"/>
                  </a:lnTo>
                  <a:lnTo>
                    <a:pt x="2663" y="11029"/>
                  </a:lnTo>
                  <a:lnTo>
                    <a:pt x="2614" y="11165"/>
                  </a:lnTo>
                  <a:lnTo>
                    <a:pt x="2565" y="11301"/>
                  </a:lnTo>
                  <a:lnTo>
                    <a:pt x="2520" y="11448"/>
                  </a:lnTo>
                  <a:lnTo>
                    <a:pt x="2476" y="11596"/>
                  </a:lnTo>
                  <a:lnTo>
                    <a:pt x="2436" y="11755"/>
                  </a:lnTo>
                  <a:lnTo>
                    <a:pt x="2396" y="11914"/>
                  </a:lnTo>
                  <a:lnTo>
                    <a:pt x="2360" y="12072"/>
                  </a:lnTo>
                  <a:lnTo>
                    <a:pt x="2329" y="12243"/>
                  </a:lnTo>
                  <a:lnTo>
                    <a:pt x="2298" y="12402"/>
                  </a:lnTo>
                  <a:lnTo>
                    <a:pt x="2266" y="12583"/>
                  </a:lnTo>
                  <a:lnTo>
                    <a:pt x="2240" y="12753"/>
                  </a:lnTo>
                  <a:lnTo>
                    <a:pt x="2217" y="12935"/>
                  </a:lnTo>
                  <a:lnTo>
                    <a:pt x="2195" y="13105"/>
                  </a:lnTo>
                  <a:lnTo>
                    <a:pt x="2177" y="13287"/>
                  </a:lnTo>
                  <a:lnTo>
                    <a:pt x="2160" y="13479"/>
                  </a:lnTo>
                  <a:lnTo>
                    <a:pt x="2151" y="13661"/>
                  </a:lnTo>
                  <a:lnTo>
                    <a:pt x="2137" y="13854"/>
                  </a:lnTo>
                  <a:lnTo>
                    <a:pt x="2133" y="14047"/>
                  </a:lnTo>
                  <a:lnTo>
                    <a:pt x="2128" y="14228"/>
                  </a:lnTo>
                  <a:lnTo>
                    <a:pt x="2128" y="14421"/>
                  </a:lnTo>
                  <a:lnTo>
                    <a:pt x="2128" y="14614"/>
                  </a:lnTo>
                  <a:lnTo>
                    <a:pt x="2133" y="14818"/>
                  </a:lnTo>
                  <a:lnTo>
                    <a:pt x="2142" y="15011"/>
                  </a:lnTo>
                  <a:lnTo>
                    <a:pt x="2155" y="15204"/>
                  </a:lnTo>
                  <a:lnTo>
                    <a:pt x="2173" y="15397"/>
                  </a:lnTo>
                  <a:lnTo>
                    <a:pt x="2195" y="15669"/>
                  </a:lnTo>
                  <a:lnTo>
                    <a:pt x="2231" y="15919"/>
                  </a:lnTo>
                  <a:lnTo>
                    <a:pt x="2271" y="16168"/>
                  </a:lnTo>
                  <a:lnTo>
                    <a:pt x="2320" y="16407"/>
                  </a:lnTo>
                  <a:lnTo>
                    <a:pt x="2373" y="16645"/>
                  </a:lnTo>
                  <a:lnTo>
                    <a:pt x="2431" y="16872"/>
                  </a:lnTo>
                  <a:lnTo>
                    <a:pt x="2494" y="17099"/>
                  </a:lnTo>
                  <a:lnTo>
                    <a:pt x="2560" y="17314"/>
                  </a:lnTo>
                  <a:lnTo>
                    <a:pt x="2471" y="17190"/>
                  </a:lnTo>
                  <a:lnTo>
                    <a:pt x="2382" y="17053"/>
                  </a:lnTo>
                  <a:lnTo>
                    <a:pt x="2298" y="16906"/>
                  </a:lnTo>
                  <a:lnTo>
                    <a:pt x="2209" y="16758"/>
                  </a:lnTo>
                  <a:lnTo>
                    <a:pt x="2128" y="16611"/>
                  </a:lnTo>
                  <a:lnTo>
                    <a:pt x="2044" y="16452"/>
                  </a:lnTo>
                  <a:lnTo>
                    <a:pt x="1964" y="16282"/>
                  </a:lnTo>
                  <a:lnTo>
                    <a:pt x="1888" y="16112"/>
                  </a:lnTo>
                  <a:lnTo>
                    <a:pt x="1812" y="15930"/>
                  </a:lnTo>
                  <a:lnTo>
                    <a:pt x="1741" y="15749"/>
                  </a:lnTo>
                  <a:lnTo>
                    <a:pt x="1670" y="15556"/>
                  </a:lnTo>
                  <a:lnTo>
                    <a:pt x="1603" y="15351"/>
                  </a:lnTo>
                  <a:lnTo>
                    <a:pt x="1536" y="15147"/>
                  </a:lnTo>
                  <a:lnTo>
                    <a:pt x="1478" y="14943"/>
                  </a:lnTo>
                  <a:lnTo>
                    <a:pt x="1416" y="14727"/>
                  </a:lnTo>
                  <a:lnTo>
                    <a:pt x="1363" y="14501"/>
                  </a:lnTo>
                  <a:lnTo>
                    <a:pt x="1309" y="14274"/>
                  </a:lnTo>
                  <a:lnTo>
                    <a:pt x="1256" y="14047"/>
                  </a:lnTo>
                  <a:lnTo>
                    <a:pt x="1211" y="13808"/>
                  </a:lnTo>
                  <a:lnTo>
                    <a:pt x="1167" y="13570"/>
                  </a:lnTo>
                  <a:lnTo>
                    <a:pt x="1127" y="13321"/>
                  </a:lnTo>
                  <a:lnTo>
                    <a:pt x="1091" y="13071"/>
                  </a:lnTo>
                  <a:lnTo>
                    <a:pt x="1060" y="12810"/>
                  </a:lnTo>
                  <a:lnTo>
                    <a:pt x="1029" y="12549"/>
                  </a:lnTo>
                  <a:lnTo>
                    <a:pt x="1002" y="12277"/>
                  </a:lnTo>
                  <a:lnTo>
                    <a:pt x="984" y="12004"/>
                  </a:lnTo>
                  <a:lnTo>
                    <a:pt x="966" y="11732"/>
                  </a:lnTo>
                  <a:lnTo>
                    <a:pt x="953" y="11448"/>
                  </a:lnTo>
                  <a:lnTo>
                    <a:pt x="944" y="11165"/>
                  </a:lnTo>
                  <a:lnTo>
                    <a:pt x="940" y="10870"/>
                  </a:lnTo>
                  <a:lnTo>
                    <a:pt x="940" y="10586"/>
                  </a:lnTo>
                  <a:lnTo>
                    <a:pt x="944" y="10280"/>
                  </a:lnTo>
                  <a:lnTo>
                    <a:pt x="958" y="9849"/>
                  </a:lnTo>
                  <a:lnTo>
                    <a:pt x="984" y="9418"/>
                  </a:lnTo>
                  <a:lnTo>
                    <a:pt x="1015" y="8986"/>
                  </a:lnTo>
                  <a:lnTo>
                    <a:pt x="1055" y="8567"/>
                  </a:lnTo>
                  <a:lnTo>
                    <a:pt x="1100" y="8158"/>
                  </a:lnTo>
                  <a:lnTo>
                    <a:pt x="1158" y="7750"/>
                  </a:lnTo>
                  <a:lnTo>
                    <a:pt x="1220" y="7341"/>
                  </a:lnTo>
                  <a:lnTo>
                    <a:pt x="1287" y="6955"/>
                  </a:lnTo>
                  <a:lnTo>
                    <a:pt x="1363" y="6570"/>
                  </a:lnTo>
                  <a:lnTo>
                    <a:pt x="1443" y="6195"/>
                  </a:lnTo>
                  <a:lnTo>
                    <a:pt x="1532" y="5832"/>
                  </a:lnTo>
                  <a:lnTo>
                    <a:pt x="1625" y="5480"/>
                  </a:lnTo>
                  <a:lnTo>
                    <a:pt x="1723" y="5140"/>
                  </a:lnTo>
                  <a:lnTo>
                    <a:pt x="1830" y="4811"/>
                  </a:lnTo>
                  <a:lnTo>
                    <a:pt x="1937" y="4482"/>
                  </a:lnTo>
                  <a:lnTo>
                    <a:pt x="2053" y="4187"/>
                  </a:lnTo>
                  <a:lnTo>
                    <a:pt x="2173" y="3892"/>
                  </a:lnTo>
                  <a:lnTo>
                    <a:pt x="2293" y="3608"/>
                  </a:lnTo>
                  <a:lnTo>
                    <a:pt x="2422" y="3347"/>
                  </a:lnTo>
                  <a:lnTo>
                    <a:pt x="2556" y="3098"/>
                  </a:lnTo>
                  <a:lnTo>
                    <a:pt x="2689" y="2871"/>
                  </a:lnTo>
                  <a:lnTo>
                    <a:pt x="2827" y="2655"/>
                  </a:lnTo>
                  <a:lnTo>
                    <a:pt x="2970" y="2462"/>
                  </a:lnTo>
                  <a:lnTo>
                    <a:pt x="3112" y="2281"/>
                  </a:lnTo>
                  <a:lnTo>
                    <a:pt x="3259" y="2122"/>
                  </a:lnTo>
                  <a:lnTo>
                    <a:pt x="3406" y="1975"/>
                  </a:lnTo>
                  <a:lnTo>
                    <a:pt x="3558" y="1861"/>
                  </a:lnTo>
                  <a:lnTo>
                    <a:pt x="3709" y="1759"/>
                  </a:lnTo>
                  <a:lnTo>
                    <a:pt x="3865" y="1680"/>
                  </a:lnTo>
                  <a:lnTo>
                    <a:pt x="4021" y="1611"/>
                  </a:lnTo>
                  <a:lnTo>
                    <a:pt x="4176" y="1577"/>
                  </a:lnTo>
                  <a:lnTo>
                    <a:pt x="4332" y="1566"/>
                  </a:lnTo>
                  <a:lnTo>
                    <a:pt x="4381" y="1555"/>
                  </a:lnTo>
                  <a:lnTo>
                    <a:pt x="4426" y="1532"/>
                  </a:lnTo>
                  <a:lnTo>
                    <a:pt x="4466" y="1487"/>
                  </a:lnTo>
                  <a:lnTo>
                    <a:pt x="4497" y="1430"/>
                  </a:lnTo>
                  <a:lnTo>
                    <a:pt x="4528" y="1373"/>
                  </a:lnTo>
                  <a:lnTo>
                    <a:pt x="4550" y="1294"/>
                  </a:lnTo>
                  <a:lnTo>
                    <a:pt x="4568" y="1203"/>
                  </a:lnTo>
                  <a:lnTo>
                    <a:pt x="4582" y="1124"/>
                  </a:lnTo>
                  <a:lnTo>
                    <a:pt x="4590" y="1044"/>
                  </a:lnTo>
                  <a:lnTo>
                    <a:pt x="4595" y="965"/>
                  </a:lnTo>
                  <a:lnTo>
                    <a:pt x="4595" y="885"/>
                  </a:lnTo>
                  <a:lnTo>
                    <a:pt x="4595" y="795"/>
                  </a:lnTo>
                  <a:lnTo>
                    <a:pt x="4590" y="715"/>
                  </a:lnTo>
                  <a:lnTo>
                    <a:pt x="4582" y="636"/>
                  </a:lnTo>
                  <a:lnTo>
                    <a:pt x="4568" y="556"/>
                  </a:lnTo>
                  <a:lnTo>
                    <a:pt x="4555" y="477"/>
                  </a:lnTo>
                  <a:lnTo>
                    <a:pt x="4537" y="397"/>
                  </a:lnTo>
                  <a:lnTo>
                    <a:pt x="4519" y="329"/>
                  </a:lnTo>
                  <a:lnTo>
                    <a:pt x="4497" y="273"/>
                  </a:lnTo>
                  <a:lnTo>
                    <a:pt x="4470" y="216"/>
                  </a:lnTo>
                  <a:lnTo>
                    <a:pt x="4439" y="170"/>
                  </a:lnTo>
                  <a:lnTo>
                    <a:pt x="4408" y="125"/>
                  </a:lnTo>
                  <a:lnTo>
                    <a:pt x="4372" y="91"/>
                  </a:lnTo>
                  <a:lnTo>
                    <a:pt x="4332" y="80"/>
                  </a:lnTo>
                  <a:lnTo>
                    <a:pt x="4230" y="46"/>
                  </a:lnTo>
                  <a:lnTo>
                    <a:pt x="4127" y="23"/>
                  </a:lnTo>
                  <a:lnTo>
                    <a:pt x="4025" y="12"/>
                  </a:lnTo>
                  <a:lnTo>
                    <a:pt x="392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32;p49">
              <a:extLst>
                <a:ext uri="{FF2B5EF4-FFF2-40B4-BE49-F238E27FC236}">
                  <a16:creationId xmlns:a16="http://schemas.microsoft.com/office/drawing/2014/main" id="{D733251B-A9A5-D9AD-B8DA-6DC99F1C5930}"/>
                </a:ext>
              </a:extLst>
            </p:cNvPr>
            <p:cNvSpPr/>
            <p:nvPr/>
          </p:nvSpPr>
          <p:spPr>
            <a:xfrm>
              <a:off x="3371225" y="-10904550"/>
              <a:ext cx="145400" cy="404800"/>
            </a:xfrm>
            <a:custGeom>
              <a:avLst/>
              <a:gdLst/>
              <a:ahLst/>
              <a:cxnLst/>
              <a:rect l="l" t="t" r="r" b="b"/>
              <a:pathLst>
                <a:path w="5816" h="16192" extrusionOk="0">
                  <a:moveTo>
                    <a:pt x="3643" y="1"/>
                  </a:moveTo>
                  <a:lnTo>
                    <a:pt x="3629" y="80"/>
                  </a:lnTo>
                  <a:lnTo>
                    <a:pt x="3611" y="171"/>
                  </a:lnTo>
                  <a:lnTo>
                    <a:pt x="3589" y="250"/>
                  </a:lnTo>
                  <a:lnTo>
                    <a:pt x="3558" y="307"/>
                  </a:lnTo>
                  <a:lnTo>
                    <a:pt x="3527" y="364"/>
                  </a:lnTo>
                  <a:lnTo>
                    <a:pt x="3487" y="409"/>
                  </a:lnTo>
                  <a:lnTo>
                    <a:pt x="3442" y="432"/>
                  </a:lnTo>
                  <a:lnTo>
                    <a:pt x="3393" y="443"/>
                  </a:lnTo>
                  <a:lnTo>
                    <a:pt x="3237" y="454"/>
                  </a:lnTo>
                  <a:lnTo>
                    <a:pt x="3082" y="488"/>
                  </a:lnTo>
                  <a:lnTo>
                    <a:pt x="2926" y="557"/>
                  </a:lnTo>
                  <a:lnTo>
                    <a:pt x="2770" y="636"/>
                  </a:lnTo>
                  <a:lnTo>
                    <a:pt x="2619" y="738"/>
                  </a:lnTo>
                  <a:lnTo>
                    <a:pt x="2467" y="852"/>
                  </a:lnTo>
                  <a:lnTo>
                    <a:pt x="2320" y="999"/>
                  </a:lnTo>
                  <a:lnTo>
                    <a:pt x="2173" y="1158"/>
                  </a:lnTo>
                  <a:lnTo>
                    <a:pt x="2031" y="1339"/>
                  </a:lnTo>
                  <a:lnTo>
                    <a:pt x="1888" y="1532"/>
                  </a:lnTo>
                  <a:lnTo>
                    <a:pt x="1750" y="1748"/>
                  </a:lnTo>
                  <a:lnTo>
                    <a:pt x="1617" y="1975"/>
                  </a:lnTo>
                  <a:lnTo>
                    <a:pt x="1483" y="2224"/>
                  </a:lnTo>
                  <a:lnTo>
                    <a:pt x="1354" y="2485"/>
                  </a:lnTo>
                  <a:lnTo>
                    <a:pt x="1234" y="2769"/>
                  </a:lnTo>
                  <a:lnTo>
                    <a:pt x="1114" y="3064"/>
                  </a:lnTo>
                  <a:lnTo>
                    <a:pt x="998" y="3359"/>
                  </a:lnTo>
                  <a:lnTo>
                    <a:pt x="891" y="3688"/>
                  </a:lnTo>
                  <a:lnTo>
                    <a:pt x="784" y="4017"/>
                  </a:lnTo>
                  <a:lnTo>
                    <a:pt x="686" y="4357"/>
                  </a:lnTo>
                  <a:lnTo>
                    <a:pt x="593" y="4709"/>
                  </a:lnTo>
                  <a:lnTo>
                    <a:pt x="504" y="5072"/>
                  </a:lnTo>
                  <a:lnTo>
                    <a:pt x="424" y="5447"/>
                  </a:lnTo>
                  <a:lnTo>
                    <a:pt x="348" y="5832"/>
                  </a:lnTo>
                  <a:lnTo>
                    <a:pt x="281" y="6218"/>
                  </a:lnTo>
                  <a:lnTo>
                    <a:pt x="219" y="6627"/>
                  </a:lnTo>
                  <a:lnTo>
                    <a:pt x="161" y="7035"/>
                  </a:lnTo>
                  <a:lnTo>
                    <a:pt x="116" y="7444"/>
                  </a:lnTo>
                  <a:lnTo>
                    <a:pt x="76" y="7863"/>
                  </a:lnTo>
                  <a:lnTo>
                    <a:pt x="45" y="8295"/>
                  </a:lnTo>
                  <a:lnTo>
                    <a:pt x="19" y="8726"/>
                  </a:lnTo>
                  <a:lnTo>
                    <a:pt x="5" y="9157"/>
                  </a:lnTo>
                  <a:lnTo>
                    <a:pt x="1" y="9463"/>
                  </a:lnTo>
                  <a:lnTo>
                    <a:pt x="1" y="9747"/>
                  </a:lnTo>
                  <a:lnTo>
                    <a:pt x="5" y="10042"/>
                  </a:lnTo>
                  <a:lnTo>
                    <a:pt x="14" y="10325"/>
                  </a:lnTo>
                  <a:lnTo>
                    <a:pt x="27" y="10609"/>
                  </a:lnTo>
                  <a:lnTo>
                    <a:pt x="45" y="10881"/>
                  </a:lnTo>
                  <a:lnTo>
                    <a:pt x="63" y="11154"/>
                  </a:lnTo>
                  <a:lnTo>
                    <a:pt x="90" y="11426"/>
                  </a:lnTo>
                  <a:lnTo>
                    <a:pt x="121" y="11687"/>
                  </a:lnTo>
                  <a:lnTo>
                    <a:pt x="152" y="11948"/>
                  </a:lnTo>
                  <a:lnTo>
                    <a:pt x="188" y="12198"/>
                  </a:lnTo>
                  <a:lnTo>
                    <a:pt x="228" y="12447"/>
                  </a:lnTo>
                  <a:lnTo>
                    <a:pt x="272" y="12685"/>
                  </a:lnTo>
                  <a:lnTo>
                    <a:pt x="317" y="12924"/>
                  </a:lnTo>
                  <a:lnTo>
                    <a:pt x="370" y="13151"/>
                  </a:lnTo>
                  <a:lnTo>
                    <a:pt x="424" y="13378"/>
                  </a:lnTo>
                  <a:lnTo>
                    <a:pt x="477" y="13604"/>
                  </a:lnTo>
                  <a:lnTo>
                    <a:pt x="539" y="13820"/>
                  </a:lnTo>
                  <a:lnTo>
                    <a:pt x="597" y="14024"/>
                  </a:lnTo>
                  <a:lnTo>
                    <a:pt x="664" y="14228"/>
                  </a:lnTo>
                  <a:lnTo>
                    <a:pt x="731" y="14433"/>
                  </a:lnTo>
                  <a:lnTo>
                    <a:pt x="802" y="14626"/>
                  </a:lnTo>
                  <a:lnTo>
                    <a:pt x="873" y="14807"/>
                  </a:lnTo>
                  <a:lnTo>
                    <a:pt x="949" y="14989"/>
                  </a:lnTo>
                  <a:lnTo>
                    <a:pt x="1025" y="15159"/>
                  </a:lnTo>
                  <a:lnTo>
                    <a:pt x="1105" y="15329"/>
                  </a:lnTo>
                  <a:lnTo>
                    <a:pt x="1189" y="15488"/>
                  </a:lnTo>
                  <a:lnTo>
                    <a:pt x="1270" y="15635"/>
                  </a:lnTo>
                  <a:lnTo>
                    <a:pt x="1359" y="15783"/>
                  </a:lnTo>
                  <a:lnTo>
                    <a:pt x="1443" y="15930"/>
                  </a:lnTo>
                  <a:lnTo>
                    <a:pt x="1532" y="16067"/>
                  </a:lnTo>
                  <a:lnTo>
                    <a:pt x="1621" y="16191"/>
                  </a:lnTo>
                  <a:lnTo>
                    <a:pt x="1555" y="15976"/>
                  </a:lnTo>
                  <a:lnTo>
                    <a:pt x="1492" y="15749"/>
                  </a:lnTo>
                  <a:lnTo>
                    <a:pt x="1434" y="15522"/>
                  </a:lnTo>
                  <a:lnTo>
                    <a:pt x="1381" y="15284"/>
                  </a:lnTo>
                  <a:lnTo>
                    <a:pt x="1332" y="15045"/>
                  </a:lnTo>
                  <a:lnTo>
                    <a:pt x="1292" y="14796"/>
                  </a:lnTo>
                  <a:lnTo>
                    <a:pt x="1256" y="14546"/>
                  </a:lnTo>
                  <a:lnTo>
                    <a:pt x="1234" y="14274"/>
                  </a:lnTo>
                  <a:lnTo>
                    <a:pt x="1216" y="14081"/>
                  </a:lnTo>
                  <a:lnTo>
                    <a:pt x="1203" y="13888"/>
                  </a:lnTo>
                  <a:lnTo>
                    <a:pt x="1194" y="13695"/>
                  </a:lnTo>
                  <a:lnTo>
                    <a:pt x="1189" y="13491"/>
                  </a:lnTo>
                  <a:lnTo>
                    <a:pt x="1189" y="13298"/>
                  </a:lnTo>
                  <a:lnTo>
                    <a:pt x="1189" y="13105"/>
                  </a:lnTo>
                  <a:lnTo>
                    <a:pt x="1194" y="12924"/>
                  </a:lnTo>
                  <a:lnTo>
                    <a:pt x="1198" y="12731"/>
                  </a:lnTo>
                  <a:lnTo>
                    <a:pt x="1212" y="12538"/>
                  </a:lnTo>
                  <a:lnTo>
                    <a:pt x="1221" y="12356"/>
                  </a:lnTo>
                  <a:lnTo>
                    <a:pt x="1238" y="12164"/>
                  </a:lnTo>
                  <a:lnTo>
                    <a:pt x="1256" y="11982"/>
                  </a:lnTo>
                  <a:lnTo>
                    <a:pt x="1278" y="11812"/>
                  </a:lnTo>
                  <a:lnTo>
                    <a:pt x="1301" y="11630"/>
                  </a:lnTo>
                  <a:lnTo>
                    <a:pt x="1327" y="11460"/>
                  </a:lnTo>
                  <a:lnTo>
                    <a:pt x="1359" y="11279"/>
                  </a:lnTo>
                  <a:lnTo>
                    <a:pt x="1390" y="11120"/>
                  </a:lnTo>
                  <a:lnTo>
                    <a:pt x="1421" y="10949"/>
                  </a:lnTo>
                  <a:lnTo>
                    <a:pt x="1457" y="10791"/>
                  </a:lnTo>
                  <a:lnTo>
                    <a:pt x="1497" y="10632"/>
                  </a:lnTo>
                  <a:lnTo>
                    <a:pt x="1537" y="10473"/>
                  </a:lnTo>
                  <a:lnTo>
                    <a:pt x="1581" y="10325"/>
                  </a:lnTo>
                  <a:lnTo>
                    <a:pt x="1626" y="10178"/>
                  </a:lnTo>
                  <a:lnTo>
                    <a:pt x="1675" y="10042"/>
                  </a:lnTo>
                  <a:lnTo>
                    <a:pt x="1724" y="9906"/>
                  </a:lnTo>
                  <a:lnTo>
                    <a:pt x="1777" y="9781"/>
                  </a:lnTo>
                  <a:lnTo>
                    <a:pt x="1831" y="9656"/>
                  </a:lnTo>
                  <a:lnTo>
                    <a:pt x="1884" y="9531"/>
                  </a:lnTo>
                  <a:lnTo>
                    <a:pt x="1942" y="9418"/>
                  </a:lnTo>
                  <a:lnTo>
                    <a:pt x="2000" y="9304"/>
                  </a:lnTo>
                  <a:lnTo>
                    <a:pt x="2062" y="9202"/>
                  </a:lnTo>
                  <a:lnTo>
                    <a:pt x="2124" y="9111"/>
                  </a:lnTo>
                  <a:lnTo>
                    <a:pt x="2200" y="8998"/>
                  </a:lnTo>
                  <a:lnTo>
                    <a:pt x="2280" y="8896"/>
                  </a:lnTo>
                  <a:lnTo>
                    <a:pt x="2356" y="8805"/>
                  </a:lnTo>
                  <a:lnTo>
                    <a:pt x="2436" y="8726"/>
                  </a:lnTo>
                  <a:lnTo>
                    <a:pt x="2512" y="8658"/>
                  </a:lnTo>
                  <a:lnTo>
                    <a:pt x="2587" y="8601"/>
                  </a:lnTo>
                  <a:lnTo>
                    <a:pt x="2663" y="8544"/>
                  </a:lnTo>
                  <a:lnTo>
                    <a:pt x="2739" y="8510"/>
                  </a:lnTo>
                  <a:lnTo>
                    <a:pt x="2814" y="8476"/>
                  </a:lnTo>
                  <a:lnTo>
                    <a:pt x="2890" y="8453"/>
                  </a:lnTo>
                  <a:lnTo>
                    <a:pt x="2966" y="8442"/>
                  </a:lnTo>
                  <a:lnTo>
                    <a:pt x="3037" y="8431"/>
                  </a:lnTo>
                  <a:lnTo>
                    <a:pt x="3108" y="8442"/>
                  </a:lnTo>
                  <a:lnTo>
                    <a:pt x="3180" y="8453"/>
                  </a:lnTo>
                  <a:lnTo>
                    <a:pt x="3251" y="8476"/>
                  </a:lnTo>
                  <a:lnTo>
                    <a:pt x="3322" y="8499"/>
                  </a:lnTo>
                  <a:lnTo>
                    <a:pt x="3393" y="8533"/>
                  </a:lnTo>
                  <a:lnTo>
                    <a:pt x="3460" y="8578"/>
                  </a:lnTo>
                  <a:lnTo>
                    <a:pt x="3527" y="8635"/>
                  </a:lnTo>
                  <a:lnTo>
                    <a:pt x="3594" y="8692"/>
                  </a:lnTo>
                  <a:lnTo>
                    <a:pt x="3656" y="8760"/>
                  </a:lnTo>
                  <a:lnTo>
                    <a:pt x="3723" y="8828"/>
                  </a:lnTo>
                  <a:lnTo>
                    <a:pt x="3785" y="8907"/>
                  </a:lnTo>
                  <a:lnTo>
                    <a:pt x="3847" y="8998"/>
                  </a:lnTo>
                  <a:lnTo>
                    <a:pt x="3905" y="9089"/>
                  </a:lnTo>
                  <a:lnTo>
                    <a:pt x="3963" y="9191"/>
                  </a:lnTo>
                  <a:lnTo>
                    <a:pt x="4021" y="9293"/>
                  </a:lnTo>
                  <a:lnTo>
                    <a:pt x="4079" y="9406"/>
                  </a:lnTo>
                  <a:lnTo>
                    <a:pt x="4186" y="9645"/>
                  </a:lnTo>
                  <a:lnTo>
                    <a:pt x="4288" y="9906"/>
                  </a:lnTo>
                  <a:lnTo>
                    <a:pt x="4382" y="10189"/>
                  </a:lnTo>
                  <a:lnTo>
                    <a:pt x="4471" y="10484"/>
                  </a:lnTo>
                  <a:lnTo>
                    <a:pt x="4551" y="10802"/>
                  </a:lnTo>
                  <a:lnTo>
                    <a:pt x="4622" y="11131"/>
                  </a:lnTo>
                  <a:lnTo>
                    <a:pt x="4684" y="11483"/>
                  </a:lnTo>
                  <a:lnTo>
                    <a:pt x="4742" y="11846"/>
                  </a:lnTo>
                  <a:lnTo>
                    <a:pt x="4791" y="12209"/>
                  </a:lnTo>
                  <a:lnTo>
                    <a:pt x="4827" y="12595"/>
                  </a:lnTo>
                  <a:lnTo>
                    <a:pt x="4858" y="12980"/>
                  </a:lnTo>
                  <a:lnTo>
                    <a:pt x="4876" y="13389"/>
                  </a:lnTo>
                  <a:lnTo>
                    <a:pt x="4885" y="13786"/>
                  </a:lnTo>
                  <a:lnTo>
                    <a:pt x="4885" y="13990"/>
                  </a:lnTo>
                  <a:lnTo>
                    <a:pt x="4880" y="14194"/>
                  </a:lnTo>
                  <a:lnTo>
                    <a:pt x="4876" y="14399"/>
                  </a:lnTo>
                  <a:lnTo>
                    <a:pt x="4867" y="14603"/>
                  </a:lnTo>
                  <a:lnTo>
                    <a:pt x="4858" y="14807"/>
                  </a:lnTo>
                  <a:lnTo>
                    <a:pt x="4845" y="15023"/>
                  </a:lnTo>
                  <a:lnTo>
                    <a:pt x="4827" y="15227"/>
                  </a:lnTo>
                  <a:lnTo>
                    <a:pt x="4809" y="15431"/>
                  </a:lnTo>
                  <a:lnTo>
                    <a:pt x="4787" y="15635"/>
                  </a:lnTo>
                  <a:lnTo>
                    <a:pt x="4760" y="15840"/>
                  </a:lnTo>
                  <a:lnTo>
                    <a:pt x="4836" y="15681"/>
                  </a:lnTo>
                  <a:lnTo>
                    <a:pt x="4907" y="15522"/>
                  </a:lnTo>
                  <a:lnTo>
                    <a:pt x="4978" y="15352"/>
                  </a:lnTo>
                  <a:lnTo>
                    <a:pt x="5045" y="15182"/>
                  </a:lnTo>
                  <a:lnTo>
                    <a:pt x="5107" y="15000"/>
                  </a:lnTo>
                  <a:lnTo>
                    <a:pt x="5170" y="14807"/>
                  </a:lnTo>
                  <a:lnTo>
                    <a:pt x="5228" y="14614"/>
                  </a:lnTo>
                  <a:lnTo>
                    <a:pt x="5285" y="14410"/>
                  </a:lnTo>
                  <a:lnTo>
                    <a:pt x="5334" y="14206"/>
                  </a:lnTo>
                  <a:lnTo>
                    <a:pt x="5388" y="13990"/>
                  </a:lnTo>
                  <a:lnTo>
                    <a:pt x="5432" y="13775"/>
                  </a:lnTo>
                  <a:lnTo>
                    <a:pt x="5477" y="13559"/>
                  </a:lnTo>
                  <a:lnTo>
                    <a:pt x="5521" y="13332"/>
                  </a:lnTo>
                  <a:lnTo>
                    <a:pt x="5561" y="13094"/>
                  </a:lnTo>
                  <a:lnTo>
                    <a:pt x="5597" y="12867"/>
                  </a:lnTo>
                  <a:lnTo>
                    <a:pt x="5628" y="12629"/>
                  </a:lnTo>
                  <a:lnTo>
                    <a:pt x="5659" y="12379"/>
                  </a:lnTo>
                  <a:lnTo>
                    <a:pt x="5686" y="12141"/>
                  </a:lnTo>
                  <a:lnTo>
                    <a:pt x="5713" y="11891"/>
                  </a:lnTo>
                  <a:lnTo>
                    <a:pt x="5735" y="11642"/>
                  </a:lnTo>
                  <a:lnTo>
                    <a:pt x="5753" y="11381"/>
                  </a:lnTo>
                  <a:lnTo>
                    <a:pt x="5771" y="11131"/>
                  </a:lnTo>
                  <a:lnTo>
                    <a:pt x="5784" y="10870"/>
                  </a:lnTo>
                  <a:lnTo>
                    <a:pt x="5797" y="10609"/>
                  </a:lnTo>
                  <a:lnTo>
                    <a:pt x="5806" y="10348"/>
                  </a:lnTo>
                  <a:lnTo>
                    <a:pt x="5811" y="10076"/>
                  </a:lnTo>
                  <a:lnTo>
                    <a:pt x="5815" y="9815"/>
                  </a:lnTo>
                  <a:lnTo>
                    <a:pt x="5815" y="9554"/>
                  </a:lnTo>
                  <a:lnTo>
                    <a:pt x="5811" y="9282"/>
                  </a:lnTo>
                  <a:lnTo>
                    <a:pt x="5806" y="9009"/>
                  </a:lnTo>
                  <a:lnTo>
                    <a:pt x="5797" y="8748"/>
                  </a:lnTo>
                  <a:lnTo>
                    <a:pt x="5788" y="8476"/>
                  </a:lnTo>
                  <a:lnTo>
                    <a:pt x="5775" y="8215"/>
                  </a:lnTo>
                  <a:lnTo>
                    <a:pt x="5757" y="7943"/>
                  </a:lnTo>
                  <a:lnTo>
                    <a:pt x="5740" y="7682"/>
                  </a:lnTo>
                  <a:lnTo>
                    <a:pt x="5717" y="7410"/>
                  </a:lnTo>
                  <a:lnTo>
                    <a:pt x="5695" y="7149"/>
                  </a:lnTo>
                  <a:lnTo>
                    <a:pt x="5664" y="6888"/>
                  </a:lnTo>
                  <a:lnTo>
                    <a:pt x="5637" y="6627"/>
                  </a:lnTo>
                  <a:lnTo>
                    <a:pt x="5601" y="6366"/>
                  </a:lnTo>
                  <a:lnTo>
                    <a:pt x="5566" y="6116"/>
                  </a:lnTo>
                  <a:lnTo>
                    <a:pt x="5530" y="5855"/>
                  </a:lnTo>
                  <a:lnTo>
                    <a:pt x="5490" y="5605"/>
                  </a:lnTo>
                  <a:lnTo>
                    <a:pt x="5446" y="5356"/>
                  </a:lnTo>
                  <a:lnTo>
                    <a:pt x="5397" y="5106"/>
                  </a:lnTo>
                  <a:lnTo>
                    <a:pt x="5348" y="4868"/>
                  </a:lnTo>
                  <a:lnTo>
                    <a:pt x="5299" y="4630"/>
                  </a:lnTo>
                  <a:lnTo>
                    <a:pt x="5241" y="4391"/>
                  </a:lnTo>
                  <a:lnTo>
                    <a:pt x="5183" y="4165"/>
                  </a:lnTo>
                  <a:lnTo>
                    <a:pt x="5125" y="3938"/>
                  </a:lnTo>
                  <a:lnTo>
                    <a:pt x="5063" y="3722"/>
                  </a:lnTo>
                  <a:lnTo>
                    <a:pt x="4996" y="3495"/>
                  </a:lnTo>
                  <a:lnTo>
                    <a:pt x="4929" y="3291"/>
                  </a:lnTo>
                  <a:lnTo>
                    <a:pt x="4858" y="3087"/>
                  </a:lnTo>
                  <a:lnTo>
                    <a:pt x="4782" y="2882"/>
                  </a:lnTo>
                  <a:lnTo>
                    <a:pt x="4707" y="2690"/>
                  </a:lnTo>
                  <a:lnTo>
                    <a:pt x="4626" y="2497"/>
                  </a:lnTo>
                  <a:lnTo>
                    <a:pt x="4546" y="2315"/>
                  </a:lnTo>
                  <a:lnTo>
                    <a:pt x="4462" y="2134"/>
                  </a:lnTo>
                  <a:lnTo>
                    <a:pt x="4373" y="1963"/>
                  </a:lnTo>
                  <a:lnTo>
                    <a:pt x="4284" y="1805"/>
                  </a:lnTo>
                  <a:lnTo>
                    <a:pt x="4190" y="1646"/>
                  </a:lnTo>
                  <a:lnTo>
                    <a:pt x="4092" y="1498"/>
                  </a:lnTo>
                  <a:lnTo>
                    <a:pt x="3994" y="1362"/>
                  </a:lnTo>
                  <a:lnTo>
                    <a:pt x="3963" y="1305"/>
                  </a:lnTo>
                  <a:lnTo>
                    <a:pt x="3927" y="1249"/>
                  </a:lnTo>
                  <a:lnTo>
                    <a:pt x="3901" y="1181"/>
                  </a:lnTo>
                  <a:lnTo>
                    <a:pt x="3874" y="1112"/>
                  </a:lnTo>
                  <a:lnTo>
                    <a:pt x="3852" y="1044"/>
                  </a:lnTo>
                  <a:lnTo>
                    <a:pt x="3834" y="965"/>
                  </a:lnTo>
                  <a:lnTo>
                    <a:pt x="3816" y="886"/>
                  </a:lnTo>
                  <a:lnTo>
                    <a:pt x="3803" y="795"/>
                  </a:lnTo>
                  <a:lnTo>
                    <a:pt x="3789" y="715"/>
                  </a:lnTo>
                  <a:lnTo>
                    <a:pt x="3781" y="625"/>
                  </a:lnTo>
                  <a:lnTo>
                    <a:pt x="3767" y="443"/>
                  </a:lnTo>
                  <a:lnTo>
                    <a:pt x="3767" y="262"/>
                  </a:lnTo>
                  <a:lnTo>
                    <a:pt x="3776" y="69"/>
                  </a:lnTo>
                  <a:lnTo>
                    <a:pt x="3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 name="Image 131">
            <a:extLst>
              <a:ext uri="{FF2B5EF4-FFF2-40B4-BE49-F238E27FC236}">
                <a16:creationId xmlns:a16="http://schemas.microsoft.com/office/drawing/2014/main" id="{91494D58-0461-E9FD-72F3-0C68B68E5417}"/>
              </a:ext>
            </a:extLst>
          </p:cNvPr>
          <p:cNvPicPr>
            <a:picLocks noChangeAspect="1"/>
          </p:cNvPicPr>
          <p:nvPr/>
        </p:nvPicPr>
        <p:blipFill>
          <a:blip r:embed="rId3"/>
          <a:stretch>
            <a:fillRect/>
          </a:stretch>
        </p:blipFill>
        <p:spPr>
          <a:xfrm>
            <a:off x="1305646" y="1954829"/>
            <a:ext cx="3991532" cy="2524477"/>
          </a:xfrm>
          <a:prstGeom prst="rect">
            <a:avLst/>
          </a:prstGeom>
        </p:spPr>
      </p:pic>
      <p:pic>
        <p:nvPicPr>
          <p:cNvPr id="134" name="Image 133">
            <a:extLst>
              <a:ext uri="{FF2B5EF4-FFF2-40B4-BE49-F238E27FC236}">
                <a16:creationId xmlns:a16="http://schemas.microsoft.com/office/drawing/2014/main" id="{6FA5B4BC-826D-CAE3-B6D7-80DEF8A14DFA}"/>
              </a:ext>
            </a:extLst>
          </p:cNvPr>
          <p:cNvPicPr>
            <a:picLocks noChangeAspect="1"/>
          </p:cNvPicPr>
          <p:nvPr/>
        </p:nvPicPr>
        <p:blipFill>
          <a:blip r:embed="rId4"/>
          <a:stretch>
            <a:fillRect/>
          </a:stretch>
        </p:blipFill>
        <p:spPr>
          <a:xfrm>
            <a:off x="907598" y="2509120"/>
            <a:ext cx="5163271" cy="981212"/>
          </a:xfrm>
          <a:prstGeom prst="rect">
            <a:avLst/>
          </a:prstGeom>
        </p:spPr>
      </p:pic>
      <p:pic>
        <p:nvPicPr>
          <p:cNvPr id="136" name="Image 135">
            <a:extLst>
              <a:ext uri="{FF2B5EF4-FFF2-40B4-BE49-F238E27FC236}">
                <a16:creationId xmlns:a16="http://schemas.microsoft.com/office/drawing/2014/main" id="{D7889097-D9AA-26F9-6C9F-0689CE7569BC}"/>
              </a:ext>
            </a:extLst>
          </p:cNvPr>
          <p:cNvPicPr>
            <a:picLocks noChangeAspect="1"/>
          </p:cNvPicPr>
          <p:nvPr/>
        </p:nvPicPr>
        <p:blipFill>
          <a:blip r:embed="rId5"/>
          <a:stretch>
            <a:fillRect/>
          </a:stretch>
        </p:blipFill>
        <p:spPr>
          <a:xfrm>
            <a:off x="585973" y="850762"/>
            <a:ext cx="7015767" cy="3756134"/>
          </a:xfrm>
          <a:prstGeom prst="rect">
            <a:avLst/>
          </a:prstGeom>
        </p:spPr>
      </p:pic>
      <p:pic>
        <p:nvPicPr>
          <p:cNvPr id="138" name="Image 137">
            <a:extLst>
              <a:ext uri="{FF2B5EF4-FFF2-40B4-BE49-F238E27FC236}">
                <a16:creationId xmlns:a16="http://schemas.microsoft.com/office/drawing/2014/main" id="{2CFF30F9-CB8A-D13C-4688-86BD7CB8B67D}"/>
              </a:ext>
            </a:extLst>
          </p:cNvPr>
          <p:cNvPicPr>
            <a:picLocks noChangeAspect="1"/>
          </p:cNvPicPr>
          <p:nvPr/>
        </p:nvPicPr>
        <p:blipFill>
          <a:blip r:embed="rId6"/>
          <a:stretch>
            <a:fillRect/>
          </a:stretch>
        </p:blipFill>
        <p:spPr>
          <a:xfrm>
            <a:off x="1225181" y="143001"/>
            <a:ext cx="5502805" cy="4949688"/>
          </a:xfrm>
          <a:prstGeom prst="rect">
            <a:avLst/>
          </a:prstGeom>
        </p:spPr>
      </p:pic>
      <p:pic>
        <p:nvPicPr>
          <p:cNvPr id="140" name="Image 139">
            <a:extLst>
              <a:ext uri="{FF2B5EF4-FFF2-40B4-BE49-F238E27FC236}">
                <a16:creationId xmlns:a16="http://schemas.microsoft.com/office/drawing/2014/main" id="{7290E8B5-0007-8AFF-12B6-9E66567CA492}"/>
              </a:ext>
            </a:extLst>
          </p:cNvPr>
          <p:cNvPicPr>
            <a:picLocks noChangeAspect="1"/>
          </p:cNvPicPr>
          <p:nvPr/>
        </p:nvPicPr>
        <p:blipFill>
          <a:blip r:embed="rId7"/>
          <a:stretch>
            <a:fillRect/>
          </a:stretch>
        </p:blipFill>
        <p:spPr>
          <a:xfrm>
            <a:off x="886277" y="27975"/>
            <a:ext cx="6171707" cy="5092689"/>
          </a:xfrm>
          <a:prstGeom prst="rect">
            <a:avLst/>
          </a:prstGeom>
        </p:spPr>
      </p:pic>
      <p:pic>
        <p:nvPicPr>
          <p:cNvPr id="141" name="Image 2" descr="Une image contenant texte, capture d’écran, diagramme, noir&#10;&#10;Le contenu généré par l’IA peut être incorrect.">
            <a:extLst>
              <a:ext uri="{FF2B5EF4-FFF2-40B4-BE49-F238E27FC236}">
                <a16:creationId xmlns:a16="http://schemas.microsoft.com/office/drawing/2014/main" id="{10E82E93-21B5-D3B4-254A-08068220D09C}"/>
              </a:ext>
            </a:extLst>
          </p:cNvPr>
          <p:cNvPicPr>
            <a:picLocks noChangeAspect="1"/>
          </p:cNvPicPr>
          <p:nvPr/>
        </p:nvPicPr>
        <p:blipFill>
          <a:blip r:embed="rId8"/>
          <a:stretch>
            <a:fillRect/>
          </a:stretch>
        </p:blipFill>
        <p:spPr>
          <a:xfrm>
            <a:off x="7542921" y="98938"/>
            <a:ext cx="1659227" cy="2590723"/>
          </a:xfrm>
          <a:prstGeom prst="rect">
            <a:avLst/>
          </a:prstGeom>
        </p:spPr>
      </p:pic>
    </p:spTree>
    <p:extLst>
      <p:ext uri="{BB962C8B-B14F-4D97-AF65-F5344CB8AC3E}">
        <p14:creationId xmlns:p14="http://schemas.microsoft.com/office/powerpoint/2010/main" val="62965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6">
          <a:extLst>
            <a:ext uri="{FF2B5EF4-FFF2-40B4-BE49-F238E27FC236}">
              <a16:creationId xmlns:a16="http://schemas.microsoft.com/office/drawing/2014/main" id="{3F00B51E-2606-FB90-0214-FC1DDA301E3D}"/>
            </a:ext>
          </a:extLst>
        </p:cNvPr>
        <p:cNvGrpSpPr/>
        <p:nvPr/>
      </p:nvGrpSpPr>
      <p:grpSpPr>
        <a:xfrm>
          <a:off x="0" y="0"/>
          <a:ext cx="0" cy="0"/>
          <a:chOff x="0" y="0"/>
          <a:chExt cx="0" cy="0"/>
        </a:xfrm>
      </p:grpSpPr>
      <p:grpSp>
        <p:nvGrpSpPr>
          <p:cNvPr id="1720" name="Google Shape;1039;p41">
            <a:extLst>
              <a:ext uri="{FF2B5EF4-FFF2-40B4-BE49-F238E27FC236}">
                <a16:creationId xmlns:a16="http://schemas.microsoft.com/office/drawing/2014/main" id="{7EBE6EDB-34F6-AFBB-9B89-56575605AF01}"/>
              </a:ext>
            </a:extLst>
          </p:cNvPr>
          <p:cNvGrpSpPr/>
          <p:nvPr/>
        </p:nvGrpSpPr>
        <p:grpSpPr>
          <a:xfrm>
            <a:off x="-3761" y="2196194"/>
            <a:ext cx="1786942" cy="2148676"/>
            <a:chOff x="1513750" y="-5443200"/>
            <a:chExt cx="4592500" cy="5681325"/>
          </a:xfrm>
        </p:grpSpPr>
        <p:sp>
          <p:nvSpPr>
            <p:cNvPr id="1641" name="Google Shape;1053;p41">
              <a:extLst>
                <a:ext uri="{FF2B5EF4-FFF2-40B4-BE49-F238E27FC236}">
                  <a16:creationId xmlns:a16="http://schemas.microsoft.com/office/drawing/2014/main" id="{9C3B8A61-2E9F-7887-0206-45A1E56F32B4}"/>
                </a:ext>
              </a:extLst>
            </p:cNvPr>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040;p41">
              <a:extLst>
                <a:ext uri="{FF2B5EF4-FFF2-40B4-BE49-F238E27FC236}">
                  <a16:creationId xmlns:a16="http://schemas.microsoft.com/office/drawing/2014/main" id="{7F01C641-2049-BE09-A5B9-2DAEAECFEBFA}"/>
                </a:ext>
              </a:extLst>
            </p:cNvPr>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041;p41">
              <a:extLst>
                <a:ext uri="{FF2B5EF4-FFF2-40B4-BE49-F238E27FC236}">
                  <a16:creationId xmlns:a16="http://schemas.microsoft.com/office/drawing/2014/main" id="{474A50C7-012A-E5EC-17F6-CF7C21E5E131}"/>
                </a:ext>
              </a:extLst>
            </p:cNvPr>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042;p41">
              <a:extLst>
                <a:ext uri="{FF2B5EF4-FFF2-40B4-BE49-F238E27FC236}">
                  <a16:creationId xmlns:a16="http://schemas.microsoft.com/office/drawing/2014/main" id="{03F1B965-CBFA-D9F8-1329-09FFD6CDDD8C}"/>
                </a:ext>
              </a:extLst>
            </p:cNvPr>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043;p41">
              <a:extLst>
                <a:ext uri="{FF2B5EF4-FFF2-40B4-BE49-F238E27FC236}">
                  <a16:creationId xmlns:a16="http://schemas.microsoft.com/office/drawing/2014/main" id="{60CE1F86-2A5B-1E77-80DC-10C53A0863CF}"/>
                </a:ext>
              </a:extLst>
            </p:cNvPr>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044;p41">
              <a:extLst>
                <a:ext uri="{FF2B5EF4-FFF2-40B4-BE49-F238E27FC236}">
                  <a16:creationId xmlns:a16="http://schemas.microsoft.com/office/drawing/2014/main" id="{8683F2AF-6EBB-C238-A511-F1A28478306A}"/>
                </a:ext>
              </a:extLst>
            </p:cNvPr>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045;p41">
              <a:extLst>
                <a:ext uri="{FF2B5EF4-FFF2-40B4-BE49-F238E27FC236}">
                  <a16:creationId xmlns:a16="http://schemas.microsoft.com/office/drawing/2014/main" id="{AB58644E-AB0E-FF90-8E69-9AACA8AA7FC0}"/>
                </a:ext>
              </a:extLst>
            </p:cNvPr>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046;p41">
              <a:extLst>
                <a:ext uri="{FF2B5EF4-FFF2-40B4-BE49-F238E27FC236}">
                  <a16:creationId xmlns:a16="http://schemas.microsoft.com/office/drawing/2014/main" id="{0F049756-7394-BE3A-F9E1-ECD6ABA505CA}"/>
                </a:ext>
              </a:extLst>
            </p:cNvPr>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047;p41">
              <a:extLst>
                <a:ext uri="{FF2B5EF4-FFF2-40B4-BE49-F238E27FC236}">
                  <a16:creationId xmlns:a16="http://schemas.microsoft.com/office/drawing/2014/main" id="{3D8A7532-1AC4-15E3-7CA1-E7C72915D622}"/>
                </a:ext>
              </a:extLst>
            </p:cNvPr>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048;p41">
              <a:extLst>
                <a:ext uri="{FF2B5EF4-FFF2-40B4-BE49-F238E27FC236}">
                  <a16:creationId xmlns:a16="http://schemas.microsoft.com/office/drawing/2014/main" id="{E9CC565E-3B36-AF6B-C8C9-0EFF43B9DE09}"/>
                </a:ext>
              </a:extLst>
            </p:cNvPr>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049;p41">
              <a:extLst>
                <a:ext uri="{FF2B5EF4-FFF2-40B4-BE49-F238E27FC236}">
                  <a16:creationId xmlns:a16="http://schemas.microsoft.com/office/drawing/2014/main" id="{F5D0243A-54CD-641C-3AD4-F49A9FD31762}"/>
                </a:ext>
              </a:extLst>
            </p:cNvPr>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050;p41">
              <a:extLst>
                <a:ext uri="{FF2B5EF4-FFF2-40B4-BE49-F238E27FC236}">
                  <a16:creationId xmlns:a16="http://schemas.microsoft.com/office/drawing/2014/main" id="{10EC5912-F001-8E1D-EF19-9AAB5F25C51E}"/>
                </a:ext>
              </a:extLst>
            </p:cNvPr>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051;p41">
              <a:extLst>
                <a:ext uri="{FF2B5EF4-FFF2-40B4-BE49-F238E27FC236}">
                  <a16:creationId xmlns:a16="http://schemas.microsoft.com/office/drawing/2014/main" id="{55B66ED4-FE64-2C52-B9D7-68EB0DA6BDB1}"/>
                </a:ext>
              </a:extLst>
            </p:cNvPr>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052;p41">
              <a:extLst>
                <a:ext uri="{FF2B5EF4-FFF2-40B4-BE49-F238E27FC236}">
                  <a16:creationId xmlns:a16="http://schemas.microsoft.com/office/drawing/2014/main" id="{9C9AD863-A656-BE12-176D-BDDFD808CE9C}"/>
                </a:ext>
              </a:extLst>
            </p:cNvPr>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054;p41">
              <a:extLst>
                <a:ext uri="{FF2B5EF4-FFF2-40B4-BE49-F238E27FC236}">
                  <a16:creationId xmlns:a16="http://schemas.microsoft.com/office/drawing/2014/main" id="{95286568-9F49-D2A1-A40E-B686685DD3A9}"/>
                </a:ext>
              </a:extLst>
            </p:cNvPr>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055;p41">
              <a:extLst>
                <a:ext uri="{FF2B5EF4-FFF2-40B4-BE49-F238E27FC236}">
                  <a16:creationId xmlns:a16="http://schemas.microsoft.com/office/drawing/2014/main" id="{2288B5A5-648E-7291-2C4F-F5E774306D31}"/>
                </a:ext>
              </a:extLst>
            </p:cNvPr>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056;p41">
              <a:extLst>
                <a:ext uri="{FF2B5EF4-FFF2-40B4-BE49-F238E27FC236}">
                  <a16:creationId xmlns:a16="http://schemas.microsoft.com/office/drawing/2014/main" id="{6ED5B7E0-414F-2DD8-F392-B5FBEB10B579}"/>
                </a:ext>
              </a:extLst>
            </p:cNvPr>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057;p41">
              <a:extLst>
                <a:ext uri="{FF2B5EF4-FFF2-40B4-BE49-F238E27FC236}">
                  <a16:creationId xmlns:a16="http://schemas.microsoft.com/office/drawing/2014/main" id="{3CED8CDA-46F9-FE13-4220-9B361429F785}"/>
                </a:ext>
              </a:extLst>
            </p:cNvPr>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058;p41">
              <a:extLst>
                <a:ext uri="{FF2B5EF4-FFF2-40B4-BE49-F238E27FC236}">
                  <a16:creationId xmlns:a16="http://schemas.microsoft.com/office/drawing/2014/main" id="{165AB8F9-4EBA-F9D6-D358-34219C5AA76B}"/>
                </a:ext>
              </a:extLst>
            </p:cNvPr>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059;p41">
              <a:extLst>
                <a:ext uri="{FF2B5EF4-FFF2-40B4-BE49-F238E27FC236}">
                  <a16:creationId xmlns:a16="http://schemas.microsoft.com/office/drawing/2014/main" id="{415889D4-B409-3342-5C61-F3F6318E49A6}"/>
                </a:ext>
              </a:extLst>
            </p:cNvPr>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060;p41">
              <a:extLst>
                <a:ext uri="{FF2B5EF4-FFF2-40B4-BE49-F238E27FC236}">
                  <a16:creationId xmlns:a16="http://schemas.microsoft.com/office/drawing/2014/main" id="{3ADDC432-3FF3-268F-5BC1-74CA6ECD4949}"/>
                </a:ext>
              </a:extLst>
            </p:cNvPr>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061;p41">
              <a:extLst>
                <a:ext uri="{FF2B5EF4-FFF2-40B4-BE49-F238E27FC236}">
                  <a16:creationId xmlns:a16="http://schemas.microsoft.com/office/drawing/2014/main" id="{73790C75-734D-46F1-EE87-6FA359E83493}"/>
                </a:ext>
              </a:extLst>
            </p:cNvPr>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062;p41">
              <a:extLst>
                <a:ext uri="{FF2B5EF4-FFF2-40B4-BE49-F238E27FC236}">
                  <a16:creationId xmlns:a16="http://schemas.microsoft.com/office/drawing/2014/main" id="{2E7A62DF-F6A7-BE6C-30CB-CCC106F256BF}"/>
                </a:ext>
              </a:extLst>
            </p:cNvPr>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063;p41">
              <a:extLst>
                <a:ext uri="{FF2B5EF4-FFF2-40B4-BE49-F238E27FC236}">
                  <a16:creationId xmlns:a16="http://schemas.microsoft.com/office/drawing/2014/main" id="{684BD81F-8063-3B17-E9D7-584F5EEE03A2}"/>
                </a:ext>
              </a:extLst>
            </p:cNvPr>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064;p41">
              <a:extLst>
                <a:ext uri="{FF2B5EF4-FFF2-40B4-BE49-F238E27FC236}">
                  <a16:creationId xmlns:a16="http://schemas.microsoft.com/office/drawing/2014/main" id="{0F6F5191-93AD-96F7-FADD-0503EEB773AE}"/>
                </a:ext>
              </a:extLst>
            </p:cNvPr>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065;p41">
              <a:extLst>
                <a:ext uri="{FF2B5EF4-FFF2-40B4-BE49-F238E27FC236}">
                  <a16:creationId xmlns:a16="http://schemas.microsoft.com/office/drawing/2014/main" id="{CBA38508-D683-AA3D-CA9B-F6751E7859B6}"/>
                </a:ext>
              </a:extLst>
            </p:cNvPr>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067;p41">
              <a:extLst>
                <a:ext uri="{FF2B5EF4-FFF2-40B4-BE49-F238E27FC236}">
                  <a16:creationId xmlns:a16="http://schemas.microsoft.com/office/drawing/2014/main" id="{C455D56E-9570-59E5-E757-54ECA407F4D7}"/>
                </a:ext>
              </a:extLst>
            </p:cNvPr>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066;p41">
              <a:extLst>
                <a:ext uri="{FF2B5EF4-FFF2-40B4-BE49-F238E27FC236}">
                  <a16:creationId xmlns:a16="http://schemas.microsoft.com/office/drawing/2014/main" id="{0B42210B-07D6-EA85-A943-66594EA3D3E8}"/>
                </a:ext>
              </a:extLst>
            </p:cNvPr>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068;p41">
              <a:extLst>
                <a:ext uri="{FF2B5EF4-FFF2-40B4-BE49-F238E27FC236}">
                  <a16:creationId xmlns:a16="http://schemas.microsoft.com/office/drawing/2014/main" id="{AE45DE92-20DF-5C0C-A255-9955AECEC4E4}"/>
                </a:ext>
              </a:extLst>
            </p:cNvPr>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069;p41">
              <a:extLst>
                <a:ext uri="{FF2B5EF4-FFF2-40B4-BE49-F238E27FC236}">
                  <a16:creationId xmlns:a16="http://schemas.microsoft.com/office/drawing/2014/main" id="{ADD90DAE-9400-F5A6-88F7-CA7D8AFE477A}"/>
                </a:ext>
              </a:extLst>
            </p:cNvPr>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070;p41">
              <a:extLst>
                <a:ext uri="{FF2B5EF4-FFF2-40B4-BE49-F238E27FC236}">
                  <a16:creationId xmlns:a16="http://schemas.microsoft.com/office/drawing/2014/main" id="{C815F15B-AAF0-590C-C0D0-70B9AAD5F52D}"/>
                </a:ext>
              </a:extLst>
            </p:cNvPr>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071;p41">
              <a:extLst>
                <a:ext uri="{FF2B5EF4-FFF2-40B4-BE49-F238E27FC236}">
                  <a16:creationId xmlns:a16="http://schemas.microsoft.com/office/drawing/2014/main" id="{E5ED3667-5D1E-ABE2-D6FB-0776E0F3321E}"/>
                </a:ext>
              </a:extLst>
            </p:cNvPr>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072;p41">
              <a:extLst>
                <a:ext uri="{FF2B5EF4-FFF2-40B4-BE49-F238E27FC236}">
                  <a16:creationId xmlns:a16="http://schemas.microsoft.com/office/drawing/2014/main" id="{D824A89D-DEC0-1826-AD58-E23F91019718}"/>
                </a:ext>
              </a:extLst>
            </p:cNvPr>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073;p41">
              <a:extLst>
                <a:ext uri="{FF2B5EF4-FFF2-40B4-BE49-F238E27FC236}">
                  <a16:creationId xmlns:a16="http://schemas.microsoft.com/office/drawing/2014/main" id="{8CC92BB4-1084-A51B-48F6-EA2146D3A012}"/>
                </a:ext>
              </a:extLst>
            </p:cNvPr>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074;p41">
              <a:extLst>
                <a:ext uri="{FF2B5EF4-FFF2-40B4-BE49-F238E27FC236}">
                  <a16:creationId xmlns:a16="http://schemas.microsoft.com/office/drawing/2014/main" id="{2656E139-D938-DB02-A3D5-BD40FF11FD72}"/>
                </a:ext>
              </a:extLst>
            </p:cNvPr>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075;p41">
              <a:extLst>
                <a:ext uri="{FF2B5EF4-FFF2-40B4-BE49-F238E27FC236}">
                  <a16:creationId xmlns:a16="http://schemas.microsoft.com/office/drawing/2014/main" id="{1AB79699-7DE4-6F04-DB6A-94DDC6A7A751}"/>
                </a:ext>
              </a:extLst>
            </p:cNvPr>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076;p41">
              <a:extLst>
                <a:ext uri="{FF2B5EF4-FFF2-40B4-BE49-F238E27FC236}">
                  <a16:creationId xmlns:a16="http://schemas.microsoft.com/office/drawing/2014/main" id="{03B61A87-B39B-6D2D-F028-908E5B2BB836}"/>
                </a:ext>
              </a:extLst>
            </p:cNvPr>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TextBox 1720">
            <a:extLst>
              <a:ext uri="{FF2B5EF4-FFF2-40B4-BE49-F238E27FC236}">
                <a16:creationId xmlns:a16="http://schemas.microsoft.com/office/drawing/2014/main" id="{63360EDE-E190-BC10-E34F-3F878B033371}"/>
              </a:ext>
            </a:extLst>
          </p:cNvPr>
          <p:cNvSpPr txBox="1"/>
          <p:nvPr/>
        </p:nvSpPr>
        <p:spPr>
          <a:xfrm rot="10800000" flipV="1">
            <a:off x="4040332" y="1448162"/>
            <a:ext cx="480406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Les moyens de </a:t>
            </a:r>
            <a:r>
              <a:rPr lang="en-US" err="1"/>
              <a:t>paiement</a:t>
            </a:r>
            <a:r>
              <a:rPr lang="en-US"/>
              <a:t> </a:t>
            </a:r>
            <a:r>
              <a:rPr lang="en-US" err="1"/>
              <a:t>acceptés</a:t>
            </a:r>
            <a:r>
              <a:rPr lang="en-US"/>
              <a:t> par MonEshop.com </a:t>
            </a:r>
            <a:r>
              <a:rPr lang="en-US" err="1"/>
              <a:t>incluent</a:t>
            </a:r>
            <a:r>
              <a:rPr lang="en-US"/>
              <a:t> </a:t>
            </a:r>
            <a:r>
              <a:rPr lang="en-US" err="1"/>
              <a:t>généralement</a:t>
            </a:r>
            <a:r>
              <a:rPr lang="en-US"/>
              <a:t> les </a:t>
            </a:r>
            <a:r>
              <a:rPr lang="en-US" err="1"/>
              <a:t>cartes</a:t>
            </a:r>
            <a:r>
              <a:rPr lang="en-US"/>
              <a:t> </a:t>
            </a:r>
            <a:r>
              <a:rPr lang="en-US" err="1"/>
              <a:t>bancaires</a:t>
            </a:r>
            <a:r>
              <a:rPr lang="en-US"/>
              <a:t> (Visa, MasterCard, American Express), le </a:t>
            </a:r>
            <a:r>
              <a:rPr lang="en-US" err="1"/>
              <a:t>paiement</a:t>
            </a:r>
            <a:r>
              <a:rPr lang="en-US"/>
              <a:t> via PayPal, </a:t>
            </a:r>
            <a:r>
              <a:rPr lang="en-US" err="1"/>
              <a:t>ainsi</a:t>
            </a:r>
            <a:r>
              <a:rPr lang="en-US"/>
              <a:t> que le </a:t>
            </a:r>
            <a:r>
              <a:rPr lang="en-US" err="1"/>
              <a:t>paiement</a:t>
            </a:r>
            <a:r>
              <a:rPr lang="en-US"/>
              <a:t> </a:t>
            </a:r>
            <a:r>
              <a:rPr lang="en-US" err="1"/>
              <a:t>en</a:t>
            </a:r>
            <a:r>
              <a:rPr lang="en-US"/>
              <a:t> </a:t>
            </a:r>
            <a:r>
              <a:rPr lang="en-US" err="1"/>
              <a:t>plusieurs</a:t>
            </a:r>
            <a:r>
              <a:rPr lang="en-US"/>
              <a:t> </a:t>
            </a:r>
            <a:r>
              <a:rPr lang="en-US" err="1"/>
              <a:t>fois</a:t>
            </a:r>
            <a:r>
              <a:rPr lang="en-US"/>
              <a:t> </a:t>
            </a:r>
            <a:r>
              <a:rPr lang="en-US" err="1"/>
              <a:t>selon</a:t>
            </a:r>
            <a:r>
              <a:rPr lang="en-US"/>
              <a:t> </a:t>
            </a:r>
            <a:r>
              <a:rPr lang="en-US" err="1"/>
              <a:t>l'option</a:t>
            </a:r>
            <a:r>
              <a:rPr lang="en-US"/>
              <a:t> </a:t>
            </a:r>
            <a:r>
              <a:rPr lang="en-US" err="1"/>
              <a:t>proposée</a:t>
            </a:r>
            <a:r>
              <a:rPr lang="en-US"/>
              <a:t> au moment de </a:t>
            </a:r>
            <a:r>
              <a:rPr lang="en-US" err="1"/>
              <a:t>l'achat</a:t>
            </a:r>
            <a:r>
              <a:rPr lang="en-US"/>
              <a:t>. Les clients </a:t>
            </a:r>
            <a:r>
              <a:rPr lang="en-US" err="1"/>
              <a:t>peuvent</a:t>
            </a:r>
            <a:r>
              <a:rPr lang="en-US"/>
              <a:t> </a:t>
            </a:r>
            <a:r>
              <a:rPr lang="en-US" err="1"/>
              <a:t>également</a:t>
            </a:r>
            <a:r>
              <a:rPr lang="en-US"/>
              <a:t> opter pour le </a:t>
            </a:r>
            <a:r>
              <a:rPr lang="en-US" err="1"/>
              <a:t>paiement</a:t>
            </a:r>
            <a:r>
              <a:rPr lang="en-US"/>
              <a:t> par virement </a:t>
            </a:r>
            <a:r>
              <a:rPr lang="en-US" err="1"/>
              <a:t>bancaire</a:t>
            </a:r>
            <a:r>
              <a:rPr lang="en-US"/>
              <a:t> </a:t>
            </a:r>
            <a:r>
              <a:rPr lang="en-US" err="1"/>
              <a:t>ou</a:t>
            </a:r>
            <a:r>
              <a:rPr lang="en-US"/>
              <a:t> </a:t>
            </a:r>
            <a:r>
              <a:rPr lang="en-US" err="1"/>
              <a:t>d'autres</a:t>
            </a:r>
            <a:r>
              <a:rPr lang="en-US"/>
              <a:t> modes </a:t>
            </a:r>
            <a:r>
              <a:rPr lang="en-US" err="1"/>
              <a:t>selon</a:t>
            </a:r>
            <a:r>
              <a:rPr lang="en-US"/>
              <a:t> </a:t>
            </a:r>
            <a:r>
              <a:rPr lang="en-US" err="1"/>
              <a:t>l'évolution</a:t>
            </a:r>
            <a:r>
              <a:rPr lang="en-US"/>
              <a:t> des options </a:t>
            </a:r>
            <a:r>
              <a:rPr lang="en-US" err="1"/>
              <a:t>proposées</a:t>
            </a:r>
            <a:r>
              <a:rPr lang="en-US"/>
              <a:t> par le site.</a:t>
            </a:r>
          </a:p>
          <a:p>
            <a:endParaRPr lang="en-US"/>
          </a:p>
          <a:p>
            <a:r>
              <a:rPr lang="en-US" err="1"/>
              <a:t>Souhaitez-vous</a:t>
            </a:r>
            <a:r>
              <a:rPr lang="en-US"/>
              <a:t> poser </a:t>
            </a:r>
            <a:r>
              <a:rPr lang="en-US" err="1"/>
              <a:t>une</a:t>
            </a:r>
            <a:r>
              <a:rPr lang="en-US"/>
              <a:t> </a:t>
            </a:r>
            <a:r>
              <a:rPr lang="en-US" err="1"/>
              <a:t>autre</a:t>
            </a:r>
            <a:r>
              <a:rPr lang="en-US"/>
              <a:t> question (O/N) ? </a:t>
            </a:r>
          </a:p>
        </p:txBody>
      </p:sp>
      <p:sp>
        <p:nvSpPr>
          <p:cNvPr id="2" name="Google Shape;1672;p55">
            <a:extLst>
              <a:ext uri="{FF2B5EF4-FFF2-40B4-BE49-F238E27FC236}">
                <a16:creationId xmlns:a16="http://schemas.microsoft.com/office/drawing/2014/main" id="{374033DC-95BC-9526-6D83-3B0C413F7C25}"/>
              </a:ext>
            </a:extLst>
          </p:cNvPr>
          <p:cNvSpPr txBox="1">
            <a:spLocks noGrp="1"/>
          </p:cNvSpPr>
          <p:nvPr/>
        </p:nvSpPr>
        <p:spPr>
          <a:xfrm>
            <a:off x="2010204" y="903848"/>
            <a:ext cx="7704000" cy="5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dk1"/>
              </a:buClr>
              <a:buSzPts val="2800"/>
              <a:buFont typeface="Do Hyeon"/>
              <a:buNone/>
              <a:defRPr sz="33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 err="1"/>
              <a:t>Modèle</a:t>
            </a:r>
            <a:r>
              <a:rPr lang="en"/>
              <a:t> </a:t>
            </a:r>
            <a:r>
              <a:rPr lang="en" err="1"/>
              <a:t>en</a:t>
            </a:r>
            <a:r>
              <a:rPr lang="en"/>
              <a:t> mode run</a:t>
            </a:r>
            <a:endParaRPr lang="en-US"/>
          </a:p>
        </p:txBody>
      </p:sp>
      <p:sp>
        <p:nvSpPr>
          <p:cNvPr id="4" name="Title 1625">
            <a:extLst>
              <a:ext uri="{FF2B5EF4-FFF2-40B4-BE49-F238E27FC236}">
                <a16:creationId xmlns:a16="http://schemas.microsoft.com/office/drawing/2014/main" id="{B1414FE2-8DEB-09B5-478C-327906F1133E}"/>
              </a:ext>
            </a:extLst>
          </p:cNvPr>
          <p:cNvSpPr txBox="1">
            <a:spLocks/>
          </p:cNvSpPr>
          <p:nvPr/>
        </p:nvSpPr>
        <p:spPr>
          <a:xfrm rot="21360000">
            <a:off x="2073645" y="3934826"/>
            <a:ext cx="6864068" cy="20757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o Hyeon"/>
              <a:buNone/>
              <a:defRPr sz="33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1800">
                <a:solidFill>
                  <a:schemeClr val="tx1"/>
                </a:solidFill>
              </a:rPr>
              <a:t>+ P-R </a:t>
            </a:r>
            <a:r>
              <a:rPr lang="en-US" sz="1800" err="1">
                <a:solidFill>
                  <a:schemeClr val="tx1"/>
                </a:solidFill>
              </a:rPr>
              <a:t>enregistré</a:t>
            </a:r>
            <a:r>
              <a:rPr lang="en-US" sz="1800">
                <a:solidFill>
                  <a:schemeClr val="tx1"/>
                </a:solidFill>
              </a:rPr>
              <a:t> et la base de données des logs </a:t>
            </a:r>
            <a:r>
              <a:rPr lang="en-US" sz="1800" err="1">
                <a:solidFill>
                  <a:schemeClr val="tx1"/>
                </a:solidFill>
              </a:rPr>
              <a:t>est</a:t>
            </a:r>
            <a:r>
              <a:rPr lang="en-US" sz="1800">
                <a:solidFill>
                  <a:schemeClr val="tx1"/>
                </a:solidFill>
              </a:rPr>
              <a:t> </a:t>
            </a:r>
            <a:r>
              <a:rPr lang="en-US" sz="1800" err="1">
                <a:solidFill>
                  <a:schemeClr val="tx1"/>
                </a:solidFill>
              </a:rPr>
              <a:t>alimentée</a:t>
            </a:r>
            <a:endParaRPr lang="en-US">
              <a:solidFill>
                <a:schemeClr val="tx1"/>
              </a:solidFill>
            </a:endParaRPr>
          </a:p>
        </p:txBody>
      </p:sp>
      <p:pic>
        <p:nvPicPr>
          <p:cNvPr id="5" name="Picture 4">
            <a:extLst>
              <a:ext uri="{FF2B5EF4-FFF2-40B4-BE49-F238E27FC236}">
                <a16:creationId xmlns:a16="http://schemas.microsoft.com/office/drawing/2014/main" id="{2859C2F1-3DE3-6AAA-0602-617552439FF7}"/>
              </a:ext>
            </a:extLst>
          </p:cNvPr>
          <p:cNvPicPr>
            <a:picLocks noChangeAspect="1"/>
          </p:cNvPicPr>
          <p:nvPr/>
        </p:nvPicPr>
        <p:blipFill>
          <a:blip r:embed="rId3"/>
          <a:stretch>
            <a:fillRect/>
          </a:stretch>
        </p:blipFill>
        <p:spPr>
          <a:xfrm rot="21360000">
            <a:off x="1004456" y="4094286"/>
            <a:ext cx="18634363" cy="280015"/>
          </a:xfrm>
          <a:prstGeom prst="rect">
            <a:avLst/>
          </a:prstGeom>
        </p:spPr>
      </p:pic>
      <p:sp>
        <p:nvSpPr>
          <p:cNvPr id="1626" name="Title 1625">
            <a:extLst>
              <a:ext uri="{FF2B5EF4-FFF2-40B4-BE49-F238E27FC236}">
                <a16:creationId xmlns:a16="http://schemas.microsoft.com/office/drawing/2014/main" id="{7583EDA0-9D32-7743-D7EE-7518772DBDB8}"/>
              </a:ext>
            </a:extLst>
          </p:cNvPr>
          <p:cNvSpPr>
            <a:spLocks noGrp="1"/>
          </p:cNvSpPr>
          <p:nvPr>
            <p:ph type="title"/>
          </p:nvPr>
        </p:nvSpPr>
        <p:spPr>
          <a:xfrm rot="20640000">
            <a:off x="558412" y="1478526"/>
            <a:ext cx="2898206" cy="2023750"/>
          </a:xfrm>
        </p:spPr>
        <p:txBody>
          <a:bodyPr/>
          <a:lstStyle/>
          <a:p>
            <a:r>
              <a:rPr lang="en-US" sz="1800">
                <a:solidFill>
                  <a:schemeClr val="tx1"/>
                </a:solidFill>
              </a:rPr>
              <a:t> - Comment </a:t>
            </a:r>
            <a:r>
              <a:rPr lang="en-US" sz="1800" err="1">
                <a:solidFill>
                  <a:schemeClr val="tx1"/>
                </a:solidFill>
              </a:rPr>
              <a:t>puis</a:t>
            </a:r>
            <a:r>
              <a:rPr lang="en-US" sz="1800">
                <a:solidFill>
                  <a:schemeClr val="tx1"/>
                </a:solidFill>
              </a:rPr>
              <a:t>-je </a:t>
            </a:r>
            <a:r>
              <a:rPr lang="en-US" sz="1800" err="1">
                <a:solidFill>
                  <a:schemeClr val="tx1"/>
                </a:solidFill>
              </a:rPr>
              <a:t>vous</a:t>
            </a:r>
            <a:r>
              <a:rPr lang="en-US" sz="1800">
                <a:solidFill>
                  <a:schemeClr val="tx1"/>
                </a:solidFill>
              </a:rPr>
              <a:t> aider ?</a:t>
            </a:r>
            <a:br>
              <a:rPr lang="en-US" sz="1800">
                <a:solidFill>
                  <a:schemeClr val="tx1"/>
                </a:solidFill>
              </a:rPr>
            </a:br>
            <a:br>
              <a:rPr lang="en-US" sz="1800">
                <a:solidFill>
                  <a:schemeClr val="tx1"/>
                </a:solidFill>
              </a:rPr>
            </a:br>
            <a:r>
              <a:rPr lang="en-US" sz="1800">
                <a:solidFill>
                  <a:schemeClr val="bg1"/>
                </a:solidFill>
              </a:rPr>
              <a:t> - </a:t>
            </a:r>
            <a:r>
              <a:rPr lang="en-US" sz="1800" err="1">
                <a:solidFill>
                  <a:schemeClr val="bg1"/>
                </a:solidFill>
              </a:rPr>
              <a:t>Quels</a:t>
            </a:r>
            <a:r>
              <a:rPr lang="en-US" sz="1800">
                <a:solidFill>
                  <a:schemeClr val="bg1"/>
                </a:solidFill>
              </a:rPr>
              <a:t> </a:t>
            </a:r>
            <a:r>
              <a:rPr lang="en-US" sz="1800" err="1">
                <a:solidFill>
                  <a:schemeClr val="bg1"/>
                </a:solidFill>
              </a:rPr>
              <a:t>sont</a:t>
            </a:r>
            <a:r>
              <a:rPr lang="en-US" sz="1800">
                <a:solidFill>
                  <a:schemeClr val="bg1"/>
                </a:solidFill>
              </a:rPr>
              <a:t> les moyens de </a:t>
            </a:r>
            <a:r>
              <a:rPr lang="en-US" sz="1800" err="1">
                <a:solidFill>
                  <a:schemeClr val="bg1"/>
                </a:solidFill>
              </a:rPr>
              <a:t>paiement</a:t>
            </a:r>
            <a:r>
              <a:rPr lang="en-US" sz="1800">
                <a:solidFill>
                  <a:schemeClr val="bg1"/>
                </a:solidFill>
              </a:rPr>
              <a:t> </a:t>
            </a:r>
            <a:r>
              <a:rPr lang="en-US" sz="1800" err="1">
                <a:solidFill>
                  <a:schemeClr val="bg1"/>
                </a:solidFill>
              </a:rPr>
              <a:t>acceptés</a:t>
            </a:r>
            <a:r>
              <a:rPr lang="en-US" sz="1800">
                <a:solidFill>
                  <a:schemeClr val="bg1"/>
                </a:solidFill>
              </a:rPr>
              <a:t> par </a:t>
            </a:r>
            <a:r>
              <a:rPr lang="en-US" sz="1800" err="1">
                <a:solidFill>
                  <a:schemeClr val="bg1"/>
                </a:solidFill>
              </a:rPr>
              <a:t>MonEshop</a:t>
            </a:r>
            <a:r>
              <a:rPr lang="en-US" sz="1800">
                <a:solidFill>
                  <a:schemeClr val="bg1"/>
                </a:solidFill>
              </a:rPr>
              <a:t> ?</a:t>
            </a:r>
          </a:p>
        </p:txBody>
      </p:sp>
    </p:spTree>
    <p:extLst>
      <p:ext uri="{BB962C8B-B14F-4D97-AF65-F5344CB8AC3E}">
        <p14:creationId xmlns:p14="http://schemas.microsoft.com/office/powerpoint/2010/main" val="1225131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719997" y="1482950"/>
            <a:ext cx="4795786" cy="841800"/>
          </a:xfrm>
          <a:prstGeom prst="rect">
            <a:avLst/>
          </a:prstGeom>
        </p:spPr>
        <p:txBody>
          <a:bodyPr spcFirstLastPara="1" wrap="square" lIns="91425" tIns="91425" rIns="91425" bIns="91425" anchor="ctr" anchorCtr="0">
            <a:noAutofit/>
          </a:bodyPr>
          <a:lstStyle/>
          <a:p>
            <a:r>
              <a:rPr lang="en"/>
              <a:t>Merci pour </a:t>
            </a:r>
            <a:r>
              <a:rPr lang="en" err="1"/>
              <a:t>votre</a:t>
            </a:r>
            <a:r>
              <a:rPr lang="en"/>
              <a:t> attention</a:t>
            </a:r>
            <a:endParaRPr/>
          </a:p>
        </p:txBody>
      </p:sp>
      <p:grpSp>
        <p:nvGrpSpPr>
          <p:cNvPr id="647" name="Google Shape;647;p35"/>
          <p:cNvGrpSpPr/>
          <p:nvPr/>
        </p:nvGrpSpPr>
        <p:grpSpPr>
          <a:xfrm rot="10800000">
            <a:off x="5207488" y="2223517"/>
            <a:ext cx="3407076" cy="2693241"/>
            <a:chOff x="-8450525" y="238125"/>
            <a:chExt cx="8822050" cy="5238750"/>
          </a:xfrm>
        </p:grpSpPr>
        <p:sp>
          <p:nvSpPr>
            <p:cNvPr id="648" name="Google Shape;648;p35"/>
            <p:cNvSpPr/>
            <p:nvPr/>
          </p:nvSpPr>
          <p:spPr>
            <a:xfrm>
              <a:off x="-8450525" y="238125"/>
              <a:ext cx="8822050" cy="5238750"/>
            </a:xfrm>
            <a:custGeom>
              <a:avLst/>
              <a:gdLst/>
              <a:ahLst/>
              <a:cxnLst/>
              <a:rect l="l" t="t" r="r" b="b"/>
              <a:pathLst>
                <a:path w="352882" h="209550" extrusionOk="0">
                  <a:moveTo>
                    <a:pt x="81791" y="2607"/>
                  </a:moveTo>
                  <a:lnTo>
                    <a:pt x="83842" y="2726"/>
                  </a:lnTo>
                  <a:lnTo>
                    <a:pt x="85892" y="2831"/>
                  </a:lnTo>
                  <a:lnTo>
                    <a:pt x="87943" y="2935"/>
                  </a:lnTo>
                  <a:lnTo>
                    <a:pt x="89993" y="3040"/>
                  </a:lnTo>
                  <a:lnTo>
                    <a:pt x="92044" y="3130"/>
                  </a:lnTo>
                  <a:lnTo>
                    <a:pt x="94094" y="3219"/>
                  </a:lnTo>
                  <a:lnTo>
                    <a:pt x="96154" y="3309"/>
                  </a:lnTo>
                  <a:lnTo>
                    <a:pt x="98205" y="3384"/>
                  </a:lnTo>
                  <a:lnTo>
                    <a:pt x="100255" y="3458"/>
                  </a:lnTo>
                  <a:lnTo>
                    <a:pt x="102315" y="3533"/>
                  </a:lnTo>
                  <a:lnTo>
                    <a:pt x="104366" y="3600"/>
                  </a:lnTo>
                  <a:lnTo>
                    <a:pt x="106417" y="3660"/>
                  </a:lnTo>
                  <a:lnTo>
                    <a:pt x="110527" y="3765"/>
                  </a:lnTo>
                  <a:lnTo>
                    <a:pt x="114638" y="3862"/>
                  </a:lnTo>
                  <a:lnTo>
                    <a:pt x="118748" y="3936"/>
                  </a:lnTo>
                  <a:lnTo>
                    <a:pt x="122859" y="3996"/>
                  </a:lnTo>
                  <a:lnTo>
                    <a:pt x="126979" y="4041"/>
                  </a:lnTo>
                  <a:lnTo>
                    <a:pt x="131090" y="4078"/>
                  </a:lnTo>
                  <a:lnTo>
                    <a:pt x="135201" y="4093"/>
                  </a:lnTo>
                  <a:lnTo>
                    <a:pt x="139321" y="4101"/>
                  </a:lnTo>
                  <a:lnTo>
                    <a:pt x="143431" y="4101"/>
                  </a:lnTo>
                  <a:lnTo>
                    <a:pt x="147552" y="4086"/>
                  </a:lnTo>
                  <a:lnTo>
                    <a:pt x="147762" y="4160"/>
                  </a:lnTo>
                  <a:lnTo>
                    <a:pt x="147877" y="4190"/>
                  </a:lnTo>
                  <a:lnTo>
                    <a:pt x="148002" y="4220"/>
                  </a:lnTo>
                  <a:lnTo>
                    <a:pt x="148127" y="4243"/>
                  </a:lnTo>
                  <a:lnTo>
                    <a:pt x="148261" y="4250"/>
                  </a:lnTo>
                  <a:lnTo>
                    <a:pt x="148414" y="4257"/>
                  </a:lnTo>
                  <a:lnTo>
                    <a:pt x="148567" y="4257"/>
                  </a:lnTo>
                  <a:lnTo>
                    <a:pt x="149870" y="4160"/>
                  </a:lnTo>
                  <a:lnTo>
                    <a:pt x="150522" y="4123"/>
                  </a:lnTo>
                  <a:lnTo>
                    <a:pt x="151183" y="4086"/>
                  </a:lnTo>
                  <a:lnTo>
                    <a:pt x="151298" y="4063"/>
                  </a:lnTo>
                  <a:lnTo>
                    <a:pt x="151413" y="4041"/>
                  </a:lnTo>
                  <a:lnTo>
                    <a:pt x="151614" y="3981"/>
                  </a:lnTo>
                  <a:lnTo>
                    <a:pt x="151557" y="4287"/>
                  </a:lnTo>
                  <a:lnTo>
                    <a:pt x="151490" y="4586"/>
                  </a:lnTo>
                  <a:lnTo>
                    <a:pt x="151413" y="4885"/>
                  </a:lnTo>
                  <a:lnTo>
                    <a:pt x="151327" y="5184"/>
                  </a:lnTo>
                  <a:lnTo>
                    <a:pt x="151231" y="5475"/>
                  </a:lnTo>
                  <a:lnTo>
                    <a:pt x="151135" y="5766"/>
                  </a:lnTo>
                  <a:lnTo>
                    <a:pt x="151039" y="6050"/>
                  </a:lnTo>
                  <a:lnTo>
                    <a:pt x="150924" y="6326"/>
                  </a:lnTo>
                  <a:lnTo>
                    <a:pt x="150809" y="6603"/>
                  </a:lnTo>
                  <a:lnTo>
                    <a:pt x="150694" y="6879"/>
                  </a:lnTo>
                  <a:lnTo>
                    <a:pt x="150560" y="7148"/>
                  </a:lnTo>
                  <a:lnTo>
                    <a:pt x="150426" y="7417"/>
                  </a:lnTo>
                  <a:lnTo>
                    <a:pt x="150292" y="7678"/>
                  </a:lnTo>
                  <a:lnTo>
                    <a:pt x="150148" y="7940"/>
                  </a:lnTo>
                  <a:lnTo>
                    <a:pt x="149995" y="8194"/>
                  </a:lnTo>
                  <a:lnTo>
                    <a:pt x="149842" y="8448"/>
                  </a:lnTo>
                  <a:lnTo>
                    <a:pt x="149679" y="8694"/>
                  </a:lnTo>
                  <a:lnTo>
                    <a:pt x="149506" y="8941"/>
                  </a:lnTo>
                  <a:lnTo>
                    <a:pt x="149334" y="9180"/>
                  </a:lnTo>
                  <a:lnTo>
                    <a:pt x="149152" y="9419"/>
                  </a:lnTo>
                  <a:lnTo>
                    <a:pt x="148970" y="9658"/>
                  </a:lnTo>
                  <a:lnTo>
                    <a:pt x="148778" y="9889"/>
                  </a:lnTo>
                  <a:lnTo>
                    <a:pt x="148586" y="10113"/>
                  </a:lnTo>
                  <a:lnTo>
                    <a:pt x="148385" y="10337"/>
                  </a:lnTo>
                  <a:lnTo>
                    <a:pt x="148184" y="10562"/>
                  </a:lnTo>
                  <a:lnTo>
                    <a:pt x="147973" y="10778"/>
                  </a:lnTo>
                  <a:lnTo>
                    <a:pt x="147762" y="10995"/>
                  </a:lnTo>
                  <a:lnTo>
                    <a:pt x="147542" y="11204"/>
                  </a:lnTo>
                  <a:lnTo>
                    <a:pt x="147312" y="11413"/>
                  </a:lnTo>
                  <a:lnTo>
                    <a:pt x="147082" y="11622"/>
                  </a:lnTo>
                  <a:lnTo>
                    <a:pt x="146852" y="11824"/>
                  </a:lnTo>
                  <a:lnTo>
                    <a:pt x="146613" y="12026"/>
                  </a:lnTo>
                  <a:lnTo>
                    <a:pt x="146373" y="12220"/>
                  </a:lnTo>
                  <a:lnTo>
                    <a:pt x="146124" y="12414"/>
                  </a:lnTo>
                  <a:lnTo>
                    <a:pt x="145875" y="12601"/>
                  </a:lnTo>
                  <a:lnTo>
                    <a:pt x="145616" y="12787"/>
                  </a:lnTo>
                  <a:lnTo>
                    <a:pt x="145099" y="13153"/>
                  </a:lnTo>
                  <a:lnTo>
                    <a:pt x="144552" y="13504"/>
                  </a:lnTo>
                  <a:lnTo>
                    <a:pt x="143997" y="13848"/>
                  </a:lnTo>
                  <a:lnTo>
                    <a:pt x="143431" y="14177"/>
                  </a:lnTo>
                  <a:lnTo>
                    <a:pt x="142847" y="14490"/>
                  </a:lnTo>
                  <a:lnTo>
                    <a:pt x="142243" y="14797"/>
                  </a:lnTo>
                  <a:lnTo>
                    <a:pt x="141640" y="15095"/>
                  </a:lnTo>
                  <a:lnTo>
                    <a:pt x="141017" y="15379"/>
                  </a:lnTo>
                  <a:lnTo>
                    <a:pt x="140375" y="15648"/>
                  </a:lnTo>
                  <a:lnTo>
                    <a:pt x="139733" y="15910"/>
                  </a:lnTo>
                  <a:lnTo>
                    <a:pt x="139072" y="16163"/>
                  </a:lnTo>
                  <a:lnTo>
                    <a:pt x="138401" y="16402"/>
                  </a:lnTo>
                  <a:lnTo>
                    <a:pt x="137730" y="16634"/>
                  </a:lnTo>
                  <a:lnTo>
                    <a:pt x="137040" y="16858"/>
                  </a:lnTo>
                  <a:lnTo>
                    <a:pt x="136341" y="17067"/>
                  </a:lnTo>
                  <a:lnTo>
                    <a:pt x="135641" y="17269"/>
                  </a:lnTo>
                  <a:lnTo>
                    <a:pt x="134932" y="17463"/>
                  </a:lnTo>
                  <a:lnTo>
                    <a:pt x="134214" y="17650"/>
                  </a:lnTo>
                  <a:lnTo>
                    <a:pt x="133495" y="17822"/>
                  </a:lnTo>
                  <a:lnTo>
                    <a:pt x="132757" y="17986"/>
                  </a:lnTo>
                  <a:lnTo>
                    <a:pt x="132029" y="18143"/>
                  </a:lnTo>
                  <a:lnTo>
                    <a:pt x="131291" y="18292"/>
                  </a:lnTo>
                  <a:lnTo>
                    <a:pt x="130553" y="18427"/>
                  </a:lnTo>
                  <a:lnTo>
                    <a:pt x="129806" y="18561"/>
                  </a:lnTo>
                  <a:lnTo>
                    <a:pt x="129059" y="18681"/>
                  </a:lnTo>
                  <a:lnTo>
                    <a:pt x="128311" y="18800"/>
                  </a:lnTo>
                  <a:lnTo>
                    <a:pt x="127554" y="18905"/>
                  </a:lnTo>
                  <a:lnTo>
                    <a:pt x="126807" y="19002"/>
                  </a:lnTo>
                  <a:lnTo>
                    <a:pt x="126050" y="19091"/>
                  </a:lnTo>
                  <a:lnTo>
                    <a:pt x="125302" y="19181"/>
                  </a:lnTo>
                  <a:lnTo>
                    <a:pt x="124545" y="19256"/>
                  </a:lnTo>
                  <a:lnTo>
                    <a:pt x="123798" y="19330"/>
                  </a:lnTo>
                  <a:lnTo>
                    <a:pt x="123051" y="19390"/>
                  </a:lnTo>
                  <a:lnTo>
                    <a:pt x="122313" y="19450"/>
                  </a:lnTo>
                  <a:lnTo>
                    <a:pt x="121566" y="19502"/>
                  </a:lnTo>
                  <a:lnTo>
                    <a:pt x="120828" y="19540"/>
                  </a:lnTo>
                  <a:lnTo>
                    <a:pt x="120099" y="19584"/>
                  </a:lnTo>
                  <a:lnTo>
                    <a:pt x="119371" y="19614"/>
                  </a:lnTo>
                  <a:lnTo>
                    <a:pt x="118653" y="19644"/>
                  </a:lnTo>
                  <a:lnTo>
                    <a:pt x="117934" y="19659"/>
                  </a:lnTo>
                  <a:lnTo>
                    <a:pt x="117225" y="19674"/>
                  </a:lnTo>
                  <a:lnTo>
                    <a:pt x="116525" y="19689"/>
                  </a:lnTo>
                  <a:lnTo>
                    <a:pt x="115826" y="19696"/>
                  </a:lnTo>
                  <a:lnTo>
                    <a:pt x="115146" y="19696"/>
                  </a:lnTo>
                  <a:lnTo>
                    <a:pt x="114465" y="19689"/>
                  </a:lnTo>
                  <a:lnTo>
                    <a:pt x="113804" y="19681"/>
                  </a:lnTo>
                  <a:lnTo>
                    <a:pt x="113095" y="19667"/>
                  </a:lnTo>
                  <a:lnTo>
                    <a:pt x="112396" y="19637"/>
                  </a:lnTo>
                  <a:lnTo>
                    <a:pt x="111696" y="19607"/>
                  </a:lnTo>
                  <a:lnTo>
                    <a:pt x="110997" y="19569"/>
                  </a:lnTo>
                  <a:lnTo>
                    <a:pt x="110307" y="19525"/>
                  </a:lnTo>
                  <a:lnTo>
                    <a:pt x="109617" y="19465"/>
                  </a:lnTo>
                  <a:lnTo>
                    <a:pt x="108937" y="19405"/>
                  </a:lnTo>
                  <a:lnTo>
                    <a:pt x="108256" y="19338"/>
                  </a:lnTo>
                  <a:lnTo>
                    <a:pt x="107586" y="19256"/>
                  </a:lnTo>
                  <a:lnTo>
                    <a:pt x="106915" y="19174"/>
                  </a:lnTo>
                  <a:lnTo>
                    <a:pt x="106254" y="19084"/>
                  </a:lnTo>
                  <a:lnTo>
                    <a:pt x="105592" y="18979"/>
                  </a:lnTo>
                  <a:lnTo>
                    <a:pt x="104941" y="18875"/>
                  </a:lnTo>
                  <a:lnTo>
                    <a:pt x="104289" y="18755"/>
                  </a:lnTo>
                  <a:lnTo>
                    <a:pt x="103657" y="18636"/>
                  </a:lnTo>
                  <a:lnTo>
                    <a:pt x="103015" y="18501"/>
                  </a:lnTo>
                  <a:lnTo>
                    <a:pt x="102383" y="18359"/>
                  </a:lnTo>
                  <a:lnTo>
                    <a:pt x="101760" y="18218"/>
                  </a:lnTo>
                  <a:lnTo>
                    <a:pt x="101147" y="18061"/>
                  </a:lnTo>
                  <a:lnTo>
                    <a:pt x="100533" y="17896"/>
                  </a:lnTo>
                  <a:lnTo>
                    <a:pt x="99930" y="17725"/>
                  </a:lnTo>
                  <a:lnTo>
                    <a:pt x="99326" y="17545"/>
                  </a:lnTo>
                  <a:lnTo>
                    <a:pt x="98732" y="17359"/>
                  </a:lnTo>
                  <a:lnTo>
                    <a:pt x="98147" y="17164"/>
                  </a:lnTo>
                  <a:lnTo>
                    <a:pt x="97572" y="16963"/>
                  </a:lnTo>
                  <a:lnTo>
                    <a:pt x="96998" y="16754"/>
                  </a:lnTo>
                  <a:lnTo>
                    <a:pt x="96432" y="16537"/>
                  </a:lnTo>
                  <a:lnTo>
                    <a:pt x="95876" y="16305"/>
                  </a:lnTo>
                  <a:lnTo>
                    <a:pt x="95330" y="16074"/>
                  </a:lnTo>
                  <a:lnTo>
                    <a:pt x="94784" y="15827"/>
                  </a:lnTo>
                  <a:lnTo>
                    <a:pt x="94248" y="15581"/>
                  </a:lnTo>
                  <a:lnTo>
                    <a:pt x="93721" y="15319"/>
                  </a:lnTo>
                  <a:lnTo>
                    <a:pt x="93203" y="15051"/>
                  </a:lnTo>
                  <a:lnTo>
                    <a:pt x="92695" y="14782"/>
                  </a:lnTo>
                  <a:lnTo>
                    <a:pt x="92197" y="14498"/>
                  </a:lnTo>
                  <a:lnTo>
                    <a:pt x="91699" y="14207"/>
                  </a:lnTo>
                  <a:lnTo>
                    <a:pt x="91210" y="13900"/>
                  </a:lnTo>
                  <a:lnTo>
                    <a:pt x="90741" y="13594"/>
                  </a:lnTo>
                  <a:lnTo>
                    <a:pt x="90271" y="13280"/>
                  </a:lnTo>
                  <a:lnTo>
                    <a:pt x="89811" y="12952"/>
                  </a:lnTo>
                  <a:lnTo>
                    <a:pt x="89361" y="12623"/>
                  </a:lnTo>
                  <a:lnTo>
                    <a:pt x="88920" y="12279"/>
                  </a:lnTo>
                  <a:lnTo>
                    <a:pt x="88489" y="11928"/>
                  </a:lnTo>
                  <a:lnTo>
                    <a:pt x="88067" y="11570"/>
                  </a:lnTo>
                  <a:lnTo>
                    <a:pt x="87646" y="11204"/>
                  </a:lnTo>
                  <a:lnTo>
                    <a:pt x="87243" y="10830"/>
                  </a:lnTo>
                  <a:lnTo>
                    <a:pt x="86850" y="10442"/>
                  </a:lnTo>
                  <a:lnTo>
                    <a:pt x="86467" y="10054"/>
                  </a:lnTo>
                  <a:lnTo>
                    <a:pt x="86093" y="9650"/>
                  </a:lnTo>
                  <a:lnTo>
                    <a:pt x="85729" y="9239"/>
                  </a:lnTo>
                  <a:lnTo>
                    <a:pt x="85384" y="8821"/>
                  </a:lnTo>
                  <a:lnTo>
                    <a:pt x="85039" y="8395"/>
                  </a:lnTo>
                  <a:lnTo>
                    <a:pt x="84704" y="7962"/>
                  </a:lnTo>
                  <a:lnTo>
                    <a:pt x="84388" y="7522"/>
                  </a:lnTo>
                  <a:lnTo>
                    <a:pt x="84072" y="7066"/>
                  </a:lnTo>
                  <a:lnTo>
                    <a:pt x="83775" y="6610"/>
                  </a:lnTo>
                  <a:lnTo>
                    <a:pt x="83487" y="6140"/>
                  </a:lnTo>
                  <a:lnTo>
                    <a:pt x="83209" y="5662"/>
                  </a:lnTo>
                  <a:lnTo>
                    <a:pt x="82941" y="5176"/>
                  </a:lnTo>
                  <a:lnTo>
                    <a:pt x="82692" y="4676"/>
                  </a:lnTo>
                  <a:lnTo>
                    <a:pt x="82443" y="4175"/>
                  </a:lnTo>
                  <a:lnTo>
                    <a:pt x="82213" y="3660"/>
                  </a:lnTo>
                  <a:lnTo>
                    <a:pt x="81992" y="3137"/>
                  </a:lnTo>
                  <a:lnTo>
                    <a:pt x="81791" y="2607"/>
                  </a:lnTo>
                  <a:close/>
                  <a:moveTo>
                    <a:pt x="247175" y="4877"/>
                  </a:moveTo>
                  <a:lnTo>
                    <a:pt x="246763" y="5303"/>
                  </a:lnTo>
                  <a:lnTo>
                    <a:pt x="246341" y="5721"/>
                  </a:lnTo>
                  <a:lnTo>
                    <a:pt x="245910" y="6140"/>
                  </a:lnTo>
                  <a:lnTo>
                    <a:pt x="245469" y="6543"/>
                  </a:lnTo>
                  <a:lnTo>
                    <a:pt x="245028" y="6954"/>
                  </a:lnTo>
                  <a:lnTo>
                    <a:pt x="244578" y="7350"/>
                  </a:lnTo>
                  <a:lnTo>
                    <a:pt x="244118" y="7746"/>
                  </a:lnTo>
                  <a:lnTo>
                    <a:pt x="243648" y="8141"/>
                  </a:lnTo>
                  <a:lnTo>
                    <a:pt x="243179" y="8522"/>
                  </a:lnTo>
                  <a:lnTo>
                    <a:pt x="242700" y="8903"/>
                  </a:lnTo>
                  <a:lnTo>
                    <a:pt x="242211" y="9277"/>
                  </a:lnTo>
                  <a:lnTo>
                    <a:pt x="241722" y="9650"/>
                  </a:lnTo>
                  <a:lnTo>
                    <a:pt x="241215" y="10016"/>
                  </a:lnTo>
                  <a:lnTo>
                    <a:pt x="240716" y="10375"/>
                  </a:lnTo>
                  <a:lnTo>
                    <a:pt x="240199" y="10726"/>
                  </a:lnTo>
                  <a:lnTo>
                    <a:pt x="239682" y="11077"/>
                  </a:lnTo>
                  <a:lnTo>
                    <a:pt x="239164" y="11420"/>
                  </a:lnTo>
                  <a:lnTo>
                    <a:pt x="238628" y="11757"/>
                  </a:lnTo>
                  <a:lnTo>
                    <a:pt x="238091" y="12085"/>
                  </a:lnTo>
                  <a:lnTo>
                    <a:pt x="237554" y="12414"/>
                  </a:lnTo>
                  <a:lnTo>
                    <a:pt x="237008" y="12735"/>
                  </a:lnTo>
                  <a:lnTo>
                    <a:pt x="236452" y="13049"/>
                  </a:lnTo>
                  <a:lnTo>
                    <a:pt x="235897" y="13363"/>
                  </a:lnTo>
                  <a:lnTo>
                    <a:pt x="235341" y="13669"/>
                  </a:lnTo>
                  <a:lnTo>
                    <a:pt x="234776" y="13968"/>
                  </a:lnTo>
                  <a:lnTo>
                    <a:pt x="234201" y="14259"/>
                  </a:lnTo>
                  <a:lnTo>
                    <a:pt x="233626" y="14543"/>
                  </a:lnTo>
                  <a:lnTo>
                    <a:pt x="233051" y="14826"/>
                  </a:lnTo>
                  <a:lnTo>
                    <a:pt x="232466" y="15095"/>
                  </a:lnTo>
                  <a:lnTo>
                    <a:pt x="231872" y="15364"/>
                  </a:lnTo>
                  <a:lnTo>
                    <a:pt x="231288" y="15633"/>
                  </a:lnTo>
                  <a:lnTo>
                    <a:pt x="230684" y="15887"/>
                  </a:lnTo>
                  <a:lnTo>
                    <a:pt x="230090" y="16134"/>
                  </a:lnTo>
                  <a:lnTo>
                    <a:pt x="229486" y="16380"/>
                  </a:lnTo>
                  <a:lnTo>
                    <a:pt x="228883" y="16619"/>
                  </a:lnTo>
                  <a:lnTo>
                    <a:pt x="228269" y="16851"/>
                  </a:lnTo>
                  <a:lnTo>
                    <a:pt x="227656" y="17075"/>
                  </a:lnTo>
                  <a:lnTo>
                    <a:pt x="227033" y="17291"/>
                  </a:lnTo>
                  <a:lnTo>
                    <a:pt x="226420" y="17508"/>
                  </a:lnTo>
                  <a:lnTo>
                    <a:pt x="225797" y="17710"/>
                  </a:lnTo>
                  <a:lnTo>
                    <a:pt x="225175" y="17911"/>
                  </a:lnTo>
                  <a:lnTo>
                    <a:pt x="224542" y="18105"/>
                  </a:lnTo>
                  <a:lnTo>
                    <a:pt x="223910" y="18292"/>
                  </a:lnTo>
                  <a:lnTo>
                    <a:pt x="223277" y="18471"/>
                  </a:lnTo>
                  <a:lnTo>
                    <a:pt x="222645" y="18643"/>
                  </a:lnTo>
                  <a:lnTo>
                    <a:pt x="222013" y="18808"/>
                  </a:lnTo>
                  <a:lnTo>
                    <a:pt x="221371" y="18972"/>
                  </a:lnTo>
                  <a:lnTo>
                    <a:pt x="220729" y="19121"/>
                  </a:lnTo>
                  <a:lnTo>
                    <a:pt x="220087" y="19271"/>
                  </a:lnTo>
                  <a:lnTo>
                    <a:pt x="219445" y="19405"/>
                  </a:lnTo>
                  <a:lnTo>
                    <a:pt x="218803" y="19540"/>
                  </a:lnTo>
                  <a:lnTo>
                    <a:pt x="218161" y="19667"/>
                  </a:lnTo>
                  <a:lnTo>
                    <a:pt x="217509" y="19779"/>
                  </a:lnTo>
                  <a:lnTo>
                    <a:pt x="216867" y="19891"/>
                  </a:lnTo>
                  <a:lnTo>
                    <a:pt x="216215" y="19995"/>
                  </a:lnTo>
                  <a:lnTo>
                    <a:pt x="215564" y="20092"/>
                  </a:lnTo>
                  <a:lnTo>
                    <a:pt x="214912" y="20182"/>
                  </a:lnTo>
                  <a:lnTo>
                    <a:pt x="214261" y="20264"/>
                  </a:lnTo>
                  <a:lnTo>
                    <a:pt x="213609" y="20339"/>
                  </a:lnTo>
                  <a:lnTo>
                    <a:pt x="212967" y="20406"/>
                  </a:lnTo>
                  <a:lnTo>
                    <a:pt x="212316" y="20466"/>
                  </a:lnTo>
                  <a:lnTo>
                    <a:pt x="211664" y="20518"/>
                  </a:lnTo>
                  <a:lnTo>
                    <a:pt x="211012" y="20563"/>
                  </a:lnTo>
                  <a:lnTo>
                    <a:pt x="210361" y="20593"/>
                  </a:lnTo>
                  <a:lnTo>
                    <a:pt x="209709" y="20623"/>
                  </a:lnTo>
                  <a:lnTo>
                    <a:pt x="209058" y="20645"/>
                  </a:lnTo>
                  <a:lnTo>
                    <a:pt x="208416" y="20660"/>
                  </a:lnTo>
                  <a:lnTo>
                    <a:pt x="207764" y="20667"/>
                  </a:lnTo>
                  <a:lnTo>
                    <a:pt x="207122" y="20667"/>
                  </a:lnTo>
                  <a:lnTo>
                    <a:pt x="206471" y="20660"/>
                  </a:lnTo>
                  <a:lnTo>
                    <a:pt x="205829" y="20638"/>
                  </a:lnTo>
                  <a:lnTo>
                    <a:pt x="205187" y="20615"/>
                  </a:lnTo>
                  <a:lnTo>
                    <a:pt x="204545" y="20578"/>
                  </a:lnTo>
                  <a:lnTo>
                    <a:pt x="203912" y="20540"/>
                  </a:lnTo>
                  <a:lnTo>
                    <a:pt x="203270" y="20488"/>
                  </a:lnTo>
                  <a:lnTo>
                    <a:pt x="202638" y="20436"/>
                  </a:lnTo>
                  <a:lnTo>
                    <a:pt x="202006" y="20369"/>
                  </a:lnTo>
                  <a:lnTo>
                    <a:pt x="201373" y="20294"/>
                  </a:lnTo>
                  <a:lnTo>
                    <a:pt x="200741" y="20212"/>
                  </a:lnTo>
                  <a:lnTo>
                    <a:pt x="200118" y="20122"/>
                  </a:lnTo>
                  <a:lnTo>
                    <a:pt x="199495" y="20018"/>
                  </a:lnTo>
                  <a:lnTo>
                    <a:pt x="198872" y="19913"/>
                  </a:lnTo>
                  <a:lnTo>
                    <a:pt x="198259" y="19801"/>
                  </a:lnTo>
                  <a:lnTo>
                    <a:pt x="197636" y="19674"/>
                  </a:lnTo>
                  <a:lnTo>
                    <a:pt x="197033" y="19540"/>
                  </a:lnTo>
                  <a:lnTo>
                    <a:pt x="196419" y="19398"/>
                  </a:lnTo>
                  <a:lnTo>
                    <a:pt x="195816" y="19248"/>
                  </a:lnTo>
                  <a:lnTo>
                    <a:pt x="195212" y="19091"/>
                  </a:lnTo>
                  <a:lnTo>
                    <a:pt x="194618" y="18927"/>
                  </a:lnTo>
                  <a:lnTo>
                    <a:pt x="194024" y="18748"/>
                  </a:lnTo>
                  <a:lnTo>
                    <a:pt x="193430" y="18561"/>
                  </a:lnTo>
                  <a:lnTo>
                    <a:pt x="192845" y="18367"/>
                  </a:lnTo>
                  <a:lnTo>
                    <a:pt x="192270" y="18165"/>
                  </a:lnTo>
                  <a:lnTo>
                    <a:pt x="191686" y="17956"/>
                  </a:lnTo>
                  <a:lnTo>
                    <a:pt x="191120" y="17732"/>
                  </a:lnTo>
                  <a:lnTo>
                    <a:pt x="190546" y="17508"/>
                  </a:lnTo>
                  <a:lnTo>
                    <a:pt x="189980" y="17269"/>
                  </a:lnTo>
                  <a:lnTo>
                    <a:pt x="189424" y="17022"/>
                  </a:lnTo>
                  <a:lnTo>
                    <a:pt x="188869" y="16761"/>
                  </a:lnTo>
                  <a:lnTo>
                    <a:pt x="188323" y="16500"/>
                  </a:lnTo>
                  <a:lnTo>
                    <a:pt x="187786" y="16223"/>
                  </a:lnTo>
                  <a:lnTo>
                    <a:pt x="187240" y="15939"/>
                  </a:lnTo>
                  <a:lnTo>
                    <a:pt x="186713" y="15641"/>
                  </a:lnTo>
                  <a:lnTo>
                    <a:pt x="186186" y="15342"/>
                  </a:lnTo>
                  <a:lnTo>
                    <a:pt x="185668" y="15028"/>
                  </a:lnTo>
                  <a:lnTo>
                    <a:pt x="185151" y="14699"/>
                  </a:lnTo>
                  <a:lnTo>
                    <a:pt x="184643" y="14371"/>
                  </a:lnTo>
                  <a:lnTo>
                    <a:pt x="184145" y="14027"/>
                  </a:lnTo>
                  <a:lnTo>
                    <a:pt x="183647" y="13676"/>
                  </a:lnTo>
                  <a:lnTo>
                    <a:pt x="183158" y="13318"/>
                  </a:lnTo>
                  <a:lnTo>
                    <a:pt x="182669" y="12944"/>
                  </a:lnTo>
                  <a:lnTo>
                    <a:pt x="182200" y="12563"/>
                  </a:lnTo>
                  <a:lnTo>
                    <a:pt x="181730" y="12175"/>
                  </a:lnTo>
                  <a:lnTo>
                    <a:pt x="181270" y="11779"/>
                  </a:lnTo>
                  <a:lnTo>
                    <a:pt x="180810" y="11368"/>
                  </a:lnTo>
                  <a:lnTo>
                    <a:pt x="180360" y="10942"/>
                  </a:lnTo>
                  <a:lnTo>
                    <a:pt x="179919" y="10517"/>
                  </a:lnTo>
                  <a:lnTo>
                    <a:pt x="179488" y="10076"/>
                  </a:lnTo>
                  <a:lnTo>
                    <a:pt x="179066" y="9628"/>
                  </a:lnTo>
                  <a:lnTo>
                    <a:pt x="178645" y="9165"/>
                  </a:lnTo>
                  <a:lnTo>
                    <a:pt x="178242" y="8694"/>
                  </a:lnTo>
                  <a:lnTo>
                    <a:pt x="177840" y="8216"/>
                  </a:lnTo>
                  <a:lnTo>
                    <a:pt x="177447" y="7723"/>
                  </a:lnTo>
                  <a:lnTo>
                    <a:pt x="177064" y="7223"/>
                  </a:lnTo>
                  <a:lnTo>
                    <a:pt x="176690" y="6707"/>
                  </a:lnTo>
                  <a:lnTo>
                    <a:pt x="176316" y="6192"/>
                  </a:lnTo>
                  <a:lnTo>
                    <a:pt x="175962" y="5654"/>
                  </a:lnTo>
                  <a:lnTo>
                    <a:pt x="175607" y="5116"/>
                  </a:lnTo>
                  <a:lnTo>
                    <a:pt x="177811" y="5228"/>
                  </a:lnTo>
                  <a:lnTo>
                    <a:pt x="180025" y="5333"/>
                  </a:lnTo>
                  <a:lnTo>
                    <a:pt x="182238" y="5430"/>
                  </a:lnTo>
                  <a:lnTo>
                    <a:pt x="184461" y="5520"/>
                  </a:lnTo>
                  <a:lnTo>
                    <a:pt x="186684" y="5594"/>
                  </a:lnTo>
                  <a:lnTo>
                    <a:pt x="188917" y="5662"/>
                  </a:lnTo>
                  <a:lnTo>
                    <a:pt x="191159" y="5714"/>
                  </a:lnTo>
                  <a:lnTo>
                    <a:pt x="193391" y="5766"/>
                  </a:lnTo>
                  <a:lnTo>
                    <a:pt x="195643" y="5804"/>
                  </a:lnTo>
                  <a:lnTo>
                    <a:pt x="197885" y="5833"/>
                  </a:lnTo>
                  <a:lnTo>
                    <a:pt x="200137" y="5856"/>
                  </a:lnTo>
                  <a:lnTo>
                    <a:pt x="202389" y="5871"/>
                  </a:lnTo>
                  <a:lnTo>
                    <a:pt x="206892" y="5871"/>
                  </a:lnTo>
                  <a:lnTo>
                    <a:pt x="209144" y="5863"/>
                  </a:lnTo>
                  <a:lnTo>
                    <a:pt x="211405" y="5848"/>
                  </a:lnTo>
                  <a:lnTo>
                    <a:pt x="213657" y="5826"/>
                  </a:lnTo>
                  <a:lnTo>
                    <a:pt x="215909" y="5796"/>
                  </a:lnTo>
                  <a:lnTo>
                    <a:pt x="218161" y="5759"/>
                  </a:lnTo>
                  <a:lnTo>
                    <a:pt x="220412" y="5721"/>
                  </a:lnTo>
                  <a:lnTo>
                    <a:pt x="222664" y="5677"/>
                  </a:lnTo>
                  <a:lnTo>
                    <a:pt x="224916" y="5624"/>
                  </a:lnTo>
                  <a:lnTo>
                    <a:pt x="227158" y="5565"/>
                  </a:lnTo>
                  <a:lnTo>
                    <a:pt x="229400" y="5505"/>
                  </a:lnTo>
                  <a:lnTo>
                    <a:pt x="233875" y="5370"/>
                  </a:lnTo>
                  <a:lnTo>
                    <a:pt x="238330" y="5221"/>
                  </a:lnTo>
                  <a:lnTo>
                    <a:pt x="242767" y="5057"/>
                  </a:lnTo>
                  <a:lnTo>
                    <a:pt x="247175" y="4877"/>
                  </a:lnTo>
                  <a:close/>
                  <a:moveTo>
                    <a:pt x="31007" y="29100"/>
                  </a:moveTo>
                  <a:lnTo>
                    <a:pt x="31170" y="29108"/>
                  </a:lnTo>
                  <a:lnTo>
                    <a:pt x="31342" y="29123"/>
                  </a:lnTo>
                  <a:lnTo>
                    <a:pt x="31505" y="29145"/>
                  </a:lnTo>
                  <a:lnTo>
                    <a:pt x="31668" y="29182"/>
                  </a:lnTo>
                  <a:lnTo>
                    <a:pt x="31831" y="29220"/>
                  </a:lnTo>
                  <a:lnTo>
                    <a:pt x="31984" y="29272"/>
                  </a:lnTo>
                  <a:lnTo>
                    <a:pt x="32138" y="29324"/>
                  </a:lnTo>
                  <a:lnTo>
                    <a:pt x="32281" y="29384"/>
                  </a:lnTo>
                  <a:lnTo>
                    <a:pt x="32425" y="29451"/>
                  </a:lnTo>
                  <a:lnTo>
                    <a:pt x="32569" y="29526"/>
                  </a:lnTo>
                  <a:lnTo>
                    <a:pt x="32703" y="29608"/>
                  </a:lnTo>
                  <a:lnTo>
                    <a:pt x="32828" y="29690"/>
                  </a:lnTo>
                  <a:lnTo>
                    <a:pt x="32952" y="29780"/>
                  </a:lnTo>
                  <a:lnTo>
                    <a:pt x="33077" y="29877"/>
                  </a:lnTo>
                  <a:lnTo>
                    <a:pt x="33192" y="29974"/>
                  </a:lnTo>
                  <a:lnTo>
                    <a:pt x="33307" y="30079"/>
                  </a:lnTo>
                  <a:lnTo>
                    <a:pt x="33403" y="30183"/>
                  </a:lnTo>
                  <a:lnTo>
                    <a:pt x="33508" y="30295"/>
                  </a:lnTo>
                  <a:lnTo>
                    <a:pt x="33594" y="30407"/>
                  </a:lnTo>
                  <a:lnTo>
                    <a:pt x="33680" y="30527"/>
                  </a:lnTo>
                  <a:lnTo>
                    <a:pt x="33757" y="30646"/>
                  </a:lnTo>
                  <a:lnTo>
                    <a:pt x="33834" y="30766"/>
                  </a:lnTo>
                  <a:lnTo>
                    <a:pt x="33901" y="30893"/>
                  </a:lnTo>
                  <a:lnTo>
                    <a:pt x="33958" y="31020"/>
                  </a:lnTo>
                  <a:lnTo>
                    <a:pt x="34006" y="31139"/>
                  </a:lnTo>
                  <a:lnTo>
                    <a:pt x="34054" y="31274"/>
                  </a:lnTo>
                  <a:lnTo>
                    <a:pt x="34092" y="31401"/>
                  </a:lnTo>
                  <a:lnTo>
                    <a:pt x="34112" y="31528"/>
                  </a:lnTo>
                  <a:lnTo>
                    <a:pt x="34131" y="31655"/>
                  </a:lnTo>
                  <a:lnTo>
                    <a:pt x="34140" y="31782"/>
                  </a:lnTo>
                  <a:lnTo>
                    <a:pt x="34150" y="31909"/>
                  </a:lnTo>
                  <a:lnTo>
                    <a:pt x="34140" y="32036"/>
                  </a:lnTo>
                  <a:lnTo>
                    <a:pt x="34131" y="32155"/>
                  </a:lnTo>
                  <a:lnTo>
                    <a:pt x="34102" y="32394"/>
                  </a:lnTo>
                  <a:lnTo>
                    <a:pt x="34045" y="32626"/>
                  </a:lnTo>
                  <a:lnTo>
                    <a:pt x="33968" y="32850"/>
                  </a:lnTo>
                  <a:lnTo>
                    <a:pt x="33882" y="33074"/>
                  </a:lnTo>
                  <a:lnTo>
                    <a:pt x="33786" y="33298"/>
                  </a:lnTo>
                  <a:lnTo>
                    <a:pt x="33680" y="33515"/>
                  </a:lnTo>
                  <a:lnTo>
                    <a:pt x="33450" y="33948"/>
                  </a:lnTo>
                  <a:lnTo>
                    <a:pt x="33230" y="34381"/>
                  </a:lnTo>
                  <a:lnTo>
                    <a:pt x="33125" y="34598"/>
                  </a:lnTo>
                  <a:lnTo>
                    <a:pt x="33029" y="34822"/>
                  </a:lnTo>
                  <a:lnTo>
                    <a:pt x="32943" y="35046"/>
                  </a:lnTo>
                  <a:lnTo>
                    <a:pt x="32876" y="35277"/>
                  </a:lnTo>
                  <a:lnTo>
                    <a:pt x="32281" y="35076"/>
                  </a:lnTo>
                  <a:lnTo>
                    <a:pt x="31678" y="34881"/>
                  </a:lnTo>
                  <a:lnTo>
                    <a:pt x="31074" y="34695"/>
                  </a:lnTo>
                  <a:lnTo>
                    <a:pt x="30470" y="34523"/>
                  </a:lnTo>
                  <a:lnTo>
                    <a:pt x="29848" y="34366"/>
                  </a:lnTo>
                  <a:lnTo>
                    <a:pt x="29234" y="34224"/>
                  </a:lnTo>
                  <a:lnTo>
                    <a:pt x="28602" y="34090"/>
                  </a:lnTo>
                  <a:lnTo>
                    <a:pt x="27979" y="33970"/>
                  </a:lnTo>
                  <a:lnTo>
                    <a:pt x="27950" y="33597"/>
                  </a:lnTo>
                  <a:lnTo>
                    <a:pt x="27922" y="33216"/>
                  </a:lnTo>
                  <a:lnTo>
                    <a:pt x="27912" y="32835"/>
                  </a:lnTo>
                  <a:lnTo>
                    <a:pt x="27912" y="32446"/>
                  </a:lnTo>
                  <a:lnTo>
                    <a:pt x="27941" y="32058"/>
                  </a:lnTo>
                  <a:lnTo>
                    <a:pt x="27960" y="31871"/>
                  </a:lnTo>
                  <a:lnTo>
                    <a:pt x="27979" y="31685"/>
                  </a:lnTo>
                  <a:lnTo>
                    <a:pt x="28017" y="31498"/>
                  </a:lnTo>
                  <a:lnTo>
                    <a:pt x="28056" y="31319"/>
                  </a:lnTo>
                  <a:lnTo>
                    <a:pt x="28104" y="31139"/>
                  </a:lnTo>
                  <a:lnTo>
                    <a:pt x="28161" y="30960"/>
                  </a:lnTo>
                  <a:lnTo>
                    <a:pt x="28219" y="30796"/>
                  </a:lnTo>
                  <a:lnTo>
                    <a:pt x="28295" y="30624"/>
                  </a:lnTo>
                  <a:lnTo>
                    <a:pt x="28372" y="30467"/>
                  </a:lnTo>
                  <a:lnTo>
                    <a:pt x="28468" y="30318"/>
                  </a:lnTo>
                  <a:lnTo>
                    <a:pt x="28564" y="30168"/>
                  </a:lnTo>
                  <a:lnTo>
                    <a:pt x="28679" y="30026"/>
                  </a:lnTo>
                  <a:lnTo>
                    <a:pt x="28803" y="29899"/>
                  </a:lnTo>
                  <a:lnTo>
                    <a:pt x="28937" y="29772"/>
                  </a:lnTo>
                  <a:lnTo>
                    <a:pt x="29081" y="29660"/>
                  </a:lnTo>
                  <a:lnTo>
                    <a:pt x="29244" y="29548"/>
                  </a:lnTo>
                  <a:lnTo>
                    <a:pt x="29416" y="29451"/>
                  </a:lnTo>
                  <a:lnTo>
                    <a:pt x="29599" y="29369"/>
                  </a:lnTo>
                  <a:lnTo>
                    <a:pt x="29800" y="29287"/>
                  </a:lnTo>
                  <a:lnTo>
                    <a:pt x="30011" y="29227"/>
                  </a:lnTo>
                  <a:lnTo>
                    <a:pt x="30240" y="29167"/>
                  </a:lnTo>
                  <a:lnTo>
                    <a:pt x="30480" y="29130"/>
                  </a:lnTo>
                  <a:lnTo>
                    <a:pt x="30653" y="29108"/>
                  </a:lnTo>
                  <a:lnTo>
                    <a:pt x="30835" y="29100"/>
                  </a:lnTo>
                  <a:close/>
                  <a:moveTo>
                    <a:pt x="10875" y="29526"/>
                  </a:moveTo>
                  <a:lnTo>
                    <a:pt x="11153" y="29533"/>
                  </a:lnTo>
                  <a:lnTo>
                    <a:pt x="11422" y="29556"/>
                  </a:lnTo>
                  <a:lnTo>
                    <a:pt x="11680" y="29586"/>
                  </a:lnTo>
                  <a:lnTo>
                    <a:pt x="11929" y="29623"/>
                  </a:lnTo>
                  <a:lnTo>
                    <a:pt x="12179" y="29675"/>
                  </a:lnTo>
                  <a:lnTo>
                    <a:pt x="12409" y="29743"/>
                  </a:lnTo>
                  <a:lnTo>
                    <a:pt x="12629" y="29825"/>
                  </a:lnTo>
                  <a:lnTo>
                    <a:pt x="12840" y="29914"/>
                  </a:lnTo>
                  <a:lnTo>
                    <a:pt x="12936" y="29967"/>
                  </a:lnTo>
                  <a:lnTo>
                    <a:pt x="13031" y="30026"/>
                  </a:lnTo>
                  <a:lnTo>
                    <a:pt x="13118" y="30086"/>
                  </a:lnTo>
                  <a:lnTo>
                    <a:pt x="13213" y="30146"/>
                  </a:lnTo>
                  <a:lnTo>
                    <a:pt x="13290" y="30213"/>
                  </a:lnTo>
                  <a:lnTo>
                    <a:pt x="13376" y="30288"/>
                  </a:lnTo>
                  <a:lnTo>
                    <a:pt x="13443" y="30363"/>
                  </a:lnTo>
                  <a:lnTo>
                    <a:pt x="13520" y="30445"/>
                  </a:lnTo>
                  <a:lnTo>
                    <a:pt x="13587" y="30527"/>
                  </a:lnTo>
                  <a:lnTo>
                    <a:pt x="13645" y="30616"/>
                  </a:lnTo>
                  <a:lnTo>
                    <a:pt x="13702" y="30714"/>
                  </a:lnTo>
                  <a:lnTo>
                    <a:pt x="13760" y="30811"/>
                  </a:lnTo>
                  <a:lnTo>
                    <a:pt x="13808" y="30915"/>
                  </a:lnTo>
                  <a:lnTo>
                    <a:pt x="13846" y="31027"/>
                  </a:lnTo>
                  <a:lnTo>
                    <a:pt x="13884" y="31139"/>
                  </a:lnTo>
                  <a:lnTo>
                    <a:pt x="13913" y="31251"/>
                  </a:lnTo>
                  <a:lnTo>
                    <a:pt x="13942" y="31378"/>
                  </a:lnTo>
                  <a:lnTo>
                    <a:pt x="13961" y="31505"/>
                  </a:lnTo>
                  <a:lnTo>
                    <a:pt x="13990" y="31707"/>
                  </a:lnTo>
                  <a:lnTo>
                    <a:pt x="13999" y="31909"/>
                  </a:lnTo>
                  <a:lnTo>
                    <a:pt x="14009" y="32110"/>
                  </a:lnTo>
                  <a:lnTo>
                    <a:pt x="13999" y="32312"/>
                  </a:lnTo>
                  <a:lnTo>
                    <a:pt x="13970" y="32700"/>
                  </a:lnTo>
                  <a:lnTo>
                    <a:pt x="13932" y="33089"/>
                  </a:lnTo>
                  <a:lnTo>
                    <a:pt x="13894" y="33462"/>
                  </a:lnTo>
                  <a:lnTo>
                    <a:pt x="13875" y="33836"/>
                  </a:lnTo>
                  <a:lnTo>
                    <a:pt x="13865" y="34022"/>
                  </a:lnTo>
                  <a:lnTo>
                    <a:pt x="13875" y="34202"/>
                  </a:lnTo>
                  <a:lnTo>
                    <a:pt x="13884" y="34388"/>
                  </a:lnTo>
                  <a:lnTo>
                    <a:pt x="13913" y="34568"/>
                  </a:lnTo>
                  <a:lnTo>
                    <a:pt x="13511" y="34687"/>
                  </a:lnTo>
                  <a:lnTo>
                    <a:pt x="13108" y="34807"/>
                  </a:lnTo>
                  <a:lnTo>
                    <a:pt x="12715" y="34934"/>
                  </a:lnTo>
                  <a:lnTo>
                    <a:pt x="12332" y="35068"/>
                  </a:lnTo>
                  <a:lnTo>
                    <a:pt x="11939" y="35203"/>
                  </a:lnTo>
                  <a:lnTo>
                    <a:pt x="11565" y="35352"/>
                  </a:lnTo>
                  <a:lnTo>
                    <a:pt x="11182" y="35501"/>
                  </a:lnTo>
                  <a:lnTo>
                    <a:pt x="10808" y="35651"/>
                  </a:lnTo>
                  <a:lnTo>
                    <a:pt x="10444" y="35815"/>
                  </a:lnTo>
                  <a:lnTo>
                    <a:pt x="10080" y="35979"/>
                  </a:lnTo>
                  <a:lnTo>
                    <a:pt x="9716" y="36151"/>
                  </a:lnTo>
                  <a:lnTo>
                    <a:pt x="9362" y="36323"/>
                  </a:lnTo>
                  <a:lnTo>
                    <a:pt x="9017" y="36502"/>
                  </a:lnTo>
                  <a:lnTo>
                    <a:pt x="8672" y="36689"/>
                  </a:lnTo>
                  <a:lnTo>
                    <a:pt x="8336" y="36883"/>
                  </a:lnTo>
                  <a:lnTo>
                    <a:pt x="8001" y="37077"/>
                  </a:lnTo>
                  <a:lnTo>
                    <a:pt x="7857" y="36211"/>
                  </a:lnTo>
                  <a:lnTo>
                    <a:pt x="7704" y="35345"/>
                  </a:lnTo>
                  <a:lnTo>
                    <a:pt x="7551" y="34486"/>
                  </a:lnTo>
                  <a:lnTo>
                    <a:pt x="7378" y="33627"/>
                  </a:lnTo>
                  <a:lnTo>
                    <a:pt x="7196" y="32775"/>
                  </a:lnTo>
                  <a:lnTo>
                    <a:pt x="7014" y="31916"/>
                  </a:lnTo>
                  <a:lnTo>
                    <a:pt x="6631" y="30198"/>
                  </a:lnTo>
                  <a:lnTo>
                    <a:pt x="7148" y="30064"/>
                  </a:lnTo>
                  <a:lnTo>
                    <a:pt x="7694" y="29929"/>
                  </a:lnTo>
                  <a:lnTo>
                    <a:pt x="8260" y="29810"/>
                  </a:lnTo>
                  <a:lnTo>
                    <a:pt x="8547" y="29758"/>
                  </a:lnTo>
                  <a:lnTo>
                    <a:pt x="8844" y="29705"/>
                  </a:lnTo>
                  <a:lnTo>
                    <a:pt x="9141" y="29660"/>
                  </a:lnTo>
                  <a:lnTo>
                    <a:pt x="9429" y="29616"/>
                  </a:lnTo>
                  <a:lnTo>
                    <a:pt x="9726" y="29586"/>
                  </a:lnTo>
                  <a:lnTo>
                    <a:pt x="10013" y="29556"/>
                  </a:lnTo>
                  <a:lnTo>
                    <a:pt x="10310" y="29541"/>
                  </a:lnTo>
                  <a:lnTo>
                    <a:pt x="10598" y="29526"/>
                  </a:lnTo>
                  <a:close/>
                  <a:moveTo>
                    <a:pt x="328927" y="40543"/>
                  </a:moveTo>
                  <a:lnTo>
                    <a:pt x="329358" y="40551"/>
                  </a:lnTo>
                  <a:lnTo>
                    <a:pt x="329790" y="40573"/>
                  </a:lnTo>
                  <a:lnTo>
                    <a:pt x="330221" y="40610"/>
                  </a:lnTo>
                  <a:lnTo>
                    <a:pt x="330652" y="40655"/>
                  </a:lnTo>
                  <a:lnTo>
                    <a:pt x="331083" y="40722"/>
                  </a:lnTo>
                  <a:lnTo>
                    <a:pt x="331524" y="40805"/>
                  </a:lnTo>
                  <a:lnTo>
                    <a:pt x="331735" y="40857"/>
                  </a:lnTo>
                  <a:lnTo>
                    <a:pt x="331955" y="40909"/>
                  </a:lnTo>
                  <a:lnTo>
                    <a:pt x="332568" y="41088"/>
                  </a:lnTo>
                  <a:lnTo>
                    <a:pt x="332904" y="41200"/>
                  </a:lnTo>
                  <a:lnTo>
                    <a:pt x="333239" y="41320"/>
                  </a:lnTo>
                  <a:lnTo>
                    <a:pt x="333402" y="41387"/>
                  </a:lnTo>
                  <a:lnTo>
                    <a:pt x="333565" y="41454"/>
                  </a:lnTo>
                  <a:lnTo>
                    <a:pt x="333718" y="41522"/>
                  </a:lnTo>
                  <a:lnTo>
                    <a:pt x="333862" y="41596"/>
                  </a:lnTo>
                  <a:lnTo>
                    <a:pt x="334006" y="41678"/>
                  </a:lnTo>
                  <a:lnTo>
                    <a:pt x="334130" y="41761"/>
                  </a:lnTo>
                  <a:lnTo>
                    <a:pt x="334245" y="41850"/>
                  </a:lnTo>
                  <a:lnTo>
                    <a:pt x="334341" y="41940"/>
                  </a:lnTo>
                  <a:lnTo>
                    <a:pt x="334446" y="42044"/>
                  </a:lnTo>
                  <a:lnTo>
                    <a:pt x="334523" y="42142"/>
                  </a:lnTo>
                  <a:lnTo>
                    <a:pt x="334590" y="42231"/>
                  </a:lnTo>
                  <a:lnTo>
                    <a:pt x="334638" y="42321"/>
                  </a:lnTo>
                  <a:lnTo>
                    <a:pt x="334676" y="42403"/>
                  </a:lnTo>
                  <a:lnTo>
                    <a:pt x="334696" y="42478"/>
                  </a:lnTo>
                  <a:lnTo>
                    <a:pt x="334705" y="42552"/>
                  </a:lnTo>
                  <a:lnTo>
                    <a:pt x="334705" y="42627"/>
                  </a:lnTo>
                  <a:lnTo>
                    <a:pt x="334686" y="42702"/>
                  </a:lnTo>
                  <a:lnTo>
                    <a:pt x="334667" y="42784"/>
                  </a:lnTo>
                  <a:lnTo>
                    <a:pt x="334629" y="42866"/>
                  </a:lnTo>
                  <a:lnTo>
                    <a:pt x="334590" y="42956"/>
                  </a:lnTo>
                  <a:lnTo>
                    <a:pt x="334475" y="43157"/>
                  </a:lnTo>
                  <a:lnTo>
                    <a:pt x="334341" y="43396"/>
                  </a:lnTo>
                  <a:lnTo>
                    <a:pt x="334188" y="43665"/>
                  </a:lnTo>
                  <a:lnTo>
                    <a:pt x="334015" y="43934"/>
                  </a:lnTo>
                  <a:lnTo>
                    <a:pt x="333852" y="44203"/>
                  </a:lnTo>
                  <a:lnTo>
                    <a:pt x="333670" y="44464"/>
                  </a:lnTo>
                  <a:lnTo>
                    <a:pt x="333297" y="44980"/>
                  </a:lnTo>
                  <a:lnTo>
                    <a:pt x="332913" y="45495"/>
                  </a:lnTo>
                  <a:lnTo>
                    <a:pt x="332520" y="45996"/>
                  </a:lnTo>
                  <a:lnTo>
                    <a:pt x="332128" y="46504"/>
                  </a:lnTo>
                  <a:lnTo>
                    <a:pt x="331735" y="47004"/>
                  </a:lnTo>
                  <a:lnTo>
                    <a:pt x="331352" y="47504"/>
                  </a:lnTo>
                  <a:lnTo>
                    <a:pt x="330844" y="47280"/>
                  </a:lnTo>
                  <a:lnTo>
                    <a:pt x="330326" y="47064"/>
                  </a:lnTo>
                  <a:lnTo>
                    <a:pt x="329799" y="46862"/>
                  </a:lnTo>
                  <a:lnTo>
                    <a:pt x="329272" y="46668"/>
                  </a:lnTo>
                  <a:lnTo>
                    <a:pt x="328736" y="46489"/>
                  </a:lnTo>
                  <a:lnTo>
                    <a:pt x="328189" y="46317"/>
                  </a:lnTo>
                  <a:lnTo>
                    <a:pt x="327643" y="46160"/>
                  </a:lnTo>
                  <a:lnTo>
                    <a:pt x="327088" y="46011"/>
                  </a:lnTo>
                  <a:lnTo>
                    <a:pt x="327164" y="45309"/>
                  </a:lnTo>
                  <a:lnTo>
                    <a:pt x="327270" y="44614"/>
                  </a:lnTo>
                  <a:lnTo>
                    <a:pt x="327327" y="44270"/>
                  </a:lnTo>
                  <a:lnTo>
                    <a:pt x="327394" y="43927"/>
                  </a:lnTo>
                  <a:lnTo>
                    <a:pt x="327461" y="43583"/>
                  </a:lnTo>
                  <a:lnTo>
                    <a:pt x="327538" y="43240"/>
                  </a:lnTo>
                  <a:lnTo>
                    <a:pt x="327624" y="42896"/>
                  </a:lnTo>
                  <a:lnTo>
                    <a:pt x="327720" y="42552"/>
                  </a:lnTo>
                  <a:lnTo>
                    <a:pt x="327825" y="42216"/>
                  </a:lnTo>
                  <a:lnTo>
                    <a:pt x="327940" y="41880"/>
                  </a:lnTo>
                  <a:lnTo>
                    <a:pt x="328065" y="41544"/>
                  </a:lnTo>
                  <a:lnTo>
                    <a:pt x="328189" y="41208"/>
                  </a:lnTo>
                  <a:lnTo>
                    <a:pt x="328333" y="40879"/>
                  </a:lnTo>
                  <a:lnTo>
                    <a:pt x="328487" y="40543"/>
                  </a:lnTo>
                  <a:close/>
                  <a:moveTo>
                    <a:pt x="48226" y="43083"/>
                  </a:moveTo>
                  <a:lnTo>
                    <a:pt x="48475" y="43090"/>
                  </a:lnTo>
                  <a:lnTo>
                    <a:pt x="48734" y="43105"/>
                  </a:lnTo>
                  <a:lnTo>
                    <a:pt x="48983" y="43120"/>
                  </a:lnTo>
                  <a:lnTo>
                    <a:pt x="49232" y="43150"/>
                  </a:lnTo>
                  <a:lnTo>
                    <a:pt x="49481" y="43187"/>
                  </a:lnTo>
                  <a:lnTo>
                    <a:pt x="49720" y="43232"/>
                  </a:lnTo>
                  <a:lnTo>
                    <a:pt x="49960" y="43284"/>
                  </a:lnTo>
                  <a:lnTo>
                    <a:pt x="50171" y="43352"/>
                  </a:lnTo>
                  <a:lnTo>
                    <a:pt x="50382" y="43426"/>
                  </a:lnTo>
                  <a:lnTo>
                    <a:pt x="50602" y="43523"/>
                  </a:lnTo>
                  <a:lnTo>
                    <a:pt x="50813" y="43635"/>
                  </a:lnTo>
                  <a:lnTo>
                    <a:pt x="51014" y="43762"/>
                  </a:lnTo>
                  <a:lnTo>
                    <a:pt x="51215" y="43904"/>
                  </a:lnTo>
                  <a:lnTo>
                    <a:pt x="51407" y="44054"/>
                  </a:lnTo>
                  <a:lnTo>
                    <a:pt x="51589" y="44211"/>
                  </a:lnTo>
                  <a:lnTo>
                    <a:pt x="51761" y="44382"/>
                  </a:lnTo>
                  <a:lnTo>
                    <a:pt x="51915" y="44554"/>
                  </a:lnTo>
                  <a:lnTo>
                    <a:pt x="52049" y="44733"/>
                  </a:lnTo>
                  <a:lnTo>
                    <a:pt x="52164" y="44920"/>
                  </a:lnTo>
                  <a:lnTo>
                    <a:pt x="52212" y="45010"/>
                  </a:lnTo>
                  <a:lnTo>
                    <a:pt x="52250" y="45107"/>
                  </a:lnTo>
                  <a:lnTo>
                    <a:pt x="52288" y="45196"/>
                  </a:lnTo>
                  <a:lnTo>
                    <a:pt x="52317" y="45294"/>
                  </a:lnTo>
                  <a:lnTo>
                    <a:pt x="52336" y="45383"/>
                  </a:lnTo>
                  <a:lnTo>
                    <a:pt x="52346" y="45480"/>
                  </a:lnTo>
                  <a:lnTo>
                    <a:pt x="52356" y="45570"/>
                  </a:lnTo>
                  <a:lnTo>
                    <a:pt x="52356" y="45667"/>
                  </a:lnTo>
                  <a:lnTo>
                    <a:pt x="52346" y="45772"/>
                  </a:lnTo>
                  <a:lnTo>
                    <a:pt x="52336" y="45876"/>
                  </a:lnTo>
                  <a:lnTo>
                    <a:pt x="52317" y="45973"/>
                  </a:lnTo>
                  <a:lnTo>
                    <a:pt x="52288" y="46063"/>
                  </a:lnTo>
                  <a:lnTo>
                    <a:pt x="52260" y="46160"/>
                  </a:lnTo>
                  <a:lnTo>
                    <a:pt x="52231" y="46242"/>
                  </a:lnTo>
                  <a:lnTo>
                    <a:pt x="52183" y="46324"/>
                  </a:lnTo>
                  <a:lnTo>
                    <a:pt x="52145" y="46406"/>
                  </a:lnTo>
                  <a:lnTo>
                    <a:pt x="52097" y="46489"/>
                  </a:lnTo>
                  <a:lnTo>
                    <a:pt x="52039" y="46563"/>
                  </a:lnTo>
                  <a:lnTo>
                    <a:pt x="51982" y="46631"/>
                  </a:lnTo>
                  <a:lnTo>
                    <a:pt x="51924" y="46698"/>
                  </a:lnTo>
                  <a:lnTo>
                    <a:pt x="51781" y="46825"/>
                  </a:lnTo>
                  <a:lnTo>
                    <a:pt x="51627" y="46937"/>
                  </a:lnTo>
                  <a:lnTo>
                    <a:pt x="51464" y="47041"/>
                  </a:lnTo>
                  <a:lnTo>
                    <a:pt x="51282" y="47138"/>
                  </a:lnTo>
                  <a:lnTo>
                    <a:pt x="51091" y="47221"/>
                  </a:lnTo>
                  <a:lnTo>
                    <a:pt x="50889" y="47295"/>
                  </a:lnTo>
                  <a:lnTo>
                    <a:pt x="50679" y="47355"/>
                  </a:lnTo>
                  <a:lnTo>
                    <a:pt x="50458" y="47415"/>
                  </a:lnTo>
                  <a:lnTo>
                    <a:pt x="50228" y="47460"/>
                  </a:lnTo>
                  <a:lnTo>
                    <a:pt x="49989" y="47504"/>
                  </a:lnTo>
                  <a:lnTo>
                    <a:pt x="49749" y="47534"/>
                  </a:lnTo>
                  <a:lnTo>
                    <a:pt x="49500" y="47564"/>
                  </a:lnTo>
                  <a:lnTo>
                    <a:pt x="49241" y="47587"/>
                  </a:lnTo>
                  <a:lnTo>
                    <a:pt x="48992" y="47602"/>
                  </a:lnTo>
                  <a:lnTo>
                    <a:pt x="48475" y="47624"/>
                  </a:lnTo>
                  <a:lnTo>
                    <a:pt x="47967" y="47624"/>
                  </a:lnTo>
                  <a:lnTo>
                    <a:pt x="47469" y="47617"/>
                  </a:lnTo>
                  <a:lnTo>
                    <a:pt x="46990" y="47602"/>
                  </a:lnTo>
                  <a:lnTo>
                    <a:pt x="46118" y="47572"/>
                  </a:lnTo>
                  <a:lnTo>
                    <a:pt x="46031" y="47228"/>
                  </a:lnTo>
                  <a:lnTo>
                    <a:pt x="45936" y="46885"/>
                  </a:lnTo>
                  <a:lnTo>
                    <a:pt x="45821" y="46533"/>
                  </a:lnTo>
                  <a:lnTo>
                    <a:pt x="45706" y="46190"/>
                  </a:lnTo>
                  <a:lnTo>
                    <a:pt x="45572" y="45854"/>
                  </a:lnTo>
                  <a:lnTo>
                    <a:pt x="45428" y="45510"/>
                  </a:lnTo>
                  <a:lnTo>
                    <a:pt x="45265" y="45167"/>
                  </a:lnTo>
                  <a:lnTo>
                    <a:pt x="45102" y="44830"/>
                  </a:lnTo>
                  <a:lnTo>
                    <a:pt x="44805" y="44315"/>
                  </a:lnTo>
                  <a:lnTo>
                    <a:pt x="44652" y="44061"/>
                  </a:lnTo>
                  <a:lnTo>
                    <a:pt x="44498" y="43800"/>
                  </a:lnTo>
                  <a:lnTo>
                    <a:pt x="44862" y="43665"/>
                  </a:lnTo>
                  <a:lnTo>
                    <a:pt x="45227" y="43516"/>
                  </a:lnTo>
                  <a:lnTo>
                    <a:pt x="45581" y="43352"/>
                  </a:lnTo>
                  <a:lnTo>
                    <a:pt x="45926" y="43180"/>
                  </a:lnTo>
                  <a:lnTo>
                    <a:pt x="46932" y="43113"/>
                  </a:lnTo>
                  <a:lnTo>
                    <a:pt x="47450" y="43090"/>
                  </a:lnTo>
                  <a:lnTo>
                    <a:pt x="47967" y="43083"/>
                  </a:lnTo>
                  <a:close/>
                  <a:moveTo>
                    <a:pt x="309859" y="40483"/>
                  </a:moveTo>
                  <a:lnTo>
                    <a:pt x="309917" y="40498"/>
                  </a:lnTo>
                  <a:lnTo>
                    <a:pt x="309965" y="40528"/>
                  </a:lnTo>
                  <a:lnTo>
                    <a:pt x="310013" y="40566"/>
                  </a:lnTo>
                  <a:lnTo>
                    <a:pt x="310061" y="40618"/>
                  </a:lnTo>
                  <a:lnTo>
                    <a:pt x="310108" y="40678"/>
                  </a:lnTo>
                  <a:lnTo>
                    <a:pt x="310156" y="40745"/>
                  </a:lnTo>
                  <a:lnTo>
                    <a:pt x="310243" y="40902"/>
                  </a:lnTo>
                  <a:lnTo>
                    <a:pt x="310319" y="41073"/>
                  </a:lnTo>
                  <a:lnTo>
                    <a:pt x="310386" y="41253"/>
                  </a:lnTo>
                  <a:lnTo>
                    <a:pt x="310520" y="41596"/>
                  </a:lnTo>
                  <a:lnTo>
                    <a:pt x="311584" y="44098"/>
                  </a:lnTo>
                  <a:lnTo>
                    <a:pt x="312121" y="45346"/>
                  </a:lnTo>
                  <a:lnTo>
                    <a:pt x="312399" y="45966"/>
                  </a:lnTo>
                  <a:lnTo>
                    <a:pt x="312686" y="46586"/>
                  </a:lnTo>
                  <a:lnTo>
                    <a:pt x="312245" y="46735"/>
                  </a:lnTo>
                  <a:lnTo>
                    <a:pt x="311814" y="46892"/>
                  </a:lnTo>
                  <a:lnTo>
                    <a:pt x="311392" y="47064"/>
                  </a:lnTo>
                  <a:lnTo>
                    <a:pt x="310971" y="47243"/>
                  </a:lnTo>
                  <a:lnTo>
                    <a:pt x="310559" y="47422"/>
                  </a:lnTo>
                  <a:lnTo>
                    <a:pt x="310156" y="47617"/>
                  </a:lnTo>
                  <a:lnTo>
                    <a:pt x="309754" y="47818"/>
                  </a:lnTo>
                  <a:lnTo>
                    <a:pt x="309361" y="48020"/>
                  </a:lnTo>
                  <a:lnTo>
                    <a:pt x="308872" y="47318"/>
                  </a:lnTo>
                  <a:lnTo>
                    <a:pt x="308374" y="46616"/>
                  </a:lnTo>
                  <a:lnTo>
                    <a:pt x="307368" y="45226"/>
                  </a:lnTo>
                  <a:lnTo>
                    <a:pt x="306362" y="43837"/>
                  </a:lnTo>
                  <a:lnTo>
                    <a:pt x="305864" y="43135"/>
                  </a:lnTo>
                  <a:lnTo>
                    <a:pt x="305375" y="42433"/>
                  </a:lnTo>
                  <a:lnTo>
                    <a:pt x="306831" y="41820"/>
                  </a:lnTo>
                  <a:lnTo>
                    <a:pt x="308288" y="41208"/>
                  </a:lnTo>
                  <a:lnTo>
                    <a:pt x="308422" y="41148"/>
                  </a:lnTo>
                  <a:lnTo>
                    <a:pt x="308614" y="41051"/>
                  </a:lnTo>
                  <a:lnTo>
                    <a:pt x="309083" y="40805"/>
                  </a:lnTo>
                  <a:lnTo>
                    <a:pt x="309332" y="40685"/>
                  </a:lnTo>
                  <a:lnTo>
                    <a:pt x="309553" y="40580"/>
                  </a:lnTo>
                  <a:lnTo>
                    <a:pt x="309735" y="40506"/>
                  </a:lnTo>
                  <a:lnTo>
                    <a:pt x="309802" y="40491"/>
                  </a:lnTo>
                  <a:lnTo>
                    <a:pt x="309859" y="40483"/>
                  </a:lnTo>
                  <a:close/>
                  <a:moveTo>
                    <a:pt x="93740" y="19659"/>
                  </a:moveTo>
                  <a:lnTo>
                    <a:pt x="94372" y="19913"/>
                  </a:lnTo>
                  <a:lnTo>
                    <a:pt x="95005" y="20167"/>
                  </a:lnTo>
                  <a:lnTo>
                    <a:pt x="95656" y="20406"/>
                  </a:lnTo>
                  <a:lnTo>
                    <a:pt x="96308" y="20638"/>
                  </a:lnTo>
                  <a:lnTo>
                    <a:pt x="96969" y="20862"/>
                  </a:lnTo>
                  <a:lnTo>
                    <a:pt x="97640" y="21078"/>
                  </a:lnTo>
                  <a:lnTo>
                    <a:pt x="98320" y="21287"/>
                  </a:lnTo>
                  <a:lnTo>
                    <a:pt x="99000" y="21489"/>
                  </a:lnTo>
                  <a:lnTo>
                    <a:pt x="99690" y="21683"/>
                  </a:lnTo>
                  <a:lnTo>
                    <a:pt x="100380" y="21863"/>
                  </a:lnTo>
                  <a:lnTo>
                    <a:pt x="101089" y="22042"/>
                  </a:lnTo>
                  <a:lnTo>
                    <a:pt x="101798" y="22214"/>
                  </a:lnTo>
                  <a:lnTo>
                    <a:pt x="102507" y="22370"/>
                  </a:lnTo>
                  <a:lnTo>
                    <a:pt x="103226" y="22520"/>
                  </a:lnTo>
                  <a:lnTo>
                    <a:pt x="103954" y="22669"/>
                  </a:lnTo>
                  <a:lnTo>
                    <a:pt x="104682" y="22804"/>
                  </a:lnTo>
                  <a:lnTo>
                    <a:pt x="105410" y="22931"/>
                  </a:lnTo>
                  <a:lnTo>
                    <a:pt x="106148" y="23050"/>
                  </a:lnTo>
                  <a:lnTo>
                    <a:pt x="106896" y="23162"/>
                  </a:lnTo>
                  <a:lnTo>
                    <a:pt x="107643" y="23267"/>
                  </a:lnTo>
                  <a:lnTo>
                    <a:pt x="108390" y="23364"/>
                  </a:lnTo>
                  <a:lnTo>
                    <a:pt x="109138" y="23453"/>
                  </a:lnTo>
                  <a:lnTo>
                    <a:pt x="109895" y="23536"/>
                  </a:lnTo>
                  <a:lnTo>
                    <a:pt x="110652" y="23603"/>
                  </a:lnTo>
                  <a:lnTo>
                    <a:pt x="111409" y="23670"/>
                  </a:lnTo>
                  <a:lnTo>
                    <a:pt x="112175" y="23730"/>
                  </a:lnTo>
                  <a:lnTo>
                    <a:pt x="112942" y="23775"/>
                  </a:lnTo>
                  <a:lnTo>
                    <a:pt x="113708" y="23812"/>
                  </a:lnTo>
                  <a:lnTo>
                    <a:pt x="114475" y="23849"/>
                  </a:lnTo>
                  <a:lnTo>
                    <a:pt x="115241" y="23872"/>
                  </a:lnTo>
                  <a:lnTo>
                    <a:pt x="116008" y="23887"/>
                  </a:lnTo>
                  <a:lnTo>
                    <a:pt x="116775" y="23902"/>
                  </a:lnTo>
                  <a:lnTo>
                    <a:pt x="117551" y="23902"/>
                  </a:lnTo>
                  <a:lnTo>
                    <a:pt x="118317" y="23894"/>
                  </a:lnTo>
                  <a:lnTo>
                    <a:pt x="119084" y="23879"/>
                  </a:lnTo>
                  <a:lnTo>
                    <a:pt x="119860" y="23857"/>
                  </a:lnTo>
                  <a:lnTo>
                    <a:pt x="120626" y="23819"/>
                  </a:lnTo>
                  <a:lnTo>
                    <a:pt x="121393" y="23782"/>
                  </a:lnTo>
                  <a:lnTo>
                    <a:pt x="122160" y="23737"/>
                  </a:lnTo>
                  <a:lnTo>
                    <a:pt x="122926" y="23685"/>
                  </a:lnTo>
                  <a:lnTo>
                    <a:pt x="123683" y="23618"/>
                  </a:lnTo>
                  <a:lnTo>
                    <a:pt x="124450" y="23551"/>
                  </a:lnTo>
                  <a:lnTo>
                    <a:pt x="125207" y="23476"/>
                  </a:lnTo>
                  <a:lnTo>
                    <a:pt x="125964" y="23386"/>
                  </a:lnTo>
                  <a:lnTo>
                    <a:pt x="126711" y="23289"/>
                  </a:lnTo>
                  <a:lnTo>
                    <a:pt x="127458" y="23192"/>
                  </a:lnTo>
                  <a:lnTo>
                    <a:pt x="128206" y="23080"/>
                  </a:lnTo>
                  <a:lnTo>
                    <a:pt x="128953" y="22960"/>
                  </a:lnTo>
                  <a:lnTo>
                    <a:pt x="129691" y="22841"/>
                  </a:lnTo>
                  <a:lnTo>
                    <a:pt x="130419" y="22707"/>
                  </a:lnTo>
                  <a:lnTo>
                    <a:pt x="131147" y="22565"/>
                  </a:lnTo>
                  <a:lnTo>
                    <a:pt x="131876" y="22415"/>
                  </a:lnTo>
                  <a:lnTo>
                    <a:pt x="132594" y="22258"/>
                  </a:lnTo>
                  <a:lnTo>
                    <a:pt x="133313" y="22094"/>
                  </a:lnTo>
                  <a:lnTo>
                    <a:pt x="134022" y="21922"/>
                  </a:lnTo>
                  <a:lnTo>
                    <a:pt x="134721" y="21743"/>
                  </a:lnTo>
                  <a:lnTo>
                    <a:pt x="135421" y="21556"/>
                  </a:lnTo>
                  <a:lnTo>
                    <a:pt x="136111" y="21362"/>
                  </a:lnTo>
                  <a:lnTo>
                    <a:pt x="136791" y="21153"/>
                  </a:lnTo>
                  <a:lnTo>
                    <a:pt x="137471" y="20944"/>
                  </a:lnTo>
                  <a:lnTo>
                    <a:pt x="138142" y="20727"/>
                  </a:lnTo>
                  <a:lnTo>
                    <a:pt x="138803" y="20503"/>
                  </a:lnTo>
                  <a:lnTo>
                    <a:pt x="139455" y="20264"/>
                  </a:lnTo>
                  <a:lnTo>
                    <a:pt x="140106" y="20025"/>
                  </a:lnTo>
                  <a:lnTo>
                    <a:pt x="139896" y="22102"/>
                  </a:lnTo>
                  <a:lnTo>
                    <a:pt x="139790" y="23185"/>
                  </a:lnTo>
                  <a:lnTo>
                    <a:pt x="139666" y="24290"/>
                  </a:lnTo>
                  <a:lnTo>
                    <a:pt x="139532" y="25410"/>
                  </a:lnTo>
                  <a:lnTo>
                    <a:pt x="139378" y="26553"/>
                  </a:lnTo>
                  <a:lnTo>
                    <a:pt x="139206" y="27703"/>
                  </a:lnTo>
                  <a:lnTo>
                    <a:pt x="139024" y="28861"/>
                  </a:lnTo>
                  <a:lnTo>
                    <a:pt x="138918" y="29444"/>
                  </a:lnTo>
                  <a:lnTo>
                    <a:pt x="138813" y="30026"/>
                  </a:lnTo>
                  <a:lnTo>
                    <a:pt x="138698" y="30609"/>
                  </a:lnTo>
                  <a:lnTo>
                    <a:pt x="138583" y="31192"/>
                  </a:lnTo>
                  <a:lnTo>
                    <a:pt x="138449" y="31774"/>
                  </a:lnTo>
                  <a:lnTo>
                    <a:pt x="138315" y="32357"/>
                  </a:lnTo>
                  <a:lnTo>
                    <a:pt x="138181" y="32932"/>
                  </a:lnTo>
                  <a:lnTo>
                    <a:pt x="138027" y="33507"/>
                  </a:lnTo>
                  <a:lnTo>
                    <a:pt x="137874" y="34082"/>
                  </a:lnTo>
                  <a:lnTo>
                    <a:pt x="137701" y="34650"/>
                  </a:lnTo>
                  <a:lnTo>
                    <a:pt x="137529" y="35218"/>
                  </a:lnTo>
                  <a:lnTo>
                    <a:pt x="137347" y="35785"/>
                  </a:lnTo>
                  <a:lnTo>
                    <a:pt x="137155" y="36338"/>
                  </a:lnTo>
                  <a:lnTo>
                    <a:pt x="136954" y="36891"/>
                  </a:lnTo>
                  <a:lnTo>
                    <a:pt x="136743" y="37436"/>
                  </a:lnTo>
                  <a:lnTo>
                    <a:pt x="136523" y="37981"/>
                  </a:lnTo>
                  <a:lnTo>
                    <a:pt x="136293" y="38511"/>
                  </a:lnTo>
                  <a:lnTo>
                    <a:pt x="136053" y="39042"/>
                  </a:lnTo>
                  <a:lnTo>
                    <a:pt x="135795" y="39565"/>
                  </a:lnTo>
                  <a:lnTo>
                    <a:pt x="135536" y="40073"/>
                  </a:lnTo>
                  <a:lnTo>
                    <a:pt x="135258" y="40580"/>
                  </a:lnTo>
                  <a:lnTo>
                    <a:pt x="134971" y="41073"/>
                  </a:lnTo>
                  <a:lnTo>
                    <a:pt x="134674" y="41559"/>
                  </a:lnTo>
                  <a:lnTo>
                    <a:pt x="134357" y="42030"/>
                  </a:lnTo>
                  <a:lnTo>
                    <a:pt x="134032" y="42500"/>
                  </a:lnTo>
                  <a:lnTo>
                    <a:pt x="133696" y="42948"/>
                  </a:lnTo>
                  <a:lnTo>
                    <a:pt x="133342" y="43396"/>
                  </a:lnTo>
                  <a:lnTo>
                    <a:pt x="132978" y="43822"/>
                  </a:lnTo>
                  <a:lnTo>
                    <a:pt x="132604" y="44240"/>
                  </a:lnTo>
                  <a:lnTo>
                    <a:pt x="132211" y="44651"/>
                  </a:lnTo>
                  <a:lnTo>
                    <a:pt x="131799" y="45040"/>
                  </a:lnTo>
                  <a:lnTo>
                    <a:pt x="131588" y="45234"/>
                  </a:lnTo>
                  <a:lnTo>
                    <a:pt x="131377" y="45421"/>
                  </a:lnTo>
                  <a:lnTo>
                    <a:pt x="131157" y="45600"/>
                  </a:lnTo>
                  <a:lnTo>
                    <a:pt x="130937" y="45787"/>
                  </a:lnTo>
                  <a:lnTo>
                    <a:pt x="130716" y="45958"/>
                  </a:lnTo>
                  <a:lnTo>
                    <a:pt x="130486" y="46130"/>
                  </a:lnTo>
                  <a:lnTo>
                    <a:pt x="130256" y="46302"/>
                  </a:lnTo>
                  <a:lnTo>
                    <a:pt x="130017" y="46466"/>
                  </a:lnTo>
                  <a:lnTo>
                    <a:pt x="129777" y="46631"/>
                  </a:lnTo>
                  <a:lnTo>
                    <a:pt x="129528" y="46787"/>
                  </a:lnTo>
                  <a:lnTo>
                    <a:pt x="129289" y="46937"/>
                  </a:lnTo>
                  <a:lnTo>
                    <a:pt x="129030" y="47086"/>
                  </a:lnTo>
                  <a:lnTo>
                    <a:pt x="128771" y="47236"/>
                  </a:lnTo>
                  <a:lnTo>
                    <a:pt x="128512" y="47377"/>
                  </a:lnTo>
                  <a:lnTo>
                    <a:pt x="128244" y="47512"/>
                  </a:lnTo>
                  <a:lnTo>
                    <a:pt x="127976" y="47646"/>
                  </a:lnTo>
                  <a:lnTo>
                    <a:pt x="127708" y="47773"/>
                  </a:lnTo>
                  <a:lnTo>
                    <a:pt x="127430" y="47900"/>
                  </a:lnTo>
                  <a:lnTo>
                    <a:pt x="127142" y="48012"/>
                  </a:lnTo>
                  <a:lnTo>
                    <a:pt x="126855" y="48132"/>
                  </a:lnTo>
                  <a:lnTo>
                    <a:pt x="126567" y="48244"/>
                  </a:lnTo>
                  <a:lnTo>
                    <a:pt x="126270" y="48349"/>
                  </a:lnTo>
                  <a:lnTo>
                    <a:pt x="125964" y="48446"/>
                  </a:lnTo>
                  <a:lnTo>
                    <a:pt x="125667" y="48543"/>
                  </a:lnTo>
                  <a:lnTo>
                    <a:pt x="125350" y="48632"/>
                  </a:lnTo>
                  <a:lnTo>
                    <a:pt x="125034" y="48722"/>
                  </a:lnTo>
                  <a:lnTo>
                    <a:pt x="124718" y="48797"/>
                  </a:lnTo>
                  <a:lnTo>
                    <a:pt x="124392" y="48879"/>
                  </a:lnTo>
                  <a:lnTo>
                    <a:pt x="124066" y="48946"/>
                  </a:lnTo>
                  <a:lnTo>
                    <a:pt x="123731" y="49013"/>
                  </a:lnTo>
                  <a:lnTo>
                    <a:pt x="123396" y="49073"/>
                  </a:lnTo>
                  <a:lnTo>
                    <a:pt x="123051" y="49125"/>
                  </a:lnTo>
                  <a:lnTo>
                    <a:pt x="122706" y="49178"/>
                  </a:lnTo>
                  <a:lnTo>
                    <a:pt x="122351" y="49222"/>
                  </a:lnTo>
                  <a:lnTo>
                    <a:pt x="121882" y="49275"/>
                  </a:lnTo>
                  <a:lnTo>
                    <a:pt x="121422" y="49320"/>
                  </a:lnTo>
                  <a:lnTo>
                    <a:pt x="120962" y="49349"/>
                  </a:lnTo>
                  <a:lnTo>
                    <a:pt x="120502" y="49379"/>
                  </a:lnTo>
                  <a:lnTo>
                    <a:pt x="120052" y="49402"/>
                  </a:lnTo>
                  <a:lnTo>
                    <a:pt x="119601" y="49417"/>
                  </a:lnTo>
                  <a:lnTo>
                    <a:pt x="118720" y="49417"/>
                  </a:lnTo>
                  <a:lnTo>
                    <a:pt x="118289" y="49409"/>
                  </a:lnTo>
                  <a:lnTo>
                    <a:pt x="117857" y="49394"/>
                  </a:lnTo>
                  <a:lnTo>
                    <a:pt x="117436" y="49372"/>
                  </a:lnTo>
                  <a:lnTo>
                    <a:pt x="117014" y="49342"/>
                  </a:lnTo>
                  <a:lnTo>
                    <a:pt x="116593" y="49305"/>
                  </a:lnTo>
                  <a:lnTo>
                    <a:pt x="116180" y="49260"/>
                  </a:lnTo>
                  <a:lnTo>
                    <a:pt x="115768" y="49207"/>
                  </a:lnTo>
                  <a:lnTo>
                    <a:pt x="115366" y="49148"/>
                  </a:lnTo>
                  <a:lnTo>
                    <a:pt x="114964" y="49088"/>
                  </a:lnTo>
                  <a:lnTo>
                    <a:pt x="114571" y="49013"/>
                  </a:lnTo>
                  <a:lnTo>
                    <a:pt x="114178" y="48939"/>
                  </a:lnTo>
                  <a:lnTo>
                    <a:pt x="113795" y="48856"/>
                  </a:lnTo>
                  <a:lnTo>
                    <a:pt x="113411" y="48767"/>
                  </a:lnTo>
                  <a:lnTo>
                    <a:pt x="113028" y="48670"/>
                  </a:lnTo>
                  <a:lnTo>
                    <a:pt x="112654" y="48573"/>
                  </a:lnTo>
                  <a:lnTo>
                    <a:pt x="112281" y="48461"/>
                  </a:lnTo>
                  <a:lnTo>
                    <a:pt x="111917" y="48349"/>
                  </a:lnTo>
                  <a:lnTo>
                    <a:pt x="111552" y="48229"/>
                  </a:lnTo>
                  <a:lnTo>
                    <a:pt x="111188" y="48102"/>
                  </a:lnTo>
                  <a:lnTo>
                    <a:pt x="110834" y="47968"/>
                  </a:lnTo>
                  <a:lnTo>
                    <a:pt x="110489" y="47833"/>
                  </a:lnTo>
                  <a:lnTo>
                    <a:pt x="110134" y="47691"/>
                  </a:lnTo>
                  <a:lnTo>
                    <a:pt x="109799" y="47542"/>
                  </a:lnTo>
                  <a:lnTo>
                    <a:pt x="109454" y="47392"/>
                  </a:lnTo>
                  <a:lnTo>
                    <a:pt x="109119" y="47228"/>
                  </a:lnTo>
                  <a:lnTo>
                    <a:pt x="108793" y="47064"/>
                  </a:lnTo>
                  <a:lnTo>
                    <a:pt x="108467" y="46899"/>
                  </a:lnTo>
                  <a:lnTo>
                    <a:pt x="108141" y="46720"/>
                  </a:lnTo>
                  <a:lnTo>
                    <a:pt x="107815" y="46541"/>
                  </a:lnTo>
                  <a:lnTo>
                    <a:pt x="107509" y="46362"/>
                  </a:lnTo>
                  <a:lnTo>
                    <a:pt x="107193" y="46167"/>
                  </a:lnTo>
                  <a:lnTo>
                    <a:pt x="106886" y="45973"/>
                  </a:lnTo>
                  <a:lnTo>
                    <a:pt x="106579" y="45779"/>
                  </a:lnTo>
                  <a:lnTo>
                    <a:pt x="106282" y="45577"/>
                  </a:lnTo>
                  <a:lnTo>
                    <a:pt x="105985" y="45368"/>
                  </a:lnTo>
                  <a:lnTo>
                    <a:pt x="105698" y="45159"/>
                  </a:lnTo>
                  <a:lnTo>
                    <a:pt x="105410" y="44943"/>
                  </a:lnTo>
                  <a:lnTo>
                    <a:pt x="105123" y="44718"/>
                  </a:lnTo>
                  <a:lnTo>
                    <a:pt x="104845" y="44494"/>
                  </a:lnTo>
                  <a:lnTo>
                    <a:pt x="104567" y="44263"/>
                  </a:lnTo>
                  <a:lnTo>
                    <a:pt x="104289" y="44031"/>
                  </a:lnTo>
                  <a:lnTo>
                    <a:pt x="104021" y="43792"/>
                  </a:lnTo>
                  <a:lnTo>
                    <a:pt x="103762" y="43553"/>
                  </a:lnTo>
                  <a:lnTo>
                    <a:pt x="103494" y="43307"/>
                  </a:lnTo>
                  <a:lnTo>
                    <a:pt x="103235" y="43060"/>
                  </a:lnTo>
                  <a:lnTo>
                    <a:pt x="102986" y="42806"/>
                  </a:lnTo>
                  <a:lnTo>
                    <a:pt x="102488" y="42291"/>
                  </a:lnTo>
                  <a:lnTo>
                    <a:pt x="102009" y="41768"/>
                  </a:lnTo>
                  <a:lnTo>
                    <a:pt x="101539" y="41223"/>
                  </a:lnTo>
                  <a:lnTo>
                    <a:pt x="101089" y="40670"/>
                  </a:lnTo>
                  <a:lnTo>
                    <a:pt x="100648" y="40102"/>
                  </a:lnTo>
                  <a:lnTo>
                    <a:pt x="100227" y="39527"/>
                  </a:lnTo>
                  <a:lnTo>
                    <a:pt x="99815" y="38937"/>
                  </a:lnTo>
                  <a:lnTo>
                    <a:pt x="99422" y="38347"/>
                  </a:lnTo>
                  <a:lnTo>
                    <a:pt x="99038" y="37735"/>
                  </a:lnTo>
                  <a:lnTo>
                    <a:pt x="98674" y="37122"/>
                  </a:lnTo>
                  <a:lnTo>
                    <a:pt x="98320" y="36502"/>
                  </a:lnTo>
                  <a:lnTo>
                    <a:pt x="97975" y="35875"/>
                  </a:lnTo>
                  <a:lnTo>
                    <a:pt x="97659" y="35232"/>
                  </a:lnTo>
                  <a:lnTo>
                    <a:pt x="97342" y="34590"/>
                  </a:lnTo>
                  <a:lnTo>
                    <a:pt x="97045" y="33948"/>
                  </a:lnTo>
                  <a:lnTo>
                    <a:pt x="96758" y="33298"/>
                  </a:lnTo>
                  <a:lnTo>
                    <a:pt x="96490" y="32641"/>
                  </a:lnTo>
                  <a:lnTo>
                    <a:pt x="96231" y="31976"/>
                  </a:lnTo>
                  <a:lnTo>
                    <a:pt x="95991" y="31319"/>
                  </a:lnTo>
                  <a:lnTo>
                    <a:pt x="95752" y="30654"/>
                  </a:lnTo>
                  <a:lnTo>
                    <a:pt x="95541" y="29989"/>
                  </a:lnTo>
                  <a:lnTo>
                    <a:pt x="95330" y="29317"/>
                  </a:lnTo>
                  <a:lnTo>
                    <a:pt x="95139" y="28652"/>
                  </a:lnTo>
                  <a:lnTo>
                    <a:pt x="94957" y="27987"/>
                  </a:lnTo>
                  <a:lnTo>
                    <a:pt x="94794" y="27323"/>
                  </a:lnTo>
                  <a:lnTo>
                    <a:pt x="94640" y="26658"/>
                  </a:lnTo>
                  <a:lnTo>
                    <a:pt x="94497" y="26000"/>
                  </a:lnTo>
                  <a:lnTo>
                    <a:pt x="94372" y="25343"/>
                  </a:lnTo>
                  <a:lnTo>
                    <a:pt x="94248" y="24686"/>
                  </a:lnTo>
                  <a:lnTo>
                    <a:pt x="94142" y="24036"/>
                  </a:lnTo>
                  <a:lnTo>
                    <a:pt x="94056" y="23394"/>
                  </a:lnTo>
                  <a:lnTo>
                    <a:pt x="93970" y="22751"/>
                  </a:lnTo>
                  <a:lnTo>
                    <a:pt x="93903" y="22116"/>
                  </a:lnTo>
                  <a:lnTo>
                    <a:pt x="93845" y="21489"/>
                  </a:lnTo>
                  <a:lnTo>
                    <a:pt x="93797" y="20869"/>
                  </a:lnTo>
                  <a:lnTo>
                    <a:pt x="93768" y="20264"/>
                  </a:lnTo>
                  <a:lnTo>
                    <a:pt x="93740" y="19659"/>
                  </a:lnTo>
                  <a:close/>
                  <a:moveTo>
                    <a:pt x="186435" y="19614"/>
                  </a:moveTo>
                  <a:lnTo>
                    <a:pt x="187010" y="19891"/>
                  </a:lnTo>
                  <a:lnTo>
                    <a:pt x="187594" y="20152"/>
                  </a:lnTo>
                  <a:lnTo>
                    <a:pt x="188179" y="20413"/>
                  </a:lnTo>
                  <a:lnTo>
                    <a:pt x="188773" y="20660"/>
                  </a:lnTo>
                  <a:lnTo>
                    <a:pt x="189367" y="20899"/>
                  </a:lnTo>
                  <a:lnTo>
                    <a:pt x="189980" y="21131"/>
                  </a:lnTo>
                  <a:lnTo>
                    <a:pt x="190584" y="21355"/>
                  </a:lnTo>
                  <a:lnTo>
                    <a:pt x="191207" y="21564"/>
                  </a:lnTo>
                  <a:lnTo>
                    <a:pt x="191830" y="21773"/>
                  </a:lnTo>
                  <a:lnTo>
                    <a:pt x="192462" y="21975"/>
                  </a:lnTo>
                  <a:lnTo>
                    <a:pt x="193094" y="22161"/>
                  </a:lnTo>
                  <a:lnTo>
                    <a:pt x="193736" y="22348"/>
                  </a:lnTo>
                  <a:lnTo>
                    <a:pt x="194378" y="22520"/>
                  </a:lnTo>
                  <a:lnTo>
                    <a:pt x="195030" y="22684"/>
                  </a:lnTo>
                  <a:lnTo>
                    <a:pt x="195681" y="22841"/>
                  </a:lnTo>
                  <a:lnTo>
                    <a:pt x="196343" y="22990"/>
                  </a:lnTo>
                  <a:lnTo>
                    <a:pt x="197004" y="23132"/>
                  </a:lnTo>
                  <a:lnTo>
                    <a:pt x="197674" y="23267"/>
                  </a:lnTo>
                  <a:lnTo>
                    <a:pt x="198345" y="23394"/>
                  </a:lnTo>
                  <a:lnTo>
                    <a:pt x="199016" y="23513"/>
                  </a:lnTo>
                  <a:lnTo>
                    <a:pt x="199696" y="23618"/>
                  </a:lnTo>
                  <a:lnTo>
                    <a:pt x="200377" y="23722"/>
                  </a:lnTo>
                  <a:lnTo>
                    <a:pt x="201057" y="23819"/>
                  </a:lnTo>
                  <a:lnTo>
                    <a:pt x="201747" y="23902"/>
                  </a:lnTo>
                  <a:lnTo>
                    <a:pt x="202437" y="23984"/>
                  </a:lnTo>
                  <a:lnTo>
                    <a:pt x="203127" y="24051"/>
                  </a:lnTo>
                  <a:lnTo>
                    <a:pt x="203826" y="24111"/>
                  </a:lnTo>
                  <a:lnTo>
                    <a:pt x="204526" y="24171"/>
                  </a:lnTo>
                  <a:lnTo>
                    <a:pt x="205225" y="24215"/>
                  </a:lnTo>
                  <a:lnTo>
                    <a:pt x="205925" y="24253"/>
                  </a:lnTo>
                  <a:lnTo>
                    <a:pt x="206624" y="24290"/>
                  </a:lnTo>
                  <a:lnTo>
                    <a:pt x="207333" y="24312"/>
                  </a:lnTo>
                  <a:lnTo>
                    <a:pt x="208033" y="24327"/>
                  </a:lnTo>
                  <a:lnTo>
                    <a:pt x="208742" y="24335"/>
                  </a:lnTo>
                  <a:lnTo>
                    <a:pt x="209451" y="24335"/>
                  </a:lnTo>
                  <a:lnTo>
                    <a:pt x="210160" y="24327"/>
                  </a:lnTo>
                  <a:lnTo>
                    <a:pt x="210869" y="24312"/>
                  </a:lnTo>
                  <a:lnTo>
                    <a:pt x="211578" y="24290"/>
                  </a:lnTo>
                  <a:lnTo>
                    <a:pt x="212287" y="24260"/>
                  </a:lnTo>
                  <a:lnTo>
                    <a:pt x="212996" y="24223"/>
                  </a:lnTo>
                  <a:lnTo>
                    <a:pt x="213705" y="24178"/>
                  </a:lnTo>
                  <a:lnTo>
                    <a:pt x="214424" y="24126"/>
                  </a:lnTo>
                  <a:lnTo>
                    <a:pt x="215133" y="24066"/>
                  </a:lnTo>
                  <a:lnTo>
                    <a:pt x="215842" y="23999"/>
                  </a:lnTo>
                  <a:lnTo>
                    <a:pt x="216541" y="23924"/>
                  </a:lnTo>
                  <a:lnTo>
                    <a:pt x="217250" y="23842"/>
                  </a:lnTo>
                  <a:lnTo>
                    <a:pt x="217959" y="23752"/>
                  </a:lnTo>
                  <a:lnTo>
                    <a:pt x="218659" y="23655"/>
                  </a:lnTo>
                  <a:lnTo>
                    <a:pt x="219358" y="23551"/>
                  </a:lnTo>
                  <a:lnTo>
                    <a:pt x="220067" y="23439"/>
                  </a:lnTo>
                  <a:lnTo>
                    <a:pt x="220767" y="23319"/>
                  </a:lnTo>
                  <a:lnTo>
                    <a:pt x="221457" y="23192"/>
                  </a:lnTo>
                  <a:lnTo>
                    <a:pt x="222156" y="23058"/>
                  </a:lnTo>
                  <a:lnTo>
                    <a:pt x="222846" y="22923"/>
                  </a:lnTo>
                  <a:lnTo>
                    <a:pt x="223536" y="22774"/>
                  </a:lnTo>
                  <a:lnTo>
                    <a:pt x="224216" y="22617"/>
                  </a:lnTo>
                  <a:lnTo>
                    <a:pt x="224906" y="22453"/>
                  </a:lnTo>
                  <a:lnTo>
                    <a:pt x="225587" y="22281"/>
                  </a:lnTo>
                  <a:lnTo>
                    <a:pt x="226257" y="22109"/>
                  </a:lnTo>
                  <a:lnTo>
                    <a:pt x="226928" y="21922"/>
                  </a:lnTo>
                  <a:lnTo>
                    <a:pt x="227599" y="21728"/>
                  </a:lnTo>
                  <a:lnTo>
                    <a:pt x="228269" y="21534"/>
                  </a:lnTo>
                  <a:lnTo>
                    <a:pt x="228931" y="21325"/>
                  </a:lnTo>
                  <a:lnTo>
                    <a:pt x="229582" y="21116"/>
                  </a:lnTo>
                  <a:lnTo>
                    <a:pt x="229582" y="21116"/>
                  </a:lnTo>
                  <a:lnTo>
                    <a:pt x="229362" y="22221"/>
                  </a:lnTo>
                  <a:lnTo>
                    <a:pt x="229132" y="23379"/>
                  </a:lnTo>
                  <a:lnTo>
                    <a:pt x="228653" y="25821"/>
                  </a:lnTo>
                  <a:lnTo>
                    <a:pt x="228394" y="27091"/>
                  </a:lnTo>
                  <a:lnTo>
                    <a:pt x="228116" y="28391"/>
                  </a:lnTo>
                  <a:lnTo>
                    <a:pt x="227819" y="29705"/>
                  </a:lnTo>
                  <a:lnTo>
                    <a:pt x="227656" y="30370"/>
                  </a:lnTo>
                  <a:lnTo>
                    <a:pt x="227493" y="31035"/>
                  </a:lnTo>
                  <a:lnTo>
                    <a:pt x="227330" y="31700"/>
                  </a:lnTo>
                  <a:lnTo>
                    <a:pt x="227148" y="32372"/>
                  </a:lnTo>
                  <a:lnTo>
                    <a:pt x="226966" y="33037"/>
                  </a:lnTo>
                  <a:lnTo>
                    <a:pt x="226765" y="33709"/>
                  </a:lnTo>
                  <a:lnTo>
                    <a:pt x="226564" y="34374"/>
                  </a:lnTo>
                  <a:lnTo>
                    <a:pt x="226353" y="35038"/>
                  </a:lnTo>
                  <a:lnTo>
                    <a:pt x="226142" y="35703"/>
                  </a:lnTo>
                  <a:lnTo>
                    <a:pt x="225912" y="36360"/>
                  </a:lnTo>
                  <a:lnTo>
                    <a:pt x="225673" y="37010"/>
                  </a:lnTo>
                  <a:lnTo>
                    <a:pt x="225424" y="37660"/>
                  </a:lnTo>
                  <a:lnTo>
                    <a:pt x="225165" y="38302"/>
                  </a:lnTo>
                  <a:lnTo>
                    <a:pt x="224887" y="38937"/>
                  </a:lnTo>
                  <a:lnTo>
                    <a:pt x="224609" y="39565"/>
                  </a:lnTo>
                  <a:lnTo>
                    <a:pt x="224312" y="40185"/>
                  </a:lnTo>
                  <a:lnTo>
                    <a:pt x="224006" y="40797"/>
                  </a:lnTo>
                  <a:lnTo>
                    <a:pt x="223689" y="41395"/>
                  </a:lnTo>
                  <a:lnTo>
                    <a:pt x="223354" y="41985"/>
                  </a:lnTo>
                  <a:lnTo>
                    <a:pt x="223009" y="42567"/>
                  </a:lnTo>
                  <a:lnTo>
                    <a:pt x="222645" y="43127"/>
                  </a:lnTo>
                  <a:lnTo>
                    <a:pt x="222271" y="43680"/>
                  </a:lnTo>
                  <a:lnTo>
                    <a:pt x="221878" y="44218"/>
                  </a:lnTo>
                  <a:lnTo>
                    <a:pt x="221677" y="44487"/>
                  </a:lnTo>
                  <a:lnTo>
                    <a:pt x="221476" y="44748"/>
                  </a:lnTo>
                  <a:lnTo>
                    <a:pt x="221265" y="45002"/>
                  </a:lnTo>
                  <a:lnTo>
                    <a:pt x="221054" y="45256"/>
                  </a:lnTo>
                  <a:lnTo>
                    <a:pt x="220844" y="45503"/>
                  </a:lnTo>
                  <a:lnTo>
                    <a:pt x="220623" y="45749"/>
                  </a:lnTo>
                  <a:lnTo>
                    <a:pt x="220393" y="45988"/>
                  </a:lnTo>
                  <a:lnTo>
                    <a:pt x="220173" y="46220"/>
                  </a:lnTo>
                  <a:lnTo>
                    <a:pt x="219933" y="46451"/>
                  </a:lnTo>
                  <a:lnTo>
                    <a:pt x="219703" y="46675"/>
                  </a:lnTo>
                  <a:lnTo>
                    <a:pt x="219454" y="46899"/>
                  </a:lnTo>
                  <a:lnTo>
                    <a:pt x="219215" y="47116"/>
                  </a:lnTo>
                  <a:lnTo>
                    <a:pt x="218965" y="47333"/>
                  </a:lnTo>
                  <a:lnTo>
                    <a:pt x="218707" y="47534"/>
                  </a:lnTo>
                  <a:lnTo>
                    <a:pt x="218448" y="47736"/>
                  </a:lnTo>
                  <a:lnTo>
                    <a:pt x="218189" y="47938"/>
                  </a:lnTo>
                  <a:lnTo>
                    <a:pt x="217921" y="48132"/>
                  </a:lnTo>
                  <a:lnTo>
                    <a:pt x="217643" y="48311"/>
                  </a:lnTo>
                  <a:lnTo>
                    <a:pt x="217365" y="48498"/>
                  </a:lnTo>
                  <a:lnTo>
                    <a:pt x="217087" y="48670"/>
                  </a:lnTo>
                  <a:lnTo>
                    <a:pt x="216800" y="48841"/>
                  </a:lnTo>
                  <a:lnTo>
                    <a:pt x="216513" y="49006"/>
                  </a:lnTo>
                  <a:lnTo>
                    <a:pt x="216215" y="49163"/>
                  </a:lnTo>
                  <a:lnTo>
                    <a:pt x="215909" y="49320"/>
                  </a:lnTo>
                  <a:lnTo>
                    <a:pt x="215602" y="49461"/>
                  </a:lnTo>
                  <a:lnTo>
                    <a:pt x="215296" y="49603"/>
                  </a:lnTo>
                  <a:lnTo>
                    <a:pt x="214979" y="49738"/>
                  </a:lnTo>
                  <a:lnTo>
                    <a:pt x="214654" y="49865"/>
                  </a:lnTo>
                  <a:lnTo>
                    <a:pt x="214328" y="49984"/>
                  </a:lnTo>
                  <a:lnTo>
                    <a:pt x="214002" y="50104"/>
                  </a:lnTo>
                  <a:lnTo>
                    <a:pt x="213657" y="50208"/>
                  </a:lnTo>
                  <a:lnTo>
                    <a:pt x="213322" y="50313"/>
                  </a:lnTo>
                  <a:lnTo>
                    <a:pt x="212967" y="50410"/>
                  </a:lnTo>
                  <a:lnTo>
                    <a:pt x="212613" y="50492"/>
                  </a:lnTo>
                  <a:lnTo>
                    <a:pt x="212258" y="50574"/>
                  </a:lnTo>
                  <a:lnTo>
                    <a:pt x="211894" y="50649"/>
                  </a:lnTo>
                  <a:lnTo>
                    <a:pt x="211520" y="50716"/>
                  </a:lnTo>
                  <a:lnTo>
                    <a:pt x="211147" y="50776"/>
                  </a:lnTo>
                  <a:lnTo>
                    <a:pt x="210763" y="50828"/>
                  </a:lnTo>
                  <a:lnTo>
                    <a:pt x="210380" y="50873"/>
                  </a:lnTo>
                  <a:lnTo>
                    <a:pt x="209987" y="50910"/>
                  </a:lnTo>
                  <a:lnTo>
                    <a:pt x="209585" y="50940"/>
                  </a:lnTo>
                  <a:lnTo>
                    <a:pt x="209182" y="50963"/>
                  </a:lnTo>
                  <a:lnTo>
                    <a:pt x="208770" y="50978"/>
                  </a:lnTo>
                  <a:lnTo>
                    <a:pt x="207937" y="50978"/>
                  </a:lnTo>
                  <a:lnTo>
                    <a:pt x="207506" y="50970"/>
                  </a:lnTo>
                  <a:lnTo>
                    <a:pt x="207065" y="50948"/>
                  </a:lnTo>
                  <a:lnTo>
                    <a:pt x="206624" y="50918"/>
                  </a:lnTo>
                  <a:lnTo>
                    <a:pt x="206183" y="50888"/>
                  </a:lnTo>
                  <a:lnTo>
                    <a:pt x="205723" y="50843"/>
                  </a:lnTo>
                  <a:lnTo>
                    <a:pt x="205263" y="50791"/>
                  </a:lnTo>
                  <a:lnTo>
                    <a:pt x="204803" y="50724"/>
                  </a:lnTo>
                  <a:lnTo>
                    <a:pt x="204324" y="50657"/>
                  </a:lnTo>
                  <a:lnTo>
                    <a:pt x="203903" y="50589"/>
                  </a:lnTo>
                  <a:lnTo>
                    <a:pt x="203491" y="50515"/>
                  </a:lnTo>
                  <a:lnTo>
                    <a:pt x="203088" y="50432"/>
                  </a:lnTo>
                  <a:lnTo>
                    <a:pt x="202686" y="50350"/>
                  </a:lnTo>
                  <a:lnTo>
                    <a:pt x="202283" y="50261"/>
                  </a:lnTo>
                  <a:lnTo>
                    <a:pt x="201900" y="50171"/>
                  </a:lnTo>
                  <a:lnTo>
                    <a:pt x="201517" y="50074"/>
                  </a:lnTo>
                  <a:lnTo>
                    <a:pt x="201134" y="49969"/>
                  </a:lnTo>
                  <a:lnTo>
                    <a:pt x="200760" y="49865"/>
                  </a:lnTo>
                  <a:lnTo>
                    <a:pt x="200396" y="49753"/>
                  </a:lnTo>
                  <a:lnTo>
                    <a:pt x="200041" y="49633"/>
                  </a:lnTo>
                  <a:lnTo>
                    <a:pt x="199687" y="49514"/>
                  </a:lnTo>
                  <a:lnTo>
                    <a:pt x="199342" y="49394"/>
                  </a:lnTo>
                  <a:lnTo>
                    <a:pt x="198997" y="49260"/>
                  </a:lnTo>
                  <a:lnTo>
                    <a:pt x="198661" y="49125"/>
                  </a:lnTo>
                  <a:lnTo>
                    <a:pt x="198336" y="48991"/>
                  </a:lnTo>
                  <a:lnTo>
                    <a:pt x="198010" y="48849"/>
                  </a:lnTo>
                  <a:lnTo>
                    <a:pt x="197694" y="48700"/>
                  </a:lnTo>
                  <a:lnTo>
                    <a:pt x="197377" y="48550"/>
                  </a:lnTo>
                  <a:lnTo>
                    <a:pt x="197071" y="48401"/>
                  </a:lnTo>
                  <a:lnTo>
                    <a:pt x="196764" y="48244"/>
                  </a:lnTo>
                  <a:lnTo>
                    <a:pt x="196467" y="48080"/>
                  </a:lnTo>
                  <a:lnTo>
                    <a:pt x="196180" y="47915"/>
                  </a:lnTo>
                  <a:lnTo>
                    <a:pt x="195892" y="47743"/>
                  </a:lnTo>
                  <a:lnTo>
                    <a:pt x="195614" y="47572"/>
                  </a:lnTo>
                  <a:lnTo>
                    <a:pt x="195337" y="47392"/>
                  </a:lnTo>
                  <a:lnTo>
                    <a:pt x="195068" y="47213"/>
                  </a:lnTo>
                  <a:lnTo>
                    <a:pt x="194810" y="47026"/>
                  </a:lnTo>
                  <a:lnTo>
                    <a:pt x="194551" y="46840"/>
                  </a:lnTo>
                  <a:lnTo>
                    <a:pt x="194292" y="46646"/>
                  </a:lnTo>
                  <a:lnTo>
                    <a:pt x="194043" y="46451"/>
                  </a:lnTo>
                  <a:lnTo>
                    <a:pt x="193803" y="46257"/>
                  </a:lnTo>
                  <a:lnTo>
                    <a:pt x="193564" y="46055"/>
                  </a:lnTo>
                  <a:lnTo>
                    <a:pt x="193324" y="45846"/>
                  </a:lnTo>
                  <a:lnTo>
                    <a:pt x="193094" y="45645"/>
                  </a:lnTo>
                  <a:lnTo>
                    <a:pt x="192874" y="45428"/>
                  </a:lnTo>
                  <a:lnTo>
                    <a:pt x="192654" y="45219"/>
                  </a:lnTo>
                  <a:lnTo>
                    <a:pt x="192433" y="45002"/>
                  </a:lnTo>
                  <a:lnTo>
                    <a:pt x="192222" y="44778"/>
                  </a:lnTo>
                  <a:lnTo>
                    <a:pt x="192021" y="44554"/>
                  </a:lnTo>
                  <a:lnTo>
                    <a:pt x="191820" y="44330"/>
                  </a:lnTo>
                  <a:lnTo>
                    <a:pt x="191619" y="44098"/>
                  </a:lnTo>
                  <a:lnTo>
                    <a:pt x="191245" y="43635"/>
                  </a:lnTo>
                  <a:lnTo>
                    <a:pt x="190881" y="43157"/>
                  </a:lnTo>
                  <a:lnTo>
                    <a:pt x="190536" y="42672"/>
                  </a:lnTo>
                  <a:lnTo>
                    <a:pt x="190210" y="42171"/>
                  </a:lnTo>
                  <a:lnTo>
                    <a:pt x="189894" y="41671"/>
                  </a:lnTo>
                  <a:lnTo>
                    <a:pt x="189597" y="41156"/>
                  </a:lnTo>
                  <a:lnTo>
                    <a:pt x="189319" y="40625"/>
                  </a:lnTo>
                  <a:lnTo>
                    <a:pt x="189051" y="40095"/>
                  </a:lnTo>
                  <a:lnTo>
                    <a:pt x="188802" y="39557"/>
                  </a:lnTo>
                  <a:lnTo>
                    <a:pt x="188562" y="39012"/>
                  </a:lnTo>
                  <a:lnTo>
                    <a:pt x="188342" y="38452"/>
                  </a:lnTo>
                  <a:lnTo>
                    <a:pt x="188141" y="37892"/>
                  </a:lnTo>
                  <a:lnTo>
                    <a:pt x="187939" y="37324"/>
                  </a:lnTo>
                  <a:lnTo>
                    <a:pt x="187757" y="36756"/>
                  </a:lnTo>
                  <a:lnTo>
                    <a:pt x="187594" y="36174"/>
                  </a:lnTo>
                  <a:lnTo>
                    <a:pt x="187431" y="35591"/>
                  </a:lnTo>
                  <a:lnTo>
                    <a:pt x="187288" y="35008"/>
                  </a:lnTo>
                  <a:lnTo>
                    <a:pt x="187154" y="34418"/>
                  </a:lnTo>
                  <a:lnTo>
                    <a:pt x="187029" y="33821"/>
                  </a:lnTo>
                  <a:lnTo>
                    <a:pt x="186924" y="33223"/>
                  </a:lnTo>
                  <a:lnTo>
                    <a:pt x="186818" y="32626"/>
                  </a:lnTo>
                  <a:lnTo>
                    <a:pt x="186732" y="32021"/>
                  </a:lnTo>
                  <a:lnTo>
                    <a:pt x="186646" y="31423"/>
                  </a:lnTo>
                  <a:lnTo>
                    <a:pt x="186579" y="30811"/>
                  </a:lnTo>
                  <a:lnTo>
                    <a:pt x="186512" y="30206"/>
                  </a:lnTo>
                  <a:lnTo>
                    <a:pt x="186454" y="29601"/>
                  </a:lnTo>
                  <a:lnTo>
                    <a:pt x="186406" y="28996"/>
                  </a:lnTo>
                  <a:lnTo>
                    <a:pt x="186368" y="28391"/>
                  </a:lnTo>
                  <a:lnTo>
                    <a:pt x="186339" y="27778"/>
                  </a:lnTo>
                  <a:lnTo>
                    <a:pt x="186310" y="27181"/>
                  </a:lnTo>
                  <a:lnTo>
                    <a:pt x="186291" y="26576"/>
                  </a:lnTo>
                  <a:lnTo>
                    <a:pt x="186282" y="25971"/>
                  </a:lnTo>
                  <a:lnTo>
                    <a:pt x="186272" y="25373"/>
                  </a:lnTo>
                  <a:lnTo>
                    <a:pt x="186272" y="24185"/>
                  </a:lnTo>
                  <a:lnTo>
                    <a:pt x="186291" y="23013"/>
                  </a:lnTo>
                  <a:lnTo>
                    <a:pt x="186330" y="21855"/>
                  </a:lnTo>
                  <a:lnTo>
                    <a:pt x="186377" y="20727"/>
                  </a:lnTo>
                  <a:lnTo>
                    <a:pt x="186435" y="19614"/>
                  </a:lnTo>
                  <a:close/>
                  <a:moveTo>
                    <a:pt x="345312" y="50507"/>
                  </a:moveTo>
                  <a:lnTo>
                    <a:pt x="345408" y="50515"/>
                  </a:lnTo>
                  <a:lnTo>
                    <a:pt x="345504" y="50530"/>
                  </a:lnTo>
                  <a:lnTo>
                    <a:pt x="345600" y="50552"/>
                  </a:lnTo>
                  <a:lnTo>
                    <a:pt x="345705" y="50574"/>
                  </a:lnTo>
                  <a:lnTo>
                    <a:pt x="345801" y="50612"/>
                  </a:lnTo>
                  <a:lnTo>
                    <a:pt x="345935" y="50671"/>
                  </a:lnTo>
                  <a:lnTo>
                    <a:pt x="346060" y="50739"/>
                  </a:lnTo>
                  <a:lnTo>
                    <a:pt x="346184" y="50828"/>
                  </a:lnTo>
                  <a:lnTo>
                    <a:pt x="346318" y="50925"/>
                  </a:lnTo>
                  <a:lnTo>
                    <a:pt x="346443" y="51030"/>
                  </a:lnTo>
                  <a:lnTo>
                    <a:pt x="346568" y="51142"/>
                  </a:lnTo>
                  <a:lnTo>
                    <a:pt x="346807" y="51388"/>
                  </a:lnTo>
                  <a:lnTo>
                    <a:pt x="347047" y="51642"/>
                  </a:lnTo>
                  <a:lnTo>
                    <a:pt x="347267" y="51889"/>
                  </a:lnTo>
                  <a:lnTo>
                    <a:pt x="347478" y="52113"/>
                  </a:lnTo>
                  <a:lnTo>
                    <a:pt x="347669" y="52307"/>
                  </a:lnTo>
                  <a:lnTo>
                    <a:pt x="348168" y="52770"/>
                  </a:lnTo>
                  <a:lnTo>
                    <a:pt x="348656" y="53226"/>
                  </a:lnTo>
                  <a:lnTo>
                    <a:pt x="348810" y="53256"/>
                  </a:lnTo>
                  <a:lnTo>
                    <a:pt x="348944" y="53286"/>
                  </a:lnTo>
                  <a:lnTo>
                    <a:pt x="349049" y="53316"/>
                  </a:lnTo>
                  <a:lnTo>
                    <a:pt x="349126" y="53345"/>
                  </a:lnTo>
                  <a:lnTo>
                    <a:pt x="349183" y="53375"/>
                  </a:lnTo>
                  <a:lnTo>
                    <a:pt x="349212" y="53405"/>
                  </a:lnTo>
                  <a:lnTo>
                    <a:pt x="349222" y="53428"/>
                  </a:lnTo>
                  <a:lnTo>
                    <a:pt x="349222" y="53443"/>
                  </a:lnTo>
                  <a:lnTo>
                    <a:pt x="349203" y="53472"/>
                  </a:lnTo>
                  <a:lnTo>
                    <a:pt x="349164" y="53510"/>
                  </a:lnTo>
                  <a:lnTo>
                    <a:pt x="349097" y="53547"/>
                  </a:lnTo>
                  <a:lnTo>
                    <a:pt x="349011" y="53584"/>
                  </a:lnTo>
                  <a:lnTo>
                    <a:pt x="348906" y="53622"/>
                  </a:lnTo>
                  <a:lnTo>
                    <a:pt x="348762" y="53659"/>
                  </a:lnTo>
                  <a:lnTo>
                    <a:pt x="348608" y="53696"/>
                  </a:lnTo>
                  <a:lnTo>
                    <a:pt x="348225" y="53786"/>
                  </a:lnTo>
                  <a:lnTo>
                    <a:pt x="348072" y="53876"/>
                  </a:lnTo>
                  <a:lnTo>
                    <a:pt x="347899" y="53965"/>
                  </a:lnTo>
                  <a:lnTo>
                    <a:pt x="347737" y="54055"/>
                  </a:lnTo>
                  <a:lnTo>
                    <a:pt x="347554" y="54137"/>
                  </a:lnTo>
                  <a:lnTo>
                    <a:pt x="347372" y="54212"/>
                  </a:lnTo>
                  <a:lnTo>
                    <a:pt x="347181" y="54287"/>
                  </a:lnTo>
                  <a:lnTo>
                    <a:pt x="346788" y="54428"/>
                  </a:lnTo>
                  <a:lnTo>
                    <a:pt x="346012" y="54697"/>
                  </a:lnTo>
                  <a:lnTo>
                    <a:pt x="345638" y="54832"/>
                  </a:lnTo>
                  <a:lnTo>
                    <a:pt x="345284" y="54966"/>
                  </a:lnTo>
                  <a:lnTo>
                    <a:pt x="343262" y="55803"/>
                  </a:lnTo>
                  <a:lnTo>
                    <a:pt x="342256" y="56229"/>
                  </a:lnTo>
                  <a:lnTo>
                    <a:pt x="341240" y="56654"/>
                  </a:lnTo>
                  <a:lnTo>
                    <a:pt x="341068" y="56318"/>
                  </a:lnTo>
                  <a:lnTo>
                    <a:pt x="340895" y="55990"/>
                  </a:lnTo>
                  <a:lnTo>
                    <a:pt x="340703" y="55661"/>
                  </a:lnTo>
                  <a:lnTo>
                    <a:pt x="340502" y="55332"/>
                  </a:lnTo>
                  <a:lnTo>
                    <a:pt x="340291" y="55011"/>
                  </a:lnTo>
                  <a:lnTo>
                    <a:pt x="340081" y="54697"/>
                  </a:lnTo>
                  <a:lnTo>
                    <a:pt x="339851" y="54376"/>
                  </a:lnTo>
                  <a:lnTo>
                    <a:pt x="339621" y="54062"/>
                  </a:lnTo>
                  <a:lnTo>
                    <a:pt x="341307" y="52875"/>
                  </a:lnTo>
                  <a:lnTo>
                    <a:pt x="342150" y="52270"/>
                  </a:lnTo>
                  <a:lnTo>
                    <a:pt x="343003" y="51665"/>
                  </a:lnTo>
                  <a:lnTo>
                    <a:pt x="343310" y="51441"/>
                  </a:lnTo>
                  <a:lnTo>
                    <a:pt x="343626" y="51202"/>
                  </a:lnTo>
                  <a:lnTo>
                    <a:pt x="343789" y="51090"/>
                  </a:lnTo>
                  <a:lnTo>
                    <a:pt x="343952" y="50978"/>
                  </a:lnTo>
                  <a:lnTo>
                    <a:pt x="344124" y="50866"/>
                  </a:lnTo>
                  <a:lnTo>
                    <a:pt x="344297" y="50769"/>
                  </a:lnTo>
                  <a:lnTo>
                    <a:pt x="344479" y="50686"/>
                  </a:lnTo>
                  <a:lnTo>
                    <a:pt x="344651" y="50612"/>
                  </a:lnTo>
                  <a:lnTo>
                    <a:pt x="344843" y="50559"/>
                  </a:lnTo>
                  <a:lnTo>
                    <a:pt x="344929" y="50537"/>
                  </a:lnTo>
                  <a:lnTo>
                    <a:pt x="345025" y="50522"/>
                  </a:lnTo>
                  <a:lnTo>
                    <a:pt x="345121" y="50507"/>
                  </a:lnTo>
                  <a:close/>
                  <a:moveTo>
                    <a:pt x="107317" y="50268"/>
                  </a:moveTo>
                  <a:lnTo>
                    <a:pt x="107672" y="50425"/>
                  </a:lnTo>
                  <a:lnTo>
                    <a:pt x="108017" y="50574"/>
                  </a:lnTo>
                  <a:lnTo>
                    <a:pt x="108371" y="50716"/>
                  </a:lnTo>
                  <a:lnTo>
                    <a:pt x="108735" y="50858"/>
                  </a:lnTo>
                  <a:lnTo>
                    <a:pt x="109099" y="50993"/>
                  </a:lnTo>
                  <a:lnTo>
                    <a:pt x="109464" y="51127"/>
                  </a:lnTo>
                  <a:lnTo>
                    <a:pt x="109828" y="51254"/>
                  </a:lnTo>
                  <a:lnTo>
                    <a:pt x="110201" y="51374"/>
                  </a:lnTo>
                  <a:lnTo>
                    <a:pt x="110575" y="51493"/>
                  </a:lnTo>
                  <a:lnTo>
                    <a:pt x="110949" y="51605"/>
                  </a:lnTo>
                  <a:lnTo>
                    <a:pt x="111332" y="51717"/>
                  </a:lnTo>
                  <a:lnTo>
                    <a:pt x="111715" y="51822"/>
                  </a:lnTo>
                  <a:lnTo>
                    <a:pt x="112099" y="51919"/>
                  </a:lnTo>
                  <a:lnTo>
                    <a:pt x="112491" y="52016"/>
                  </a:lnTo>
                  <a:lnTo>
                    <a:pt x="112884" y="52106"/>
                  </a:lnTo>
                  <a:lnTo>
                    <a:pt x="113277" y="52188"/>
                  </a:lnTo>
                  <a:lnTo>
                    <a:pt x="113670" y="52270"/>
                  </a:lnTo>
                  <a:lnTo>
                    <a:pt x="114072" y="52345"/>
                  </a:lnTo>
                  <a:lnTo>
                    <a:pt x="114475" y="52412"/>
                  </a:lnTo>
                  <a:lnTo>
                    <a:pt x="114887" y="52479"/>
                  </a:lnTo>
                  <a:lnTo>
                    <a:pt x="115299" y="52539"/>
                  </a:lnTo>
                  <a:lnTo>
                    <a:pt x="115711" y="52591"/>
                  </a:lnTo>
                  <a:lnTo>
                    <a:pt x="116123" y="52636"/>
                  </a:lnTo>
                  <a:lnTo>
                    <a:pt x="116545" y="52681"/>
                  </a:lnTo>
                  <a:lnTo>
                    <a:pt x="116966" y="52718"/>
                  </a:lnTo>
                  <a:lnTo>
                    <a:pt x="117397" y="52748"/>
                  </a:lnTo>
                  <a:lnTo>
                    <a:pt x="117829" y="52778"/>
                  </a:lnTo>
                  <a:lnTo>
                    <a:pt x="118260" y="52800"/>
                  </a:lnTo>
                  <a:lnTo>
                    <a:pt x="118691" y="52815"/>
                  </a:lnTo>
                  <a:lnTo>
                    <a:pt x="119132" y="52823"/>
                  </a:lnTo>
                  <a:lnTo>
                    <a:pt x="120013" y="52823"/>
                  </a:lnTo>
                  <a:lnTo>
                    <a:pt x="120397" y="52815"/>
                  </a:lnTo>
                  <a:lnTo>
                    <a:pt x="120780" y="52800"/>
                  </a:lnTo>
                  <a:lnTo>
                    <a:pt x="121153" y="52785"/>
                  </a:lnTo>
                  <a:lnTo>
                    <a:pt x="121527" y="52763"/>
                  </a:lnTo>
                  <a:lnTo>
                    <a:pt x="121891" y="52740"/>
                  </a:lnTo>
                  <a:lnTo>
                    <a:pt x="122255" y="52711"/>
                  </a:lnTo>
                  <a:lnTo>
                    <a:pt x="122610" y="52673"/>
                  </a:lnTo>
                  <a:lnTo>
                    <a:pt x="122964" y="52636"/>
                  </a:lnTo>
                  <a:lnTo>
                    <a:pt x="123319" y="52591"/>
                  </a:lnTo>
                  <a:lnTo>
                    <a:pt x="123664" y="52546"/>
                  </a:lnTo>
                  <a:lnTo>
                    <a:pt x="123999" y="52494"/>
                  </a:lnTo>
                  <a:lnTo>
                    <a:pt x="124335" y="52442"/>
                  </a:lnTo>
                  <a:lnTo>
                    <a:pt x="125005" y="52315"/>
                  </a:lnTo>
                  <a:lnTo>
                    <a:pt x="125647" y="52180"/>
                  </a:lnTo>
                  <a:lnTo>
                    <a:pt x="125446" y="54249"/>
                  </a:lnTo>
                  <a:lnTo>
                    <a:pt x="125350" y="55287"/>
                  </a:lnTo>
                  <a:lnTo>
                    <a:pt x="125264" y="56333"/>
                  </a:lnTo>
                  <a:lnTo>
                    <a:pt x="123147" y="56333"/>
                  </a:lnTo>
                  <a:lnTo>
                    <a:pt x="121039" y="56341"/>
                  </a:lnTo>
                  <a:lnTo>
                    <a:pt x="118930" y="56363"/>
                  </a:lnTo>
                  <a:lnTo>
                    <a:pt x="116813" y="56393"/>
                  </a:lnTo>
                  <a:lnTo>
                    <a:pt x="114705" y="56438"/>
                  </a:lnTo>
                  <a:lnTo>
                    <a:pt x="112597" y="56505"/>
                  </a:lnTo>
                  <a:lnTo>
                    <a:pt x="110498" y="56580"/>
                  </a:lnTo>
                  <a:lnTo>
                    <a:pt x="108390" y="56677"/>
                  </a:lnTo>
                  <a:lnTo>
                    <a:pt x="108304" y="55863"/>
                  </a:lnTo>
                  <a:lnTo>
                    <a:pt x="108199" y="55048"/>
                  </a:lnTo>
                  <a:lnTo>
                    <a:pt x="108084" y="54234"/>
                  </a:lnTo>
                  <a:lnTo>
                    <a:pt x="107959" y="53435"/>
                  </a:lnTo>
                  <a:lnTo>
                    <a:pt x="107815" y="52636"/>
                  </a:lnTo>
                  <a:lnTo>
                    <a:pt x="107662" y="51844"/>
                  </a:lnTo>
                  <a:lnTo>
                    <a:pt x="107499" y="51052"/>
                  </a:lnTo>
                  <a:lnTo>
                    <a:pt x="107317" y="50268"/>
                  </a:lnTo>
                  <a:close/>
                  <a:moveTo>
                    <a:pt x="191216" y="48924"/>
                  </a:moveTo>
                  <a:lnTo>
                    <a:pt x="191533" y="49163"/>
                  </a:lnTo>
                  <a:lnTo>
                    <a:pt x="191849" y="49402"/>
                  </a:lnTo>
                  <a:lnTo>
                    <a:pt x="192174" y="49641"/>
                  </a:lnTo>
                  <a:lnTo>
                    <a:pt x="192500" y="49865"/>
                  </a:lnTo>
                  <a:lnTo>
                    <a:pt x="192845" y="50089"/>
                  </a:lnTo>
                  <a:lnTo>
                    <a:pt x="193181" y="50313"/>
                  </a:lnTo>
                  <a:lnTo>
                    <a:pt x="193535" y="50530"/>
                  </a:lnTo>
                  <a:lnTo>
                    <a:pt x="193890" y="50739"/>
                  </a:lnTo>
                  <a:lnTo>
                    <a:pt x="194254" y="50948"/>
                  </a:lnTo>
                  <a:lnTo>
                    <a:pt x="194618" y="51142"/>
                  </a:lnTo>
                  <a:lnTo>
                    <a:pt x="194992" y="51344"/>
                  </a:lnTo>
                  <a:lnTo>
                    <a:pt x="195375" y="51530"/>
                  </a:lnTo>
                  <a:lnTo>
                    <a:pt x="195768" y="51717"/>
                  </a:lnTo>
                  <a:lnTo>
                    <a:pt x="196161" y="51896"/>
                  </a:lnTo>
                  <a:lnTo>
                    <a:pt x="196563" y="52068"/>
                  </a:lnTo>
                  <a:lnTo>
                    <a:pt x="196965" y="52240"/>
                  </a:lnTo>
                  <a:lnTo>
                    <a:pt x="197387" y="52404"/>
                  </a:lnTo>
                  <a:lnTo>
                    <a:pt x="197809" y="52561"/>
                  </a:lnTo>
                  <a:lnTo>
                    <a:pt x="198240" y="52711"/>
                  </a:lnTo>
                  <a:lnTo>
                    <a:pt x="198671" y="52860"/>
                  </a:lnTo>
                  <a:lnTo>
                    <a:pt x="199121" y="53002"/>
                  </a:lnTo>
                  <a:lnTo>
                    <a:pt x="199572" y="53136"/>
                  </a:lnTo>
                  <a:lnTo>
                    <a:pt x="200032" y="53263"/>
                  </a:lnTo>
                  <a:lnTo>
                    <a:pt x="200492" y="53383"/>
                  </a:lnTo>
                  <a:lnTo>
                    <a:pt x="200971" y="53502"/>
                  </a:lnTo>
                  <a:lnTo>
                    <a:pt x="201450" y="53607"/>
                  </a:lnTo>
                  <a:lnTo>
                    <a:pt x="201938" y="53711"/>
                  </a:lnTo>
                  <a:lnTo>
                    <a:pt x="202437" y="53809"/>
                  </a:lnTo>
                  <a:lnTo>
                    <a:pt x="202935" y="53898"/>
                  </a:lnTo>
                  <a:lnTo>
                    <a:pt x="203443" y="53980"/>
                  </a:lnTo>
                  <a:lnTo>
                    <a:pt x="203970" y="54055"/>
                  </a:lnTo>
                  <a:lnTo>
                    <a:pt x="204497" y="54130"/>
                  </a:lnTo>
                  <a:lnTo>
                    <a:pt x="205033" y="54189"/>
                  </a:lnTo>
                  <a:lnTo>
                    <a:pt x="205570" y="54242"/>
                  </a:lnTo>
                  <a:lnTo>
                    <a:pt x="206097" y="54287"/>
                  </a:lnTo>
                  <a:lnTo>
                    <a:pt x="206614" y="54316"/>
                  </a:lnTo>
                  <a:lnTo>
                    <a:pt x="207122" y="54346"/>
                  </a:lnTo>
                  <a:lnTo>
                    <a:pt x="207630" y="54361"/>
                  </a:lnTo>
                  <a:lnTo>
                    <a:pt x="208128" y="54369"/>
                  </a:lnTo>
                  <a:lnTo>
                    <a:pt x="208617" y="54369"/>
                  </a:lnTo>
                  <a:lnTo>
                    <a:pt x="209106" y="54361"/>
                  </a:lnTo>
                  <a:lnTo>
                    <a:pt x="209585" y="54346"/>
                  </a:lnTo>
                  <a:lnTo>
                    <a:pt x="210054" y="54316"/>
                  </a:lnTo>
                  <a:lnTo>
                    <a:pt x="210524" y="54287"/>
                  </a:lnTo>
                  <a:lnTo>
                    <a:pt x="210984" y="54242"/>
                  </a:lnTo>
                  <a:lnTo>
                    <a:pt x="211434" y="54189"/>
                  </a:lnTo>
                  <a:lnTo>
                    <a:pt x="211875" y="54137"/>
                  </a:lnTo>
                  <a:lnTo>
                    <a:pt x="212316" y="54070"/>
                  </a:lnTo>
                  <a:lnTo>
                    <a:pt x="212756" y="53995"/>
                  </a:lnTo>
                  <a:lnTo>
                    <a:pt x="213178" y="53913"/>
                  </a:lnTo>
                  <a:lnTo>
                    <a:pt x="213600" y="53823"/>
                  </a:lnTo>
                  <a:lnTo>
                    <a:pt x="214012" y="53734"/>
                  </a:lnTo>
                  <a:lnTo>
                    <a:pt x="214424" y="53629"/>
                  </a:lnTo>
                  <a:lnTo>
                    <a:pt x="214826" y="53517"/>
                  </a:lnTo>
                  <a:lnTo>
                    <a:pt x="215229" y="53405"/>
                  </a:lnTo>
                  <a:lnTo>
                    <a:pt x="215612" y="53278"/>
                  </a:lnTo>
                  <a:lnTo>
                    <a:pt x="216005" y="53144"/>
                  </a:lnTo>
                  <a:lnTo>
                    <a:pt x="216378" y="53009"/>
                  </a:lnTo>
                  <a:lnTo>
                    <a:pt x="216752" y="52867"/>
                  </a:lnTo>
                  <a:lnTo>
                    <a:pt x="217126" y="52718"/>
                  </a:lnTo>
                  <a:lnTo>
                    <a:pt x="217480" y="52561"/>
                  </a:lnTo>
                  <a:lnTo>
                    <a:pt x="217844" y="52397"/>
                  </a:lnTo>
                  <a:lnTo>
                    <a:pt x="218189" y="52225"/>
                  </a:lnTo>
                  <a:lnTo>
                    <a:pt x="218534" y="52053"/>
                  </a:lnTo>
                  <a:lnTo>
                    <a:pt x="218534" y="52053"/>
                  </a:lnTo>
                  <a:lnTo>
                    <a:pt x="218295" y="52957"/>
                  </a:lnTo>
                  <a:lnTo>
                    <a:pt x="218065" y="53876"/>
                  </a:lnTo>
                  <a:lnTo>
                    <a:pt x="217854" y="54787"/>
                  </a:lnTo>
                  <a:lnTo>
                    <a:pt x="217643" y="55713"/>
                  </a:lnTo>
                  <a:lnTo>
                    <a:pt x="217452" y="56632"/>
                  </a:lnTo>
                  <a:lnTo>
                    <a:pt x="217269" y="57558"/>
                  </a:lnTo>
                  <a:lnTo>
                    <a:pt x="217107" y="58492"/>
                  </a:lnTo>
                  <a:lnTo>
                    <a:pt x="216944" y="59418"/>
                  </a:lnTo>
                  <a:lnTo>
                    <a:pt x="213897" y="59216"/>
                  </a:lnTo>
                  <a:lnTo>
                    <a:pt x="210802" y="59007"/>
                  </a:lnTo>
                  <a:lnTo>
                    <a:pt x="209249" y="58918"/>
                  </a:lnTo>
                  <a:lnTo>
                    <a:pt x="207688" y="58828"/>
                  </a:lnTo>
                  <a:lnTo>
                    <a:pt x="206116" y="58746"/>
                  </a:lnTo>
                  <a:lnTo>
                    <a:pt x="204554" y="58686"/>
                  </a:lnTo>
                  <a:lnTo>
                    <a:pt x="202983" y="58634"/>
                  </a:lnTo>
                  <a:lnTo>
                    <a:pt x="202197" y="58611"/>
                  </a:lnTo>
                  <a:lnTo>
                    <a:pt x="201421" y="58596"/>
                  </a:lnTo>
                  <a:lnTo>
                    <a:pt x="200635" y="58581"/>
                  </a:lnTo>
                  <a:lnTo>
                    <a:pt x="198307" y="58581"/>
                  </a:lnTo>
                  <a:lnTo>
                    <a:pt x="197531" y="58596"/>
                  </a:lnTo>
                  <a:lnTo>
                    <a:pt x="196755" y="58611"/>
                  </a:lnTo>
                  <a:lnTo>
                    <a:pt x="195988" y="58634"/>
                  </a:lnTo>
                  <a:lnTo>
                    <a:pt x="195222" y="58664"/>
                  </a:lnTo>
                  <a:lnTo>
                    <a:pt x="194455" y="58701"/>
                  </a:lnTo>
                  <a:lnTo>
                    <a:pt x="193698" y="58746"/>
                  </a:lnTo>
                  <a:lnTo>
                    <a:pt x="192931" y="58798"/>
                  </a:lnTo>
                  <a:lnTo>
                    <a:pt x="192184" y="58865"/>
                  </a:lnTo>
                  <a:lnTo>
                    <a:pt x="191973" y="56370"/>
                  </a:lnTo>
                  <a:lnTo>
                    <a:pt x="191743" y="53883"/>
                  </a:lnTo>
                  <a:lnTo>
                    <a:pt x="191619" y="52643"/>
                  </a:lnTo>
                  <a:lnTo>
                    <a:pt x="191494" y="51403"/>
                  </a:lnTo>
                  <a:lnTo>
                    <a:pt x="191360" y="50164"/>
                  </a:lnTo>
                  <a:lnTo>
                    <a:pt x="191216" y="48924"/>
                  </a:lnTo>
                  <a:close/>
                  <a:moveTo>
                    <a:pt x="22604" y="36465"/>
                  </a:moveTo>
                  <a:lnTo>
                    <a:pt x="23016" y="36472"/>
                  </a:lnTo>
                  <a:lnTo>
                    <a:pt x="23418" y="36487"/>
                  </a:lnTo>
                  <a:lnTo>
                    <a:pt x="23830" y="36510"/>
                  </a:lnTo>
                  <a:lnTo>
                    <a:pt x="24233" y="36540"/>
                  </a:lnTo>
                  <a:lnTo>
                    <a:pt x="24645" y="36569"/>
                  </a:lnTo>
                  <a:lnTo>
                    <a:pt x="25047" y="36607"/>
                  </a:lnTo>
                  <a:lnTo>
                    <a:pt x="25450" y="36652"/>
                  </a:lnTo>
                  <a:lnTo>
                    <a:pt x="25852" y="36704"/>
                  </a:lnTo>
                  <a:lnTo>
                    <a:pt x="26254" y="36756"/>
                  </a:lnTo>
                  <a:lnTo>
                    <a:pt x="26657" y="36823"/>
                  </a:lnTo>
                  <a:lnTo>
                    <a:pt x="27059" y="36891"/>
                  </a:lnTo>
                  <a:lnTo>
                    <a:pt x="27452" y="36958"/>
                  </a:lnTo>
                  <a:lnTo>
                    <a:pt x="27855" y="37040"/>
                  </a:lnTo>
                  <a:lnTo>
                    <a:pt x="28247" y="37122"/>
                  </a:lnTo>
                  <a:lnTo>
                    <a:pt x="28640" y="37212"/>
                  </a:lnTo>
                  <a:lnTo>
                    <a:pt x="29024" y="37309"/>
                  </a:lnTo>
                  <a:lnTo>
                    <a:pt x="29407" y="37414"/>
                  </a:lnTo>
                  <a:lnTo>
                    <a:pt x="29800" y="37518"/>
                  </a:lnTo>
                  <a:lnTo>
                    <a:pt x="30173" y="37630"/>
                  </a:lnTo>
                  <a:lnTo>
                    <a:pt x="30557" y="37750"/>
                  </a:lnTo>
                  <a:lnTo>
                    <a:pt x="30930" y="37869"/>
                  </a:lnTo>
                  <a:lnTo>
                    <a:pt x="31304" y="37996"/>
                  </a:lnTo>
                  <a:lnTo>
                    <a:pt x="31678" y="38131"/>
                  </a:lnTo>
                  <a:lnTo>
                    <a:pt x="32042" y="38272"/>
                  </a:lnTo>
                  <a:lnTo>
                    <a:pt x="32406" y="38414"/>
                  </a:lnTo>
                  <a:lnTo>
                    <a:pt x="32761" y="38564"/>
                  </a:lnTo>
                  <a:lnTo>
                    <a:pt x="33115" y="38721"/>
                  </a:lnTo>
                  <a:lnTo>
                    <a:pt x="33470" y="38877"/>
                  </a:lnTo>
                  <a:lnTo>
                    <a:pt x="33815" y="39049"/>
                  </a:lnTo>
                  <a:lnTo>
                    <a:pt x="34159" y="39221"/>
                  </a:lnTo>
                  <a:lnTo>
                    <a:pt x="34495" y="39393"/>
                  </a:lnTo>
                  <a:lnTo>
                    <a:pt x="34830" y="39572"/>
                  </a:lnTo>
                  <a:lnTo>
                    <a:pt x="35156" y="39759"/>
                  </a:lnTo>
                  <a:lnTo>
                    <a:pt x="35482" y="39953"/>
                  </a:lnTo>
                  <a:lnTo>
                    <a:pt x="35798" y="40155"/>
                  </a:lnTo>
                  <a:lnTo>
                    <a:pt x="36114" y="40356"/>
                  </a:lnTo>
                  <a:lnTo>
                    <a:pt x="36421" y="40558"/>
                  </a:lnTo>
                  <a:lnTo>
                    <a:pt x="36727" y="40775"/>
                  </a:lnTo>
                  <a:lnTo>
                    <a:pt x="37024" y="40991"/>
                  </a:lnTo>
                  <a:lnTo>
                    <a:pt x="37312" y="41215"/>
                  </a:lnTo>
                  <a:lnTo>
                    <a:pt x="37599" y="41439"/>
                  </a:lnTo>
                  <a:lnTo>
                    <a:pt x="37877" y="41671"/>
                  </a:lnTo>
                  <a:lnTo>
                    <a:pt x="38155" y="41910"/>
                  </a:lnTo>
                  <a:lnTo>
                    <a:pt x="38423" y="42149"/>
                  </a:lnTo>
                  <a:lnTo>
                    <a:pt x="38682" y="42403"/>
                  </a:lnTo>
                  <a:lnTo>
                    <a:pt x="38931" y="42649"/>
                  </a:lnTo>
                  <a:lnTo>
                    <a:pt x="39180" y="42911"/>
                  </a:lnTo>
                  <a:lnTo>
                    <a:pt x="39420" y="43172"/>
                  </a:lnTo>
                  <a:lnTo>
                    <a:pt x="39659" y="43441"/>
                  </a:lnTo>
                  <a:lnTo>
                    <a:pt x="39909" y="43740"/>
                  </a:lnTo>
                  <a:lnTo>
                    <a:pt x="40148" y="44046"/>
                  </a:lnTo>
                  <a:lnTo>
                    <a:pt x="40369" y="44345"/>
                  </a:lnTo>
                  <a:lnTo>
                    <a:pt x="40589" y="44659"/>
                  </a:lnTo>
                  <a:lnTo>
                    <a:pt x="40790" y="44965"/>
                  </a:lnTo>
                  <a:lnTo>
                    <a:pt x="40972" y="45271"/>
                  </a:lnTo>
                  <a:lnTo>
                    <a:pt x="41154" y="45577"/>
                  </a:lnTo>
                  <a:lnTo>
                    <a:pt x="41317" y="45891"/>
                  </a:lnTo>
                  <a:lnTo>
                    <a:pt x="41470" y="46205"/>
                  </a:lnTo>
                  <a:lnTo>
                    <a:pt x="41605" y="46511"/>
                  </a:lnTo>
                  <a:lnTo>
                    <a:pt x="41739" y="46825"/>
                  </a:lnTo>
                  <a:lnTo>
                    <a:pt x="41854" y="47138"/>
                  </a:lnTo>
                  <a:lnTo>
                    <a:pt x="41959" y="47452"/>
                  </a:lnTo>
                  <a:lnTo>
                    <a:pt x="42055" y="47758"/>
                  </a:lnTo>
                  <a:lnTo>
                    <a:pt x="42132" y="48072"/>
                  </a:lnTo>
                  <a:lnTo>
                    <a:pt x="42208" y="48386"/>
                  </a:lnTo>
                  <a:lnTo>
                    <a:pt x="42266" y="48700"/>
                  </a:lnTo>
                  <a:lnTo>
                    <a:pt x="42314" y="49006"/>
                  </a:lnTo>
                  <a:lnTo>
                    <a:pt x="42352" y="49320"/>
                  </a:lnTo>
                  <a:lnTo>
                    <a:pt x="42381" y="49626"/>
                  </a:lnTo>
                  <a:lnTo>
                    <a:pt x="42390" y="49939"/>
                  </a:lnTo>
                  <a:lnTo>
                    <a:pt x="42390" y="50246"/>
                  </a:lnTo>
                  <a:lnTo>
                    <a:pt x="42390" y="50552"/>
                  </a:lnTo>
                  <a:lnTo>
                    <a:pt x="42371" y="50858"/>
                  </a:lnTo>
                  <a:lnTo>
                    <a:pt x="42342" y="51157"/>
                  </a:lnTo>
                  <a:lnTo>
                    <a:pt x="42304" y="51463"/>
                  </a:lnTo>
                  <a:lnTo>
                    <a:pt x="42247" y="51762"/>
                  </a:lnTo>
                  <a:lnTo>
                    <a:pt x="42189" y="52061"/>
                  </a:lnTo>
                  <a:lnTo>
                    <a:pt x="42122" y="52359"/>
                  </a:lnTo>
                  <a:lnTo>
                    <a:pt x="42036" y="52651"/>
                  </a:lnTo>
                  <a:lnTo>
                    <a:pt x="41940" y="52942"/>
                  </a:lnTo>
                  <a:lnTo>
                    <a:pt x="41844" y="53233"/>
                  </a:lnTo>
                  <a:lnTo>
                    <a:pt x="41729" y="53517"/>
                  </a:lnTo>
                  <a:lnTo>
                    <a:pt x="41605" y="53809"/>
                  </a:lnTo>
                  <a:lnTo>
                    <a:pt x="41470" y="54085"/>
                  </a:lnTo>
                  <a:lnTo>
                    <a:pt x="41327" y="54369"/>
                  </a:lnTo>
                  <a:lnTo>
                    <a:pt x="41173" y="54645"/>
                  </a:lnTo>
                  <a:lnTo>
                    <a:pt x="41011" y="54914"/>
                  </a:lnTo>
                  <a:lnTo>
                    <a:pt x="40838" y="55183"/>
                  </a:lnTo>
                  <a:lnTo>
                    <a:pt x="40656" y="55452"/>
                  </a:lnTo>
                  <a:lnTo>
                    <a:pt x="40464" y="55713"/>
                  </a:lnTo>
                  <a:lnTo>
                    <a:pt x="40263" y="55975"/>
                  </a:lnTo>
                  <a:lnTo>
                    <a:pt x="40052" y="56229"/>
                  </a:lnTo>
                  <a:lnTo>
                    <a:pt x="39832" y="56483"/>
                  </a:lnTo>
                  <a:lnTo>
                    <a:pt x="39602" y="56729"/>
                  </a:lnTo>
                  <a:lnTo>
                    <a:pt x="39362" y="56975"/>
                  </a:lnTo>
                  <a:lnTo>
                    <a:pt x="39113" y="57215"/>
                  </a:lnTo>
                  <a:lnTo>
                    <a:pt x="38855" y="57446"/>
                  </a:lnTo>
                  <a:lnTo>
                    <a:pt x="38586" y="57678"/>
                  </a:lnTo>
                  <a:lnTo>
                    <a:pt x="38308" y="57902"/>
                  </a:lnTo>
                  <a:lnTo>
                    <a:pt x="38021" y="58118"/>
                  </a:lnTo>
                  <a:lnTo>
                    <a:pt x="37724" y="58335"/>
                  </a:lnTo>
                  <a:lnTo>
                    <a:pt x="37427" y="58552"/>
                  </a:lnTo>
                  <a:lnTo>
                    <a:pt x="37111" y="58753"/>
                  </a:lnTo>
                  <a:lnTo>
                    <a:pt x="36795" y="58955"/>
                  </a:lnTo>
                  <a:lnTo>
                    <a:pt x="36469" y="59149"/>
                  </a:lnTo>
                  <a:lnTo>
                    <a:pt x="36124" y="59336"/>
                  </a:lnTo>
                  <a:lnTo>
                    <a:pt x="35779" y="59523"/>
                  </a:lnTo>
                  <a:lnTo>
                    <a:pt x="35424" y="59694"/>
                  </a:lnTo>
                  <a:lnTo>
                    <a:pt x="35060" y="59866"/>
                  </a:lnTo>
                  <a:lnTo>
                    <a:pt x="34696" y="60030"/>
                  </a:lnTo>
                  <a:lnTo>
                    <a:pt x="34313" y="60195"/>
                  </a:lnTo>
                  <a:lnTo>
                    <a:pt x="33930" y="60344"/>
                  </a:lnTo>
                  <a:lnTo>
                    <a:pt x="33527" y="60494"/>
                  </a:lnTo>
                  <a:lnTo>
                    <a:pt x="33450" y="60486"/>
                  </a:lnTo>
                  <a:lnTo>
                    <a:pt x="33374" y="60479"/>
                  </a:lnTo>
                  <a:lnTo>
                    <a:pt x="33297" y="60471"/>
                  </a:lnTo>
                  <a:lnTo>
                    <a:pt x="33201" y="60471"/>
                  </a:lnTo>
                  <a:lnTo>
                    <a:pt x="32329" y="60538"/>
                  </a:lnTo>
                  <a:lnTo>
                    <a:pt x="31438" y="60598"/>
                  </a:lnTo>
                  <a:lnTo>
                    <a:pt x="30518" y="60658"/>
                  </a:lnTo>
                  <a:lnTo>
                    <a:pt x="29579" y="60710"/>
                  </a:lnTo>
                  <a:lnTo>
                    <a:pt x="28631" y="60762"/>
                  </a:lnTo>
                  <a:lnTo>
                    <a:pt x="27653" y="60800"/>
                  </a:lnTo>
                  <a:lnTo>
                    <a:pt x="26676" y="60822"/>
                  </a:lnTo>
                  <a:lnTo>
                    <a:pt x="25680" y="60845"/>
                  </a:lnTo>
                  <a:lnTo>
                    <a:pt x="24673" y="60845"/>
                  </a:lnTo>
                  <a:lnTo>
                    <a:pt x="23667" y="60830"/>
                  </a:lnTo>
                  <a:lnTo>
                    <a:pt x="22661" y="60807"/>
                  </a:lnTo>
                  <a:lnTo>
                    <a:pt x="22153" y="60785"/>
                  </a:lnTo>
                  <a:lnTo>
                    <a:pt x="21646" y="60762"/>
                  </a:lnTo>
                  <a:lnTo>
                    <a:pt x="21147" y="60733"/>
                  </a:lnTo>
                  <a:lnTo>
                    <a:pt x="20639" y="60695"/>
                  </a:lnTo>
                  <a:lnTo>
                    <a:pt x="20141" y="60658"/>
                  </a:lnTo>
                  <a:lnTo>
                    <a:pt x="19633" y="60613"/>
                  </a:lnTo>
                  <a:lnTo>
                    <a:pt x="19135" y="60568"/>
                  </a:lnTo>
                  <a:lnTo>
                    <a:pt x="18646" y="60508"/>
                  </a:lnTo>
                  <a:lnTo>
                    <a:pt x="18148" y="60449"/>
                  </a:lnTo>
                  <a:lnTo>
                    <a:pt x="17659" y="60381"/>
                  </a:lnTo>
                  <a:lnTo>
                    <a:pt x="17171" y="60307"/>
                  </a:lnTo>
                  <a:lnTo>
                    <a:pt x="16682" y="60232"/>
                  </a:lnTo>
                  <a:lnTo>
                    <a:pt x="16203" y="60142"/>
                  </a:lnTo>
                  <a:lnTo>
                    <a:pt x="15724" y="60053"/>
                  </a:lnTo>
                  <a:lnTo>
                    <a:pt x="15254" y="59956"/>
                  </a:lnTo>
                  <a:lnTo>
                    <a:pt x="14785" y="59851"/>
                  </a:lnTo>
                  <a:lnTo>
                    <a:pt x="14325" y="59732"/>
                  </a:lnTo>
                  <a:lnTo>
                    <a:pt x="13865" y="59612"/>
                  </a:lnTo>
                  <a:lnTo>
                    <a:pt x="13415" y="59485"/>
                  </a:lnTo>
                  <a:lnTo>
                    <a:pt x="12964" y="59351"/>
                  </a:lnTo>
                  <a:lnTo>
                    <a:pt x="12524" y="59209"/>
                  </a:lnTo>
                  <a:lnTo>
                    <a:pt x="12092" y="59059"/>
                  </a:lnTo>
                  <a:lnTo>
                    <a:pt x="11671" y="58895"/>
                  </a:lnTo>
                  <a:lnTo>
                    <a:pt x="11249" y="58731"/>
                  </a:lnTo>
                  <a:lnTo>
                    <a:pt x="10837" y="58552"/>
                  </a:lnTo>
                  <a:lnTo>
                    <a:pt x="10435" y="58365"/>
                  </a:lnTo>
                  <a:lnTo>
                    <a:pt x="10042" y="58171"/>
                  </a:lnTo>
                  <a:lnTo>
                    <a:pt x="9649" y="57969"/>
                  </a:lnTo>
                  <a:lnTo>
                    <a:pt x="9275" y="57752"/>
                  </a:lnTo>
                  <a:lnTo>
                    <a:pt x="8902" y="57536"/>
                  </a:lnTo>
                  <a:lnTo>
                    <a:pt x="8547" y="57304"/>
                  </a:lnTo>
                  <a:lnTo>
                    <a:pt x="8193" y="57058"/>
                  </a:lnTo>
                  <a:lnTo>
                    <a:pt x="7857" y="56811"/>
                  </a:lnTo>
                  <a:lnTo>
                    <a:pt x="7531" y="56542"/>
                  </a:lnTo>
                  <a:lnTo>
                    <a:pt x="7206" y="56273"/>
                  </a:lnTo>
                  <a:lnTo>
                    <a:pt x="6899" y="55990"/>
                  </a:lnTo>
                  <a:lnTo>
                    <a:pt x="6602" y="55698"/>
                  </a:lnTo>
                  <a:lnTo>
                    <a:pt x="6324" y="55392"/>
                  </a:lnTo>
                  <a:lnTo>
                    <a:pt x="6046" y="55078"/>
                  </a:lnTo>
                  <a:lnTo>
                    <a:pt x="5788" y="54750"/>
                  </a:lnTo>
                  <a:lnTo>
                    <a:pt x="5538" y="54414"/>
                  </a:lnTo>
                  <a:lnTo>
                    <a:pt x="5308" y="54062"/>
                  </a:lnTo>
                  <a:lnTo>
                    <a:pt x="5098" y="53726"/>
                  </a:lnTo>
                  <a:lnTo>
                    <a:pt x="4906" y="53383"/>
                  </a:lnTo>
                  <a:lnTo>
                    <a:pt x="4724" y="53039"/>
                  </a:lnTo>
                  <a:lnTo>
                    <a:pt x="4571" y="52703"/>
                  </a:lnTo>
                  <a:lnTo>
                    <a:pt x="4427" y="52359"/>
                  </a:lnTo>
                  <a:lnTo>
                    <a:pt x="4293" y="52016"/>
                  </a:lnTo>
                  <a:lnTo>
                    <a:pt x="4178" y="51672"/>
                  </a:lnTo>
                  <a:lnTo>
                    <a:pt x="4082" y="51336"/>
                  </a:lnTo>
                  <a:lnTo>
                    <a:pt x="3996" y="50993"/>
                  </a:lnTo>
                  <a:lnTo>
                    <a:pt x="3929" y="50657"/>
                  </a:lnTo>
                  <a:lnTo>
                    <a:pt x="3881" y="50313"/>
                  </a:lnTo>
                  <a:lnTo>
                    <a:pt x="3842" y="49977"/>
                  </a:lnTo>
                  <a:lnTo>
                    <a:pt x="3814" y="49633"/>
                  </a:lnTo>
                  <a:lnTo>
                    <a:pt x="3804" y="49297"/>
                  </a:lnTo>
                  <a:lnTo>
                    <a:pt x="3804" y="48961"/>
                  </a:lnTo>
                  <a:lnTo>
                    <a:pt x="3823" y="48625"/>
                  </a:lnTo>
                  <a:lnTo>
                    <a:pt x="3852" y="48296"/>
                  </a:lnTo>
                  <a:lnTo>
                    <a:pt x="3900" y="47960"/>
                  </a:lnTo>
                  <a:lnTo>
                    <a:pt x="3957" y="47631"/>
                  </a:lnTo>
                  <a:lnTo>
                    <a:pt x="4024" y="47310"/>
                  </a:lnTo>
                  <a:lnTo>
                    <a:pt x="4101" y="46982"/>
                  </a:lnTo>
                  <a:lnTo>
                    <a:pt x="4197" y="46660"/>
                  </a:lnTo>
                  <a:lnTo>
                    <a:pt x="4302" y="46339"/>
                  </a:lnTo>
                  <a:lnTo>
                    <a:pt x="4427" y="46018"/>
                  </a:lnTo>
                  <a:lnTo>
                    <a:pt x="4551" y="45704"/>
                  </a:lnTo>
                  <a:lnTo>
                    <a:pt x="4695" y="45391"/>
                  </a:lnTo>
                  <a:lnTo>
                    <a:pt x="4848" y="45084"/>
                  </a:lnTo>
                  <a:lnTo>
                    <a:pt x="5011" y="44778"/>
                  </a:lnTo>
                  <a:lnTo>
                    <a:pt x="5184" y="44472"/>
                  </a:lnTo>
                  <a:lnTo>
                    <a:pt x="5375" y="44173"/>
                  </a:lnTo>
                  <a:lnTo>
                    <a:pt x="5567" y="43874"/>
                  </a:lnTo>
                  <a:lnTo>
                    <a:pt x="5778" y="43583"/>
                  </a:lnTo>
                  <a:lnTo>
                    <a:pt x="5989" y="43292"/>
                  </a:lnTo>
                  <a:lnTo>
                    <a:pt x="6219" y="43008"/>
                  </a:lnTo>
                  <a:lnTo>
                    <a:pt x="6449" y="42732"/>
                  </a:lnTo>
                  <a:lnTo>
                    <a:pt x="6698" y="42455"/>
                  </a:lnTo>
                  <a:lnTo>
                    <a:pt x="6956" y="42179"/>
                  </a:lnTo>
                  <a:lnTo>
                    <a:pt x="7215" y="41910"/>
                  </a:lnTo>
                  <a:lnTo>
                    <a:pt x="7483" y="41649"/>
                  </a:lnTo>
                  <a:lnTo>
                    <a:pt x="7771" y="41395"/>
                  </a:lnTo>
                  <a:lnTo>
                    <a:pt x="8058" y="41141"/>
                  </a:lnTo>
                  <a:lnTo>
                    <a:pt x="8355" y="40894"/>
                  </a:lnTo>
                  <a:lnTo>
                    <a:pt x="8662" y="40648"/>
                  </a:lnTo>
                  <a:lnTo>
                    <a:pt x="8978" y="40416"/>
                  </a:lnTo>
                  <a:lnTo>
                    <a:pt x="9294" y="40185"/>
                  </a:lnTo>
                  <a:lnTo>
                    <a:pt x="9620" y="39961"/>
                  </a:lnTo>
                  <a:lnTo>
                    <a:pt x="9956" y="39736"/>
                  </a:lnTo>
                  <a:lnTo>
                    <a:pt x="10301" y="39527"/>
                  </a:lnTo>
                  <a:lnTo>
                    <a:pt x="10646" y="39318"/>
                  </a:lnTo>
                  <a:lnTo>
                    <a:pt x="11000" y="39116"/>
                  </a:lnTo>
                  <a:lnTo>
                    <a:pt x="11364" y="38922"/>
                  </a:lnTo>
                  <a:lnTo>
                    <a:pt x="11738" y="38736"/>
                  </a:lnTo>
                  <a:lnTo>
                    <a:pt x="12112" y="38556"/>
                  </a:lnTo>
                  <a:lnTo>
                    <a:pt x="12485" y="38377"/>
                  </a:lnTo>
                  <a:lnTo>
                    <a:pt x="12869" y="38213"/>
                  </a:lnTo>
                  <a:lnTo>
                    <a:pt x="13261" y="38056"/>
                  </a:lnTo>
                  <a:lnTo>
                    <a:pt x="13654" y="37899"/>
                  </a:lnTo>
                  <a:lnTo>
                    <a:pt x="14057" y="37757"/>
                  </a:lnTo>
                  <a:lnTo>
                    <a:pt x="14459" y="37623"/>
                  </a:lnTo>
                  <a:lnTo>
                    <a:pt x="14871" y="37488"/>
                  </a:lnTo>
                  <a:lnTo>
                    <a:pt x="15283" y="37369"/>
                  </a:lnTo>
                  <a:lnTo>
                    <a:pt x="15705" y="37257"/>
                  </a:lnTo>
                  <a:lnTo>
                    <a:pt x="16126" y="37152"/>
                  </a:lnTo>
                  <a:lnTo>
                    <a:pt x="16548" y="37055"/>
                  </a:lnTo>
                  <a:lnTo>
                    <a:pt x="16941" y="36973"/>
                  </a:lnTo>
                  <a:lnTo>
                    <a:pt x="17343" y="36898"/>
                  </a:lnTo>
                  <a:lnTo>
                    <a:pt x="17736" y="36823"/>
                  </a:lnTo>
                  <a:lnTo>
                    <a:pt x="18139" y="36764"/>
                  </a:lnTo>
                  <a:lnTo>
                    <a:pt x="18541" y="36704"/>
                  </a:lnTo>
                  <a:lnTo>
                    <a:pt x="18943" y="36652"/>
                  </a:lnTo>
                  <a:lnTo>
                    <a:pt x="19346" y="36607"/>
                  </a:lnTo>
                  <a:lnTo>
                    <a:pt x="19748" y="36569"/>
                  </a:lnTo>
                  <a:lnTo>
                    <a:pt x="20160" y="36540"/>
                  </a:lnTo>
                  <a:lnTo>
                    <a:pt x="20563" y="36510"/>
                  </a:lnTo>
                  <a:lnTo>
                    <a:pt x="20975" y="36487"/>
                  </a:lnTo>
                  <a:lnTo>
                    <a:pt x="21377" y="36472"/>
                  </a:lnTo>
                  <a:lnTo>
                    <a:pt x="21789" y="36465"/>
                  </a:lnTo>
                  <a:close/>
                  <a:moveTo>
                    <a:pt x="108525" y="58066"/>
                  </a:moveTo>
                  <a:lnTo>
                    <a:pt x="110594" y="58156"/>
                  </a:lnTo>
                  <a:lnTo>
                    <a:pt x="112654" y="58230"/>
                  </a:lnTo>
                  <a:lnTo>
                    <a:pt x="114724" y="58290"/>
                  </a:lnTo>
                  <a:lnTo>
                    <a:pt x="116784" y="58335"/>
                  </a:lnTo>
                  <a:lnTo>
                    <a:pt x="118854" y="58372"/>
                  </a:lnTo>
                  <a:lnTo>
                    <a:pt x="120914" y="58395"/>
                  </a:lnTo>
                  <a:lnTo>
                    <a:pt x="122984" y="58410"/>
                  </a:lnTo>
                  <a:lnTo>
                    <a:pt x="125044" y="58410"/>
                  </a:lnTo>
                  <a:lnTo>
                    <a:pt x="124948" y="59844"/>
                  </a:lnTo>
                  <a:lnTo>
                    <a:pt x="124871" y="61270"/>
                  </a:lnTo>
                  <a:lnTo>
                    <a:pt x="124804" y="62704"/>
                  </a:lnTo>
                  <a:lnTo>
                    <a:pt x="124737" y="64131"/>
                  </a:lnTo>
                  <a:lnTo>
                    <a:pt x="122725" y="64109"/>
                  </a:lnTo>
                  <a:lnTo>
                    <a:pt x="120703" y="64101"/>
                  </a:lnTo>
                  <a:lnTo>
                    <a:pt x="118681" y="64109"/>
                  </a:lnTo>
                  <a:lnTo>
                    <a:pt x="116650" y="64124"/>
                  </a:lnTo>
                  <a:lnTo>
                    <a:pt x="115634" y="64139"/>
                  </a:lnTo>
                  <a:lnTo>
                    <a:pt x="114628" y="64161"/>
                  </a:lnTo>
                  <a:lnTo>
                    <a:pt x="113613" y="64183"/>
                  </a:lnTo>
                  <a:lnTo>
                    <a:pt x="112606" y="64213"/>
                  </a:lnTo>
                  <a:lnTo>
                    <a:pt x="111591" y="64251"/>
                  </a:lnTo>
                  <a:lnTo>
                    <a:pt x="110585" y="64288"/>
                  </a:lnTo>
                  <a:lnTo>
                    <a:pt x="109588" y="64333"/>
                  </a:lnTo>
                  <a:lnTo>
                    <a:pt x="108582" y="64392"/>
                  </a:lnTo>
                  <a:lnTo>
                    <a:pt x="108582" y="64392"/>
                  </a:lnTo>
                  <a:lnTo>
                    <a:pt x="108611" y="63601"/>
                  </a:lnTo>
                  <a:lnTo>
                    <a:pt x="108630" y="62809"/>
                  </a:lnTo>
                  <a:lnTo>
                    <a:pt x="108640" y="62017"/>
                  </a:lnTo>
                  <a:lnTo>
                    <a:pt x="108640" y="61226"/>
                  </a:lnTo>
                  <a:lnTo>
                    <a:pt x="108630" y="60441"/>
                  </a:lnTo>
                  <a:lnTo>
                    <a:pt x="108601" y="59649"/>
                  </a:lnTo>
                  <a:lnTo>
                    <a:pt x="108572" y="58858"/>
                  </a:lnTo>
                  <a:lnTo>
                    <a:pt x="108525" y="58066"/>
                  </a:lnTo>
                  <a:close/>
                  <a:moveTo>
                    <a:pt x="192318" y="60620"/>
                  </a:moveTo>
                  <a:lnTo>
                    <a:pt x="193046" y="60733"/>
                  </a:lnTo>
                  <a:lnTo>
                    <a:pt x="193784" y="60845"/>
                  </a:lnTo>
                  <a:lnTo>
                    <a:pt x="194522" y="60949"/>
                  </a:lnTo>
                  <a:lnTo>
                    <a:pt x="195260" y="61046"/>
                  </a:lnTo>
                  <a:lnTo>
                    <a:pt x="196007" y="61136"/>
                  </a:lnTo>
                  <a:lnTo>
                    <a:pt x="196755" y="61218"/>
                  </a:lnTo>
                  <a:lnTo>
                    <a:pt x="197502" y="61300"/>
                  </a:lnTo>
                  <a:lnTo>
                    <a:pt x="198259" y="61375"/>
                  </a:lnTo>
                  <a:lnTo>
                    <a:pt x="199016" y="61442"/>
                  </a:lnTo>
                  <a:lnTo>
                    <a:pt x="199773" y="61509"/>
                  </a:lnTo>
                  <a:lnTo>
                    <a:pt x="200539" y="61562"/>
                  </a:lnTo>
                  <a:lnTo>
                    <a:pt x="201296" y="61621"/>
                  </a:lnTo>
                  <a:lnTo>
                    <a:pt x="202830" y="61718"/>
                  </a:lnTo>
                  <a:lnTo>
                    <a:pt x="204363" y="61793"/>
                  </a:lnTo>
                  <a:lnTo>
                    <a:pt x="205896" y="61868"/>
                  </a:lnTo>
                  <a:lnTo>
                    <a:pt x="207438" y="61920"/>
                  </a:lnTo>
                  <a:lnTo>
                    <a:pt x="208972" y="61972"/>
                  </a:lnTo>
                  <a:lnTo>
                    <a:pt x="210495" y="62010"/>
                  </a:lnTo>
                  <a:lnTo>
                    <a:pt x="213533" y="62077"/>
                  </a:lnTo>
                  <a:lnTo>
                    <a:pt x="216532" y="62137"/>
                  </a:lnTo>
                  <a:lnTo>
                    <a:pt x="216398" y="63347"/>
                  </a:lnTo>
                  <a:lnTo>
                    <a:pt x="216283" y="64564"/>
                  </a:lnTo>
                  <a:lnTo>
                    <a:pt x="216187" y="65782"/>
                  </a:lnTo>
                  <a:lnTo>
                    <a:pt x="216120" y="66999"/>
                  </a:lnTo>
                  <a:lnTo>
                    <a:pt x="215411" y="66932"/>
                  </a:lnTo>
                  <a:lnTo>
                    <a:pt x="214711" y="66865"/>
                  </a:lnTo>
                  <a:lnTo>
                    <a:pt x="213992" y="66813"/>
                  </a:lnTo>
                  <a:lnTo>
                    <a:pt x="213283" y="66768"/>
                  </a:lnTo>
                  <a:lnTo>
                    <a:pt x="212565" y="66723"/>
                  </a:lnTo>
                  <a:lnTo>
                    <a:pt x="211837" y="66693"/>
                  </a:lnTo>
                  <a:lnTo>
                    <a:pt x="211108" y="66663"/>
                  </a:lnTo>
                  <a:lnTo>
                    <a:pt x="210380" y="66648"/>
                  </a:lnTo>
                  <a:lnTo>
                    <a:pt x="209652" y="66633"/>
                  </a:lnTo>
                  <a:lnTo>
                    <a:pt x="208924" y="66626"/>
                  </a:lnTo>
                  <a:lnTo>
                    <a:pt x="207448" y="66626"/>
                  </a:lnTo>
                  <a:lnTo>
                    <a:pt x="205972" y="66648"/>
                  </a:lnTo>
                  <a:lnTo>
                    <a:pt x="204487" y="66686"/>
                  </a:lnTo>
                  <a:lnTo>
                    <a:pt x="203002" y="66730"/>
                  </a:lnTo>
                  <a:lnTo>
                    <a:pt x="201517" y="66790"/>
                  </a:lnTo>
                  <a:lnTo>
                    <a:pt x="200032" y="66857"/>
                  </a:lnTo>
                  <a:lnTo>
                    <a:pt x="198556" y="66932"/>
                  </a:lnTo>
                  <a:lnTo>
                    <a:pt x="195624" y="67081"/>
                  </a:lnTo>
                  <a:lnTo>
                    <a:pt x="194168" y="67149"/>
                  </a:lnTo>
                  <a:lnTo>
                    <a:pt x="192730" y="67216"/>
                  </a:lnTo>
                  <a:lnTo>
                    <a:pt x="192539" y="63929"/>
                  </a:lnTo>
                  <a:lnTo>
                    <a:pt x="192433" y="62271"/>
                  </a:lnTo>
                  <a:lnTo>
                    <a:pt x="192318" y="60620"/>
                  </a:lnTo>
                  <a:close/>
                  <a:moveTo>
                    <a:pt x="7589" y="60359"/>
                  </a:moveTo>
                  <a:lnTo>
                    <a:pt x="7886" y="60516"/>
                  </a:lnTo>
                  <a:lnTo>
                    <a:pt x="8183" y="60665"/>
                  </a:lnTo>
                  <a:lnTo>
                    <a:pt x="8490" y="60807"/>
                  </a:lnTo>
                  <a:lnTo>
                    <a:pt x="8796" y="60949"/>
                  </a:lnTo>
                  <a:lnTo>
                    <a:pt x="9103" y="61084"/>
                  </a:lnTo>
                  <a:lnTo>
                    <a:pt x="9419" y="61218"/>
                  </a:lnTo>
                  <a:lnTo>
                    <a:pt x="9735" y="61352"/>
                  </a:lnTo>
                  <a:lnTo>
                    <a:pt x="10061" y="61479"/>
                  </a:lnTo>
                  <a:lnTo>
                    <a:pt x="10713" y="61718"/>
                  </a:lnTo>
                  <a:lnTo>
                    <a:pt x="11374" y="61943"/>
                  </a:lnTo>
                  <a:lnTo>
                    <a:pt x="12044" y="62159"/>
                  </a:lnTo>
                  <a:lnTo>
                    <a:pt x="12734" y="62353"/>
                  </a:lnTo>
                  <a:lnTo>
                    <a:pt x="13424" y="62533"/>
                  </a:lnTo>
                  <a:lnTo>
                    <a:pt x="14133" y="62704"/>
                  </a:lnTo>
                  <a:lnTo>
                    <a:pt x="14842" y="62854"/>
                  </a:lnTo>
                  <a:lnTo>
                    <a:pt x="15561" y="62996"/>
                  </a:lnTo>
                  <a:lnTo>
                    <a:pt x="16289" y="63123"/>
                  </a:lnTo>
                  <a:lnTo>
                    <a:pt x="17017" y="63235"/>
                  </a:lnTo>
                  <a:lnTo>
                    <a:pt x="17755" y="63332"/>
                  </a:lnTo>
                  <a:lnTo>
                    <a:pt x="18493" y="63421"/>
                  </a:lnTo>
                  <a:lnTo>
                    <a:pt x="19240" y="63489"/>
                  </a:lnTo>
                  <a:lnTo>
                    <a:pt x="19988" y="63548"/>
                  </a:lnTo>
                  <a:lnTo>
                    <a:pt x="20735" y="63593"/>
                  </a:lnTo>
                  <a:lnTo>
                    <a:pt x="21483" y="63623"/>
                  </a:lnTo>
                  <a:lnTo>
                    <a:pt x="22240" y="63646"/>
                  </a:lnTo>
                  <a:lnTo>
                    <a:pt x="22987" y="63653"/>
                  </a:lnTo>
                  <a:lnTo>
                    <a:pt x="23734" y="63646"/>
                  </a:lnTo>
                  <a:lnTo>
                    <a:pt x="24482" y="63631"/>
                  </a:lnTo>
                  <a:lnTo>
                    <a:pt x="25220" y="63593"/>
                  </a:lnTo>
                  <a:lnTo>
                    <a:pt x="25967" y="63548"/>
                  </a:lnTo>
                  <a:lnTo>
                    <a:pt x="26705" y="63496"/>
                  </a:lnTo>
                  <a:lnTo>
                    <a:pt x="27433" y="63429"/>
                  </a:lnTo>
                  <a:lnTo>
                    <a:pt x="28152" y="63347"/>
                  </a:lnTo>
                  <a:lnTo>
                    <a:pt x="28870" y="63257"/>
                  </a:lnTo>
                  <a:lnTo>
                    <a:pt x="29589" y="63153"/>
                  </a:lnTo>
                  <a:lnTo>
                    <a:pt x="30288" y="63041"/>
                  </a:lnTo>
                  <a:lnTo>
                    <a:pt x="30327" y="63123"/>
                  </a:lnTo>
                  <a:lnTo>
                    <a:pt x="30375" y="63212"/>
                  </a:lnTo>
                  <a:lnTo>
                    <a:pt x="30432" y="63294"/>
                  </a:lnTo>
                  <a:lnTo>
                    <a:pt x="30490" y="63369"/>
                  </a:lnTo>
                  <a:lnTo>
                    <a:pt x="30566" y="63436"/>
                  </a:lnTo>
                  <a:lnTo>
                    <a:pt x="30643" y="63504"/>
                  </a:lnTo>
                  <a:lnTo>
                    <a:pt x="30729" y="63571"/>
                  </a:lnTo>
                  <a:lnTo>
                    <a:pt x="30815" y="63623"/>
                  </a:lnTo>
                  <a:lnTo>
                    <a:pt x="30911" y="63675"/>
                  </a:lnTo>
                  <a:lnTo>
                    <a:pt x="31017" y="63720"/>
                  </a:lnTo>
                  <a:lnTo>
                    <a:pt x="31132" y="63758"/>
                  </a:lnTo>
                  <a:lnTo>
                    <a:pt x="31256" y="63780"/>
                  </a:lnTo>
                  <a:lnTo>
                    <a:pt x="31381" y="63802"/>
                  </a:lnTo>
                  <a:lnTo>
                    <a:pt x="31515" y="63817"/>
                  </a:lnTo>
                  <a:lnTo>
                    <a:pt x="31649" y="63817"/>
                  </a:lnTo>
                  <a:lnTo>
                    <a:pt x="31802" y="63810"/>
                  </a:lnTo>
                  <a:lnTo>
                    <a:pt x="31984" y="63780"/>
                  </a:lnTo>
                  <a:lnTo>
                    <a:pt x="32157" y="63743"/>
                  </a:lnTo>
                  <a:lnTo>
                    <a:pt x="32224" y="64355"/>
                  </a:lnTo>
                  <a:lnTo>
                    <a:pt x="32301" y="64968"/>
                  </a:lnTo>
                  <a:lnTo>
                    <a:pt x="32387" y="65588"/>
                  </a:lnTo>
                  <a:lnTo>
                    <a:pt x="32483" y="66207"/>
                  </a:lnTo>
                  <a:lnTo>
                    <a:pt x="31783" y="66222"/>
                  </a:lnTo>
                  <a:lnTo>
                    <a:pt x="31074" y="66245"/>
                  </a:lnTo>
                  <a:lnTo>
                    <a:pt x="30365" y="66267"/>
                  </a:lnTo>
                  <a:lnTo>
                    <a:pt x="29656" y="66297"/>
                  </a:lnTo>
                  <a:lnTo>
                    <a:pt x="28947" y="66334"/>
                  </a:lnTo>
                  <a:lnTo>
                    <a:pt x="28228" y="66379"/>
                  </a:lnTo>
                  <a:lnTo>
                    <a:pt x="27510" y="66424"/>
                  </a:lnTo>
                  <a:lnTo>
                    <a:pt x="26801" y="66476"/>
                  </a:lnTo>
                  <a:lnTo>
                    <a:pt x="26082" y="66536"/>
                  </a:lnTo>
                  <a:lnTo>
                    <a:pt x="25363" y="66603"/>
                  </a:lnTo>
                  <a:lnTo>
                    <a:pt x="24654" y="66678"/>
                  </a:lnTo>
                  <a:lnTo>
                    <a:pt x="23936" y="66753"/>
                  </a:lnTo>
                  <a:lnTo>
                    <a:pt x="23217" y="66835"/>
                  </a:lnTo>
                  <a:lnTo>
                    <a:pt x="22508" y="66925"/>
                  </a:lnTo>
                  <a:lnTo>
                    <a:pt x="21789" y="67022"/>
                  </a:lnTo>
                  <a:lnTo>
                    <a:pt x="21080" y="67126"/>
                  </a:lnTo>
                  <a:lnTo>
                    <a:pt x="20371" y="67231"/>
                  </a:lnTo>
                  <a:lnTo>
                    <a:pt x="19662" y="67343"/>
                  </a:lnTo>
                  <a:lnTo>
                    <a:pt x="18953" y="67462"/>
                  </a:lnTo>
                  <a:lnTo>
                    <a:pt x="18244" y="67582"/>
                  </a:lnTo>
                  <a:lnTo>
                    <a:pt x="17544" y="67716"/>
                  </a:lnTo>
                  <a:lnTo>
                    <a:pt x="16845" y="67851"/>
                  </a:lnTo>
                  <a:lnTo>
                    <a:pt x="16146" y="67993"/>
                  </a:lnTo>
                  <a:lnTo>
                    <a:pt x="15456" y="68142"/>
                  </a:lnTo>
                  <a:lnTo>
                    <a:pt x="14766" y="68291"/>
                  </a:lnTo>
                  <a:lnTo>
                    <a:pt x="14076" y="68456"/>
                  </a:lnTo>
                  <a:lnTo>
                    <a:pt x="13396" y="68620"/>
                  </a:lnTo>
                  <a:lnTo>
                    <a:pt x="12725" y="68792"/>
                  </a:lnTo>
                  <a:lnTo>
                    <a:pt x="12044" y="68964"/>
                  </a:lnTo>
                  <a:lnTo>
                    <a:pt x="11383" y="69150"/>
                  </a:lnTo>
                  <a:lnTo>
                    <a:pt x="10722" y="69337"/>
                  </a:lnTo>
                  <a:lnTo>
                    <a:pt x="10061" y="69531"/>
                  </a:lnTo>
                  <a:lnTo>
                    <a:pt x="9879" y="68762"/>
                  </a:lnTo>
                  <a:lnTo>
                    <a:pt x="9706" y="67993"/>
                  </a:lnTo>
                  <a:lnTo>
                    <a:pt x="9544" y="67223"/>
                  </a:lnTo>
                  <a:lnTo>
                    <a:pt x="9381" y="66439"/>
                  </a:lnTo>
                  <a:lnTo>
                    <a:pt x="9237" y="65655"/>
                  </a:lnTo>
                  <a:lnTo>
                    <a:pt x="9103" y="64863"/>
                  </a:lnTo>
                  <a:lnTo>
                    <a:pt x="8969" y="64064"/>
                  </a:lnTo>
                  <a:lnTo>
                    <a:pt x="8854" y="63257"/>
                  </a:lnTo>
                  <a:lnTo>
                    <a:pt x="8835" y="63145"/>
                  </a:lnTo>
                  <a:lnTo>
                    <a:pt x="8806" y="63041"/>
                  </a:lnTo>
                  <a:lnTo>
                    <a:pt x="8767" y="62936"/>
                  </a:lnTo>
                  <a:lnTo>
                    <a:pt x="8720" y="62846"/>
                  </a:lnTo>
                  <a:lnTo>
                    <a:pt x="8662" y="62757"/>
                  </a:lnTo>
                  <a:lnTo>
                    <a:pt x="8605" y="62667"/>
                  </a:lnTo>
                  <a:lnTo>
                    <a:pt x="8538" y="62592"/>
                  </a:lnTo>
                  <a:lnTo>
                    <a:pt x="8461" y="62518"/>
                  </a:lnTo>
                  <a:lnTo>
                    <a:pt x="8384" y="62443"/>
                  </a:lnTo>
                  <a:lnTo>
                    <a:pt x="8298" y="62383"/>
                  </a:lnTo>
                  <a:lnTo>
                    <a:pt x="8212" y="62323"/>
                  </a:lnTo>
                  <a:lnTo>
                    <a:pt x="8125" y="62264"/>
                  </a:lnTo>
                  <a:lnTo>
                    <a:pt x="8030" y="62219"/>
                  </a:lnTo>
                  <a:lnTo>
                    <a:pt x="7924" y="62174"/>
                  </a:lnTo>
                  <a:lnTo>
                    <a:pt x="7828" y="62129"/>
                  </a:lnTo>
                  <a:lnTo>
                    <a:pt x="7723" y="62099"/>
                  </a:lnTo>
                  <a:lnTo>
                    <a:pt x="7713" y="61965"/>
                  </a:lnTo>
                  <a:lnTo>
                    <a:pt x="7694" y="61838"/>
                  </a:lnTo>
                  <a:lnTo>
                    <a:pt x="7685" y="61711"/>
                  </a:lnTo>
                  <a:lnTo>
                    <a:pt x="7675" y="61584"/>
                  </a:lnTo>
                  <a:lnTo>
                    <a:pt x="7666" y="61278"/>
                  </a:lnTo>
                  <a:lnTo>
                    <a:pt x="7637" y="60972"/>
                  </a:lnTo>
                  <a:lnTo>
                    <a:pt x="7589" y="60359"/>
                  </a:lnTo>
                  <a:close/>
                  <a:moveTo>
                    <a:pt x="108448" y="66402"/>
                  </a:moveTo>
                  <a:lnTo>
                    <a:pt x="109444" y="66454"/>
                  </a:lnTo>
                  <a:lnTo>
                    <a:pt x="110451" y="66506"/>
                  </a:lnTo>
                  <a:lnTo>
                    <a:pt x="111457" y="66544"/>
                  </a:lnTo>
                  <a:lnTo>
                    <a:pt x="112463" y="66581"/>
                  </a:lnTo>
                  <a:lnTo>
                    <a:pt x="113469" y="66611"/>
                  </a:lnTo>
                  <a:lnTo>
                    <a:pt x="114484" y="66641"/>
                  </a:lnTo>
                  <a:lnTo>
                    <a:pt x="115491" y="66656"/>
                  </a:lnTo>
                  <a:lnTo>
                    <a:pt x="116506" y="66678"/>
                  </a:lnTo>
                  <a:lnTo>
                    <a:pt x="118528" y="66693"/>
                  </a:lnTo>
                  <a:lnTo>
                    <a:pt x="120559" y="66700"/>
                  </a:lnTo>
                  <a:lnTo>
                    <a:pt x="122581" y="66686"/>
                  </a:lnTo>
                  <a:lnTo>
                    <a:pt x="124603" y="66663"/>
                  </a:lnTo>
                  <a:lnTo>
                    <a:pt x="124603" y="66663"/>
                  </a:lnTo>
                  <a:lnTo>
                    <a:pt x="124565" y="67649"/>
                  </a:lnTo>
                  <a:lnTo>
                    <a:pt x="124536" y="68635"/>
                  </a:lnTo>
                  <a:lnTo>
                    <a:pt x="124498" y="70599"/>
                  </a:lnTo>
                  <a:lnTo>
                    <a:pt x="123453" y="70682"/>
                  </a:lnTo>
                  <a:lnTo>
                    <a:pt x="122399" y="70749"/>
                  </a:lnTo>
                  <a:lnTo>
                    <a:pt x="121355" y="70816"/>
                  </a:lnTo>
                  <a:lnTo>
                    <a:pt x="120310" y="70876"/>
                  </a:lnTo>
                  <a:lnTo>
                    <a:pt x="118231" y="70988"/>
                  </a:lnTo>
                  <a:lnTo>
                    <a:pt x="116142" y="71092"/>
                  </a:lnTo>
                  <a:lnTo>
                    <a:pt x="111974" y="71287"/>
                  </a:lnTo>
                  <a:lnTo>
                    <a:pt x="109895" y="71391"/>
                  </a:lnTo>
                  <a:lnTo>
                    <a:pt x="107815" y="71503"/>
                  </a:lnTo>
                  <a:lnTo>
                    <a:pt x="108007" y="70233"/>
                  </a:lnTo>
                  <a:lnTo>
                    <a:pt x="108093" y="69599"/>
                  </a:lnTo>
                  <a:lnTo>
                    <a:pt x="108180" y="68956"/>
                  </a:lnTo>
                  <a:lnTo>
                    <a:pt x="108256" y="68321"/>
                  </a:lnTo>
                  <a:lnTo>
                    <a:pt x="108323" y="67686"/>
                  </a:lnTo>
                  <a:lnTo>
                    <a:pt x="108390" y="67044"/>
                  </a:lnTo>
                  <a:lnTo>
                    <a:pt x="108448" y="66402"/>
                  </a:lnTo>
                  <a:close/>
                  <a:moveTo>
                    <a:pt x="321530" y="48431"/>
                  </a:moveTo>
                  <a:lnTo>
                    <a:pt x="321980" y="48438"/>
                  </a:lnTo>
                  <a:lnTo>
                    <a:pt x="322431" y="48453"/>
                  </a:lnTo>
                  <a:lnTo>
                    <a:pt x="322872" y="48483"/>
                  </a:lnTo>
                  <a:lnTo>
                    <a:pt x="323312" y="48520"/>
                  </a:lnTo>
                  <a:lnTo>
                    <a:pt x="323743" y="48565"/>
                  </a:lnTo>
                  <a:lnTo>
                    <a:pt x="324175" y="48617"/>
                  </a:lnTo>
                  <a:lnTo>
                    <a:pt x="324606" y="48677"/>
                  </a:lnTo>
                  <a:lnTo>
                    <a:pt x="325027" y="48752"/>
                  </a:lnTo>
                  <a:lnTo>
                    <a:pt x="325439" y="48827"/>
                  </a:lnTo>
                  <a:lnTo>
                    <a:pt x="325851" y="48916"/>
                  </a:lnTo>
                  <a:lnTo>
                    <a:pt x="326264" y="49013"/>
                  </a:lnTo>
                  <a:lnTo>
                    <a:pt x="326656" y="49118"/>
                  </a:lnTo>
                  <a:lnTo>
                    <a:pt x="327059" y="49222"/>
                  </a:lnTo>
                  <a:lnTo>
                    <a:pt x="327452" y="49342"/>
                  </a:lnTo>
                  <a:lnTo>
                    <a:pt x="327835" y="49469"/>
                  </a:lnTo>
                  <a:lnTo>
                    <a:pt x="328209" y="49603"/>
                  </a:lnTo>
                  <a:lnTo>
                    <a:pt x="328582" y="49745"/>
                  </a:lnTo>
                  <a:lnTo>
                    <a:pt x="328956" y="49895"/>
                  </a:lnTo>
                  <a:lnTo>
                    <a:pt x="329320" y="50044"/>
                  </a:lnTo>
                  <a:lnTo>
                    <a:pt x="329675" y="50208"/>
                  </a:lnTo>
                  <a:lnTo>
                    <a:pt x="329656" y="50298"/>
                  </a:lnTo>
                  <a:lnTo>
                    <a:pt x="329646" y="50388"/>
                  </a:lnTo>
                  <a:lnTo>
                    <a:pt x="329646" y="50470"/>
                  </a:lnTo>
                  <a:lnTo>
                    <a:pt x="329656" y="50559"/>
                  </a:lnTo>
                  <a:lnTo>
                    <a:pt x="329675" y="50642"/>
                  </a:lnTo>
                  <a:lnTo>
                    <a:pt x="329694" y="50724"/>
                  </a:lnTo>
                  <a:lnTo>
                    <a:pt x="329732" y="50806"/>
                  </a:lnTo>
                  <a:lnTo>
                    <a:pt x="329780" y="50881"/>
                  </a:lnTo>
                  <a:lnTo>
                    <a:pt x="329828" y="50955"/>
                  </a:lnTo>
                  <a:lnTo>
                    <a:pt x="329885" y="51030"/>
                  </a:lnTo>
                  <a:lnTo>
                    <a:pt x="329953" y="51097"/>
                  </a:lnTo>
                  <a:lnTo>
                    <a:pt x="330020" y="51164"/>
                  </a:lnTo>
                  <a:lnTo>
                    <a:pt x="330096" y="51224"/>
                  </a:lnTo>
                  <a:lnTo>
                    <a:pt x="330183" y="51284"/>
                  </a:lnTo>
                  <a:lnTo>
                    <a:pt x="330269" y="51336"/>
                  </a:lnTo>
                  <a:lnTo>
                    <a:pt x="330355" y="51388"/>
                  </a:lnTo>
                  <a:lnTo>
                    <a:pt x="330451" y="51441"/>
                  </a:lnTo>
                  <a:lnTo>
                    <a:pt x="330547" y="51478"/>
                  </a:lnTo>
                  <a:lnTo>
                    <a:pt x="330652" y="51515"/>
                  </a:lnTo>
                  <a:lnTo>
                    <a:pt x="330757" y="51553"/>
                  </a:lnTo>
                  <a:lnTo>
                    <a:pt x="330863" y="51583"/>
                  </a:lnTo>
                  <a:lnTo>
                    <a:pt x="330968" y="51605"/>
                  </a:lnTo>
                  <a:lnTo>
                    <a:pt x="331074" y="51620"/>
                  </a:lnTo>
                  <a:lnTo>
                    <a:pt x="331189" y="51635"/>
                  </a:lnTo>
                  <a:lnTo>
                    <a:pt x="331294" y="51642"/>
                  </a:lnTo>
                  <a:lnTo>
                    <a:pt x="331409" y="51642"/>
                  </a:lnTo>
                  <a:lnTo>
                    <a:pt x="331514" y="51635"/>
                  </a:lnTo>
                  <a:lnTo>
                    <a:pt x="331620" y="51628"/>
                  </a:lnTo>
                  <a:lnTo>
                    <a:pt x="331725" y="51605"/>
                  </a:lnTo>
                  <a:lnTo>
                    <a:pt x="331831" y="51583"/>
                  </a:lnTo>
                  <a:lnTo>
                    <a:pt x="331936" y="51553"/>
                  </a:lnTo>
                  <a:lnTo>
                    <a:pt x="332032" y="51515"/>
                  </a:lnTo>
                  <a:lnTo>
                    <a:pt x="332300" y="51695"/>
                  </a:lnTo>
                  <a:lnTo>
                    <a:pt x="332549" y="51874"/>
                  </a:lnTo>
                  <a:lnTo>
                    <a:pt x="332808" y="52061"/>
                  </a:lnTo>
                  <a:lnTo>
                    <a:pt x="333057" y="52255"/>
                  </a:lnTo>
                  <a:lnTo>
                    <a:pt x="333297" y="52449"/>
                  </a:lnTo>
                  <a:lnTo>
                    <a:pt x="333536" y="52643"/>
                  </a:lnTo>
                  <a:lnTo>
                    <a:pt x="333766" y="52845"/>
                  </a:lnTo>
                  <a:lnTo>
                    <a:pt x="333996" y="53054"/>
                  </a:lnTo>
                  <a:lnTo>
                    <a:pt x="334226" y="53263"/>
                  </a:lnTo>
                  <a:lnTo>
                    <a:pt x="334446" y="53472"/>
                  </a:lnTo>
                  <a:lnTo>
                    <a:pt x="334657" y="53689"/>
                  </a:lnTo>
                  <a:lnTo>
                    <a:pt x="334868" y="53906"/>
                  </a:lnTo>
                  <a:lnTo>
                    <a:pt x="335069" y="54130"/>
                  </a:lnTo>
                  <a:lnTo>
                    <a:pt x="335261" y="54354"/>
                  </a:lnTo>
                  <a:lnTo>
                    <a:pt x="335453" y="54585"/>
                  </a:lnTo>
                  <a:lnTo>
                    <a:pt x="335635" y="54817"/>
                  </a:lnTo>
                  <a:lnTo>
                    <a:pt x="335663" y="54899"/>
                  </a:lnTo>
                  <a:lnTo>
                    <a:pt x="335692" y="54989"/>
                  </a:lnTo>
                  <a:lnTo>
                    <a:pt x="335740" y="55063"/>
                  </a:lnTo>
                  <a:lnTo>
                    <a:pt x="335797" y="55146"/>
                  </a:lnTo>
                  <a:lnTo>
                    <a:pt x="335855" y="55220"/>
                  </a:lnTo>
                  <a:lnTo>
                    <a:pt x="335922" y="55287"/>
                  </a:lnTo>
                  <a:lnTo>
                    <a:pt x="335999" y="55355"/>
                  </a:lnTo>
                  <a:lnTo>
                    <a:pt x="336075" y="55414"/>
                  </a:lnTo>
                  <a:lnTo>
                    <a:pt x="336257" y="55668"/>
                  </a:lnTo>
                  <a:lnTo>
                    <a:pt x="336420" y="55930"/>
                  </a:lnTo>
                  <a:lnTo>
                    <a:pt x="336593" y="56191"/>
                  </a:lnTo>
                  <a:lnTo>
                    <a:pt x="336746" y="56453"/>
                  </a:lnTo>
                  <a:lnTo>
                    <a:pt x="336899" y="56722"/>
                  </a:lnTo>
                  <a:lnTo>
                    <a:pt x="337043" y="56990"/>
                  </a:lnTo>
                  <a:lnTo>
                    <a:pt x="337177" y="57259"/>
                  </a:lnTo>
                  <a:lnTo>
                    <a:pt x="337302" y="57536"/>
                  </a:lnTo>
                  <a:lnTo>
                    <a:pt x="337426" y="57805"/>
                  </a:lnTo>
                  <a:lnTo>
                    <a:pt x="337541" y="58081"/>
                  </a:lnTo>
                  <a:lnTo>
                    <a:pt x="337647" y="58365"/>
                  </a:lnTo>
                  <a:lnTo>
                    <a:pt x="337743" y="58641"/>
                  </a:lnTo>
                  <a:lnTo>
                    <a:pt x="337838" y="58925"/>
                  </a:lnTo>
                  <a:lnTo>
                    <a:pt x="337925" y="59209"/>
                  </a:lnTo>
                  <a:lnTo>
                    <a:pt x="338001" y="59493"/>
                  </a:lnTo>
                  <a:lnTo>
                    <a:pt x="338068" y="59776"/>
                  </a:lnTo>
                  <a:lnTo>
                    <a:pt x="338126" y="60060"/>
                  </a:lnTo>
                  <a:lnTo>
                    <a:pt x="338183" y="60344"/>
                  </a:lnTo>
                  <a:lnTo>
                    <a:pt x="338222" y="60635"/>
                  </a:lnTo>
                  <a:lnTo>
                    <a:pt x="338260" y="60919"/>
                  </a:lnTo>
                  <a:lnTo>
                    <a:pt x="338289" y="61211"/>
                  </a:lnTo>
                  <a:lnTo>
                    <a:pt x="338308" y="61502"/>
                  </a:lnTo>
                  <a:lnTo>
                    <a:pt x="338318" y="61786"/>
                  </a:lnTo>
                  <a:lnTo>
                    <a:pt x="338327" y="62077"/>
                  </a:lnTo>
                  <a:lnTo>
                    <a:pt x="338318" y="62368"/>
                  </a:lnTo>
                  <a:lnTo>
                    <a:pt x="338308" y="62660"/>
                  </a:lnTo>
                  <a:lnTo>
                    <a:pt x="338279" y="62951"/>
                  </a:lnTo>
                  <a:lnTo>
                    <a:pt x="338250" y="63235"/>
                  </a:lnTo>
                  <a:lnTo>
                    <a:pt x="338212" y="63526"/>
                  </a:lnTo>
                  <a:lnTo>
                    <a:pt x="338164" y="63817"/>
                  </a:lnTo>
                  <a:lnTo>
                    <a:pt x="338107" y="64101"/>
                  </a:lnTo>
                  <a:lnTo>
                    <a:pt x="338040" y="64392"/>
                  </a:lnTo>
                  <a:lnTo>
                    <a:pt x="337963" y="64676"/>
                  </a:lnTo>
                  <a:lnTo>
                    <a:pt x="337877" y="64960"/>
                  </a:lnTo>
                  <a:lnTo>
                    <a:pt x="337791" y="65244"/>
                  </a:lnTo>
                  <a:lnTo>
                    <a:pt x="337685" y="65528"/>
                  </a:lnTo>
                  <a:lnTo>
                    <a:pt x="337570" y="65812"/>
                  </a:lnTo>
                  <a:lnTo>
                    <a:pt x="337446" y="66088"/>
                  </a:lnTo>
                  <a:lnTo>
                    <a:pt x="337321" y="66372"/>
                  </a:lnTo>
                  <a:lnTo>
                    <a:pt x="337177" y="66648"/>
                  </a:lnTo>
                  <a:lnTo>
                    <a:pt x="337024" y="66925"/>
                  </a:lnTo>
                  <a:lnTo>
                    <a:pt x="336871" y="67193"/>
                  </a:lnTo>
                  <a:lnTo>
                    <a:pt x="336698" y="67470"/>
                  </a:lnTo>
                  <a:lnTo>
                    <a:pt x="336516" y="67739"/>
                  </a:lnTo>
                  <a:lnTo>
                    <a:pt x="336334" y="68008"/>
                  </a:lnTo>
                  <a:lnTo>
                    <a:pt x="336133" y="68269"/>
                  </a:lnTo>
                  <a:lnTo>
                    <a:pt x="335922" y="68530"/>
                  </a:lnTo>
                  <a:lnTo>
                    <a:pt x="335702" y="68792"/>
                  </a:lnTo>
                  <a:lnTo>
                    <a:pt x="335472" y="69053"/>
                  </a:lnTo>
                  <a:lnTo>
                    <a:pt x="335232" y="69307"/>
                  </a:lnTo>
                  <a:lnTo>
                    <a:pt x="334983" y="69561"/>
                  </a:lnTo>
                  <a:lnTo>
                    <a:pt x="334724" y="69808"/>
                  </a:lnTo>
                  <a:lnTo>
                    <a:pt x="334456" y="70054"/>
                  </a:lnTo>
                  <a:lnTo>
                    <a:pt x="334178" y="70301"/>
                  </a:lnTo>
                  <a:lnTo>
                    <a:pt x="333881" y="70540"/>
                  </a:lnTo>
                  <a:lnTo>
                    <a:pt x="333584" y="70771"/>
                  </a:lnTo>
                  <a:lnTo>
                    <a:pt x="333268" y="71010"/>
                  </a:lnTo>
                  <a:lnTo>
                    <a:pt x="332942" y="71234"/>
                  </a:lnTo>
                  <a:lnTo>
                    <a:pt x="332607" y="71466"/>
                  </a:lnTo>
                  <a:lnTo>
                    <a:pt x="332262" y="71682"/>
                  </a:lnTo>
                  <a:lnTo>
                    <a:pt x="331907" y="71899"/>
                  </a:lnTo>
                  <a:lnTo>
                    <a:pt x="331543" y="72116"/>
                  </a:lnTo>
                  <a:lnTo>
                    <a:pt x="331160" y="72325"/>
                  </a:lnTo>
                  <a:lnTo>
                    <a:pt x="330767" y="72526"/>
                  </a:lnTo>
                  <a:lnTo>
                    <a:pt x="330671" y="72541"/>
                  </a:lnTo>
                  <a:lnTo>
                    <a:pt x="330566" y="72549"/>
                  </a:lnTo>
                  <a:lnTo>
                    <a:pt x="330460" y="72556"/>
                  </a:lnTo>
                  <a:lnTo>
                    <a:pt x="330355" y="72571"/>
                  </a:lnTo>
                  <a:lnTo>
                    <a:pt x="330259" y="72541"/>
                  </a:lnTo>
                  <a:lnTo>
                    <a:pt x="330144" y="72519"/>
                  </a:lnTo>
                  <a:lnTo>
                    <a:pt x="330039" y="72497"/>
                  </a:lnTo>
                  <a:lnTo>
                    <a:pt x="329933" y="72482"/>
                  </a:lnTo>
                  <a:lnTo>
                    <a:pt x="329828" y="72474"/>
                  </a:lnTo>
                  <a:lnTo>
                    <a:pt x="329713" y="72467"/>
                  </a:lnTo>
                  <a:lnTo>
                    <a:pt x="329493" y="72467"/>
                  </a:lnTo>
                  <a:lnTo>
                    <a:pt x="329263" y="72489"/>
                  </a:lnTo>
                  <a:lnTo>
                    <a:pt x="329042" y="72526"/>
                  </a:lnTo>
                  <a:lnTo>
                    <a:pt x="328822" y="72586"/>
                  </a:lnTo>
                  <a:lnTo>
                    <a:pt x="328601" y="72661"/>
                  </a:lnTo>
                  <a:lnTo>
                    <a:pt x="327758" y="72691"/>
                  </a:lnTo>
                  <a:lnTo>
                    <a:pt x="326906" y="72713"/>
                  </a:lnTo>
                  <a:lnTo>
                    <a:pt x="326053" y="72728"/>
                  </a:lnTo>
                  <a:lnTo>
                    <a:pt x="325190" y="72728"/>
                  </a:lnTo>
                  <a:lnTo>
                    <a:pt x="324318" y="72721"/>
                  </a:lnTo>
                  <a:lnTo>
                    <a:pt x="323456" y="72698"/>
                  </a:lnTo>
                  <a:lnTo>
                    <a:pt x="322584" y="72661"/>
                  </a:lnTo>
                  <a:lnTo>
                    <a:pt x="321722" y="72616"/>
                  </a:lnTo>
                  <a:lnTo>
                    <a:pt x="320850" y="72549"/>
                  </a:lnTo>
                  <a:lnTo>
                    <a:pt x="319997" y="72467"/>
                  </a:lnTo>
                  <a:lnTo>
                    <a:pt x="319566" y="72422"/>
                  </a:lnTo>
                  <a:lnTo>
                    <a:pt x="319144" y="72370"/>
                  </a:lnTo>
                  <a:lnTo>
                    <a:pt x="318723" y="72310"/>
                  </a:lnTo>
                  <a:lnTo>
                    <a:pt x="318301" y="72250"/>
                  </a:lnTo>
                  <a:lnTo>
                    <a:pt x="317879" y="72183"/>
                  </a:lnTo>
                  <a:lnTo>
                    <a:pt x="317458" y="72108"/>
                  </a:lnTo>
                  <a:lnTo>
                    <a:pt x="317046" y="72034"/>
                  </a:lnTo>
                  <a:lnTo>
                    <a:pt x="316634" y="71951"/>
                  </a:lnTo>
                  <a:lnTo>
                    <a:pt x="316231" y="71862"/>
                  </a:lnTo>
                  <a:lnTo>
                    <a:pt x="315829" y="71772"/>
                  </a:lnTo>
                  <a:lnTo>
                    <a:pt x="315426" y="71675"/>
                  </a:lnTo>
                  <a:lnTo>
                    <a:pt x="315034" y="71570"/>
                  </a:lnTo>
                  <a:lnTo>
                    <a:pt x="314641" y="71458"/>
                  </a:lnTo>
                  <a:lnTo>
                    <a:pt x="314248" y="71339"/>
                  </a:lnTo>
                  <a:lnTo>
                    <a:pt x="313865" y="71219"/>
                  </a:lnTo>
                  <a:lnTo>
                    <a:pt x="313491" y="71092"/>
                  </a:lnTo>
                  <a:lnTo>
                    <a:pt x="313117" y="70958"/>
                  </a:lnTo>
                  <a:lnTo>
                    <a:pt x="312743" y="70816"/>
                  </a:lnTo>
                  <a:lnTo>
                    <a:pt x="312379" y="70667"/>
                  </a:lnTo>
                  <a:lnTo>
                    <a:pt x="312025" y="70510"/>
                  </a:lnTo>
                  <a:lnTo>
                    <a:pt x="311670" y="70353"/>
                  </a:lnTo>
                  <a:lnTo>
                    <a:pt x="311325" y="70181"/>
                  </a:lnTo>
                  <a:lnTo>
                    <a:pt x="310990" y="70009"/>
                  </a:lnTo>
                  <a:lnTo>
                    <a:pt x="310655" y="69823"/>
                  </a:lnTo>
                  <a:lnTo>
                    <a:pt x="310329" y="69636"/>
                  </a:lnTo>
                  <a:lnTo>
                    <a:pt x="310003" y="69434"/>
                  </a:lnTo>
                  <a:lnTo>
                    <a:pt x="309687" y="69233"/>
                  </a:lnTo>
                  <a:lnTo>
                    <a:pt x="309380" y="69016"/>
                  </a:lnTo>
                  <a:lnTo>
                    <a:pt x="309083" y="68792"/>
                  </a:lnTo>
                  <a:lnTo>
                    <a:pt x="308796" y="68568"/>
                  </a:lnTo>
                  <a:lnTo>
                    <a:pt x="308508" y="68329"/>
                  </a:lnTo>
                  <a:lnTo>
                    <a:pt x="308240" y="68082"/>
                  </a:lnTo>
                  <a:lnTo>
                    <a:pt x="307972" y="67828"/>
                  </a:lnTo>
                  <a:lnTo>
                    <a:pt x="307713" y="67567"/>
                  </a:lnTo>
                  <a:lnTo>
                    <a:pt x="307454" y="67298"/>
                  </a:lnTo>
                  <a:lnTo>
                    <a:pt x="307215" y="67014"/>
                  </a:lnTo>
                  <a:lnTo>
                    <a:pt x="306985" y="66730"/>
                  </a:lnTo>
                  <a:lnTo>
                    <a:pt x="306764" y="66432"/>
                  </a:lnTo>
                  <a:lnTo>
                    <a:pt x="306544" y="66125"/>
                  </a:lnTo>
                  <a:lnTo>
                    <a:pt x="306343" y="65812"/>
                  </a:lnTo>
                  <a:lnTo>
                    <a:pt x="306151" y="65483"/>
                  </a:lnTo>
                  <a:lnTo>
                    <a:pt x="305959" y="65154"/>
                  </a:lnTo>
                  <a:lnTo>
                    <a:pt x="305787" y="64803"/>
                  </a:lnTo>
                  <a:lnTo>
                    <a:pt x="305624" y="64452"/>
                  </a:lnTo>
                  <a:lnTo>
                    <a:pt x="305500" y="64161"/>
                  </a:lnTo>
                  <a:lnTo>
                    <a:pt x="305385" y="63862"/>
                  </a:lnTo>
                  <a:lnTo>
                    <a:pt x="305279" y="63563"/>
                  </a:lnTo>
                  <a:lnTo>
                    <a:pt x="305193" y="63265"/>
                  </a:lnTo>
                  <a:lnTo>
                    <a:pt x="305107" y="62966"/>
                  </a:lnTo>
                  <a:lnTo>
                    <a:pt x="305040" y="62667"/>
                  </a:lnTo>
                  <a:lnTo>
                    <a:pt x="304973" y="62361"/>
                  </a:lnTo>
                  <a:lnTo>
                    <a:pt x="304925" y="62062"/>
                  </a:lnTo>
                  <a:lnTo>
                    <a:pt x="304886" y="61763"/>
                  </a:lnTo>
                  <a:lnTo>
                    <a:pt x="304858" y="61465"/>
                  </a:lnTo>
                  <a:lnTo>
                    <a:pt x="304838" y="61166"/>
                  </a:lnTo>
                  <a:lnTo>
                    <a:pt x="304829" y="60860"/>
                  </a:lnTo>
                  <a:lnTo>
                    <a:pt x="304838" y="60561"/>
                  </a:lnTo>
                  <a:lnTo>
                    <a:pt x="304848" y="60262"/>
                  </a:lnTo>
                  <a:lnTo>
                    <a:pt x="304867" y="59963"/>
                  </a:lnTo>
                  <a:lnTo>
                    <a:pt x="304896" y="59664"/>
                  </a:lnTo>
                  <a:lnTo>
                    <a:pt x="304944" y="59373"/>
                  </a:lnTo>
                  <a:lnTo>
                    <a:pt x="304992" y="59074"/>
                  </a:lnTo>
                  <a:lnTo>
                    <a:pt x="305049" y="58783"/>
                  </a:lnTo>
                  <a:lnTo>
                    <a:pt x="305116" y="58492"/>
                  </a:lnTo>
                  <a:lnTo>
                    <a:pt x="305203" y="58200"/>
                  </a:lnTo>
                  <a:lnTo>
                    <a:pt x="305289" y="57909"/>
                  </a:lnTo>
                  <a:lnTo>
                    <a:pt x="305385" y="57618"/>
                  </a:lnTo>
                  <a:lnTo>
                    <a:pt x="305490" y="57334"/>
                  </a:lnTo>
                  <a:lnTo>
                    <a:pt x="305605" y="57050"/>
                  </a:lnTo>
                  <a:lnTo>
                    <a:pt x="305730" y="56766"/>
                  </a:lnTo>
                  <a:lnTo>
                    <a:pt x="305854" y="56490"/>
                  </a:lnTo>
                  <a:lnTo>
                    <a:pt x="305998" y="56214"/>
                  </a:lnTo>
                  <a:lnTo>
                    <a:pt x="306151" y="55937"/>
                  </a:lnTo>
                  <a:lnTo>
                    <a:pt x="306304" y="55668"/>
                  </a:lnTo>
                  <a:lnTo>
                    <a:pt x="306467" y="55399"/>
                  </a:lnTo>
                  <a:lnTo>
                    <a:pt x="306640" y="55138"/>
                  </a:lnTo>
                  <a:lnTo>
                    <a:pt x="306822" y="54869"/>
                  </a:lnTo>
                  <a:lnTo>
                    <a:pt x="307013" y="54615"/>
                  </a:lnTo>
                  <a:lnTo>
                    <a:pt x="307205" y="54361"/>
                  </a:lnTo>
                  <a:lnTo>
                    <a:pt x="307416" y="54107"/>
                  </a:lnTo>
                  <a:lnTo>
                    <a:pt x="307627" y="53861"/>
                  </a:lnTo>
                  <a:lnTo>
                    <a:pt x="307847" y="53614"/>
                  </a:lnTo>
                  <a:lnTo>
                    <a:pt x="308068" y="53375"/>
                  </a:lnTo>
                  <a:lnTo>
                    <a:pt x="308307" y="53136"/>
                  </a:lnTo>
                  <a:lnTo>
                    <a:pt x="308547" y="52905"/>
                  </a:lnTo>
                  <a:lnTo>
                    <a:pt x="308796" y="52681"/>
                  </a:lnTo>
                  <a:lnTo>
                    <a:pt x="309045" y="52457"/>
                  </a:lnTo>
                  <a:lnTo>
                    <a:pt x="309313" y="52240"/>
                  </a:lnTo>
                  <a:lnTo>
                    <a:pt x="309581" y="52031"/>
                  </a:lnTo>
                  <a:lnTo>
                    <a:pt x="309859" y="51822"/>
                  </a:lnTo>
                  <a:lnTo>
                    <a:pt x="310137" y="51620"/>
                  </a:lnTo>
                  <a:lnTo>
                    <a:pt x="310425" y="51418"/>
                  </a:lnTo>
                  <a:lnTo>
                    <a:pt x="310722" y="51232"/>
                  </a:lnTo>
                  <a:lnTo>
                    <a:pt x="311019" y="51045"/>
                  </a:lnTo>
                  <a:lnTo>
                    <a:pt x="311325" y="50858"/>
                  </a:lnTo>
                  <a:lnTo>
                    <a:pt x="311642" y="50686"/>
                  </a:lnTo>
                  <a:lnTo>
                    <a:pt x="311958" y="50515"/>
                  </a:lnTo>
                  <a:lnTo>
                    <a:pt x="312284" y="50358"/>
                  </a:lnTo>
                  <a:lnTo>
                    <a:pt x="312609" y="50201"/>
                  </a:lnTo>
                  <a:lnTo>
                    <a:pt x="312945" y="50051"/>
                  </a:lnTo>
                  <a:lnTo>
                    <a:pt x="313290" y="49902"/>
                  </a:lnTo>
                  <a:lnTo>
                    <a:pt x="313635" y="49768"/>
                  </a:lnTo>
                  <a:lnTo>
                    <a:pt x="313989" y="49641"/>
                  </a:lnTo>
                  <a:lnTo>
                    <a:pt x="314344" y="49514"/>
                  </a:lnTo>
                  <a:lnTo>
                    <a:pt x="314708" y="49402"/>
                  </a:lnTo>
                  <a:lnTo>
                    <a:pt x="315072" y="49290"/>
                  </a:lnTo>
                  <a:lnTo>
                    <a:pt x="315446" y="49185"/>
                  </a:lnTo>
                  <a:lnTo>
                    <a:pt x="315819" y="49095"/>
                  </a:lnTo>
                  <a:lnTo>
                    <a:pt x="316318" y="48983"/>
                  </a:lnTo>
                  <a:lnTo>
                    <a:pt x="316806" y="48879"/>
                  </a:lnTo>
                  <a:lnTo>
                    <a:pt x="317295" y="48789"/>
                  </a:lnTo>
                  <a:lnTo>
                    <a:pt x="317774" y="48707"/>
                  </a:lnTo>
                  <a:lnTo>
                    <a:pt x="318253" y="48632"/>
                  </a:lnTo>
                  <a:lnTo>
                    <a:pt x="318732" y="48573"/>
                  </a:lnTo>
                  <a:lnTo>
                    <a:pt x="319211" y="48528"/>
                  </a:lnTo>
                  <a:lnTo>
                    <a:pt x="319681" y="48490"/>
                  </a:lnTo>
                  <a:lnTo>
                    <a:pt x="320150" y="48461"/>
                  </a:lnTo>
                  <a:lnTo>
                    <a:pt x="320610" y="48438"/>
                  </a:lnTo>
                  <a:lnTo>
                    <a:pt x="321070" y="48431"/>
                  </a:lnTo>
                  <a:close/>
                  <a:moveTo>
                    <a:pt x="192845" y="68934"/>
                  </a:moveTo>
                  <a:lnTo>
                    <a:pt x="194273" y="69001"/>
                  </a:lnTo>
                  <a:lnTo>
                    <a:pt x="195710" y="69068"/>
                  </a:lnTo>
                  <a:lnTo>
                    <a:pt x="198623" y="69225"/>
                  </a:lnTo>
                  <a:lnTo>
                    <a:pt x="200089" y="69300"/>
                  </a:lnTo>
                  <a:lnTo>
                    <a:pt x="201555" y="69367"/>
                  </a:lnTo>
                  <a:lnTo>
                    <a:pt x="203031" y="69427"/>
                  </a:lnTo>
                  <a:lnTo>
                    <a:pt x="204497" y="69472"/>
                  </a:lnTo>
                  <a:lnTo>
                    <a:pt x="205972" y="69509"/>
                  </a:lnTo>
                  <a:lnTo>
                    <a:pt x="207438" y="69531"/>
                  </a:lnTo>
                  <a:lnTo>
                    <a:pt x="208895" y="69531"/>
                  </a:lnTo>
                  <a:lnTo>
                    <a:pt x="209623" y="69524"/>
                  </a:lnTo>
                  <a:lnTo>
                    <a:pt x="210351" y="69509"/>
                  </a:lnTo>
                  <a:lnTo>
                    <a:pt x="211070" y="69494"/>
                  </a:lnTo>
                  <a:lnTo>
                    <a:pt x="211789" y="69472"/>
                  </a:lnTo>
                  <a:lnTo>
                    <a:pt x="212507" y="69434"/>
                  </a:lnTo>
                  <a:lnTo>
                    <a:pt x="213216" y="69397"/>
                  </a:lnTo>
                  <a:lnTo>
                    <a:pt x="213925" y="69352"/>
                  </a:lnTo>
                  <a:lnTo>
                    <a:pt x="214634" y="69300"/>
                  </a:lnTo>
                  <a:lnTo>
                    <a:pt x="215334" y="69233"/>
                  </a:lnTo>
                  <a:lnTo>
                    <a:pt x="216033" y="69165"/>
                  </a:lnTo>
                  <a:lnTo>
                    <a:pt x="216014" y="69643"/>
                  </a:lnTo>
                  <a:lnTo>
                    <a:pt x="216005" y="70114"/>
                  </a:lnTo>
                  <a:lnTo>
                    <a:pt x="216005" y="71063"/>
                  </a:lnTo>
                  <a:lnTo>
                    <a:pt x="216014" y="72019"/>
                  </a:lnTo>
                  <a:lnTo>
                    <a:pt x="216033" y="72982"/>
                  </a:lnTo>
                  <a:lnTo>
                    <a:pt x="213159" y="73049"/>
                  </a:lnTo>
                  <a:lnTo>
                    <a:pt x="210284" y="73124"/>
                  </a:lnTo>
                  <a:lnTo>
                    <a:pt x="204535" y="73296"/>
                  </a:lnTo>
                  <a:lnTo>
                    <a:pt x="201651" y="73378"/>
                  </a:lnTo>
                  <a:lnTo>
                    <a:pt x="198776" y="73453"/>
                  </a:lnTo>
                  <a:lnTo>
                    <a:pt x="195892" y="73520"/>
                  </a:lnTo>
                  <a:lnTo>
                    <a:pt x="193008" y="73580"/>
                  </a:lnTo>
                  <a:lnTo>
                    <a:pt x="192845" y="68934"/>
                  </a:lnTo>
                  <a:close/>
                  <a:moveTo>
                    <a:pt x="124440" y="73131"/>
                  </a:moveTo>
                  <a:lnTo>
                    <a:pt x="124440" y="75649"/>
                  </a:lnTo>
                  <a:lnTo>
                    <a:pt x="124450" y="76903"/>
                  </a:lnTo>
                  <a:lnTo>
                    <a:pt x="124469" y="78166"/>
                  </a:lnTo>
                  <a:lnTo>
                    <a:pt x="119927" y="78106"/>
                  </a:lnTo>
                  <a:lnTo>
                    <a:pt x="115385" y="78061"/>
                  </a:lnTo>
                  <a:lnTo>
                    <a:pt x="110824" y="78031"/>
                  </a:lnTo>
                  <a:lnTo>
                    <a:pt x="106273" y="78016"/>
                  </a:lnTo>
                  <a:lnTo>
                    <a:pt x="106455" y="77426"/>
                  </a:lnTo>
                  <a:lnTo>
                    <a:pt x="106627" y="76836"/>
                  </a:lnTo>
                  <a:lnTo>
                    <a:pt x="106790" y="76239"/>
                  </a:lnTo>
                  <a:lnTo>
                    <a:pt x="106944" y="75634"/>
                  </a:lnTo>
                  <a:lnTo>
                    <a:pt x="107087" y="75029"/>
                  </a:lnTo>
                  <a:lnTo>
                    <a:pt x="107221" y="74424"/>
                  </a:lnTo>
                  <a:lnTo>
                    <a:pt x="107356" y="73811"/>
                  </a:lnTo>
                  <a:lnTo>
                    <a:pt x="107480" y="73191"/>
                  </a:lnTo>
                  <a:lnTo>
                    <a:pt x="108525" y="73288"/>
                  </a:lnTo>
                  <a:lnTo>
                    <a:pt x="109579" y="73371"/>
                  </a:lnTo>
                  <a:lnTo>
                    <a:pt x="110633" y="73438"/>
                  </a:lnTo>
                  <a:lnTo>
                    <a:pt x="111696" y="73490"/>
                  </a:lnTo>
                  <a:lnTo>
                    <a:pt x="112760" y="73527"/>
                  </a:lnTo>
                  <a:lnTo>
                    <a:pt x="113823" y="73550"/>
                  </a:lnTo>
                  <a:lnTo>
                    <a:pt x="114897" y="73557"/>
                  </a:lnTo>
                  <a:lnTo>
                    <a:pt x="115960" y="73557"/>
                  </a:lnTo>
                  <a:lnTo>
                    <a:pt x="117033" y="73542"/>
                  </a:lnTo>
                  <a:lnTo>
                    <a:pt x="118097" y="73512"/>
                  </a:lnTo>
                  <a:lnTo>
                    <a:pt x="119160" y="73475"/>
                  </a:lnTo>
                  <a:lnTo>
                    <a:pt x="120224" y="73423"/>
                  </a:lnTo>
                  <a:lnTo>
                    <a:pt x="121288" y="73363"/>
                  </a:lnTo>
                  <a:lnTo>
                    <a:pt x="122342" y="73296"/>
                  </a:lnTo>
                  <a:lnTo>
                    <a:pt x="123396" y="73214"/>
                  </a:lnTo>
                  <a:lnTo>
                    <a:pt x="124440" y="73131"/>
                  </a:lnTo>
                  <a:close/>
                  <a:moveTo>
                    <a:pt x="193085" y="75380"/>
                  </a:moveTo>
                  <a:lnTo>
                    <a:pt x="194522" y="75462"/>
                  </a:lnTo>
                  <a:lnTo>
                    <a:pt x="195959" y="75537"/>
                  </a:lnTo>
                  <a:lnTo>
                    <a:pt x="197397" y="75604"/>
                  </a:lnTo>
                  <a:lnTo>
                    <a:pt x="198843" y="75664"/>
                  </a:lnTo>
                  <a:lnTo>
                    <a:pt x="200281" y="75716"/>
                  </a:lnTo>
                  <a:lnTo>
                    <a:pt x="201728" y="75761"/>
                  </a:lnTo>
                  <a:lnTo>
                    <a:pt x="203175" y="75798"/>
                  </a:lnTo>
                  <a:lnTo>
                    <a:pt x="204621" y="75820"/>
                  </a:lnTo>
                  <a:lnTo>
                    <a:pt x="206059" y="75835"/>
                  </a:lnTo>
                  <a:lnTo>
                    <a:pt x="207506" y="75843"/>
                  </a:lnTo>
                  <a:lnTo>
                    <a:pt x="208952" y="75835"/>
                  </a:lnTo>
                  <a:lnTo>
                    <a:pt x="210390" y="75820"/>
                  </a:lnTo>
                  <a:lnTo>
                    <a:pt x="211837" y="75791"/>
                  </a:lnTo>
                  <a:lnTo>
                    <a:pt x="213274" y="75753"/>
                  </a:lnTo>
                  <a:lnTo>
                    <a:pt x="214711" y="75701"/>
                  </a:lnTo>
                  <a:lnTo>
                    <a:pt x="216148" y="75634"/>
                  </a:lnTo>
                  <a:lnTo>
                    <a:pt x="216196" y="76373"/>
                  </a:lnTo>
                  <a:lnTo>
                    <a:pt x="216244" y="77113"/>
                  </a:lnTo>
                  <a:lnTo>
                    <a:pt x="216292" y="77845"/>
                  </a:lnTo>
                  <a:lnTo>
                    <a:pt x="216330" y="78211"/>
                  </a:lnTo>
                  <a:lnTo>
                    <a:pt x="216369" y="78569"/>
                  </a:lnTo>
                  <a:lnTo>
                    <a:pt x="193228" y="78569"/>
                  </a:lnTo>
                  <a:lnTo>
                    <a:pt x="193200" y="77770"/>
                  </a:lnTo>
                  <a:lnTo>
                    <a:pt x="193161" y="76963"/>
                  </a:lnTo>
                  <a:lnTo>
                    <a:pt x="193114" y="76171"/>
                  </a:lnTo>
                  <a:lnTo>
                    <a:pt x="193085" y="75380"/>
                  </a:lnTo>
                  <a:close/>
                  <a:moveTo>
                    <a:pt x="33067" y="69106"/>
                  </a:moveTo>
                  <a:lnTo>
                    <a:pt x="33182" y="69628"/>
                  </a:lnTo>
                  <a:lnTo>
                    <a:pt x="33316" y="70159"/>
                  </a:lnTo>
                  <a:lnTo>
                    <a:pt x="33450" y="70682"/>
                  </a:lnTo>
                  <a:lnTo>
                    <a:pt x="33594" y="71212"/>
                  </a:lnTo>
                  <a:lnTo>
                    <a:pt x="33747" y="71742"/>
                  </a:lnTo>
                  <a:lnTo>
                    <a:pt x="33910" y="72273"/>
                  </a:lnTo>
                  <a:lnTo>
                    <a:pt x="34073" y="72803"/>
                  </a:lnTo>
                  <a:lnTo>
                    <a:pt x="34246" y="73333"/>
                  </a:lnTo>
                  <a:lnTo>
                    <a:pt x="34428" y="73863"/>
                  </a:lnTo>
                  <a:lnTo>
                    <a:pt x="34619" y="74394"/>
                  </a:lnTo>
                  <a:lnTo>
                    <a:pt x="34811" y="74924"/>
                  </a:lnTo>
                  <a:lnTo>
                    <a:pt x="35003" y="75454"/>
                  </a:lnTo>
                  <a:lnTo>
                    <a:pt x="35213" y="75985"/>
                  </a:lnTo>
                  <a:lnTo>
                    <a:pt x="35424" y="76508"/>
                  </a:lnTo>
                  <a:lnTo>
                    <a:pt x="35645" y="77038"/>
                  </a:lnTo>
                  <a:lnTo>
                    <a:pt x="35865" y="77561"/>
                  </a:lnTo>
                  <a:lnTo>
                    <a:pt x="34552" y="77770"/>
                  </a:lnTo>
                  <a:lnTo>
                    <a:pt x="33220" y="77994"/>
                  </a:lnTo>
                  <a:lnTo>
                    <a:pt x="31889" y="78233"/>
                  </a:lnTo>
                  <a:lnTo>
                    <a:pt x="30557" y="78479"/>
                  </a:lnTo>
                  <a:lnTo>
                    <a:pt x="29215" y="78748"/>
                  </a:lnTo>
                  <a:lnTo>
                    <a:pt x="27874" y="79017"/>
                  </a:lnTo>
                  <a:lnTo>
                    <a:pt x="26532" y="79301"/>
                  </a:lnTo>
                  <a:lnTo>
                    <a:pt x="25191" y="79600"/>
                  </a:lnTo>
                  <a:lnTo>
                    <a:pt x="23849" y="79906"/>
                  </a:lnTo>
                  <a:lnTo>
                    <a:pt x="22517" y="80212"/>
                  </a:lnTo>
                  <a:lnTo>
                    <a:pt x="21186" y="80534"/>
                  </a:lnTo>
                  <a:lnTo>
                    <a:pt x="19854" y="80862"/>
                  </a:lnTo>
                  <a:lnTo>
                    <a:pt x="18531" y="81191"/>
                  </a:lnTo>
                  <a:lnTo>
                    <a:pt x="17219" y="81527"/>
                  </a:lnTo>
                  <a:lnTo>
                    <a:pt x="15916" y="81871"/>
                  </a:lnTo>
                  <a:lnTo>
                    <a:pt x="14622" y="82214"/>
                  </a:lnTo>
                  <a:lnTo>
                    <a:pt x="14315" y="81572"/>
                  </a:lnTo>
                  <a:lnTo>
                    <a:pt x="14018" y="80929"/>
                  </a:lnTo>
                  <a:lnTo>
                    <a:pt x="13721" y="80280"/>
                  </a:lnTo>
                  <a:lnTo>
                    <a:pt x="13443" y="79630"/>
                  </a:lnTo>
                  <a:lnTo>
                    <a:pt x="13156" y="78972"/>
                  </a:lnTo>
                  <a:lnTo>
                    <a:pt x="12888" y="78315"/>
                  </a:lnTo>
                  <a:lnTo>
                    <a:pt x="12619" y="77650"/>
                  </a:lnTo>
                  <a:lnTo>
                    <a:pt x="12361" y="76986"/>
                  </a:lnTo>
                  <a:lnTo>
                    <a:pt x="12112" y="76313"/>
                  </a:lnTo>
                  <a:lnTo>
                    <a:pt x="11862" y="75634"/>
                  </a:lnTo>
                  <a:lnTo>
                    <a:pt x="11632" y="74954"/>
                  </a:lnTo>
                  <a:lnTo>
                    <a:pt x="11402" y="74267"/>
                  </a:lnTo>
                  <a:lnTo>
                    <a:pt x="11182" y="73580"/>
                  </a:lnTo>
                  <a:lnTo>
                    <a:pt x="10962" y="72885"/>
                  </a:lnTo>
                  <a:lnTo>
                    <a:pt x="10751" y="72183"/>
                  </a:lnTo>
                  <a:lnTo>
                    <a:pt x="10559" y="71481"/>
                  </a:lnTo>
                  <a:lnTo>
                    <a:pt x="13376" y="71145"/>
                  </a:lnTo>
                  <a:lnTo>
                    <a:pt x="16184" y="70816"/>
                  </a:lnTo>
                  <a:lnTo>
                    <a:pt x="18982" y="70495"/>
                  </a:lnTo>
                  <a:lnTo>
                    <a:pt x="21789" y="70189"/>
                  </a:lnTo>
                  <a:lnTo>
                    <a:pt x="24597" y="69890"/>
                  </a:lnTo>
                  <a:lnTo>
                    <a:pt x="27404" y="69606"/>
                  </a:lnTo>
                  <a:lnTo>
                    <a:pt x="28813" y="69472"/>
                  </a:lnTo>
                  <a:lnTo>
                    <a:pt x="30231" y="69345"/>
                  </a:lnTo>
                  <a:lnTo>
                    <a:pt x="31639" y="69218"/>
                  </a:lnTo>
                  <a:lnTo>
                    <a:pt x="33067" y="69106"/>
                  </a:lnTo>
                  <a:close/>
                  <a:moveTo>
                    <a:pt x="37101" y="80153"/>
                  </a:moveTo>
                  <a:lnTo>
                    <a:pt x="37446" y="80855"/>
                  </a:lnTo>
                  <a:lnTo>
                    <a:pt x="37810" y="81549"/>
                  </a:lnTo>
                  <a:lnTo>
                    <a:pt x="38174" y="82237"/>
                  </a:lnTo>
                  <a:lnTo>
                    <a:pt x="38558" y="82931"/>
                  </a:lnTo>
                  <a:lnTo>
                    <a:pt x="38941" y="83611"/>
                  </a:lnTo>
                  <a:lnTo>
                    <a:pt x="39343" y="84291"/>
                  </a:lnTo>
                  <a:lnTo>
                    <a:pt x="39755" y="84970"/>
                  </a:lnTo>
                  <a:lnTo>
                    <a:pt x="40177" y="85643"/>
                  </a:lnTo>
                  <a:lnTo>
                    <a:pt x="40618" y="86307"/>
                  </a:lnTo>
                  <a:lnTo>
                    <a:pt x="41058" y="86972"/>
                  </a:lnTo>
                  <a:lnTo>
                    <a:pt x="41509" y="87629"/>
                  </a:lnTo>
                  <a:lnTo>
                    <a:pt x="41969" y="88279"/>
                  </a:lnTo>
                  <a:lnTo>
                    <a:pt x="42448" y="88929"/>
                  </a:lnTo>
                  <a:lnTo>
                    <a:pt x="42927" y="89564"/>
                  </a:lnTo>
                  <a:lnTo>
                    <a:pt x="43416" y="90199"/>
                  </a:lnTo>
                  <a:lnTo>
                    <a:pt x="43914" y="90826"/>
                  </a:lnTo>
                  <a:lnTo>
                    <a:pt x="43301" y="90976"/>
                  </a:lnTo>
                  <a:lnTo>
                    <a:pt x="42687" y="91132"/>
                  </a:lnTo>
                  <a:lnTo>
                    <a:pt x="42074" y="91297"/>
                  </a:lnTo>
                  <a:lnTo>
                    <a:pt x="41461" y="91469"/>
                  </a:lnTo>
                  <a:lnTo>
                    <a:pt x="40848" y="91640"/>
                  </a:lnTo>
                  <a:lnTo>
                    <a:pt x="40244" y="91812"/>
                  </a:lnTo>
                  <a:lnTo>
                    <a:pt x="39631" y="91999"/>
                  </a:lnTo>
                  <a:lnTo>
                    <a:pt x="39027" y="92186"/>
                  </a:lnTo>
                  <a:lnTo>
                    <a:pt x="38423" y="92372"/>
                  </a:lnTo>
                  <a:lnTo>
                    <a:pt x="37829" y="92567"/>
                  </a:lnTo>
                  <a:lnTo>
                    <a:pt x="37226" y="92768"/>
                  </a:lnTo>
                  <a:lnTo>
                    <a:pt x="36632" y="92970"/>
                  </a:lnTo>
                  <a:lnTo>
                    <a:pt x="36038" y="93179"/>
                  </a:lnTo>
                  <a:lnTo>
                    <a:pt x="35453" y="93396"/>
                  </a:lnTo>
                  <a:lnTo>
                    <a:pt x="34859" y="93612"/>
                  </a:lnTo>
                  <a:lnTo>
                    <a:pt x="34274" y="93829"/>
                  </a:lnTo>
                  <a:lnTo>
                    <a:pt x="33690" y="94060"/>
                  </a:lnTo>
                  <a:lnTo>
                    <a:pt x="33115" y="94284"/>
                  </a:lnTo>
                  <a:lnTo>
                    <a:pt x="32540" y="94523"/>
                  </a:lnTo>
                  <a:lnTo>
                    <a:pt x="31965" y="94755"/>
                  </a:lnTo>
                  <a:lnTo>
                    <a:pt x="31390" y="95001"/>
                  </a:lnTo>
                  <a:lnTo>
                    <a:pt x="30825" y="95248"/>
                  </a:lnTo>
                  <a:lnTo>
                    <a:pt x="30260" y="95494"/>
                  </a:lnTo>
                  <a:lnTo>
                    <a:pt x="29694" y="95748"/>
                  </a:lnTo>
                  <a:lnTo>
                    <a:pt x="29129" y="96010"/>
                  </a:lnTo>
                  <a:lnTo>
                    <a:pt x="28573" y="96271"/>
                  </a:lnTo>
                  <a:lnTo>
                    <a:pt x="28027" y="96533"/>
                  </a:lnTo>
                  <a:lnTo>
                    <a:pt x="27471" y="96802"/>
                  </a:lnTo>
                  <a:lnTo>
                    <a:pt x="26925" y="97078"/>
                  </a:lnTo>
                  <a:lnTo>
                    <a:pt x="26389" y="97354"/>
                  </a:lnTo>
                  <a:lnTo>
                    <a:pt x="25852" y="97631"/>
                  </a:lnTo>
                  <a:lnTo>
                    <a:pt x="25315" y="97914"/>
                  </a:lnTo>
                  <a:lnTo>
                    <a:pt x="24616" y="97108"/>
                  </a:lnTo>
                  <a:lnTo>
                    <a:pt x="23926" y="96294"/>
                  </a:lnTo>
                  <a:lnTo>
                    <a:pt x="23255" y="95480"/>
                  </a:lnTo>
                  <a:lnTo>
                    <a:pt x="22594" y="94658"/>
                  </a:lnTo>
                  <a:lnTo>
                    <a:pt x="21952" y="93829"/>
                  </a:lnTo>
                  <a:lnTo>
                    <a:pt x="21320" y="93000"/>
                  </a:lnTo>
                  <a:lnTo>
                    <a:pt x="20707" y="92163"/>
                  </a:lnTo>
                  <a:lnTo>
                    <a:pt x="20103" y="91327"/>
                  </a:lnTo>
                  <a:lnTo>
                    <a:pt x="19518" y="90483"/>
                  </a:lnTo>
                  <a:lnTo>
                    <a:pt x="18943" y="89631"/>
                  </a:lnTo>
                  <a:lnTo>
                    <a:pt x="18388" y="88772"/>
                  </a:lnTo>
                  <a:lnTo>
                    <a:pt x="17842" y="87913"/>
                  </a:lnTo>
                  <a:lnTo>
                    <a:pt x="17305" y="87039"/>
                  </a:lnTo>
                  <a:lnTo>
                    <a:pt x="16797" y="86165"/>
                  </a:lnTo>
                  <a:lnTo>
                    <a:pt x="16289" y="85284"/>
                  </a:lnTo>
                  <a:lnTo>
                    <a:pt x="15801" y="84395"/>
                  </a:lnTo>
                  <a:lnTo>
                    <a:pt x="17152" y="84261"/>
                  </a:lnTo>
                  <a:lnTo>
                    <a:pt x="18512" y="84104"/>
                  </a:lnTo>
                  <a:lnTo>
                    <a:pt x="19873" y="83932"/>
                  </a:lnTo>
                  <a:lnTo>
                    <a:pt x="21243" y="83745"/>
                  </a:lnTo>
                  <a:lnTo>
                    <a:pt x="22613" y="83544"/>
                  </a:lnTo>
                  <a:lnTo>
                    <a:pt x="23974" y="83320"/>
                  </a:lnTo>
                  <a:lnTo>
                    <a:pt x="25344" y="83081"/>
                  </a:lnTo>
                  <a:lnTo>
                    <a:pt x="26705" y="82819"/>
                  </a:lnTo>
                  <a:lnTo>
                    <a:pt x="27376" y="82685"/>
                  </a:lnTo>
                  <a:lnTo>
                    <a:pt x="28056" y="82550"/>
                  </a:lnTo>
                  <a:lnTo>
                    <a:pt x="28727" y="82408"/>
                  </a:lnTo>
                  <a:lnTo>
                    <a:pt x="29397" y="82259"/>
                  </a:lnTo>
                  <a:lnTo>
                    <a:pt x="30058" y="82110"/>
                  </a:lnTo>
                  <a:lnTo>
                    <a:pt x="30720" y="81953"/>
                  </a:lnTo>
                  <a:lnTo>
                    <a:pt x="31381" y="81788"/>
                  </a:lnTo>
                  <a:lnTo>
                    <a:pt x="32032" y="81624"/>
                  </a:lnTo>
                  <a:lnTo>
                    <a:pt x="32684" y="81460"/>
                  </a:lnTo>
                  <a:lnTo>
                    <a:pt x="33335" y="81280"/>
                  </a:lnTo>
                  <a:lnTo>
                    <a:pt x="33977" y="81109"/>
                  </a:lnTo>
                  <a:lnTo>
                    <a:pt x="34610" y="80922"/>
                  </a:lnTo>
                  <a:lnTo>
                    <a:pt x="35242" y="80743"/>
                  </a:lnTo>
                  <a:lnTo>
                    <a:pt x="35865" y="80548"/>
                  </a:lnTo>
                  <a:lnTo>
                    <a:pt x="36488" y="80354"/>
                  </a:lnTo>
                  <a:lnTo>
                    <a:pt x="37101" y="80153"/>
                  </a:lnTo>
                  <a:close/>
                  <a:moveTo>
                    <a:pt x="46118" y="93373"/>
                  </a:moveTo>
                  <a:lnTo>
                    <a:pt x="46520" y="93806"/>
                  </a:lnTo>
                  <a:lnTo>
                    <a:pt x="46923" y="94232"/>
                  </a:lnTo>
                  <a:lnTo>
                    <a:pt x="47325" y="94650"/>
                  </a:lnTo>
                  <a:lnTo>
                    <a:pt x="47737" y="95069"/>
                  </a:lnTo>
                  <a:lnTo>
                    <a:pt x="48159" y="95487"/>
                  </a:lnTo>
                  <a:lnTo>
                    <a:pt x="48580" y="95890"/>
                  </a:lnTo>
                  <a:lnTo>
                    <a:pt x="49002" y="96294"/>
                  </a:lnTo>
                  <a:lnTo>
                    <a:pt x="49433" y="96690"/>
                  </a:lnTo>
                  <a:lnTo>
                    <a:pt x="49874" y="97085"/>
                  </a:lnTo>
                  <a:lnTo>
                    <a:pt x="50315" y="97466"/>
                  </a:lnTo>
                  <a:lnTo>
                    <a:pt x="50755" y="97847"/>
                  </a:lnTo>
                  <a:lnTo>
                    <a:pt x="51206" y="98228"/>
                  </a:lnTo>
                  <a:lnTo>
                    <a:pt x="51656" y="98594"/>
                  </a:lnTo>
                  <a:lnTo>
                    <a:pt x="52116" y="98960"/>
                  </a:lnTo>
                  <a:lnTo>
                    <a:pt x="52576" y="99319"/>
                  </a:lnTo>
                  <a:lnTo>
                    <a:pt x="53045" y="99670"/>
                  </a:lnTo>
                  <a:lnTo>
                    <a:pt x="52490" y="99901"/>
                  </a:lnTo>
                  <a:lnTo>
                    <a:pt x="51943" y="100148"/>
                  </a:lnTo>
                  <a:lnTo>
                    <a:pt x="51407" y="100402"/>
                  </a:lnTo>
                  <a:lnTo>
                    <a:pt x="50870" y="100671"/>
                  </a:lnTo>
                  <a:lnTo>
                    <a:pt x="50353" y="100947"/>
                  </a:lnTo>
                  <a:lnTo>
                    <a:pt x="49835" y="101238"/>
                  </a:lnTo>
                  <a:lnTo>
                    <a:pt x="49328" y="101537"/>
                  </a:lnTo>
                  <a:lnTo>
                    <a:pt x="48829" y="101851"/>
                  </a:lnTo>
                  <a:lnTo>
                    <a:pt x="48341" y="102172"/>
                  </a:lnTo>
                  <a:lnTo>
                    <a:pt x="47862" y="102508"/>
                  </a:lnTo>
                  <a:lnTo>
                    <a:pt x="47383" y="102844"/>
                  </a:lnTo>
                  <a:lnTo>
                    <a:pt x="46923" y="103195"/>
                  </a:lnTo>
                  <a:lnTo>
                    <a:pt x="46463" y="103561"/>
                  </a:lnTo>
                  <a:lnTo>
                    <a:pt x="46022" y="103927"/>
                  </a:lnTo>
                  <a:lnTo>
                    <a:pt x="45581" y="104301"/>
                  </a:lnTo>
                  <a:lnTo>
                    <a:pt x="45160" y="104689"/>
                  </a:lnTo>
                  <a:lnTo>
                    <a:pt x="44738" y="105085"/>
                  </a:lnTo>
                  <a:lnTo>
                    <a:pt x="44335" y="105481"/>
                  </a:lnTo>
                  <a:lnTo>
                    <a:pt x="43933" y="105892"/>
                  </a:lnTo>
                  <a:lnTo>
                    <a:pt x="43550" y="106310"/>
                  </a:lnTo>
                  <a:lnTo>
                    <a:pt x="43176" y="106728"/>
                  </a:lnTo>
                  <a:lnTo>
                    <a:pt x="42812" y="107161"/>
                  </a:lnTo>
                  <a:lnTo>
                    <a:pt x="42457" y="107595"/>
                  </a:lnTo>
                  <a:lnTo>
                    <a:pt x="42112" y="108035"/>
                  </a:lnTo>
                  <a:lnTo>
                    <a:pt x="41777" y="108483"/>
                  </a:lnTo>
                  <a:lnTo>
                    <a:pt x="41451" y="108932"/>
                  </a:lnTo>
                  <a:lnTo>
                    <a:pt x="41145" y="109387"/>
                  </a:lnTo>
                  <a:lnTo>
                    <a:pt x="40848" y="109850"/>
                  </a:lnTo>
                  <a:lnTo>
                    <a:pt x="40560" y="110313"/>
                  </a:lnTo>
                  <a:lnTo>
                    <a:pt x="40282" y="110784"/>
                  </a:lnTo>
                  <a:lnTo>
                    <a:pt x="40024" y="111255"/>
                  </a:lnTo>
                  <a:lnTo>
                    <a:pt x="39765" y="111733"/>
                  </a:lnTo>
                  <a:lnTo>
                    <a:pt x="38864" y="110978"/>
                  </a:lnTo>
                  <a:lnTo>
                    <a:pt x="37973" y="110224"/>
                  </a:lnTo>
                  <a:lnTo>
                    <a:pt x="37092" y="109469"/>
                  </a:lnTo>
                  <a:lnTo>
                    <a:pt x="36220" y="108715"/>
                  </a:lnTo>
                  <a:lnTo>
                    <a:pt x="35367" y="107961"/>
                  </a:lnTo>
                  <a:lnTo>
                    <a:pt x="34524" y="107206"/>
                  </a:lnTo>
                  <a:lnTo>
                    <a:pt x="33700" y="106444"/>
                  </a:lnTo>
                  <a:lnTo>
                    <a:pt x="32885" y="105690"/>
                  </a:lnTo>
                  <a:lnTo>
                    <a:pt x="32080" y="104928"/>
                  </a:lnTo>
                  <a:lnTo>
                    <a:pt x="31285" y="104166"/>
                  </a:lnTo>
                  <a:lnTo>
                    <a:pt x="30509" y="103404"/>
                  </a:lnTo>
                  <a:lnTo>
                    <a:pt x="29742" y="102643"/>
                  </a:lnTo>
                  <a:lnTo>
                    <a:pt x="28985" y="101881"/>
                  </a:lnTo>
                  <a:lnTo>
                    <a:pt x="28247" y="101111"/>
                  </a:lnTo>
                  <a:lnTo>
                    <a:pt x="27519" y="100335"/>
                  </a:lnTo>
                  <a:lnTo>
                    <a:pt x="26801" y="99565"/>
                  </a:lnTo>
                  <a:lnTo>
                    <a:pt x="27960" y="99095"/>
                  </a:lnTo>
                  <a:lnTo>
                    <a:pt x="29119" y="98639"/>
                  </a:lnTo>
                  <a:lnTo>
                    <a:pt x="30288" y="98198"/>
                  </a:lnTo>
                  <a:lnTo>
                    <a:pt x="31457" y="97773"/>
                  </a:lnTo>
                  <a:lnTo>
                    <a:pt x="32626" y="97354"/>
                  </a:lnTo>
                  <a:lnTo>
                    <a:pt x="33805" y="96943"/>
                  </a:lnTo>
                  <a:lnTo>
                    <a:pt x="34984" y="96548"/>
                  </a:lnTo>
                  <a:lnTo>
                    <a:pt x="36172" y="96167"/>
                  </a:lnTo>
                  <a:lnTo>
                    <a:pt x="37369" y="95793"/>
                  </a:lnTo>
                  <a:lnTo>
                    <a:pt x="38567" y="95427"/>
                  </a:lnTo>
                  <a:lnTo>
                    <a:pt x="39774" y="95076"/>
                  </a:lnTo>
                  <a:lnTo>
                    <a:pt x="40991" y="94733"/>
                  </a:lnTo>
                  <a:lnTo>
                    <a:pt x="42208" y="94404"/>
                  </a:lnTo>
                  <a:lnTo>
                    <a:pt x="43435" y="94075"/>
                  </a:lnTo>
                  <a:lnTo>
                    <a:pt x="44680" y="93762"/>
                  </a:lnTo>
                  <a:lnTo>
                    <a:pt x="45926" y="93455"/>
                  </a:lnTo>
                  <a:lnTo>
                    <a:pt x="45974" y="93440"/>
                  </a:lnTo>
                  <a:lnTo>
                    <a:pt x="46022" y="93418"/>
                  </a:lnTo>
                  <a:lnTo>
                    <a:pt x="46060" y="93396"/>
                  </a:lnTo>
                  <a:lnTo>
                    <a:pt x="46118" y="93373"/>
                  </a:lnTo>
                  <a:close/>
                  <a:moveTo>
                    <a:pt x="308729" y="72616"/>
                  </a:moveTo>
                  <a:lnTo>
                    <a:pt x="309227" y="72870"/>
                  </a:lnTo>
                  <a:lnTo>
                    <a:pt x="309725" y="73117"/>
                  </a:lnTo>
                  <a:lnTo>
                    <a:pt x="310233" y="73348"/>
                  </a:lnTo>
                  <a:lnTo>
                    <a:pt x="310750" y="73572"/>
                  </a:lnTo>
                  <a:lnTo>
                    <a:pt x="311287" y="73781"/>
                  </a:lnTo>
                  <a:lnTo>
                    <a:pt x="311824" y="73983"/>
                  </a:lnTo>
                  <a:lnTo>
                    <a:pt x="312360" y="74177"/>
                  </a:lnTo>
                  <a:lnTo>
                    <a:pt x="312916" y="74349"/>
                  </a:lnTo>
                  <a:lnTo>
                    <a:pt x="313472" y="74521"/>
                  </a:lnTo>
                  <a:lnTo>
                    <a:pt x="314037" y="74678"/>
                  </a:lnTo>
                  <a:lnTo>
                    <a:pt x="314612" y="74827"/>
                  </a:lnTo>
                  <a:lnTo>
                    <a:pt x="315187" y="74961"/>
                  </a:lnTo>
                  <a:lnTo>
                    <a:pt x="315762" y="75088"/>
                  </a:lnTo>
                  <a:lnTo>
                    <a:pt x="316346" y="75200"/>
                  </a:lnTo>
                  <a:lnTo>
                    <a:pt x="316940" y="75305"/>
                  </a:lnTo>
                  <a:lnTo>
                    <a:pt x="317534" y="75395"/>
                  </a:lnTo>
                  <a:lnTo>
                    <a:pt x="318128" y="75477"/>
                  </a:lnTo>
                  <a:lnTo>
                    <a:pt x="318732" y="75552"/>
                  </a:lnTo>
                  <a:lnTo>
                    <a:pt x="319336" y="75611"/>
                  </a:lnTo>
                  <a:lnTo>
                    <a:pt x="319939" y="75664"/>
                  </a:lnTo>
                  <a:lnTo>
                    <a:pt x="320553" y="75701"/>
                  </a:lnTo>
                  <a:lnTo>
                    <a:pt x="321156" y="75731"/>
                  </a:lnTo>
                  <a:lnTo>
                    <a:pt x="321770" y="75753"/>
                  </a:lnTo>
                  <a:lnTo>
                    <a:pt x="322373" y="75761"/>
                  </a:lnTo>
                  <a:lnTo>
                    <a:pt x="322987" y="75761"/>
                  </a:lnTo>
                  <a:lnTo>
                    <a:pt x="323600" y="75753"/>
                  </a:lnTo>
                  <a:lnTo>
                    <a:pt x="324203" y="75731"/>
                  </a:lnTo>
                  <a:lnTo>
                    <a:pt x="324817" y="75693"/>
                  </a:lnTo>
                  <a:lnTo>
                    <a:pt x="325420" y="75656"/>
                  </a:lnTo>
                  <a:lnTo>
                    <a:pt x="326024" y="75604"/>
                  </a:lnTo>
                  <a:lnTo>
                    <a:pt x="326628" y="75537"/>
                  </a:lnTo>
                  <a:lnTo>
                    <a:pt x="327222" y="75462"/>
                  </a:lnTo>
                  <a:lnTo>
                    <a:pt x="327107" y="76254"/>
                  </a:lnTo>
                  <a:lnTo>
                    <a:pt x="326973" y="77030"/>
                  </a:lnTo>
                  <a:lnTo>
                    <a:pt x="326819" y="77815"/>
                  </a:lnTo>
                  <a:lnTo>
                    <a:pt x="326656" y="78592"/>
                  </a:lnTo>
                  <a:lnTo>
                    <a:pt x="326484" y="79368"/>
                  </a:lnTo>
                  <a:lnTo>
                    <a:pt x="326292" y="80138"/>
                  </a:lnTo>
                  <a:lnTo>
                    <a:pt x="326081" y="80907"/>
                  </a:lnTo>
                  <a:lnTo>
                    <a:pt x="325861" y="81669"/>
                  </a:lnTo>
                  <a:lnTo>
                    <a:pt x="325631" y="82431"/>
                  </a:lnTo>
                  <a:lnTo>
                    <a:pt x="325372" y="83193"/>
                  </a:lnTo>
                  <a:lnTo>
                    <a:pt x="325114" y="83947"/>
                  </a:lnTo>
                  <a:lnTo>
                    <a:pt x="324836" y="84694"/>
                  </a:lnTo>
                  <a:lnTo>
                    <a:pt x="324539" y="85441"/>
                  </a:lnTo>
                  <a:lnTo>
                    <a:pt x="324232" y="86180"/>
                  </a:lnTo>
                  <a:lnTo>
                    <a:pt x="323906" y="86920"/>
                  </a:lnTo>
                  <a:lnTo>
                    <a:pt x="323571" y="87652"/>
                  </a:lnTo>
                  <a:lnTo>
                    <a:pt x="323686" y="87719"/>
                  </a:lnTo>
                  <a:lnTo>
                    <a:pt x="323791" y="87786"/>
                  </a:lnTo>
                  <a:lnTo>
                    <a:pt x="323878" y="87861"/>
                  </a:lnTo>
                  <a:lnTo>
                    <a:pt x="323964" y="87936"/>
                  </a:lnTo>
                  <a:lnTo>
                    <a:pt x="324031" y="88010"/>
                  </a:lnTo>
                  <a:lnTo>
                    <a:pt x="324079" y="88092"/>
                  </a:lnTo>
                  <a:lnTo>
                    <a:pt x="324127" y="88175"/>
                  </a:lnTo>
                  <a:lnTo>
                    <a:pt x="324155" y="88257"/>
                  </a:lnTo>
                  <a:lnTo>
                    <a:pt x="324184" y="88339"/>
                  </a:lnTo>
                  <a:lnTo>
                    <a:pt x="324194" y="88429"/>
                  </a:lnTo>
                  <a:lnTo>
                    <a:pt x="324194" y="88511"/>
                  </a:lnTo>
                  <a:lnTo>
                    <a:pt x="324184" y="88593"/>
                  </a:lnTo>
                  <a:lnTo>
                    <a:pt x="324165" y="88682"/>
                  </a:lnTo>
                  <a:lnTo>
                    <a:pt x="324146" y="88765"/>
                  </a:lnTo>
                  <a:lnTo>
                    <a:pt x="324108" y="88847"/>
                  </a:lnTo>
                  <a:lnTo>
                    <a:pt x="324069" y="88922"/>
                  </a:lnTo>
                  <a:lnTo>
                    <a:pt x="324012" y="88996"/>
                  </a:lnTo>
                  <a:lnTo>
                    <a:pt x="323954" y="89071"/>
                  </a:lnTo>
                  <a:lnTo>
                    <a:pt x="323897" y="89146"/>
                  </a:lnTo>
                  <a:lnTo>
                    <a:pt x="323820" y="89213"/>
                  </a:lnTo>
                  <a:lnTo>
                    <a:pt x="323743" y="89273"/>
                  </a:lnTo>
                  <a:lnTo>
                    <a:pt x="323657" y="89332"/>
                  </a:lnTo>
                  <a:lnTo>
                    <a:pt x="323571" y="89392"/>
                  </a:lnTo>
                  <a:lnTo>
                    <a:pt x="323475" y="89437"/>
                  </a:lnTo>
                  <a:lnTo>
                    <a:pt x="323379" y="89482"/>
                  </a:lnTo>
                  <a:lnTo>
                    <a:pt x="323274" y="89519"/>
                  </a:lnTo>
                  <a:lnTo>
                    <a:pt x="323169" y="89549"/>
                  </a:lnTo>
                  <a:lnTo>
                    <a:pt x="323054" y="89571"/>
                  </a:lnTo>
                  <a:lnTo>
                    <a:pt x="322939" y="89586"/>
                  </a:lnTo>
                  <a:lnTo>
                    <a:pt x="322824" y="89594"/>
                  </a:lnTo>
                  <a:lnTo>
                    <a:pt x="322709" y="89594"/>
                  </a:lnTo>
                  <a:lnTo>
                    <a:pt x="322584" y="89579"/>
                  </a:lnTo>
                  <a:lnTo>
                    <a:pt x="322287" y="90132"/>
                  </a:lnTo>
                  <a:lnTo>
                    <a:pt x="321971" y="90677"/>
                  </a:lnTo>
                  <a:lnTo>
                    <a:pt x="321655" y="91222"/>
                  </a:lnTo>
                  <a:lnTo>
                    <a:pt x="321329" y="91760"/>
                  </a:lnTo>
                  <a:lnTo>
                    <a:pt x="320993" y="92298"/>
                  </a:lnTo>
                  <a:lnTo>
                    <a:pt x="320649" y="92835"/>
                  </a:lnTo>
                  <a:lnTo>
                    <a:pt x="320294" y="93373"/>
                  </a:lnTo>
                  <a:lnTo>
                    <a:pt x="319930" y="93904"/>
                  </a:lnTo>
                  <a:lnTo>
                    <a:pt x="319556" y="94426"/>
                  </a:lnTo>
                  <a:lnTo>
                    <a:pt x="319163" y="94957"/>
                  </a:lnTo>
                  <a:lnTo>
                    <a:pt x="318770" y="95480"/>
                  </a:lnTo>
                  <a:lnTo>
                    <a:pt x="318368" y="95995"/>
                  </a:lnTo>
                  <a:lnTo>
                    <a:pt x="317966" y="96510"/>
                  </a:lnTo>
                  <a:lnTo>
                    <a:pt x="317544" y="97026"/>
                  </a:lnTo>
                  <a:lnTo>
                    <a:pt x="317113" y="97534"/>
                  </a:lnTo>
                  <a:lnTo>
                    <a:pt x="316672" y="98041"/>
                  </a:lnTo>
                  <a:lnTo>
                    <a:pt x="316270" y="98482"/>
                  </a:lnTo>
                  <a:lnTo>
                    <a:pt x="315867" y="98923"/>
                  </a:lnTo>
                  <a:lnTo>
                    <a:pt x="315465" y="99349"/>
                  </a:lnTo>
                  <a:lnTo>
                    <a:pt x="315053" y="99774"/>
                  </a:lnTo>
                  <a:lnTo>
                    <a:pt x="314631" y="100185"/>
                  </a:lnTo>
                  <a:lnTo>
                    <a:pt x="314209" y="100596"/>
                  </a:lnTo>
                  <a:lnTo>
                    <a:pt x="313788" y="100999"/>
                  </a:lnTo>
                  <a:lnTo>
                    <a:pt x="313357" y="101395"/>
                  </a:lnTo>
                  <a:lnTo>
                    <a:pt x="312916" y="101784"/>
                  </a:lnTo>
                  <a:lnTo>
                    <a:pt x="312475" y="102172"/>
                  </a:lnTo>
                  <a:lnTo>
                    <a:pt x="312034" y="102553"/>
                  </a:lnTo>
                  <a:lnTo>
                    <a:pt x="311584" y="102926"/>
                  </a:lnTo>
                  <a:lnTo>
                    <a:pt x="311134" y="103292"/>
                  </a:lnTo>
                  <a:lnTo>
                    <a:pt x="310674" y="103651"/>
                  </a:lnTo>
                  <a:lnTo>
                    <a:pt x="310214" y="104009"/>
                  </a:lnTo>
                  <a:lnTo>
                    <a:pt x="309744" y="104360"/>
                  </a:lnTo>
                  <a:lnTo>
                    <a:pt x="310655" y="105040"/>
                  </a:lnTo>
                  <a:lnTo>
                    <a:pt x="311095" y="105376"/>
                  </a:lnTo>
                  <a:lnTo>
                    <a:pt x="311536" y="105712"/>
                  </a:lnTo>
                  <a:lnTo>
                    <a:pt x="311622" y="105787"/>
                  </a:lnTo>
                  <a:lnTo>
                    <a:pt x="311699" y="105869"/>
                  </a:lnTo>
                  <a:lnTo>
                    <a:pt x="311757" y="105951"/>
                  </a:lnTo>
                  <a:lnTo>
                    <a:pt x="311804" y="106041"/>
                  </a:lnTo>
                  <a:lnTo>
                    <a:pt x="311843" y="106123"/>
                  </a:lnTo>
                  <a:lnTo>
                    <a:pt x="311872" y="106213"/>
                  </a:lnTo>
                  <a:lnTo>
                    <a:pt x="311891" y="106302"/>
                  </a:lnTo>
                  <a:lnTo>
                    <a:pt x="311891" y="106392"/>
                  </a:lnTo>
                  <a:lnTo>
                    <a:pt x="311881" y="106482"/>
                  </a:lnTo>
                  <a:lnTo>
                    <a:pt x="311872" y="106571"/>
                  </a:lnTo>
                  <a:lnTo>
                    <a:pt x="311843" y="106661"/>
                  </a:lnTo>
                  <a:lnTo>
                    <a:pt x="311814" y="106751"/>
                  </a:lnTo>
                  <a:lnTo>
                    <a:pt x="311766" y="106833"/>
                  </a:lnTo>
                  <a:lnTo>
                    <a:pt x="311718" y="106915"/>
                  </a:lnTo>
                  <a:lnTo>
                    <a:pt x="311661" y="106990"/>
                  </a:lnTo>
                  <a:lnTo>
                    <a:pt x="311594" y="107064"/>
                  </a:lnTo>
                  <a:lnTo>
                    <a:pt x="311527" y="107139"/>
                  </a:lnTo>
                  <a:lnTo>
                    <a:pt x="311450" y="107206"/>
                  </a:lnTo>
                  <a:lnTo>
                    <a:pt x="311364" y="107266"/>
                  </a:lnTo>
                  <a:lnTo>
                    <a:pt x="311277" y="107318"/>
                  </a:lnTo>
                  <a:lnTo>
                    <a:pt x="311182" y="107363"/>
                  </a:lnTo>
                  <a:lnTo>
                    <a:pt x="311086" y="107400"/>
                  </a:lnTo>
                  <a:lnTo>
                    <a:pt x="310980" y="107438"/>
                  </a:lnTo>
                  <a:lnTo>
                    <a:pt x="310875" y="107460"/>
                  </a:lnTo>
                  <a:lnTo>
                    <a:pt x="310770" y="107475"/>
                  </a:lnTo>
                  <a:lnTo>
                    <a:pt x="310655" y="107483"/>
                  </a:lnTo>
                  <a:lnTo>
                    <a:pt x="310549" y="107475"/>
                  </a:lnTo>
                  <a:lnTo>
                    <a:pt x="310434" y="107468"/>
                  </a:lnTo>
                  <a:lnTo>
                    <a:pt x="310319" y="107438"/>
                  </a:lnTo>
                  <a:lnTo>
                    <a:pt x="310204" y="107408"/>
                  </a:lnTo>
                  <a:lnTo>
                    <a:pt x="310080" y="107356"/>
                  </a:lnTo>
                  <a:lnTo>
                    <a:pt x="309965" y="107296"/>
                  </a:lnTo>
                  <a:lnTo>
                    <a:pt x="308777" y="106616"/>
                  </a:lnTo>
                  <a:lnTo>
                    <a:pt x="308173" y="106265"/>
                  </a:lnTo>
                  <a:lnTo>
                    <a:pt x="307579" y="105907"/>
                  </a:lnTo>
                  <a:lnTo>
                    <a:pt x="306707" y="106497"/>
                  </a:lnTo>
                  <a:lnTo>
                    <a:pt x="305835" y="107072"/>
                  </a:lnTo>
                  <a:lnTo>
                    <a:pt x="304944" y="107639"/>
                  </a:lnTo>
                  <a:lnTo>
                    <a:pt x="304043" y="108200"/>
                  </a:lnTo>
                  <a:lnTo>
                    <a:pt x="303142" y="108752"/>
                  </a:lnTo>
                  <a:lnTo>
                    <a:pt x="302223" y="109298"/>
                  </a:lnTo>
                  <a:lnTo>
                    <a:pt x="301303" y="109843"/>
                  </a:lnTo>
                  <a:lnTo>
                    <a:pt x="300364" y="110381"/>
                  </a:lnTo>
                  <a:lnTo>
                    <a:pt x="299425" y="110911"/>
                  </a:lnTo>
                  <a:lnTo>
                    <a:pt x="298476" y="111449"/>
                  </a:lnTo>
                  <a:lnTo>
                    <a:pt x="296569" y="112517"/>
                  </a:lnTo>
                  <a:lnTo>
                    <a:pt x="294634" y="113592"/>
                  </a:lnTo>
                  <a:lnTo>
                    <a:pt x="292679" y="114690"/>
                  </a:lnTo>
                  <a:lnTo>
                    <a:pt x="292679" y="114369"/>
                  </a:lnTo>
                  <a:lnTo>
                    <a:pt x="292679" y="114056"/>
                  </a:lnTo>
                  <a:lnTo>
                    <a:pt x="292660" y="113734"/>
                  </a:lnTo>
                  <a:lnTo>
                    <a:pt x="292641" y="113413"/>
                  </a:lnTo>
                  <a:lnTo>
                    <a:pt x="292621" y="113099"/>
                  </a:lnTo>
                  <a:lnTo>
                    <a:pt x="292593" y="112778"/>
                  </a:lnTo>
                  <a:lnTo>
                    <a:pt x="292554" y="112465"/>
                  </a:lnTo>
                  <a:lnTo>
                    <a:pt x="292516" y="112143"/>
                  </a:lnTo>
                  <a:lnTo>
                    <a:pt x="292411" y="111509"/>
                  </a:lnTo>
                  <a:lnTo>
                    <a:pt x="292286" y="110874"/>
                  </a:lnTo>
                  <a:lnTo>
                    <a:pt x="292142" y="110239"/>
                  </a:lnTo>
                  <a:lnTo>
                    <a:pt x="291970" y="109611"/>
                  </a:lnTo>
                  <a:lnTo>
                    <a:pt x="291788" y="108984"/>
                  </a:lnTo>
                  <a:lnTo>
                    <a:pt x="291567" y="108364"/>
                  </a:lnTo>
                  <a:lnTo>
                    <a:pt x="291338" y="107744"/>
                  </a:lnTo>
                  <a:lnTo>
                    <a:pt x="291079" y="107139"/>
                  </a:lnTo>
                  <a:lnTo>
                    <a:pt x="290811" y="106534"/>
                  </a:lnTo>
                  <a:lnTo>
                    <a:pt x="290504" y="105936"/>
                  </a:lnTo>
                  <a:lnTo>
                    <a:pt x="290188" y="105339"/>
                  </a:lnTo>
                  <a:lnTo>
                    <a:pt x="290025" y="105048"/>
                  </a:lnTo>
                  <a:lnTo>
                    <a:pt x="289852" y="104756"/>
                  </a:lnTo>
                  <a:lnTo>
                    <a:pt x="289670" y="104472"/>
                  </a:lnTo>
                  <a:lnTo>
                    <a:pt x="289488" y="104189"/>
                  </a:lnTo>
                  <a:lnTo>
                    <a:pt x="289306" y="103905"/>
                  </a:lnTo>
                  <a:lnTo>
                    <a:pt x="289115" y="103621"/>
                  </a:lnTo>
                  <a:lnTo>
                    <a:pt x="288913" y="103345"/>
                  </a:lnTo>
                  <a:lnTo>
                    <a:pt x="288712" y="103068"/>
                  </a:lnTo>
                  <a:lnTo>
                    <a:pt x="288511" y="102792"/>
                  </a:lnTo>
                  <a:lnTo>
                    <a:pt x="288290" y="102523"/>
                  </a:lnTo>
                  <a:lnTo>
                    <a:pt x="288080" y="102254"/>
                  </a:lnTo>
                  <a:lnTo>
                    <a:pt x="287859" y="101993"/>
                  </a:lnTo>
                  <a:lnTo>
                    <a:pt x="287629" y="101731"/>
                  </a:lnTo>
                  <a:lnTo>
                    <a:pt x="287399" y="101470"/>
                  </a:lnTo>
                  <a:lnTo>
                    <a:pt x="287160" y="101216"/>
                  </a:lnTo>
                  <a:lnTo>
                    <a:pt x="286920" y="100962"/>
                  </a:lnTo>
                  <a:lnTo>
                    <a:pt x="286681" y="100715"/>
                  </a:lnTo>
                  <a:lnTo>
                    <a:pt x="286432" y="100469"/>
                  </a:lnTo>
                  <a:lnTo>
                    <a:pt x="286173" y="100230"/>
                  </a:lnTo>
                  <a:lnTo>
                    <a:pt x="285914" y="99991"/>
                  </a:lnTo>
                  <a:lnTo>
                    <a:pt x="285655" y="99752"/>
                  </a:lnTo>
                  <a:lnTo>
                    <a:pt x="285387" y="99528"/>
                  </a:lnTo>
                  <a:lnTo>
                    <a:pt x="285109" y="99296"/>
                  </a:lnTo>
                  <a:lnTo>
                    <a:pt x="284831" y="99072"/>
                  </a:lnTo>
                  <a:lnTo>
                    <a:pt x="284554" y="98856"/>
                  </a:lnTo>
                  <a:lnTo>
                    <a:pt x="284266" y="98639"/>
                  </a:lnTo>
                  <a:lnTo>
                    <a:pt x="283979" y="98430"/>
                  </a:lnTo>
                  <a:lnTo>
                    <a:pt x="283682" y="98221"/>
                  </a:lnTo>
                  <a:lnTo>
                    <a:pt x="283385" y="98019"/>
                  </a:lnTo>
                  <a:lnTo>
                    <a:pt x="283078" y="97825"/>
                  </a:lnTo>
                  <a:lnTo>
                    <a:pt x="282771" y="97631"/>
                  </a:lnTo>
                  <a:lnTo>
                    <a:pt x="282465" y="97444"/>
                  </a:lnTo>
                  <a:lnTo>
                    <a:pt x="282148" y="97257"/>
                  </a:lnTo>
                  <a:lnTo>
                    <a:pt x="281823" y="97078"/>
                  </a:lnTo>
                  <a:lnTo>
                    <a:pt x="282407" y="96869"/>
                  </a:lnTo>
                  <a:lnTo>
                    <a:pt x="282982" y="96660"/>
                  </a:lnTo>
                  <a:lnTo>
                    <a:pt x="283547" y="96436"/>
                  </a:lnTo>
                  <a:lnTo>
                    <a:pt x="284113" y="96212"/>
                  </a:lnTo>
                  <a:lnTo>
                    <a:pt x="284669" y="95980"/>
                  </a:lnTo>
                  <a:lnTo>
                    <a:pt x="285215" y="95741"/>
                  </a:lnTo>
                  <a:lnTo>
                    <a:pt x="285761" y="95502"/>
                  </a:lnTo>
                  <a:lnTo>
                    <a:pt x="286307" y="95255"/>
                  </a:lnTo>
                  <a:lnTo>
                    <a:pt x="286834" y="95001"/>
                  </a:lnTo>
                  <a:lnTo>
                    <a:pt x="287361" y="94740"/>
                  </a:lnTo>
                  <a:lnTo>
                    <a:pt x="287888" y="94479"/>
                  </a:lnTo>
                  <a:lnTo>
                    <a:pt x="288405" y="94202"/>
                  </a:lnTo>
                  <a:lnTo>
                    <a:pt x="288923" y="93933"/>
                  </a:lnTo>
                  <a:lnTo>
                    <a:pt x="289431" y="93650"/>
                  </a:lnTo>
                  <a:lnTo>
                    <a:pt x="289929" y="93366"/>
                  </a:lnTo>
                  <a:lnTo>
                    <a:pt x="290427" y="93074"/>
                  </a:lnTo>
                  <a:lnTo>
                    <a:pt x="290159" y="92828"/>
                  </a:lnTo>
                  <a:lnTo>
                    <a:pt x="289910" y="92581"/>
                  </a:lnTo>
                  <a:lnTo>
                    <a:pt x="289862" y="92529"/>
                  </a:lnTo>
                  <a:lnTo>
                    <a:pt x="289824" y="92477"/>
                  </a:lnTo>
                  <a:lnTo>
                    <a:pt x="289795" y="92425"/>
                  </a:lnTo>
                  <a:lnTo>
                    <a:pt x="289776" y="92372"/>
                  </a:lnTo>
                  <a:lnTo>
                    <a:pt x="289757" y="92313"/>
                  </a:lnTo>
                  <a:lnTo>
                    <a:pt x="289747" y="92253"/>
                  </a:lnTo>
                  <a:lnTo>
                    <a:pt x="289737" y="92141"/>
                  </a:lnTo>
                  <a:lnTo>
                    <a:pt x="289747" y="92021"/>
                  </a:lnTo>
                  <a:lnTo>
                    <a:pt x="289785" y="91909"/>
                  </a:lnTo>
                  <a:lnTo>
                    <a:pt x="289833" y="91805"/>
                  </a:lnTo>
                  <a:lnTo>
                    <a:pt x="289910" y="91708"/>
                  </a:lnTo>
                  <a:lnTo>
                    <a:pt x="289986" y="91618"/>
                  </a:lnTo>
                  <a:lnTo>
                    <a:pt x="290034" y="91581"/>
                  </a:lnTo>
                  <a:lnTo>
                    <a:pt x="290092" y="91551"/>
                  </a:lnTo>
                  <a:lnTo>
                    <a:pt x="290140" y="91521"/>
                  </a:lnTo>
                  <a:lnTo>
                    <a:pt x="290197" y="91498"/>
                  </a:lnTo>
                  <a:lnTo>
                    <a:pt x="290264" y="91476"/>
                  </a:lnTo>
                  <a:lnTo>
                    <a:pt x="290322" y="91461"/>
                  </a:lnTo>
                  <a:lnTo>
                    <a:pt x="290389" y="91454"/>
                  </a:lnTo>
                  <a:lnTo>
                    <a:pt x="290456" y="91446"/>
                  </a:lnTo>
                  <a:lnTo>
                    <a:pt x="290523" y="91454"/>
                  </a:lnTo>
                  <a:lnTo>
                    <a:pt x="290600" y="91461"/>
                  </a:lnTo>
                  <a:lnTo>
                    <a:pt x="290667" y="91476"/>
                  </a:lnTo>
                  <a:lnTo>
                    <a:pt x="290743" y="91498"/>
                  </a:lnTo>
                  <a:lnTo>
                    <a:pt x="290820" y="91536"/>
                  </a:lnTo>
                  <a:lnTo>
                    <a:pt x="290897" y="91573"/>
                  </a:lnTo>
                  <a:lnTo>
                    <a:pt x="291385" y="91864"/>
                  </a:lnTo>
                  <a:lnTo>
                    <a:pt x="291635" y="92014"/>
                  </a:lnTo>
                  <a:lnTo>
                    <a:pt x="291884" y="92171"/>
                  </a:lnTo>
                  <a:lnTo>
                    <a:pt x="292554" y="91745"/>
                  </a:lnTo>
                  <a:lnTo>
                    <a:pt x="293216" y="91304"/>
                  </a:lnTo>
                  <a:lnTo>
                    <a:pt x="293858" y="90849"/>
                  </a:lnTo>
                  <a:lnTo>
                    <a:pt x="294500" y="90393"/>
                  </a:lnTo>
                  <a:lnTo>
                    <a:pt x="295122" y="89922"/>
                  </a:lnTo>
                  <a:lnTo>
                    <a:pt x="295736" y="89444"/>
                  </a:lnTo>
                  <a:lnTo>
                    <a:pt x="296339" y="88959"/>
                  </a:lnTo>
                  <a:lnTo>
                    <a:pt x="296933" y="88466"/>
                  </a:lnTo>
                  <a:lnTo>
                    <a:pt x="297508" y="87965"/>
                  </a:lnTo>
                  <a:lnTo>
                    <a:pt x="298083" y="87450"/>
                  </a:lnTo>
                  <a:lnTo>
                    <a:pt x="298639" y="86935"/>
                  </a:lnTo>
                  <a:lnTo>
                    <a:pt x="299185" y="86404"/>
                  </a:lnTo>
                  <a:lnTo>
                    <a:pt x="299722" y="85874"/>
                  </a:lnTo>
                  <a:lnTo>
                    <a:pt x="300239" y="85329"/>
                  </a:lnTo>
                  <a:lnTo>
                    <a:pt x="300757" y="84784"/>
                  </a:lnTo>
                  <a:lnTo>
                    <a:pt x="301255" y="84223"/>
                  </a:lnTo>
                  <a:lnTo>
                    <a:pt x="301111" y="84149"/>
                  </a:lnTo>
                  <a:lnTo>
                    <a:pt x="300986" y="84059"/>
                  </a:lnTo>
                  <a:lnTo>
                    <a:pt x="300871" y="83969"/>
                  </a:lnTo>
                  <a:lnTo>
                    <a:pt x="300776" y="83865"/>
                  </a:lnTo>
                  <a:lnTo>
                    <a:pt x="300689" y="83760"/>
                  </a:lnTo>
                  <a:lnTo>
                    <a:pt x="300622" y="83648"/>
                  </a:lnTo>
                  <a:lnTo>
                    <a:pt x="300565" y="83536"/>
                  </a:lnTo>
                  <a:lnTo>
                    <a:pt x="300527" y="83417"/>
                  </a:lnTo>
                  <a:lnTo>
                    <a:pt x="300498" y="83297"/>
                  </a:lnTo>
                  <a:lnTo>
                    <a:pt x="300479" y="83178"/>
                  </a:lnTo>
                  <a:lnTo>
                    <a:pt x="300479" y="83051"/>
                  </a:lnTo>
                  <a:lnTo>
                    <a:pt x="300488" y="82931"/>
                  </a:lnTo>
                  <a:lnTo>
                    <a:pt x="300507" y="82804"/>
                  </a:lnTo>
                  <a:lnTo>
                    <a:pt x="300546" y="82685"/>
                  </a:lnTo>
                  <a:lnTo>
                    <a:pt x="300584" y="82565"/>
                  </a:lnTo>
                  <a:lnTo>
                    <a:pt x="300642" y="82446"/>
                  </a:lnTo>
                  <a:lnTo>
                    <a:pt x="300709" y="82334"/>
                  </a:lnTo>
                  <a:lnTo>
                    <a:pt x="300785" y="82222"/>
                  </a:lnTo>
                  <a:lnTo>
                    <a:pt x="300881" y="82117"/>
                  </a:lnTo>
                  <a:lnTo>
                    <a:pt x="300977" y="82020"/>
                  </a:lnTo>
                  <a:lnTo>
                    <a:pt x="301082" y="81923"/>
                  </a:lnTo>
                  <a:lnTo>
                    <a:pt x="301207" y="81841"/>
                  </a:lnTo>
                  <a:lnTo>
                    <a:pt x="301331" y="81758"/>
                  </a:lnTo>
                  <a:lnTo>
                    <a:pt x="301475" y="81691"/>
                  </a:lnTo>
                  <a:lnTo>
                    <a:pt x="301619" y="81632"/>
                  </a:lnTo>
                  <a:lnTo>
                    <a:pt x="301772" y="81587"/>
                  </a:lnTo>
                  <a:lnTo>
                    <a:pt x="301935" y="81549"/>
                  </a:lnTo>
                  <a:lnTo>
                    <a:pt x="302108" y="81519"/>
                  </a:lnTo>
                  <a:lnTo>
                    <a:pt x="302290" y="81505"/>
                  </a:lnTo>
                  <a:lnTo>
                    <a:pt x="302481" y="81505"/>
                  </a:lnTo>
                  <a:lnTo>
                    <a:pt x="302673" y="81519"/>
                  </a:lnTo>
                  <a:lnTo>
                    <a:pt x="302874" y="81549"/>
                  </a:lnTo>
                  <a:lnTo>
                    <a:pt x="303008" y="81564"/>
                  </a:lnTo>
                  <a:lnTo>
                    <a:pt x="303142" y="81594"/>
                  </a:lnTo>
                  <a:lnTo>
                    <a:pt x="303401" y="81654"/>
                  </a:lnTo>
                  <a:lnTo>
                    <a:pt x="303804" y="81124"/>
                  </a:lnTo>
                  <a:lnTo>
                    <a:pt x="304206" y="80586"/>
                  </a:lnTo>
                  <a:lnTo>
                    <a:pt x="304589" y="80041"/>
                  </a:lnTo>
                  <a:lnTo>
                    <a:pt x="304963" y="79495"/>
                  </a:lnTo>
                  <a:lnTo>
                    <a:pt x="305337" y="78943"/>
                  </a:lnTo>
                  <a:lnTo>
                    <a:pt x="305691" y="78390"/>
                  </a:lnTo>
                  <a:lnTo>
                    <a:pt x="306036" y="77830"/>
                  </a:lnTo>
                  <a:lnTo>
                    <a:pt x="306372" y="77262"/>
                  </a:lnTo>
                  <a:lnTo>
                    <a:pt x="306697" y="76694"/>
                  </a:lnTo>
                  <a:lnTo>
                    <a:pt x="307023" y="76127"/>
                  </a:lnTo>
                  <a:lnTo>
                    <a:pt x="307330" y="75544"/>
                  </a:lnTo>
                  <a:lnTo>
                    <a:pt x="307627" y="74969"/>
                  </a:lnTo>
                  <a:lnTo>
                    <a:pt x="307914" y="74386"/>
                  </a:lnTo>
                  <a:lnTo>
                    <a:pt x="308202" y="73796"/>
                  </a:lnTo>
                  <a:lnTo>
                    <a:pt x="308470" y="73206"/>
                  </a:lnTo>
                  <a:lnTo>
                    <a:pt x="308729" y="72616"/>
                  </a:lnTo>
                  <a:close/>
                  <a:moveTo>
                    <a:pt x="270478" y="97548"/>
                  </a:moveTo>
                  <a:lnTo>
                    <a:pt x="270804" y="97556"/>
                  </a:lnTo>
                  <a:lnTo>
                    <a:pt x="271129" y="97571"/>
                  </a:lnTo>
                  <a:lnTo>
                    <a:pt x="271455" y="97586"/>
                  </a:lnTo>
                  <a:lnTo>
                    <a:pt x="271781" y="97601"/>
                  </a:lnTo>
                  <a:lnTo>
                    <a:pt x="272097" y="97631"/>
                  </a:lnTo>
                  <a:lnTo>
                    <a:pt x="272413" y="97661"/>
                  </a:lnTo>
                  <a:lnTo>
                    <a:pt x="272729" y="97690"/>
                  </a:lnTo>
                  <a:lnTo>
                    <a:pt x="273046" y="97728"/>
                  </a:lnTo>
                  <a:lnTo>
                    <a:pt x="273352" y="97773"/>
                  </a:lnTo>
                  <a:lnTo>
                    <a:pt x="273659" y="97817"/>
                  </a:lnTo>
                  <a:lnTo>
                    <a:pt x="273956" y="97870"/>
                  </a:lnTo>
                  <a:lnTo>
                    <a:pt x="274263" y="97922"/>
                  </a:lnTo>
                  <a:lnTo>
                    <a:pt x="274560" y="97982"/>
                  </a:lnTo>
                  <a:lnTo>
                    <a:pt x="274857" y="98041"/>
                  </a:lnTo>
                  <a:lnTo>
                    <a:pt x="275441" y="98183"/>
                  </a:lnTo>
                  <a:lnTo>
                    <a:pt x="276006" y="98340"/>
                  </a:lnTo>
                  <a:lnTo>
                    <a:pt x="276572" y="98505"/>
                  </a:lnTo>
                  <a:lnTo>
                    <a:pt x="277118" y="98691"/>
                  </a:lnTo>
                  <a:lnTo>
                    <a:pt x="277655" y="98893"/>
                  </a:lnTo>
                  <a:lnTo>
                    <a:pt x="278182" y="99102"/>
                  </a:lnTo>
                  <a:lnTo>
                    <a:pt x="278699" y="99334"/>
                  </a:lnTo>
                  <a:lnTo>
                    <a:pt x="279197" y="99573"/>
                  </a:lnTo>
                  <a:lnTo>
                    <a:pt x="279696" y="99827"/>
                  </a:lnTo>
                  <a:lnTo>
                    <a:pt x="280175" y="100096"/>
                  </a:lnTo>
                  <a:lnTo>
                    <a:pt x="280644" y="100372"/>
                  </a:lnTo>
                  <a:lnTo>
                    <a:pt x="281094" y="100663"/>
                  </a:lnTo>
                  <a:lnTo>
                    <a:pt x="281545" y="100969"/>
                  </a:lnTo>
                  <a:lnTo>
                    <a:pt x="281976" y="101283"/>
                  </a:lnTo>
                  <a:lnTo>
                    <a:pt x="282388" y="101604"/>
                  </a:lnTo>
                  <a:lnTo>
                    <a:pt x="282800" y="101940"/>
                  </a:lnTo>
                  <a:lnTo>
                    <a:pt x="283193" y="102291"/>
                  </a:lnTo>
                  <a:lnTo>
                    <a:pt x="283576" y="102643"/>
                  </a:lnTo>
                  <a:lnTo>
                    <a:pt x="283950" y="103009"/>
                  </a:lnTo>
                  <a:lnTo>
                    <a:pt x="284304" y="103389"/>
                  </a:lnTo>
                  <a:lnTo>
                    <a:pt x="284649" y="103770"/>
                  </a:lnTo>
                  <a:lnTo>
                    <a:pt x="284985" y="104166"/>
                  </a:lnTo>
                  <a:lnTo>
                    <a:pt x="285301" y="104562"/>
                  </a:lnTo>
                  <a:lnTo>
                    <a:pt x="285608" y="104973"/>
                  </a:lnTo>
                  <a:lnTo>
                    <a:pt x="285895" y="105384"/>
                  </a:lnTo>
                  <a:lnTo>
                    <a:pt x="286173" y="105809"/>
                  </a:lnTo>
                  <a:lnTo>
                    <a:pt x="286441" y="106235"/>
                  </a:lnTo>
                  <a:lnTo>
                    <a:pt x="286690" y="106668"/>
                  </a:lnTo>
                  <a:lnTo>
                    <a:pt x="286930" y="107109"/>
                  </a:lnTo>
                  <a:lnTo>
                    <a:pt x="287160" y="107557"/>
                  </a:lnTo>
                  <a:lnTo>
                    <a:pt x="287371" y="108013"/>
                  </a:lnTo>
                  <a:lnTo>
                    <a:pt x="287562" y="108469"/>
                  </a:lnTo>
                  <a:lnTo>
                    <a:pt x="287754" y="108924"/>
                  </a:lnTo>
                  <a:lnTo>
                    <a:pt x="287917" y="109387"/>
                  </a:lnTo>
                  <a:lnTo>
                    <a:pt x="288070" y="109858"/>
                  </a:lnTo>
                  <a:lnTo>
                    <a:pt x="288214" y="110328"/>
                  </a:lnTo>
                  <a:lnTo>
                    <a:pt x="288338" y="110806"/>
                  </a:lnTo>
                  <a:lnTo>
                    <a:pt x="288453" y="111277"/>
                  </a:lnTo>
                  <a:lnTo>
                    <a:pt x="288549" y="111762"/>
                  </a:lnTo>
                  <a:lnTo>
                    <a:pt x="288635" y="112241"/>
                  </a:lnTo>
                  <a:lnTo>
                    <a:pt x="288702" y="112719"/>
                  </a:lnTo>
                  <a:lnTo>
                    <a:pt x="288760" y="113204"/>
                  </a:lnTo>
                  <a:lnTo>
                    <a:pt x="288798" y="113690"/>
                  </a:lnTo>
                  <a:lnTo>
                    <a:pt x="288827" y="114175"/>
                  </a:lnTo>
                  <a:lnTo>
                    <a:pt x="288837" y="114653"/>
                  </a:lnTo>
                  <a:lnTo>
                    <a:pt x="288827" y="115139"/>
                  </a:lnTo>
                  <a:lnTo>
                    <a:pt x="288808" y="115624"/>
                  </a:lnTo>
                  <a:lnTo>
                    <a:pt x="288770" y="116102"/>
                  </a:lnTo>
                  <a:lnTo>
                    <a:pt x="288712" y="116580"/>
                  </a:lnTo>
                  <a:lnTo>
                    <a:pt x="288645" y="117058"/>
                  </a:lnTo>
                  <a:lnTo>
                    <a:pt x="288568" y="117536"/>
                  </a:lnTo>
                  <a:lnTo>
                    <a:pt x="288463" y="118007"/>
                  </a:lnTo>
                  <a:lnTo>
                    <a:pt x="288358" y="118477"/>
                  </a:lnTo>
                  <a:lnTo>
                    <a:pt x="288223" y="118948"/>
                  </a:lnTo>
                  <a:lnTo>
                    <a:pt x="288080" y="119411"/>
                  </a:lnTo>
                  <a:lnTo>
                    <a:pt x="287917" y="119867"/>
                  </a:lnTo>
                  <a:lnTo>
                    <a:pt x="287735" y="120322"/>
                  </a:lnTo>
                  <a:lnTo>
                    <a:pt x="287591" y="120666"/>
                  </a:lnTo>
                  <a:lnTo>
                    <a:pt x="287438" y="121002"/>
                  </a:lnTo>
                  <a:lnTo>
                    <a:pt x="287275" y="121338"/>
                  </a:lnTo>
                  <a:lnTo>
                    <a:pt x="287102" y="121667"/>
                  </a:lnTo>
                  <a:lnTo>
                    <a:pt x="286930" y="121988"/>
                  </a:lnTo>
                  <a:lnTo>
                    <a:pt x="286738" y="122309"/>
                  </a:lnTo>
                  <a:lnTo>
                    <a:pt x="286556" y="122623"/>
                  </a:lnTo>
                  <a:lnTo>
                    <a:pt x="286355" y="122937"/>
                  </a:lnTo>
                  <a:lnTo>
                    <a:pt x="286154" y="123243"/>
                  </a:lnTo>
                  <a:lnTo>
                    <a:pt x="285943" y="123542"/>
                  </a:lnTo>
                  <a:lnTo>
                    <a:pt x="285723" y="123840"/>
                  </a:lnTo>
                  <a:lnTo>
                    <a:pt x="285493" y="124132"/>
                  </a:lnTo>
                  <a:lnTo>
                    <a:pt x="285263" y="124415"/>
                  </a:lnTo>
                  <a:lnTo>
                    <a:pt x="285033" y="124699"/>
                  </a:lnTo>
                  <a:lnTo>
                    <a:pt x="284784" y="124976"/>
                  </a:lnTo>
                  <a:lnTo>
                    <a:pt x="284534" y="125252"/>
                  </a:lnTo>
                  <a:lnTo>
                    <a:pt x="284285" y="125521"/>
                  </a:lnTo>
                  <a:lnTo>
                    <a:pt x="284017" y="125782"/>
                  </a:lnTo>
                  <a:lnTo>
                    <a:pt x="283749" y="126044"/>
                  </a:lnTo>
                  <a:lnTo>
                    <a:pt x="283480" y="126298"/>
                  </a:lnTo>
                  <a:lnTo>
                    <a:pt x="283202" y="126552"/>
                  </a:lnTo>
                  <a:lnTo>
                    <a:pt x="282915" y="126798"/>
                  </a:lnTo>
                  <a:lnTo>
                    <a:pt x="282628" y="127037"/>
                  </a:lnTo>
                  <a:lnTo>
                    <a:pt x="282331" y="127276"/>
                  </a:lnTo>
                  <a:lnTo>
                    <a:pt x="282033" y="127515"/>
                  </a:lnTo>
                  <a:lnTo>
                    <a:pt x="281727" y="127739"/>
                  </a:lnTo>
                  <a:lnTo>
                    <a:pt x="281420" y="127971"/>
                  </a:lnTo>
                  <a:lnTo>
                    <a:pt x="281104" y="128187"/>
                  </a:lnTo>
                  <a:lnTo>
                    <a:pt x="280778" y="128404"/>
                  </a:lnTo>
                  <a:lnTo>
                    <a:pt x="280452" y="128621"/>
                  </a:lnTo>
                  <a:lnTo>
                    <a:pt x="280127" y="128830"/>
                  </a:lnTo>
                  <a:lnTo>
                    <a:pt x="279791" y="129031"/>
                  </a:lnTo>
                  <a:lnTo>
                    <a:pt x="279456" y="129233"/>
                  </a:lnTo>
                  <a:lnTo>
                    <a:pt x="279111" y="129427"/>
                  </a:lnTo>
                  <a:lnTo>
                    <a:pt x="278766" y="129621"/>
                  </a:lnTo>
                  <a:lnTo>
                    <a:pt x="278412" y="129808"/>
                  </a:lnTo>
                  <a:lnTo>
                    <a:pt x="278057" y="129995"/>
                  </a:lnTo>
                  <a:lnTo>
                    <a:pt x="277702" y="130174"/>
                  </a:lnTo>
                  <a:lnTo>
                    <a:pt x="277338" y="130353"/>
                  </a:lnTo>
                  <a:lnTo>
                    <a:pt x="276974" y="130525"/>
                  </a:lnTo>
                  <a:lnTo>
                    <a:pt x="276601" y="130690"/>
                  </a:lnTo>
                  <a:lnTo>
                    <a:pt x="276227" y="130854"/>
                  </a:lnTo>
                  <a:lnTo>
                    <a:pt x="275853" y="131018"/>
                  </a:lnTo>
                  <a:lnTo>
                    <a:pt x="275470" y="131175"/>
                  </a:lnTo>
                  <a:lnTo>
                    <a:pt x="275087" y="131324"/>
                  </a:lnTo>
                  <a:lnTo>
                    <a:pt x="274694" y="131474"/>
                  </a:lnTo>
                  <a:lnTo>
                    <a:pt x="273918" y="131758"/>
                  </a:lnTo>
                  <a:lnTo>
                    <a:pt x="273122" y="132034"/>
                  </a:lnTo>
                  <a:lnTo>
                    <a:pt x="272317" y="132288"/>
                  </a:lnTo>
                  <a:lnTo>
                    <a:pt x="271503" y="132527"/>
                  </a:lnTo>
                  <a:lnTo>
                    <a:pt x="270679" y="132759"/>
                  </a:lnTo>
                  <a:lnTo>
                    <a:pt x="269845" y="132968"/>
                  </a:lnTo>
                  <a:lnTo>
                    <a:pt x="269012" y="133169"/>
                  </a:lnTo>
                  <a:lnTo>
                    <a:pt x="268168" y="133349"/>
                  </a:lnTo>
                  <a:lnTo>
                    <a:pt x="267316" y="133520"/>
                  </a:lnTo>
                  <a:lnTo>
                    <a:pt x="267488" y="131362"/>
                  </a:lnTo>
                  <a:lnTo>
                    <a:pt x="267641" y="129203"/>
                  </a:lnTo>
                  <a:lnTo>
                    <a:pt x="267766" y="127037"/>
                  </a:lnTo>
                  <a:lnTo>
                    <a:pt x="267881" y="124871"/>
                  </a:lnTo>
                  <a:lnTo>
                    <a:pt x="267977" y="122697"/>
                  </a:lnTo>
                  <a:lnTo>
                    <a:pt x="268044" y="120524"/>
                  </a:lnTo>
                  <a:lnTo>
                    <a:pt x="268101" y="118350"/>
                  </a:lnTo>
                  <a:lnTo>
                    <a:pt x="268140" y="116169"/>
                  </a:lnTo>
                  <a:lnTo>
                    <a:pt x="268159" y="113996"/>
                  </a:lnTo>
                  <a:lnTo>
                    <a:pt x="268159" y="111815"/>
                  </a:lnTo>
                  <a:lnTo>
                    <a:pt x="268149" y="109641"/>
                  </a:lnTo>
                  <a:lnTo>
                    <a:pt x="268111" y="107468"/>
                  </a:lnTo>
                  <a:lnTo>
                    <a:pt x="268063" y="105294"/>
                  </a:lnTo>
                  <a:lnTo>
                    <a:pt x="267996" y="103121"/>
                  </a:lnTo>
                  <a:lnTo>
                    <a:pt x="267910" y="100954"/>
                  </a:lnTo>
                  <a:lnTo>
                    <a:pt x="267814" y="98796"/>
                  </a:lnTo>
                  <a:lnTo>
                    <a:pt x="267900" y="98826"/>
                  </a:lnTo>
                  <a:lnTo>
                    <a:pt x="268006" y="98848"/>
                  </a:lnTo>
                  <a:lnTo>
                    <a:pt x="268101" y="98863"/>
                  </a:lnTo>
                  <a:lnTo>
                    <a:pt x="268207" y="98878"/>
                  </a:lnTo>
                  <a:lnTo>
                    <a:pt x="268312" y="98893"/>
                  </a:lnTo>
                  <a:lnTo>
                    <a:pt x="268523" y="98893"/>
                  </a:lnTo>
                  <a:lnTo>
                    <a:pt x="268628" y="98885"/>
                  </a:lnTo>
                  <a:lnTo>
                    <a:pt x="268734" y="98878"/>
                  </a:lnTo>
                  <a:lnTo>
                    <a:pt x="268849" y="98863"/>
                  </a:lnTo>
                  <a:lnTo>
                    <a:pt x="269060" y="98818"/>
                  </a:lnTo>
                  <a:lnTo>
                    <a:pt x="269270" y="98766"/>
                  </a:lnTo>
                  <a:lnTo>
                    <a:pt x="269472" y="98684"/>
                  </a:lnTo>
                  <a:lnTo>
                    <a:pt x="269567" y="98639"/>
                  </a:lnTo>
                  <a:lnTo>
                    <a:pt x="269663" y="98594"/>
                  </a:lnTo>
                  <a:lnTo>
                    <a:pt x="269759" y="98542"/>
                  </a:lnTo>
                  <a:lnTo>
                    <a:pt x="269845" y="98490"/>
                  </a:lnTo>
                  <a:lnTo>
                    <a:pt x="269932" y="98430"/>
                  </a:lnTo>
                  <a:lnTo>
                    <a:pt x="270008" y="98363"/>
                  </a:lnTo>
                  <a:lnTo>
                    <a:pt x="270085" y="98295"/>
                  </a:lnTo>
                  <a:lnTo>
                    <a:pt x="270152" y="98228"/>
                  </a:lnTo>
                  <a:lnTo>
                    <a:pt x="270219" y="98154"/>
                  </a:lnTo>
                  <a:lnTo>
                    <a:pt x="270277" y="98079"/>
                  </a:lnTo>
                  <a:lnTo>
                    <a:pt x="270324" y="97997"/>
                  </a:lnTo>
                  <a:lnTo>
                    <a:pt x="270372" y="97914"/>
                  </a:lnTo>
                  <a:lnTo>
                    <a:pt x="270411" y="97825"/>
                  </a:lnTo>
                  <a:lnTo>
                    <a:pt x="270439" y="97735"/>
                  </a:lnTo>
                  <a:lnTo>
                    <a:pt x="270459" y="97646"/>
                  </a:lnTo>
                  <a:lnTo>
                    <a:pt x="270478" y="97548"/>
                  </a:lnTo>
                  <a:close/>
                  <a:moveTo>
                    <a:pt x="65655" y="100163"/>
                  </a:moveTo>
                  <a:lnTo>
                    <a:pt x="65579" y="102254"/>
                  </a:lnTo>
                  <a:lnTo>
                    <a:pt x="65511" y="104353"/>
                  </a:lnTo>
                  <a:lnTo>
                    <a:pt x="65396" y="108536"/>
                  </a:lnTo>
                  <a:lnTo>
                    <a:pt x="65291" y="112719"/>
                  </a:lnTo>
                  <a:lnTo>
                    <a:pt x="65214" y="116909"/>
                  </a:lnTo>
                  <a:lnTo>
                    <a:pt x="65147" y="121092"/>
                  </a:lnTo>
                  <a:lnTo>
                    <a:pt x="65090" y="125274"/>
                  </a:lnTo>
                  <a:lnTo>
                    <a:pt x="65042" y="129465"/>
                  </a:lnTo>
                  <a:lnTo>
                    <a:pt x="64994" y="133647"/>
                  </a:lnTo>
                  <a:lnTo>
                    <a:pt x="62838" y="133341"/>
                  </a:lnTo>
                  <a:lnTo>
                    <a:pt x="61755" y="133184"/>
                  </a:lnTo>
                  <a:lnTo>
                    <a:pt x="60682" y="133020"/>
                  </a:lnTo>
                  <a:lnTo>
                    <a:pt x="59609" y="132856"/>
                  </a:lnTo>
                  <a:lnTo>
                    <a:pt x="58545" y="132676"/>
                  </a:lnTo>
                  <a:lnTo>
                    <a:pt x="57491" y="132490"/>
                  </a:lnTo>
                  <a:lnTo>
                    <a:pt x="56457" y="132295"/>
                  </a:lnTo>
                  <a:lnTo>
                    <a:pt x="55939" y="132191"/>
                  </a:lnTo>
                  <a:lnTo>
                    <a:pt x="55431" y="132086"/>
                  </a:lnTo>
                  <a:lnTo>
                    <a:pt x="54923" y="131967"/>
                  </a:lnTo>
                  <a:lnTo>
                    <a:pt x="54425" y="131855"/>
                  </a:lnTo>
                  <a:lnTo>
                    <a:pt x="53927" y="131735"/>
                  </a:lnTo>
                  <a:lnTo>
                    <a:pt x="53438" y="131608"/>
                  </a:lnTo>
                  <a:lnTo>
                    <a:pt x="52950" y="131474"/>
                  </a:lnTo>
                  <a:lnTo>
                    <a:pt x="52470" y="131339"/>
                  </a:lnTo>
                  <a:lnTo>
                    <a:pt x="52001" y="131198"/>
                  </a:lnTo>
                  <a:lnTo>
                    <a:pt x="51531" y="131048"/>
                  </a:lnTo>
                  <a:lnTo>
                    <a:pt x="51072" y="130899"/>
                  </a:lnTo>
                  <a:lnTo>
                    <a:pt x="50621" y="130734"/>
                  </a:lnTo>
                  <a:lnTo>
                    <a:pt x="50180" y="130570"/>
                  </a:lnTo>
                  <a:lnTo>
                    <a:pt x="49740" y="130398"/>
                  </a:lnTo>
                  <a:lnTo>
                    <a:pt x="49318" y="130212"/>
                  </a:lnTo>
                  <a:lnTo>
                    <a:pt x="48896" y="130025"/>
                  </a:lnTo>
                  <a:lnTo>
                    <a:pt x="48484" y="129831"/>
                  </a:lnTo>
                  <a:lnTo>
                    <a:pt x="48082" y="129629"/>
                  </a:lnTo>
                  <a:lnTo>
                    <a:pt x="47689" y="129420"/>
                  </a:lnTo>
                  <a:lnTo>
                    <a:pt x="47306" y="129196"/>
                  </a:lnTo>
                  <a:lnTo>
                    <a:pt x="46932" y="128964"/>
                  </a:lnTo>
                  <a:lnTo>
                    <a:pt x="46578" y="128733"/>
                  </a:lnTo>
                  <a:lnTo>
                    <a:pt x="46223" y="128486"/>
                  </a:lnTo>
                  <a:lnTo>
                    <a:pt x="45878" y="128225"/>
                  </a:lnTo>
                  <a:lnTo>
                    <a:pt x="45552" y="127963"/>
                  </a:lnTo>
                  <a:lnTo>
                    <a:pt x="45236" y="127687"/>
                  </a:lnTo>
                  <a:lnTo>
                    <a:pt x="44930" y="127403"/>
                  </a:lnTo>
                  <a:lnTo>
                    <a:pt x="44633" y="127104"/>
                  </a:lnTo>
                  <a:lnTo>
                    <a:pt x="44355" y="126798"/>
                  </a:lnTo>
                  <a:lnTo>
                    <a:pt x="44086" y="126484"/>
                  </a:lnTo>
                  <a:lnTo>
                    <a:pt x="43837" y="126156"/>
                  </a:lnTo>
                  <a:lnTo>
                    <a:pt x="43588" y="125812"/>
                  </a:lnTo>
                  <a:lnTo>
                    <a:pt x="43368" y="125461"/>
                  </a:lnTo>
                  <a:lnTo>
                    <a:pt x="43147" y="125103"/>
                  </a:lnTo>
                  <a:lnTo>
                    <a:pt x="42946" y="124722"/>
                  </a:lnTo>
                  <a:lnTo>
                    <a:pt x="42764" y="124341"/>
                  </a:lnTo>
                  <a:lnTo>
                    <a:pt x="42592" y="123937"/>
                  </a:lnTo>
                  <a:lnTo>
                    <a:pt x="42438" y="123527"/>
                  </a:lnTo>
                  <a:lnTo>
                    <a:pt x="42304" y="123101"/>
                  </a:lnTo>
                  <a:lnTo>
                    <a:pt x="42180" y="122660"/>
                  </a:lnTo>
                  <a:lnTo>
                    <a:pt x="42074" y="122205"/>
                  </a:lnTo>
                  <a:lnTo>
                    <a:pt x="41978" y="121741"/>
                  </a:lnTo>
                  <a:lnTo>
                    <a:pt x="41911" y="121256"/>
                  </a:lnTo>
                  <a:lnTo>
                    <a:pt x="41854" y="120763"/>
                  </a:lnTo>
                  <a:lnTo>
                    <a:pt x="41815" y="120248"/>
                  </a:lnTo>
                  <a:lnTo>
                    <a:pt x="41787" y="119725"/>
                  </a:lnTo>
                  <a:lnTo>
                    <a:pt x="41787" y="119187"/>
                  </a:lnTo>
                  <a:lnTo>
                    <a:pt x="41806" y="118627"/>
                  </a:lnTo>
                  <a:lnTo>
                    <a:pt x="41835" y="118149"/>
                  </a:lnTo>
                  <a:lnTo>
                    <a:pt x="41873" y="117678"/>
                  </a:lnTo>
                  <a:lnTo>
                    <a:pt x="41940" y="117208"/>
                  </a:lnTo>
                  <a:lnTo>
                    <a:pt x="42007" y="116744"/>
                  </a:lnTo>
                  <a:lnTo>
                    <a:pt x="42103" y="116281"/>
                  </a:lnTo>
                  <a:lnTo>
                    <a:pt x="42199" y="115818"/>
                  </a:lnTo>
                  <a:lnTo>
                    <a:pt x="42323" y="115370"/>
                  </a:lnTo>
                  <a:lnTo>
                    <a:pt x="42448" y="114922"/>
                  </a:lnTo>
                  <a:lnTo>
                    <a:pt x="42592" y="114474"/>
                  </a:lnTo>
                  <a:lnTo>
                    <a:pt x="42754" y="114033"/>
                  </a:lnTo>
                  <a:lnTo>
                    <a:pt x="42927" y="113600"/>
                  </a:lnTo>
                  <a:lnTo>
                    <a:pt x="43109" y="113167"/>
                  </a:lnTo>
                  <a:lnTo>
                    <a:pt x="43310" y="112741"/>
                  </a:lnTo>
                  <a:lnTo>
                    <a:pt x="43511" y="112323"/>
                  </a:lnTo>
                  <a:lnTo>
                    <a:pt x="43741" y="111912"/>
                  </a:lnTo>
                  <a:lnTo>
                    <a:pt x="43971" y="111501"/>
                  </a:lnTo>
                  <a:lnTo>
                    <a:pt x="44220" y="111098"/>
                  </a:lnTo>
                  <a:lnTo>
                    <a:pt x="44479" y="110694"/>
                  </a:lnTo>
                  <a:lnTo>
                    <a:pt x="44747" y="110306"/>
                  </a:lnTo>
                  <a:lnTo>
                    <a:pt x="45025" y="109918"/>
                  </a:lnTo>
                  <a:lnTo>
                    <a:pt x="45322" y="109537"/>
                  </a:lnTo>
                  <a:lnTo>
                    <a:pt x="45629" y="109163"/>
                  </a:lnTo>
                  <a:lnTo>
                    <a:pt x="45936" y="108790"/>
                  </a:lnTo>
                  <a:lnTo>
                    <a:pt x="46261" y="108431"/>
                  </a:lnTo>
                  <a:lnTo>
                    <a:pt x="46597" y="108073"/>
                  </a:lnTo>
                  <a:lnTo>
                    <a:pt x="46951" y="107722"/>
                  </a:lnTo>
                  <a:lnTo>
                    <a:pt x="47306" y="107378"/>
                  </a:lnTo>
                  <a:lnTo>
                    <a:pt x="47670" y="107042"/>
                  </a:lnTo>
                  <a:lnTo>
                    <a:pt x="48044" y="106706"/>
                  </a:lnTo>
                  <a:lnTo>
                    <a:pt x="48427" y="106385"/>
                  </a:lnTo>
                  <a:lnTo>
                    <a:pt x="48820" y="106071"/>
                  </a:lnTo>
                  <a:lnTo>
                    <a:pt x="49222" y="105757"/>
                  </a:lnTo>
                  <a:lnTo>
                    <a:pt x="49634" y="105458"/>
                  </a:lnTo>
                  <a:lnTo>
                    <a:pt x="50056" y="105160"/>
                  </a:lnTo>
                  <a:lnTo>
                    <a:pt x="50487" y="104868"/>
                  </a:lnTo>
                  <a:lnTo>
                    <a:pt x="50928" y="104592"/>
                  </a:lnTo>
                  <a:lnTo>
                    <a:pt x="51369" y="104316"/>
                  </a:lnTo>
                  <a:lnTo>
                    <a:pt x="51819" y="104054"/>
                  </a:lnTo>
                  <a:lnTo>
                    <a:pt x="52279" y="103793"/>
                  </a:lnTo>
                  <a:lnTo>
                    <a:pt x="52748" y="103539"/>
                  </a:lnTo>
                  <a:lnTo>
                    <a:pt x="53227" y="103300"/>
                  </a:lnTo>
                  <a:lnTo>
                    <a:pt x="53707" y="103068"/>
                  </a:lnTo>
                  <a:lnTo>
                    <a:pt x="54195" y="102837"/>
                  </a:lnTo>
                  <a:lnTo>
                    <a:pt x="54693" y="102620"/>
                  </a:lnTo>
                  <a:lnTo>
                    <a:pt x="55192" y="102411"/>
                  </a:lnTo>
                  <a:lnTo>
                    <a:pt x="55700" y="102209"/>
                  </a:lnTo>
                  <a:lnTo>
                    <a:pt x="56207" y="102023"/>
                  </a:lnTo>
                  <a:lnTo>
                    <a:pt x="56734" y="101836"/>
                  </a:lnTo>
                  <a:lnTo>
                    <a:pt x="57252" y="101664"/>
                  </a:lnTo>
                  <a:lnTo>
                    <a:pt x="57788" y="101492"/>
                  </a:lnTo>
                  <a:lnTo>
                    <a:pt x="58325" y="101335"/>
                  </a:lnTo>
                  <a:lnTo>
                    <a:pt x="58862" y="101193"/>
                  </a:lnTo>
                  <a:lnTo>
                    <a:pt x="59408" y="101052"/>
                  </a:lnTo>
                  <a:lnTo>
                    <a:pt x="59954" y="100925"/>
                  </a:lnTo>
                  <a:lnTo>
                    <a:pt x="60510" y="100805"/>
                  </a:lnTo>
                  <a:lnTo>
                    <a:pt x="61065" y="100693"/>
                  </a:lnTo>
                  <a:lnTo>
                    <a:pt x="61631" y="100588"/>
                  </a:lnTo>
                  <a:lnTo>
                    <a:pt x="62196" y="100499"/>
                  </a:lnTo>
                  <a:lnTo>
                    <a:pt x="62761" y="100417"/>
                  </a:lnTo>
                  <a:lnTo>
                    <a:pt x="63336" y="100349"/>
                  </a:lnTo>
                  <a:lnTo>
                    <a:pt x="63911" y="100290"/>
                  </a:lnTo>
                  <a:lnTo>
                    <a:pt x="64496" y="100237"/>
                  </a:lnTo>
                  <a:lnTo>
                    <a:pt x="65071" y="100193"/>
                  </a:lnTo>
                  <a:lnTo>
                    <a:pt x="65655" y="100163"/>
                  </a:lnTo>
                  <a:close/>
                  <a:moveTo>
                    <a:pt x="69919" y="81333"/>
                  </a:moveTo>
                  <a:lnTo>
                    <a:pt x="72851" y="81482"/>
                  </a:lnTo>
                  <a:lnTo>
                    <a:pt x="75783" y="81609"/>
                  </a:lnTo>
                  <a:lnTo>
                    <a:pt x="78725" y="81721"/>
                  </a:lnTo>
                  <a:lnTo>
                    <a:pt x="81667" y="81826"/>
                  </a:lnTo>
                  <a:lnTo>
                    <a:pt x="84608" y="81915"/>
                  </a:lnTo>
                  <a:lnTo>
                    <a:pt x="87559" y="81990"/>
                  </a:lnTo>
                  <a:lnTo>
                    <a:pt x="90511" y="82057"/>
                  </a:lnTo>
                  <a:lnTo>
                    <a:pt x="93462" y="82110"/>
                  </a:lnTo>
                  <a:lnTo>
                    <a:pt x="96413" y="82154"/>
                  </a:lnTo>
                  <a:lnTo>
                    <a:pt x="99364" y="82192"/>
                  </a:lnTo>
                  <a:lnTo>
                    <a:pt x="102315" y="82214"/>
                  </a:lnTo>
                  <a:lnTo>
                    <a:pt x="105276" y="82229"/>
                  </a:lnTo>
                  <a:lnTo>
                    <a:pt x="108237" y="82244"/>
                  </a:lnTo>
                  <a:lnTo>
                    <a:pt x="114149" y="82244"/>
                  </a:lnTo>
                  <a:lnTo>
                    <a:pt x="117110" y="82237"/>
                  </a:lnTo>
                  <a:lnTo>
                    <a:pt x="123022" y="82214"/>
                  </a:lnTo>
                  <a:lnTo>
                    <a:pt x="128944" y="82177"/>
                  </a:lnTo>
                  <a:lnTo>
                    <a:pt x="140768" y="82087"/>
                  </a:lnTo>
                  <a:lnTo>
                    <a:pt x="146670" y="82050"/>
                  </a:lnTo>
                  <a:lnTo>
                    <a:pt x="152573" y="82020"/>
                  </a:lnTo>
                  <a:lnTo>
                    <a:pt x="155524" y="82012"/>
                  </a:lnTo>
                  <a:lnTo>
                    <a:pt x="158465" y="82005"/>
                  </a:lnTo>
                  <a:lnTo>
                    <a:pt x="161407" y="82012"/>
                  </a:lnTo>
                  <a:lnTo>
                    <a:pt x="164339" y="82020"/>
                  </a:lnTo>
                  <a:lnTo>
                    <a:pt x="176623" y="82065"/>
                  </a:lnTo>
                  <a:lnTo>
                    <a:pt x="188907" y="82124"/>
                  </a:lnTo>
                  <a:lnTo>
                    <a:pt x="213475" y="82259"/>
                  </a:lnTo>
                  <a:lnTo>
                    <a:pt x="225759" y="82319"/>
                  </a:lnTo>
                  <a:lnTo>
                    <a:pt x="238033" y="82363"/>
                  </a:lnTo>
                  <a:lnTo>
                    <a:pt x="244175" y="82378"/>
                  </a:lnTo>
                  <a:lnTo>
                    <a:pt x="250317" y="82386"/>
                  </a:lnTo>
                  <a:lnTo>
                    <a:pt x="262592" y="82386"/>
                  </a:lnTo>
                  <a:lnTo>
                    <a:pt x="262659" y="82378"/>
                  </a:lnTo>
                  <a:lnTo>
                    <a:pt x="262716" y="82371"/>
                  </a:lnTo>
                  <a:lnTo>
                    <a:pt x="262831" y="82349"/>
                  </a:lnTo>
                  <a:lnTo>
                    <a:pt x="262937" y="82319"/>
                  </a:lnTo>
                  <a:lnTo>
                    <a:pt x="263052" y="82296"/>
                  </a:lnTo>
                  <a:lnTo>
                    <a:pt x="262755" y="90445"/>
                  </a:lnTo>
                  <a:lnTo>
                    <a:pt x="262458" y="98617"/>
                  </a:lnTo>
                  <a:lnTo>
                    <a:pt x="262161" y="106795"/>
                  </a:lnTo>
                  <a:lnTo>
                    <a:pt x="262026" y="110889"/>
                  </a:lnTo>
                  <a:lnTo>
                    <a:pt x="261902" y="114989"/>
                  </a:lnTo>
                  <a:lnTo>
                    <a:pt x="261787" y="119082"/>
                  </a:lnTo>
                  <a:lnTo>
                    <a:pt x="261682" y="123176"/>
                  </a:lnTo>
                  <a:lnTo>
                    <a:pt x="261595" y="127261"/>
                  </a:lnTo>
                  <a:lnTo>
                    <a:pt x="261519" y="131354"/>
                  </a:lnTo>
                  <a:lnTo>
                    <a:pt x="261471" y="135433"/>
                  </a:lnTo>
                  <a:lnTo>
                    <a:pt x="261452" y="137479"/>
                  </a:lnTo>
                  <a:lnTo>
                    <a:pt x="261442" y="139518"/>
                  </a:lnTo>
                  <a:lnTo>
                    <a:pt x="261442" y="141550"/>
                  </a:lnTo>
                  <a:lnTo>
                    <a:pt x="261442" y="143589"/>
                  </a:lnTo>
                  <a:lnTo>
                    <a:pt x="261452" y="145621"/>
                  </a:lnTo>
                  <a:lnTo>
                    <a:pt x="261461" y="147660"/>
                  </a:lnTo>
                  <a:lnTo>
                    <a:pt x="226363" y="147899"/>
                  </a:lnTo>
                  <a:lnTo>
                    <a:pt x="191264" y="148153"/>
                  </a:lnTo>
                  <a:lnTo>
                    <a:pt x="121058" y="148668"/>
                  </a:lnTo>
                  <a:lnTo>
                    <a:pt x="103456" y="148788"/>
                  </a:lnTo>
                  <a:lnTo>
                    <a:pt x="94660" y="148847"/>
                  </a:lnTo>
                  <a:lnTo>
                    <a:pt x="85854" y="148922"/>
                  </a:lnTo>
                  <a:lnTo>
                    <a:pt x="85336" y="148930"/>
                  </a:lnTo>
                  <a:lnTo>
                    <a:pt x="84809" y="148952"/>
                  </a:lnTo>
                  <a:lnTo>
                    <a:pt x="84263" y="148982"/>
                  </a:lnTo>
                  <a:lnTo>
                    <a:pt x="83717" y="149012"/>
                  </a:lnTo>
                  <a:lnTo>
                    <a:pt x="82596" y="149094"/>
                  </a:lnTo>
                  <a:lnTo>
                    <a:pt x="81446" y="149176"/>
                  </a:lnTo>
                  <a:lnTo>
                    <a:pt x="80287" y="149258"/>
                  </a:lnTo>
                  <a:lnTo>
                    <a:pt x="79702" y="149296"/>
                  </a:lnTo>
                  <a:lnTo>
                    <a:pt x="79127" y="149325"/>
                  </a:lnTo>
                  <a:lnTo>
                    <a:pt x="78543" y="149355"/>
                  </a:lnTo>
                  <a:lnTo>
                    <a:pt x="77958" y="149370"/>
                  </a:lnTo>
                  <a:lnTo>
                    <a:pt x="77383" y="149378"/>
                  </a:lnTo>
                  <a:lnTo>
                    <a:pt x="76818" y="149378"/>
                  </a:lnTo>
                  <a:lnTo>
                    <a:pt x="76243" y="149363"/>
                  </a:lnTo>
                  <a:lnTo>
                    <a:pt x="75687" y="149333"/>
                  </a:lnTo>
                  <a:lnTo>
                    <a:pt x="75132" y="149288"/>
                  </a:lnTo>
                  <a:lnTo>
                    <a:pt x="74863" y="149258"/>
                  </a:lnTo>
                  <a:lnTo>
                    <a:pt x="74595" y="149228"/>
                  </a:lnTo>
                  <a:lnTo>
                    <a:pt x="74327" y="149191"/>
                  </a:lnTo>
                  <a:lnTo>
                    <a:pt x="74058" y="149154"/>
                  </a:lnTo>
                  <a:lnTo>
                    <a:pt x="73800" y="149109"/>
                  </a:lnTo>
                  <a:lnTo>
                    <a:pt x="73541" y="149056"/>
                  </a:lnTo>
                  <a:lnTo>
                    <a:pt x="73282" y="149004"/>
                  </a:lnTo>
                  <a:lnTo>
                    <a:pt x="73024" y="148944"/>
                  </a:lnTo>
                  <a:lnTo>
                    <a:pt x="72775" y="148877"/>
                  </a:lnTo>
                  <a:lnTo>
                    <a:pt x="72525" y="148803"/>
                  </a:lnTo>
                  <a:lnTo>
                    <a:pt x="72286" y="148728"/>
                  </a:lnTo>
                  <a:lnTo>
                    <a:pt x="72046" y="148646"/>
                  </a:lnTo>
                  <a:lnTo>
                    <a:pt x="71816" y="148556"/>
                  </a:lnTo>
                  <a:lnTo>
                    <a:pt x="71586" y="148459"/>
                  </a:lnTo>
                  <a:lnTo>
                    <a:pt x="71356" y="148354"/>
                  </a:lnTo>
                  <a:lnTo>
                    <a:pt x="71136" y="148250"/>
                  </a:lnTo>
                  <a:lnTo>
                    <a:pt x="70916" y="148130"/>
                  </a:lnTo>
                  <a:lnTo>
                    <a:pt x="70705" y="148011"/>
                  </a:lnTo>
                  <a:lnTo>
                    <a:pt x="70494" y="147876"/>
                  </a:lnTo>
                  <a:lnTo>
                    <a:pt x="70283" y="147742"/>
                  </a:lnTo>
                  <a:lnTo>
                    <a:pt x="70092" y="147600"/>
                  </a:lnTo>
                  <a:lnTo>
                    <a:pt x="69890" y="147443"/>
                  </a:lnTo>
                  <a:lnTo>
                    <a:pt x="69708" y="147286"/>
                  </a:lnTo>
                  <a:lnTo>
                    <a:pt x="69526" y="147122"/>
                  </a:lnTo>
                  <a:lnTo>
                    <a:pt x="69344" y="146943"/>
                  </a:lnTo>
                  <a:lnTo>
                    <a:pt x="69172" y="146756"/>
                  </a:lnTo>
                  <a:lnTo>
                    <a:pt x="69105" y="146674"/>
                  </a:lnTo>
                  <a:lnTo>
                    <a:pt x="69038" y="146584"/>
                  </a:lnTo>
                  <a:lnTo>
                    <a:pt x="68980" y="146487"/>
                  </a:lnTo>
                  <a:lnTo>
                    <a:pt x="68923" y="146383"/>
                  </a:lnTo>
                  <a:lnTo>
                    <a:pt x="68865" y="146278"/>
                  </a:lnTo>
                  <a:lnTo>
                    <a:pt x="68817" y="146158"/>
                  </a:lnTo>
                  <a:lnTo>
                    <a:pt x="68731" y="145919"/>
                  </a:lnTo>
                  <a:lnTo>
                    <a:pt x="68654" y="145651"/>
                  </a:lnTo>
                  <a:lnTo>
                    <a:pt x="68597" y="145367"/>
                  </a:lnTo>
                  <a:lnTo>
                    <a:pt x="68539" y="145060"/>
                  </a:lnTo>
                  <a:lnTo>
                    <a:pt x="68501" y="144739"/>
                  </a:lnTo>
                  <a:lnTo>
                    <a:pt x="68472" y="144403"/>
                  </a:lnTo>
                  <a:lnTo>
                    <a:pt x="68463" y="144052"/>
                  </a:lnTo>
                  <a:lnTo>
                    <a:pt x="68453" y="143686"/>
                  </a:lnTo>
                  <a:lnTo>
                    <a:pt x="68453" y="143313"/>
                  </a:lnTo>
                  <a:lnTo>
                    <a:pt x="68463" y="142932"/>
                  </a:lnTo>
                  <a:lnTo>
                    <a:pt x="68482" y="142536"/>
                  </a:lnTo>
                  <a:lnTo>
                    <a:pt x="68501" y="142140"/>
                  </a:lnTo>
                  <a:lnTo>
                    <a:pt x="68530" y="141737"/>
                  </a:lnTo>
                  <a:lnTo>
                    <a:pt x="68606" y="140915"/>
                  </a:lnTo>
                  <a:lnTo>
                    <a:pt x="68702" y="140093"/>
                  </a:lnTo>
                  <a:lnTo>
                    <a:pt x="68808" y="139272"/>
                  </a:lnTo>
                  <a:lnTo>
                    <a:pt x="68913" y="138473"/>
                  </a:lnTo>
                  <a:lnTo>
                    <a:pt x="69133" y="136971"/>
                  </a:lnTo>
                  <a:lnTo>
                    <a:pt x="69229" y="136299"/>
                  </a:lnTo>
                  <a:lnTo>
                    <a:pt x="69315" y="135679"/>
                  </a:lnTo>
                  <a:lnTo>
                    <a:pt x="69383" y="135567"/>
                  </a:lnTo>
                  <a:lnTo>
                    <a:pt x="69440" y="135448"/>
                  </a:lnTo>
                  <a:lnTo>
                    <a:pt x="69478" y="135328"/>
                  </a:lnTo>
                  <a:lnTo>
                    <a:pt x="69498" y="135208"/>
                  </a:lnTo>
                  <a:lnTo>
                    <a:pt x="69498" y="135089"/>
                  </a:lnTo>
                  <a:lnTo>
                    <a:pt x="69478" y="134969"/>
                  </a:lnTo>
                  <a:lnTo>
                    <a:pt x="69450" y="134857"/>
                  </a:lnTo>
                  <a:lnTo>
                    <a:pt x="69392" y="134738"/>
                  </a:lnTo>
                  <a:lnTo>
                    <a:pt x="69402" y="134678"/>
                  </a:lnTo>
                  <a:lnTo>
                    <a:pt x="69411" y="134618"/>
                  </a:lnTo>
                  <a:lnTo>
                    <a:pt x="69421" y="134529"/>
                  </a:lnTo>
                  <a:lnTo>
                    <a:pt x="69488" y="131212"/>
                  </a:lnTo>
                  <a:lnTo>
                    <a:pt x="69565" y="127896"/>
                  </a:lnTo>
                  <a:lnTo>
                    <a:pt x="69727" y="121271"/>
                  </a:lnTo>
                  <a:lnTo>
                    <a:pt x="69900" y="114638"/>
                  </a:lnTo>
                  <a:lnTo>
                    <a:pt x="69977" y="111322"/>
                  </a:lnTo>
                  <a:lnTo>
                    <a:pt x="70044" y="108005"/>
                  </a:lnTo>
                  <a:lnTo>
                    <a:pt x="70101" y="104689"/>
                  </a:lnTo>
                  <a:lnTo>
                    <a:pt x="70140" y="101373"/>
                  </a:lnTo>
                  <a:lnTo>
                    <a:pt x="70168" y="98056"/>
                  </a:lnTo>
                  <a:lnTo>
                    <a:pt x="70178" y="94740"/>
                  </a:lnTo>
                  <a:lnTo>
                    <a:pt x="70168" y="93082"/>
                  </a:lnTo>
                  <a:lnTo>
                    <a:pt x="70159" y="91424"/>
                  </a:lnTo>
                  <a:lnTo>
                    <a:pt x="70140" y="89773"/>
                  </a:lnTo>
                  <a:lnTo>
                    <a:pt x="70120" y="88115"/>
                  </a:lnTo>
                  <a:lnTo>
                    <a:pt x="70082" y="86457"/>
                  </a:lnTo>
                  <a:lnTo>
                    <a:pt x="70044" y="84798"/>
                  </a:lnTo>
                  <a:lnTo>
                    <a:pt x="69996" y="83140"/>
                  </a:lnTo>
                  <a:lnTo>
                    <a:pt x="69948" y="81482"/>
                  </a:lnTo>
                  <a:lnTo>
                    <a:pt x="69938" y="81452"/>
                  </a:lnTo>
                  <a:lnTo>
                    <a:pt x="69929" y="81415"/>
                  </a:lnTo>
                  <a:lnTo>
                    <a:pt x="69919" y="81378"/>
                  </a:lnTo>
                  <a:lnTo>
                    <a:pt x="69919" y="81333"/>
                  </a:lnTo>
                  <a:close/>
                  <a:moveTo>
                    <a:pt x="92207" y="167192"/>
                  </a:moveTo>
                  <a:lnTo>
                    <a:pt x="92561" y="168379"/>
                  </a:lnTo>
                  <a:lnTo>
                    <a:pt x="92944" y="169567"/>
                  </a:lnTo>
                  <a:lnTo>
                    <a:pt x="93347" y="170747"/>
                  </a:lnTo>
                  <a:lnTo>
                    <a:pt x="93768" y="171920"/>
                  </a:lnTo>
                  <a:lnTo>
                    <a:pt x="93989" y="172502"/>
                  </a:lnTo>
                  <a:lnTo>
                    <a:pt x="94209" y="173085"/>
                  </a:lnTo>
                  <a:lnTo>
                    <a:pt x="94439" y="173668"/>
                  </a:lnTo>
                  <a:lnTo>
                    <a:pt x="94679" y="174250"/>
                  </a:lnTo>
                  <a:lnTo>
                    <a:pt x="94918" y="174825"/>
                  </a:lnTo>
                  <a:lnTo>
                    <a:pt x="95167" y="175401"/>
                  </a:lnTo>
                  <a:lnTo>
                    <a:pt x="95417" y="175976"/>
                  </a:lnTo>
                  <a:lnTo>
                    <a:pt x="95675" y="176551"/>
                  </a:lnTo>
                  <a:lnTo>
                    <a:pt x="95944" y="177118"/>
                  </a:lnTo>
                  <a:lnTo>
                    <a:pt x="96221" y="177686"/>
                  </a:lnTo>
                  <a:lnTo>
                    <a:pt x="96499" y="178254"/>
                  </a:lnTo>
                  <a:lnTo>
                    <a:pt x="96777" y="178821"/>
                  </a:lnTo>
                  <a:lnTo>
                    <a:pt x="97074" y="179382"/>
                  </a:lnTo>
                  <a:lnTo>
                    <a:pt x="97371" y="179934"/>
                  </a:lnTo>
                  <a:lnTo>
                    <a:pt x="97678" y="180495"/>
                  </a:lnTo>
                  <a:lnTo>
                    <a:pt x="97984" y="181047"/>
                  </a:lnTo>
                  <a:lnTo>
                    <a:pt x="98301" y="181600"/>
                  </a:lnTo>
                  <a:lnTo>
                    <a:pt x="98626" y="182145"/>
                  </a:lnTo>
                  <a:lnTo>
                    <a:pt x="98962" y="182691"/>
                  </a:lnTo>
                  <a:lnTo>
                    <a:pt x="99297" y="183228"/>
                  </a:lnTo>
                  <a:lnTo>
                    <a:pt x="99642" y="183766"/>
                  </a:lnTo>
                  <a:lnTo>
                    <a:pt x="99997" y="184304"/>
                  </a:lnTo>
                  <a:lnTo>
                    <a:pt x="100351" y="184834"/>
                  </a:lnTo>
                  <a:lnTo>
                    <a:pt x="100725" y="185365"/>
                  </a:lnTo>
                  <a:lnTo>
                    <a:pt x="100227" y="185454"/>
                  </a:lnTo>
                  <a:lnTo>
                    <a:pt x="99728" y="185529"/>
                  </a:lnTo>
                  <a:lnTo>
                    <a:pt x="99230" y="185589"/>
                  </a:lnTo>
                  <a:lnTo>
                    <a:pt x="98732" y="185633"/>
                  </a:lnTo>
                  <a:lnTo>
                    <a:pt x="98243" y="185656"/>
                  </a:lnTo>
                  <a:lnTo>
                    <a:pt x="97755" y="185663"/>
                  </a:lnTo>
                  <a:lnTo>
                    <a:pt x="97266" y="185656"/>
                  </a:lnTo>
                  <a:lnTo>
                    <a:pt x="96777" y="185626"/>
                  </a:lnTo>
                  <a:lnTo>
                    <a:pt x="96298" y="185589"/>
                  </a:lnTo>
                  <a:lnTo>
                    <a:pt x="95829" y="185529"/>
                  </a:lnTo>
                  <a:lnTo>
                    <a:pt x="95359" y="185454"/>
                  </a:lnTo>
                  <a:lnTo>
                    <a:pt x="94899" y="185365"/>
                  </a:lnTo>
                  <a:lnTo>
                    <a:pt x="94439" y="185260"/>
                  </a:lnTo>
                  <a:lnTo>
                    <a:pt x="93989" y="185140"/>
                  </a:lnTo>
                  <a:lnTo>
                    <a:pt x="93548" y="185006"/>
                  </a:lnTo>
                  <a:lnTo>
                    <a:pt x="93117" y="184857"/>
                  </a:lnTo>
                  <a:lnTo>
                    <a:pt x="92695" y="184692"/>
                  </a:lnTo>
                  <a:lnTo>
                    <a:pt x="92274" y="184506"/>
                  </a:lnTo>
                  <a:lnTo>
                    <a:pt x="91862" y="184311"/>
                  </a:lnTo>
                  <a:lnTo>
                    <a:pt x="91469" y="184102"/>
                  </a:lnTo>
                  <a:lnTo>
                    <a:pt x="91076" y="183878"/>
                  </a:lnTo>
                  <a:lnTo>
                    <a:pt x="90702" y="183647"/>
                  </a:lnTo>
                  <a:lnTo>
                    <a:pt x="90338" y="183393"/>
                  </a:lnTo>
                  <a:lnTo>
                    <a:pt x="89984" y="183131"/>
                  </a:lnTo>
                  <a:lnTo>
                    <a:pt x="89639" y="182847"/>
                  </a:lnTo>
                  <a:lnTo>
                    <a:pt x="89303" y="182556"/>
                  </a:lnTo>
                  <a:lnTo>
                    <a:pt x="88987" y="182257"/>
                  </a:lnTo>
                  <a:lnTo>
                    <a:pt x="88680" y="181936"/>
                  </a:lnTo>
                  <a:lnTo>
                    <a:pt x="88393" y="181608"/>
                  </a:lnTo>
                  <a:lnTo>
                    <a:pt x="88115" y="181264"/>
                  </a:lnTo>
                  <a:lnTo>
                    <a:pt x="87856" y="180905"/>
                  </a:lnTo>
                  <a:lnTo>
                    <a:pt x="87617" y="180539"/>
                  </a:lnTo>
                  <a:lnTo>
                    <a:pt x="87387" y="180166"/>
                  </a:lnTo>
                  <a:lnTo>
                    <a:pt x="87176" y="179785"/>
                  </a:lnTo>
                  <a:lnTo>
                    <a:pt x="86994" y="179404"/>
                  </a:lnTo>
                  <a:lnTo>
                    <a:pt x="86822" y="179016"/>
                  </a:lnTo>
                  <a:lnTo>
                    <a:pt x="86678" y="178620"/>
                  </a:lnTo>
                  <a:lnTo>
                    <a:pt x="86544" y="178216"/>
                  </a:lnTo>
                  <a:lnTo>
                    <a:pt x="86438" y="177813"/>
                  </a:lnTo>
                  <a:lnTo>
                    <a:pt x="86342" y="177410"/>
                  </a:lnTo>
                  <a:lnTo>
                    <a:pt x="86266" y="176999"/>
                  </a:lnTo>
                  <a:lnTo>
                    <a:pt x="86199" y="176588"/>
                  </a:lnTo>
                  <a:lnTo>
                    <a:pt x="86151" y="176177"/>
                  </a:lnTo>
                  <a:lnTo>
                    <a:pt x="86122" y="175767"/>
                  </a:lnTo>
                  <a:lnTo>
                    <a:pt x="86113" y="175348"/>
                  </a:lnTo>
                  <a:lnTo>
                    <a:pt x="86113" y="174937"/>
                  </a:lnTo>
                  <a:lnTo>
                    <a:pt x="86132" y="174527"/>
                  </a:lnTo>
                  <a:lnTo>
                    <a:pt x="86160" y="174116"/>
                  </a:lnTo>
                  <a:lnTo>
                    <a:pt x="86199" y="173720"/>
                  </a:lnTo>
                  <a:lnTo>
                    <a:pt x="86256" y="173324"/>
                  </a:lnTo>
                  <a:lnTo>
                    <a:pt x="86323" y="172921"/>
                  </a:lnTo>
                  <a:lnTo>
                    <a:pt x="86419" y="172517"/>
                  </a:lnTo>
                  <a:lnTo>
                    <a:pt x="86515" y="172122"/>
                  </a:lnTo>
                  <a:lnTo>
                    <a:pt x="86630" y="171726"/>
                  </a:lnTo>
                  <a:lnTo>
                    <a:pt x="86764" y="171330"/>
                  </a:lnTo>
                  <a:lnTo>
                    <a:pt x="86898" y="170941"/>
                  </a:lnTo>
                  <a:lnTo>
                    <a:pt x="87377" y="169963"/>
                  </a:lnTo>
                  <a:lnTo>
                    <a:pt x="87617" y="169477"/>
                  </a:lnTo>
                  <a:lnTo>
                    <a:pt x="87866" y="168992"/>
                  </a:lnTo>
                  <a:lnTo>
                    <a:pt x="90032" y="168096"/>
                  </a:lnTo>
                  <a:lnTo>
                    <a:pt x="92207" y="167192"/>
                  </a:lnTo>
                  <a:close/>
                  <a:moveTo>
                    <a:pt x="231479" y="169209"/>
                  </a:moveTo>
                  <a:lnTo>
                    <a:pt x="231757" y="169216"/>
                  </a:lnTo>
                  <a:lnTo>
                    <a:pt x="232035" y="169223"/>
                  </a:lnTo>
                  <a:lnTo>
                    <a:pt x="232303" y="169238"/>
                  </a:lnTo>
                  <a:lnTo>
                    <a:pt x="232572" y="169261"/>
                  </a:lnTo>
                  <a:lnTo>
                    <a:pt x="232840" y="169291"/>
                  </a:lnTo>
                  <a:lnTo>
                    <a:pt x="233099" y="169328"/>
                  </a:lnTo>
                  <a:lnTo>
                    <a:pt x="233367" y="169365"/>
                  </a:lnTo>
                  <a:lnTo>
                    <a:pt x="233626" y="169410"/>
                  </a:lnTo>
                  <a:lnTo>
                    <a:pt x="233875" y="169463"/>
                  </a:lnTo>
                  <a:lnTo>
                    <a:pt x="234124" y="169522"/>
                  </a:lnTo>
                  <a:lnTo>
                    <a:pt x="234373" y="169589"/>
                  </a:lnTo>
                  <a:lnTo>
                    <a:pt x="234622" y="169657"/>
                  </a:lnTo>
                  <a:lnTo>
                    <a:pt x="234862" y="169731"/>
                  </a:lnTo>
                  <a:lnTo>
                    <a:pt x="235101" y="169806"/>
                  </a:lnTo>
                  <a:lnTo>
                    <a:pt x="235331" y="169888"/>
                  </a:lnTo>
                  <a:lnTo>
                    <a:pt x="235561" y="169978"/>
                  </a:lnTo>
                  <a:lnTo>
                    <a:pt x="235791" y="170075"/>
                  </a:lnTo>
                  <a:lnTo>
                    <a:pt x="236012" y="170172"/>
                  </a:lnTo>
                  <a:lnTo>
                    <a:pt x="236232" y="170277"/>
                  </a:lnTo>
                  <a:lnTo>
                    <a:pt x="236443" y="170381"/>
                  </a:lnTo>
                  <a:lnTo>
                    <a:pt x="236654" y="170493"/>
                  </a:lnTo>
                  <a:lnTo>
                    <a:pt x="236855" y="170613"/>
                  </a:lnTo>
                  <a:lnTo>
                    <a:pt x="237056" y="170732"/>
                  </a:lnTo>
                  <a:lnTo>
                    <a:pt x="237257" y="170859"/>
                  </a:lnTo>
                  <a:lnTo>
                    <a:pt x="237449" y="170986"/>
                  </a:lnTo>
                  <a:lnTo>
                    <a:pt x="237631" y="171121"/>
                  </a:lnTo>
                  <a:lnTo>
                    <a:pt x="237813" y="171255"/>
                  </a:lnTo>
                  <a:lnTo>
                    <a:pt x="237995" y="171397"/>
                  </a:lnTo>
                  <a:lnTo>
                    <a:pt x="238168" y="171546"/>
                  </a:lnTo>
                  <a:lnTo>
                    <a:pt x="238330" y="171696"/>
                  </a:lnTo>
                  <a:lnTo>
                    <a:pt x="238493" y="171845"/>
                  </a:lnTo>
                  <a:lnTo>
                    <a:pt x="238647" y="172002"/>
                  </a:lnTo>
                  <a:lnTo>
                    <a:pt x="238800" y="172159"/>
                  </a:lnTo>
                  <a:lnTo>
                    <a:pt x="238944" y="172323"/>
                  </a:lnTo>
                  <a:lnTo>
                    <a:pt x="239087" y="172488"/>
                  </a:lnTo>
                  <a:lnTo>
                    <a:pt x="239222" y="172659"/>
                  </a:lnTo>
                  <a:lnTo>
                    <a:pt x="239346" y="172831"/>
                  </a:lnTo>
                  <a:lnTo>
                    <a:pt x="239471" y="173003"/>
                  </a:lnTo>
                  <a:lnTo>
                    <a:pt x="239586" y="173182"/>
                  </a:lnTo>
                  <a:lnTo>
                    <a:pt x="239701" y="173361"/>
                  </a:lnTo>
                  <a:lnTo>
                    <a:pt x="239797" y="173541"/>
                  </a:lnTo>
                  <a:lnTo>
                    <a:pt x="239902" y="173727"/>
                  </a:lnTo>
                  <a:lnTo>
                    <a:pt x="239988" y="173914"/>
                  </a:lnTo>
                  <a:lnTo>
                    <a:pt x="240074" y="174108"/>
                  </a:lnTo>
                  <a:lnTo>
                    <a:pt x="240151" y="174295"/>
                  </a:lnTo>
                  <a:lnTo>
                    <a:pt x="240228" y="174489"/>
                  </a:lnTo>
                  <a:lnTo>
                    <a:pt x="240295" y="174691"/>
                  </a:lnTo>
                  <a:lnTo>
                    <a:pt x="240352" y="174885"/>
                  </a:lnTo>
                  <a:lnTo>
                    <a:pt x="240400" y="175087"/>
                  </a:lnTo>
                  <a:lnTo>
                    <a:pt x="240448" y="175289"/>
                  </a:lnTo>
                  <a:lnTo>
                    <a:pt x="240486" y="175490"/>
                  </a:lnTo>
                  <a:lnTo>
                    <a:pt x="240515" y="175699"/>
                  </a:lnTo>
                  <a:lnTo>
                    <a:pt x="240534" y="175901"/>
                  </a:lnTo>
                  <a:lnTo>
                    <a:pt x="240553" y="176110"/>
                  </a:lnTo>
                  <a:lnTo>
                    <a:pt x="240553" y="176319"/>
                  </a:lnTo>
                  <a:lnTo>
                    <a:pt x="240553" y="176536"/>
                  </a:lnTo>
                  <a:lnTo>
                    <a:pt x="240553" y="176745"/>
                  </a:lnTo>
                  <a:lnTo>
                    <a:pt x="240534" y="176954"/>
                  </a:lnTo>
                  <a:lnTo>
                    <a:pt x="240515" y="177171"/>
                  </a:lnTo>
                  <a:lnTo>
                    <a:pt x="240477" y="177387"/>
                  </a:lnTo>
                  <a:lnTo>
                    <a:pt x="240438" y="177597"/>
                  </a:lnTo>
                  <a:lnTo>
                    <a:pt x="240391" y="177813"/>
                  </a:lnTo>
                  <a:lnTo>
                    <a:pt x="240343" y="178030"/>
                  </a:lnTo>
                  <a:lnTo>
                    <a:pt x="240276" y="178246"/>
                  </a:lnTo>
                  <a:lnTo>
                    <a:pt x="240209" y="178463"/>
                  </a:lnTo>
                  <a:lnTo>
                    <a:pt x="240132" y="178672"/>
                  </a:lnTo>
                  <a:lnTo>
                    <a:pt x="240046" y="178874"/>
                  </a:lnTo>
                  <a:lnTo>
                    <a:pt x="239959" y="179083"/>
                  </a:lnTo>
                  <a:lnTo>
                    <a:pt x="239864" y="179285"/>
                  </a:lnTo>
                  <a:lnTo>
                    <a:pt x="239758" y="179479"/>
                  </a:lnTo>
                  <a:lnTo>
                    <a:pt x="239653" y="179680"/>
                  </a:lnTo>
                  <a:lnTo>
                    <a:pt x="239547" y="179875"/>
                  </a:lnTo>
                  <a:lnTo>
                    <a:pt x="239423" y="180069"/>
                  </a:lnTo>
                  <a:lnTo>
                    <a:pt x="239308" y="180256"/>
                  </a:lnTo>
                  <a:lnTo>
                    <a:pt x="239174" y="180442"/>
                  </a:lnTo>
                  <a:lnTo>
                    <a:pt x="239040" y="180629"/>
                  </a:lnTo>
                  <a:lnTo>
                    <a:pt x="238905" y="180808"/>
                  </a:lnTo>
                  <a:lnTo>
                    <a:pt x="238762" y="180988"/>
                  </a:lnTo>
                  <a:lnTo>
                    <a:pt x="238608" y="181159"/>
                  </a:lnTo>
                  <a:lnTo>
                    <a:pt x="238455" y="181339"/>
                  </a:lnTo>
                  <a:lnTo>
                    <a:pt x="238292" y="181510"/>
                  </a:lnTo>
                  <a:lnTo>
                    <a:pt x="238129" y="181675"/>
                  </a:lnTo>
                  <a:lnTo>
                    <a:pt x="237957" y="181839"/>
                  </a:lnTo>
                  <a:lnTo>
                    <a:pt x="237784" y="182003"/>
                  </a:lnTo>
                  <a:lnTo>
                    <a:pt x="237602" y="182160"/>
                  </a:lnTo>
                  <a:lnTo>
                    <a:pt x="237420" y="182317"/>
                  </a:lnTo>
                  <a:lnTo>
                    <a:pt x="237047" y="182623"/>
                  </a:lnTo>
                  <a:lnTo>
                    <a:pt x="236644" y="182922"/>
                  </a:lnTo>
                  <a:lnTo>
                    <a:pt x="236232" y="183206"/>
                  </a:lnTo>
                  <a:lnTo>
                    <a:pt x="235801" y="183475"/>
                  </a:lnTo>
                  <a:lnTo>
                    <a:pt x="235351" y="183736"/>
                  </a:lnTo>
                  <a:lnTo>
                    <a:pt x="235111" y="183856"/>
                  </a:lnTo>
                  <a:lnTo>
                    <a:pt x="234756" y="184020"/>
                  </a:lnTo>
                  <a:lnTo>
                    <a:pt x="234296" y="184222"/>
                  </a:lnTo>
                  <a:lnTo>
                    <a:pt x="233750" y="184453"/>
                  </a:lnTo>
                  <a:lnTo>
                    <a:pt x="233147" y="184700"/>
                  </a:lnTo>
                  <a:lnTo>
                    <a:pt x="232486" y="184946"/>
                  </a:lnTo>
                  <a:lnTo>
                    <a:pt x="231796" y="185193"/>
                  </a:lnTo>
                  <a:lnTo>
                    <a:pt x="231441" y="185312"/>
                  </a:lnTo>
                  <a:lnTo>
                    <a:pt x="231087" y="185432"/>
                  </a:lnTo>
                  <a:lnTo>
                    <a:pt x="230732" y="185536"/>
                  </a:lnTo>
                  <a:lnTo>
                    <a:pt x="230387" y="185641"/>
                  </a:lnTo>
                  <a:lnTo>
                    <a:pt x="230042" y="185738"/>
                  </a:lnTo>
                  <a:lnTo>
                    <a:pt x="229697" y="185820"/>
                  </a:lnTo>
                  <a:lnTo>
                    <a:pt x="229371" y="185895"/>
                  </a:lnTo>
                  <a:lnTo>
                    <a:pt x="229046" y="185962"/>
                  </a:lnTo>
                  <a:lnTo>
                    <a:pt x="228739" y="186007"/>
                  </a:lnTo>
                  <a:lnTo>
                    <a:pt x="228452" y="186044"/>
                  </a:lnTo>
                  <a:lnTo>
                    <a:pt x="228183" y="186067"/>
                  </a:lnTo>
                  <a:lnTo>
                    <a:pt x="227925" y="186074"/>
                  </a:lnTo>
                  <a:lnTo>
                    <a:pt x="227810" y="186067"/>
                  </a:lnTo>
                  <a:lnTo>
                    <a:pt x="227695" y="186059"/>
                  </a:lnTo>
                  <a:lnTo>
                    <a:pt x="227589" y="186044"/>
                  </a:lnTo>
                  <a:lnTo>
                    <a:pt x="227493" y="186022"/>
                  </a:lnTo>
                  <a:lnTo>
                    <a:pt x="227398" y="185999"/>
                  </a:lnTo>
                  <a:lnTo>
                    <a:pt x="227311" y="185970"/>
                  </a:lnTo>
                  <a:lnTo>
                    <a:pt x="227225" y="185940"/>
                  </a:lnTo>
                  <a:lnTo>
                    <a:pt x="227158" y="185902"/>
                  </a:lnTo>
                  <a:lnTo>
                    <a:pt x="227091" y="185850"/>
                  </a:lnTo>
                  <a:lnTo>
                    <a:pt x="227033" y="185805"/>
                  </a:lnTo>
                  <a:lnTo>
                    <a:pt x="226986" y="185745"/>
                  </a:lnTo>
                  <a:lnTo>
                    <a:pt x="226947" y="185686"/>
                  </a:lnTo>
                  <a:lnTo>
                    <a:pt x="226861" y="185596"/>
                  </a:lnTo>
                  <a:lnTo>
                    <a:pt x="226784" y="185514"/>
                  </a:lnTo>
                  <a:lnTo>
                    <a:pt x="227014" y="185028"/>
                  </a:lnTo>
                  <a:lnTo>
                    <a:pt x="227235" y="184543"/>
                  </a:lnTo>
                  <a:lnTo>
                    <a:pt x="227455" y="184057"/>
                  </a:lnTo>
                  <a:lnTo>
                    <a:pt x="227666" y="183572"/>
                  </a:lnTo>
                  <a:lnTo>
                    <a:pt x="227867" y="183079"/>
                  </a:lnTo>
                  <a:lnTo>
                    <a:pt x="228068" y="182586"/>
                  </a:lnTo>
                  <a:lnTo>
                    <a:pt x="228260" y="182093"/>
                  </a:lnTo>
                  <a:lnTo>
                    <a:pt x="228452" y="181593"/>
                  </a:lnTo>
                  <a:lnTo>
                    <a:pt x="228634" y="181092"/>
                  </a:lnTo>
                  <a:lnTo>
                    <a:pt x="228806" y="180592"/>
                  </a:lnTo>
                  <a:lnTo>
                    <a:pt x="228979" y="180091"/>
                  </a:lnTo>
                  <a:lnTo>
                    <a:pt x="229141" y="179583"/>
                  </a:lnTo>
                  <a:lnTo>
                    <a:pt x="229458" y="178568"/>
                  </a:lnTo>
                  <a:lnTo>
                    <a:pt x="229745" y="177544"/>
                  </a:lnTo>
                  <a:lnTo>
                    <a:pt x="230023" y="176513"/>
                  </a:lnTo>
                  <a:lnTo>
                    <a:pt x="230282" y="175483"/>
                  </a:lnTo>
                  <a:lnTo>
                    <a:pt x="230512" y="174445"/>
                  </a:lnTo>
                  <a:lnTo>
                    <a:pt x="230742" y="173406"/>
                  </a:lnTo>
                  <a:lnTo>
                    <a:pt x="230943" y="172361"/>
                  </a:lnTo>
                  <a:lnTo>
                    <a:pt x="231134" y="171307"/>
                  </a:lnTo>
                  <a:lnTo>
                    <a:pt x="231317" y="170262"/>
                  </a:lnTo>
                  <a:lnTo>
                    <a:pt x="231479" y="169209"/>
                  </a:lnTo>
                  <a:close/>
                  <a:moveTo>
                    <a:pt x="159452" y="152052"/>
                  </a:moveTo>
                  <a:lnTo>
                    <a:pt x="159299" y="152858"/>
                  </a:lnTo>
                  <a:lnTo>
                    <a:pt x="159146" y="153672"/>
                  </a:lnTo>
                  <a:lnTo>
                    <a:pt x="159002" y="154487"/>
                  </a:lnTo>
                  <a:lnTo>
                    <a:pt x="158868" y="155301"/>
                  </a:lnTo>
                  <a:lnTo>
                    <a:pt x="158743" y="156122"/>
                  </a:lnTo>
                  <a:lnTo>
                    <a:pt x="158619" y="156937"/>
                  </a:lnTo>
                  <a:lnTo>
                    <a:pt x="158513" y="157766"/>
                  </a:lnTo>
                  <a:lnTo>
                    <a:pt x="158398" y="158587"/>
                  </a:lnTo>
                  <a:lnTo>
                    <a:pt x="158302" y="159416"/>
                  </a:lnTo>
                  <a:lnTo>
                    <a:pt x="158207" y="160245"/>
                  </a:lnTo>
                  <a:lnTo>
                    <a:pt x="158120" y="161082"/>
                  </a:lnTo>
                  <a:lnTo>
                    <a:pt x="158034" y="161911"/>
                  </a:lnTo>
                  <a:lnTo>
                    <a:pt x="157881" y="163584"/>
                  </a:lnTo>
                  <a:lnTo>
                    <a:pt x="157756" y="165265"/>
                  </a:lnTo>
                  <a:lnTo>
                    <a:pt x="157641" y="166953"/>
                  </a:lnTo>
                  <a:lnTo>
                    <a:pt x="157555" y="168641"/>
                  </a:lnTo>
                  <a:lnTo>
                    <a:pt x="157478" y="170336"/>
                  </a:lnTo>
                  <a:lnTo>
                    <a:pt x="157421" y="172039"/>
                  </a:lnTo>
                  <a:lnTo>
                    <a:pt x="157373" y="173742"/>
                  </a:lnTo>
                  <a:lnTo>
                    <a:pt x="157344" y="175445"/>
                  </a:lnTo>
                  <a:lnTo>
                    <a:pt x="157325" y="177156"/>
                  </a:lnTo>
                  <a:lnTo>
                    <a:pt x="157316" y="178859"/>
                  </a:lnTo>
                  <a:lnTo>
                    <a:pt x="157316" y="180569"/>
                  </a:lnTo>
                  <a:lnTo>
                    <a:pt x="157316" y="182280"/>
                  </a:lnTo>
                  <a:lnTo>
                    <a:pt x="157354" y="185701"/>
                  </a:lnTo>
                  <a:lnTo>
                    <a:pt x="157392" y="189114"/>
                  </a:lnTo>
                  <a:lnTo>
                    <a:pt x="157440" y="192513"/>
                  </a:lnTo>
                  <a:lnTo>
                    <a:pt x="157478" y="195889"/>
                  </a:lnTo>
                  <a:lnTo>
                    <a:pt x="157498" y="197577"/>
                  </a:lnTo>
                  <a:lnTo>
                    <a:pt x="157498" y="199250"/>
                  </a:lnTo>
                  <a:lnTo>
                    <a:pt x="157498" y="200923"/>
                  </a:lnTo>
                  <a:lnTo>
                    <a:pt x="157498" y="202581"/>
                  </a:lnTo>
                  <a:lnTo>
                    <a:pt x="157478" y="204239"/>
                  </a:lnTo>
                  <a:lnTo>
                    <a:pt x="157440" y="205883"/>
                  </a:lnTo>
                  <a:lnTo>
                    <a:pt x="155878" y="205793"/>
                  </a:lnTo>
                  <a:lnTo>
                    <a:pt x="154316" y="205681"/>
                  </a:lnTo>
                  <a:lnTo>
                    <a:pt x="152745" y="205569"/>
                  </a:lnTo>
                  <a:lnTo>
                    <a:pt x="151183" y="205434"/>
                  </a:lnTo>
                  <a:lnTo>
                    <a:pt x="149621" y="205293"/>
                  </a:lnTo>
                  <a:lnTo>
                    <a:pt x="148059" y="205128"/>
                  </a:lnTo>
                  <a:lnTo>
                    <a:pt x="146498" y="204949"/>
                  </a:lnTo>
                  <a:lnTo>
                    <a:pt x="145721" y="204852"/>
                  </a:lnTo>
                  <a:lnTo>
                    <a:pt x="144945" y="204755"/>
                  </a:lnTo>
                  <a:lnTo>
                    <a:pt x="144169" y="204650"/>
                  </a:lnTo>
                  <a:lnTo>
                    <a:pt x="143403" y="204538"/>
                  </a:lnTo>
                  <a:lnTo>
                    <a:pt x="142627" y="204426"/>
                  </a:lnTo>
                  <a:lnTo>
                    <a:pt x="141860" y="204307"/>
                  </a:lnTo>
                  <a:lnTo>
                    <a:pt x="141093" y="204187"/>
                  </a:lnTo>
                  <a:lnTo>
                    <a:pt x="140327" y="204053"/>
                  </a:lnTo>
                  <a:lnTo>
                    <a:pt x="139570" y="203918"/>
                  </a:lnTo>
                  <a:lnTo>
                    <a:pt x="138813" y="203784"/>
                  </a:lnTo>
                  <a:lnTo>
                    <a:pt x="138056" y="203634"/>
                  </a:lnTo>
                  <a:lnTo>
                    <a:pt x="137299" y="203485"/>
                  </a:lnTo>
                  <a:lnTo>
                    <a:pt x="136542" y="203328"/>
                  </a:lnTo>
                  <a:lnTo>
                    <a:pt x="135795" y="203164"/>
                  </a:lnTo>
                  <a:lnTo>
                    <a:pt x="135047" y="202992"/>
                  </a:lnTo>
                  <a:lnTo>
                    <a:pt x="134309" y="202820"/>
                  </a:lnTo>
                  <a:lnTo>
                    <a:pt x="133572" y="202633"/>
                  </a:lnTo>
                  <a:lnTo>
                    <a:pt x="132834" y="202447"/>
                  </a:lnTo>
                  <a:lnTo>
                    <a:pt x="132106" y="202253"/>
                  </a:lnTo>
                  <a:lnTo>
                    <a:pt x="131377" y="202051"/>
                  </a:lnTo>
                  <a:lnTo>
                    <a:pt x="130649" y="201842"/>
                  </a:lnTo>
                  <a:lnTo>
                    <a:pt x="129931" y="201625"/>
                  </a:lnTo>
                  <a:lnTo>
                    <a:pt x="129212" y="201409"/>
                  </a:lnTo>
                  <a:lnTo>
                    <a:pt x="128503" y="201177"/>
                  </a:lnTo>
                  <a:lnTo>
                    <a:pt x="127794" y="200938"/>
                  </a:lnTo>
                  <a:lnTo>
                    <a:pt x="127094" y="200691"/>
                  </a:lnTo>
                  <a:lnTo>
                    <a:pt x="126395" y="200445"/>
                  </a:lnTo>
                  <a:lnTo>
                    <a:pt x="125705" y="200184"/>
                  </a:lnTo>
                  <a:lnTo>
                    <a:pt x="125015" y="199915"/>
                  </a:lnTo>
                  <a:lnTo>
                    <a:pt x="124335" y="199638"/>
                  </a:lnTo>
                  <a:lnTo>
                    <a:pt x="123654" y="199354"/>
                  </a:lnTo>
                  <a:lnTo>
                    <a:pt x="122984" y="199063"/>
                  </a:lnTo>
                  <a:lnTo>
                    <a:pt x="122313" y="198764"/>
                  </a:lnTo>
                  <a:lnTo>
                    <a:pt x="121652" y="198458"/>
                  </a:lnTo>
                  <a:lnTo>
                    <a:pt x="120991" y="198144"/>
                  </a:lnTo>
                  <a:lnTo>
                    <a:pt x="120349" y="197816"/>
                  </a:lnTo>
                  <a:lnTo>
                    <a:pt x="119697" y="197480"/>
                  </a:lnTo>
                  <a:lnTo>
                    <a:pt x="119065" y="197136"/>
                  </a:lnTo>
                  <a:lnTo>
                    <a:pt x="118432" y="196785"/>
                  </a:lnTo>
                  <a:lnTo>
                    <a:pt x="117809" y="196427"/>
                  </a:lnTo>
                  <a:lnTo>
                    <a:pt x="117187" y="196053"/>
                  </a:lnTo>
                  <a:lnTo>
                    <a:pt x="116573" y="195672"/>
                  </a:lnTo>
                  <a:lnTo>
                    <a:pt x="115970" y="195284"/>
                  </a:lnTo>
                  <a:lnTo>
                    <a:pt x="115376" y="194888"/>
                  </a:lnTo>
                  <a:lnTo>
                    <a:pt x="114782" y="194477"/>
                  </a:lnTo>
                  <a:lnTo>
                    <a:pt x="114197" y="194059"/>
                  </a:lnTo>
                  <a:lnTo>
                    <a:pt x="113622" y="193626"/>
                  </a:lnTo>
                  <a:lnTo>
                    <a:pt x="113047" y="193192"/>
                  </a:lnTo>
                  <a:lnTo>
                    <a:pt x="112491" y="192737"/>
                  </a:lnTo>
                  <a:lnTo>
                    <a:pt x="111936" y="192281"/>
                  </a:lnTo>
                  <a:lnTo>
                    <a:pt x="111342" y="191766"/>
                  </a:lnTo>
                  <a:lnTo>
                    <a:pt x="110757" y="191243"/>
                  </a:lnTo>
                  <a:lnTo>
                    <a:pt x="110182" y="190720"/>
                  </a:lnTo>
                  <a:lnTo>
                    <a:pt x="109626" y="190182"/>
                  </a:lnTo>
                  <a:lnTo>
                    <a:pt x="109090" y="189644"/>
                  </a:lnTo>
                  <a:lnTo>
                    <a:pt x="108563" y="189107"/>
                  </a:lnTo>
                  <a:lnTo>
                    <a:pt x="108045" y="188554"/>
                  </a:lnTo>
                  <a:lnTo>
                    <a:pt x="107538" y="188001"/>
                  </a:lnTo>
                  <a:lnTo>
                    <a:pt x="107049" y="187441"/>
                  </a:lnTo>
                  <a:lnTo>
                    <a:pt x="106570" y="186881"/>
                  </a:lnTo>
                  <a:lnTo>
                    <a:pt x="106100" y="186313"/>
                  </a:lnTo>
                  <a:lnTo>
                    <a:pt x="105640" y="185738"/>
                  </a:lnTo>
                  <a:lnTo>
                    <a:pt x="105200" y="185163"/>
                  </a:lnTo>
                  <a:lnTo>
                    <a:pt x="104768" y="184580"/>
                  </a:lnTo>
                  <a:lnTo>
                    <a:pt x="104337" y="183990"/>
                  </a:lnTo>
                  <a:lnTo>
                    <a:pt x="103925" y="183400"/>
                  </a:lnTo>
                  <a:lnTo>
                    <a:pt x="103523" y="182810"/>
                  </a:lnTo>
                  <a:lnTo>
                    <a:pt x="103140" y="182213"/>
                  </a:lnTo>
                  <a:lnTo>
                    <a:pt x="102756" y="181608"/>
                  </a:lnTo>
                  <a:lnTo>
                    <a:pt x="102383" y="181003"/>
                  </a:lnTo>
                  <a:lnTo>
                    <a:pt x="102018" y="180390"/>
                  </a:lnTo>
                  <a:lnTo>
                    <a:pt x="101664" y="179778"/>
                  </a:lnTo>
                  <a:lnTo>
                    <a:pt x="101319" y="179165"/>
                  </a:lnTo>
                  <a:lnTo>
                    <a:pt x="100984" y="178545"/>
                  </a:lnTo>
                  <a:lnTo>
                    <a:pt x="100658" y="177918"/>
                  </a:lnTo>
                  <a:lnTo>
                    <a:pt x="100332" y="177290"/>
                  </a:lnTo>
                  <a:lnTo>
                    <a:pt x="100025" y="176663"/>
                  </a:lnTo>
                  <a:lnTo>
                    <a:pt x="99719" y="176035"/>
                  </a:lnTo>
                  <a:lnTo>
                    <a:pt x="99422" y="175401"/>
                  </a:lnTo>
                  <a:lnTo>
                    <a:pt x="99125" y="174758"/>
                  </a:lnTo>
                  <a:lnTo>
                    <a:pt x="98847" y="174123"/>
                  </a:lnTo>
                  <a:lnTo>
                    <a:pt x="98569" y="173481"/>
                  </a:lnTo>
                  <a:lnTo>
                    <a:pt x="98301" y="172839"/>
                  </a:lnTo>
                  <a:lnTo>
                    <a:pt x="98032" y="172189"/>
                  </a:lnTo>
                  <a:lnTo>
                    <a:pt x="97774" y="171539"/>
                  </a:lnTo>
                  <a:lnTo>
                    <a:pt x="97525" y="170889"/>
                  </a:lnTo>
                  <a:lnTo>
                    <a:pt x="97036" y="169589"/>
                  </a:lnTo>
                  <a:lnTo>
                    <a:pt x="96566" y="168275"/>
                  </a:lnTo>
                  <a:lnTo>
                    <a:pt x="96116" y="166960"/>
                  </a:lnTo>
                  <a:lnTo>
                    <a:pt x="95675" y="165638"/>
                  </a:lnTo>
                  <a:lnTo>
                    <a:pt x="95254" y="164316"/>
                  </a:lnTo>
                  <a:lnTo>
                    <a:pt x="94842" y="162987"/>
                  </a:lnTo>
                  <a:lnTo>
                    <a:pt x="94439" y="161665"/>
                  </a:lnTo>
                  <a:lnTo>
                    <a:pt x="94046" y="160335"/>
                  </a:lnTo>
                  <a:lnTo>
                    <a:pt x="93270" y="157683"/>
                  </a:lnTo>
                  <a:lnTo>
                    <a:pt x="92513" y="155039"/>
                  </a:lnTo>
                  <a:lnTo>
                    <a:pt x="92130" y="153725"/>
                  </a:lnTo>
                  <a:lnTo>
                    <a:pt x="91737" y="152410"/>
                  </a:lnTo>
                  <a:lnTo>
                    <a:pt x="100198" y="152380"/>
                  </a:lnTo>
                  <a:lnTo>
                    <a:pt x="108659" y="152336"/>
                  </a:lnTo>
                  <a:lnTo>
                    <a:pt x="125590" y="152246"/>
                  </a:lnTo>
                  <a:lnTo>
                    <a:pt x="159452" y="152052"/>
                  </a:lnTo>
                  <a:close/>
                  <a:moveTo>
                    <a:pt x="229113" y="151686"/>
                  </a:moveTo>
                  <a:lnTo>
                    <a:pt x="228979" y="152896"/>
                  </a:lnTo>
                  <a:lnTo>
                    <a:pt x="228854" y="154113"/>
                  </a:lnTo>
                  <a:lnTo>
                    <a:pt x="228614" y="156578"/>
                  </a:lnTo>
                  <a:lnTo>
                    <a:pt x="228375" y="159073"/>
                  </a:lnTo>
                  <a:lnTo>
                    <a:pt x="228126" y="161597"/>
                  </a:lnTo>
                  <a:lnTo>
                    <a:pt x="228001" y="162860"/>
                  </a:lnTo>
                  <a:lnTo>
                    <a:pt x="227857" y="164129"/>
                  </a:lnTo>
                  <a:lnTo>
                    <a:pt x="227714" y="165399"/>
                  </a:lnTo>
                  <a:lnTo>
                    <a:pt x="227551" y="166669"/>
                  </a:lnTo>
                  <a:lnTo>
                    <a:pt x="227369" y="167931"/>
                  </a:lnTo>
                  <a:lnTo>
                    <a:pt x="227187" y="169201"/>
                  </a:lnTo>
                  <a:lnTo>
                    <a:pt x="226976" y="170463"/>
                  </a:lnTo>
                  <a:lnTo>
                    <a:pt x="226746" y="171726"/>
                  </a:lnTo>
                  <a:lnTo>
                    <a:pt x="226621" y="172353"/>
                  </a:lnTo>
                  <a:lnTo>
                    <a:pt x="226497" y="172981"/>
                  </a:lnTo>
                  <a:lnTo>
                    <a:pt x="226363" y="173608"/>
                  </a:lnTo>
                  <a:lnTo>
                    <a:pt x="226229" y="174228"/>
                  </a:lnTo>
                  <a:lnTo>
                    <a:pt x="226075" y="174855"/>
                  </a:lnTo>
                  <a:lnTo>
                    <a:pt x="225922" y="175475"/>
                  </a:lnTo>
                  <a:lnTo>
                    <a:pt x="225769" y="176095"/>
                  </a:lnTo>
                  <a:lnTo>
                    <a:pt x="225606" y="176708"/>
                  </a:lnTo>
                  <a:lnTo>
                    <a:pt x="225424" y="177320"/>
                  </a:lnTo>
                  <a:lnTo>
                    <a:pt x="225251" y="177933"/>
                  </a:lnTo>
                  <a:lnTo>
                    <a:pt x="225060" y="178545"/>
                  </a:lnTo>
                  <a:lnTo>
                    <a:pt x="224858" y="179150"/>
                  </a:lnTo>
                  <a:lnTo>
                    <a:pt x="224657" y="179755"/>
                  </a:lnTo>
                  <a:lnTo>
                    <a:pt x="224446" y="180360"/>
                  </a:lnTo>
                  <a:lnTo>
                    <a:pt x="224226" y="180958"/>
                  </a:lnTo>
                  <a:lnTo>
                    <a:pt x="223996" y="181548"/>
                  </a:lnTo>
                  <a:lnTo>
                    <a:pt x="223756" y="182145"/>
                  </a:lnTo>
                  <a:lnTo>
                    <a:pt x="223507" y="182728"/>
                  </a:lnTo>
                  <a:lnTo>
                    <a:pt x="223249" y="183318"/>
                  </a:lnTo>
                  <a:lnTo>
                    <a:pt x="222971" y="183901"/>
                  </a:lnTo>
                  <a:lnTo>
                    <a:pt x="222693" y="184476"/>
                  </a:lnTo>
                  <a:lnTo>
                    <a:pt x="222405" y="185051"/>
                  </a:lnTo>
                  <a:lnTo>
                    <a:pt x="222108" y="185619"/>
                  </a:lnTo>
                  <a:lnTo>
                    <a:pt x="221792" y="186186"/>
                  </a:lnTo>
                  <a:lnTo>
                    <a:pt x="221476" y="186746"/>
                  </a:lnTo>
                  <a:lnTo>
                    <a:pt x="221141" y="187307"/>
                  </a:lnTo>
                  <a:lnTo>
                    <a:pt x="220796" y="187852"/>
                  </a:lnTo>
                  <a:lnTo>
                    <a:pt x="220441" y="188405"/>
                  </a:lnTo>
                  <a:lnTo>
                    <a:pt x="220077" y="188950"/>
                  </a:lnTo>
                  <a:lnTo>
                    <a:pt x="219694" y="189488"/>
                  </a:lnTo>
                  <a:lnTo>
                    <a:pt x="219301" y="190018"/>
                  </a:lnTo>
                  <a:lnTo>
                    <a:pt x="218889" y="190548"/>
                  </a:lnTo>
                  <a:lnTo>
                    <a:pt x="218640" y="190869"/>
                  </a:lnTo>
                  <a:lnTo>
                    <a:pt x="218381" y="191183"/>
                  </a:lnTo>
                  <a:lnTo>
                    <a:pt x="218113" y="191497"/>
                  </a:lnTo>
                  <a:lnTo>
                    <a:pt x="217844" y="191803"/>
                  </a:lnTo>
                  <a:lnTo>
                    <a:pt x="217576" y="192109"/>
                  </a:lnTo>
                  <a:lnTo>
                    <a:pt x="217298" y="192408"/>
                  </a:lnTo>
                  <a:lnTo>
                    <a:pt x="217020" y="192707"/>
                  </a:lnTo>
                  <a:lnTo>
                    <a:pt x="216733" y="192998"/>
                  </a:lnTo>
                  <a:lnTo>
                    <a:pt x="216445" y="193289"/>
                  </a:lnTo>
                  <a:lnTo>
                    <a:pt x="216158" y="193573"/>
                  </a:lnTo>
                  <a:lnTo>
                    <a:pt x="215861" y="193850"/>
                  </a:lnTo>
                  <a:lnTo>
                    <a:pt x="215564" y="194126"/>
                  </a:lnTo>
                  <a:lnTo>
                    <a:pt x="215267" y="194402"/>
                  </a:lnTo>
                  <a:lnTo>
                    <a:pt x="214960" y="194671"/>
                  </a:lnTo>
                  <a:lnTo>
                    <a:pt x="214644" y="194933"/>
                  </a:lnTo>
                  <a:lnTo>
                    <a:pt x="214337" y="195194"/>
                  </a:lnTo>
                  <a:lnTo>
                    <a:pt x="214021" y="195456"/>
                  </a:lnTo>
                  <a:lnTo>
                    <a:pt x="213695" y="195709"/>
                  </a:lnTo>
                  <a:lnTo>
                    <a:pt x="213370" y="195963"/>
                  </a:lnTo>
                  <a:lnTo>
                    <a:pt x="213044" y="196210"/>
                  </a:lnTo>
                  <a:lnTo>
                    <a:pt x="212383" y="196688"/>
                  </a:lnTo>
                  <a:lnTo>
                    <a:pt x="211702" y="197159"/>
                  </a:lnTo>
                  <a:lnTo>
                    <a:pt x="211012" y="197614"/>
                  </a:lnTo>
                  <a:lnTo>
                    <a:pt x="210313" y="198047"/>
                  </a:lnTo>
                  <a:lnTo>
                    <a:pt x="209594" y="198473"/>
                  </a:lnTo>
                  <a:lnTo>
                    <a:pt x="208876" y="198891"/>
                  </a:lnTo>
                  <a:lnTo>
                    <a:pt x="208138" y="199287"/>
                  </a:lnTo>
                  <a:lnTo>
                    <a:pt x="207391" y="199676"/>
                  </a:lnTo>
                  <a:lnTo>
                    <a:pt x="206624" y="200042"/>
                  </a:lnTo>
                  <a:lnTo>
                    <a:pt x="205857" y="200400"/>
                  </a:lnTo>
                  <a:lnTo>
                    <a:pt x="205081" y="200751"/>
                  </a:lnTo>
                  <a:lnTo>
                    <a:pt x="204286" y="201087"/>
                  </a:lnTo>
                  <a:lnTo>
                    <a:pt x="203491" y="201409"/>
                  </a:lnTo>
                  <a:lnTo>
                    <a:pt x="202686" y="201715"/>
                  </a:lnTo>
                  <a:lnTo>
                    <a:pt x="201862" y="202014"/>
                  </a:lnTo>
                  <a:lnTo>
                    <a:pt x="201038" y="202297"/>
                  </a:lnTo>
                  <a:lnTo>
                    <a:pt x="200214" y="202574"/>
                  </a:lnTo>
                  <a:lnTo>
                    <a:pt x="199370" y="202835"/>
                  </a:lnTo>
                  <a:lnTo>
                    <a:pt x="198518" y="203082"/>
                  </a:lnTo>
                  <a:lnTo>
                    <a:pt x="197665" y="203328"/>
                  </a:lnTo>
                  <a:lnTo>
                    <a:pt x="196803" y="203552"/>
                  </a:lnTo>
                  <a:lnTo>
                    <a:pt x="195940" y="203776"/>
                  </a:lnTo>
                  <a:lnTo>
                    <a:pt x="195068" y="203978"/>
                  </a:lnTo>
                  <a:lnTo>
                    <a:pt x="194187" y="204180"/>
                  </a:lnTo>
                  <a:lnTo>
                    <a:pt x="193305" y="204366"/>
                  </a:lnTo>
                  <a:lnTo>
                    <a:pt x="192414" y="204546"/>
                  </a:lnTo>
                  <a:lnTo>
                    <a:pt x="191523" y="204710"/>
                  </a:lnTo>
                  <a:lnTo>
                    <a:pt x="190622" y="204874"/>
                  </a:lnTo>
                  <a:lnTo>
                    <a:pt x="189722" y="205024"/>
                  </a:lnTo>
                  <a:lnTo>
                    <a:pt x="188821" y="205158"/>
                  </a:lnTo>
                  <a:lnTo>
                    <a:pt x="187911" y="205293"/>
                  </a:lnTo>
                  <a:lnTo>
                    <a:pt x="187000" y="205412"/>
                  </a:lnTo>
                  <a:lnTo>
                    <a:pt x="186080" y="205532"/>
                  </a:lnTo>
                  <a:lnTo>
                    <a:pt x="185170" y="205636"/>
                  </a:lnTo>
                  <a:lnTo>
                    <a:pt x="184250" y="205733"/>
                  </a:lnTo>
                  <a:lnTo>
                    <a:pt x="183330" y="205823"/>
                  </a:lnTo>
                  <a:lnTo>
                    <a:pt x="182411" y="205905"/>
                  </a:lnTo>
                  <a:lnTo>
                    <a:pt x="181491" y="205972"/>
                  </a:lnTo>
                  <a:lnTo>
                    <a:pt x="180571" y="206039"/>
                  </a:lnTo>
                  <a:lnTo>
                    <a:pt x="179651" y="206099"/>
                  </a:lnTo>
                  <a:lnTo>
                    <a:pt x="178731" y="206151"/>
                  </a:lnTo>
                  <a:lnTo>
                    <a:pt x="177811" y="206196"/>
                  </a:lnTo>
                  <a:lnTo>
                    <a:pt x="176891" y="206234"/>
                  </a:lnTo>
                  <a:lnTo>
                    <a:pt x="175972" y="206271"/>
                  </a:lnTo>
                  <a:lnTo>
                    <a:pt x="175052" y="206293"/>
                  </a:lnTo>
                  <a:lnTo>
                    <a:pt x="174132" y="206316"/>
                  </a:lnTo>
                  <a:lnTo>
                    <a:pt x="173222" y="206323"/>
                  </a:lnTo>
                  <a:lnTo>
                    <a:pt x="172311" y="206331"/>
                  </a:lnTo>
                  <a:lnTo>
                    <a:pt x="171411" y="206338"/>
                  </a:lnTo>
                  <a:lnTo>
                    <a:pt x="170500" y="206331"/>
                  </a:lnTo>
                  <a:lnTo>
                    <a:pt x="169600" y="206323"/>
                  </a:lnTo>
                  <a:lnTo>
                    <a:pt x="168708" y="206308"/>
                  </a:lnTo>
                  <a:lnTo>
                    <a:pt x="167817" y="206293"/>
                  </a:lnTo>
                  <a:lnTo>
                    <a:pt x="166926" y="206271"/>
                  </a:lnTo>
                  <a:lnTo>
                    <a:pt x="165393" y="206226"/>
                  </a:lnTo>
                  <a:lnTo>
                    <a:pt x="163841" y="206181"/>
                  </a:lnTo>
                  <a:lnTo>
                    <a:pt x="162289" y="206122"/>
                  </a:lnTo>
                  <a:lnTo>
                    <a:pt x="160746" y="206054"/>
                  </a:lnTo>
                  <a:lnTo>
                    <a:pt x="161014" y="202798"/>
                  </a:lnTo>
                  <a:lnTo>
                    <a:pt x="161302" y="199489"/>
                  </a:lnTo>
                  <a:lnTo>
                    <a:pt x="161599" y="196128"/>
                  </a:lnTo>
                  <a:lnTo>
                    <a:pt x="161886" y="192737"/>
                  </a:lnTo>
                  <a:lnTo>
                    <a:pt x="162020" y="191034"/>
                  </a:lnTo>
                  <a:lnTo>
                    <a:pt x="162154" y="189316"/>
                  </a:lnTo>
                  <a:lnTo>
                    <a:pt x="162279" y="187598"/>
                  </a:lnTo>
                  <a:lnTo>
                    <a:pt x="162394" y="185880"/>
                  </a:lnTo>
                  <a:lnTo>
                    <a:pt x="162499" y="184155"/>
                  </a:lnTo>
                  <a:lnTo>
                    <a:pt x="162595" y="182422"/>
                  </a:lnTo>
                  <a:lnTo>
                    <a:pt x="162681" y="180696"/>
                  </a:lnTo>
                  <a:lnTo>
                    <a:pt x="162748" y="178963"/>
                  </a:lnTo>
                  <a:lnTo>
                    <a:pt x="162796" y="177238"/>
                  </a:lnTo>
                  <a:lnTo>
                    <a:pt x="162835" y="175505"/>
                  </a:lnTo>
                  <a:lnTo>
                    <a:pt x="162844" y="173780"/>
                  </a:lnTo>
                  <a:lnTo>
                    <a:pt x="162844" y="172062"/>
                  </a:lnTo>
                  <a:lnTo>
                    <a:pt x="162825" y="170344"/>
                  </a:lnTo>
                  <a:lnTo>
                    <a:pt x="162806" y="169485"/>
                  </a:lnTo>
                  <a:lnTo>
                    <a:pt x="162777" y="168633"/>
                  </a:lnTo>
                  <a:lnTo>
                    <a:pt x="162739" y="167782"/>
                  </a:lnTo>
                  <a:lnTo>
                    <a:pt x="162701" y="166930"/>
                  </a:lnTo>
                  <a:lnTo>
                    <a:pt x="162662" y="166079"/>
                  </a:lnTo>
                  <a:lnTo>
                    <a:pt x="162605" y="165235"/>
                  </a:lnTo>
                  <a:lnTo>
                    <a:pt x="162547" y="164383"/>
                  </a:lnTo>
                  <a:lnTo>
                    <a:pt x="162490" y="163547"/>
                  </a:lnTo>
                  <a:lnTo>
                    <a:pt x="162413" y="162703"/>
                  </a:lnTo>
                  <a:lnTo>
                    <a:pt x="162336" y="161866"/>
                  </a:lnTo>
                  <a:lnTo>
                    <a:pt x="162250" y="161030"/>
                  </a:lnTo>
                  <a:lnTo>
                    <a:pt x="162154" y="160201"/>
                  </a:lnTo>
                  <a:lnTo>
                    <a:pt x="162059" y="159364"/>
                  </a:lnTo>
                  <a:lnTo>
                    <a:pt x="161944" y="158542"/>
                  </a:lnTo>
                  <a:lnTo>
                    <a:pt x="161829" y="157713"/>
                  </a:lnTo>
                  <a:lnTo>
                    <a:pt x="161704" y="156899"/>
                  </a:lnTo>
                  <a:lnTo>
                    <a:pt x="161570" y="156078"/>
                  </a:lnTo>
                  <a:lnTo>
                    <a:pt x="161426" y="155263"/>
                  </a:lnTo>
                  <a:lnTo>
                    <a:pt x="161273" y="154457"/>
                  </a:lnTo>
                  <a:lnTo>
                    <a:pt x="161120" y="153650"/>
                  </a:lnTo>
                  <a:lnTo>
                    <a:pt x="160947" y="152851"/>
                  </a:lnTo>
                  <a:lnTo>
                    <a:pt x="160775" y="152052"/>
                  </a:lnTo>
                  <a:lnTo>
                    <a:pt x="177859" y="151955"/>
                  </a:lnTo>
                  <a:lnTo>
                    <a:pt x="194944" y="151865"/>
                  </a:lnTo>
                  <a:lnTo>
                    <a:pt x="212028" y="151775"/>
                  </a:lnTo>
                  <a:lnTo>
                    <a:pt x="229113" y="151686"/>
                  </a:lnTo>
                  <a:close/>
                  <a:moveTo>
                    <a:pt x="154326" y="0"/>
                  </a:moveTo>
                  <a:lnTo>
                    <a:pt x="154154" y="15"/>
                  </a:lnTo>
                  <a:lnTo>
                    <a:pt x="153971" y="30"/>
                  </a:lnTo>
                  <a:lnTo>
                    <a:pt x="153799" y="52"/>
                  </a:lnTo>
                  <a:lnTo>
                    <a:pt x="153627" y="90"/>
                  </a:lnTo>
                  <a:lnTo>
                    <a:pt x="153454" y="134"/>
                  </a:lnTo>
                  <a:lnTo>
                    <a:pt x="153291" y="187"/>
                  </a:lnTo>
                  <a:lnTo>
                    <a:pt x="153128" y="254"/>
                  </a:lnTo>
                  <a:lnTo>
                    <a:pt x="152975" y="321"/>
                  </a:lnTo>
                  <a:lnTo>
                    <a:pt x="152831" y="403"/>
                  </a:lnTo>
                  <a:lnTo>
                    <a:pt x="152688" y="493"/>
                  </a:lnTo>
                  <a:lnTo>
                    <a:pt x="152563" y="590"/>
                  </a:lnTo>
                  <a:lnTo>
                    <a:pt x="152438" y="702"/>
                  </a:lnTo>
                  <a:lnTo>
                    <a:pt x="152304" y="635"/>
                  </a:lnTo>
                  <a:lnTo>
                    <a:pt x="152170" y="583"/>
                  </a:lnTo>
                  <a:lnTo>
                    <a:pt x="152026" y="530"/>
                  </a:lnTo>
                  <a:lnTo>
                    <a:pt x="151873" y="486"/>
                  </a:lnTo>
                  <a:lnTo>
                    <a:pt x="151710" y="448"/>
                  </a:lnTo>
                  <a:lnTo>
                    <a:pt x="151547" y="426"/>
                  </a:lnTo>
                  <a:lnTo>
                    <a:pt x="151365" y="403"/>
                  </a:lnTo>
                  <a:lnTo>
                    <a:pt x="151183" y="403"/>
                  </a:lnTo>
                  <a:lnTo>
                    <a:pt x="133342" y="314"/>
                  </a:lnTo>
                  <a:lnTo>
                    <a:pt x="124431" y="276"/>
                  </a:lnTo>
                  <a:lnTo>
                    <a:pt x="115510" y="246"/>
                  </a:lnTo>
                  <a:lnTo>
                    <a:pt x="111045" y="239"/>
                  </a:lnTo>
                  <a:lnTo>
                    <a:pt x="106589" y="239"/>
                  </a:lnTo>
                  <a:lnTo>
                    <a:pt x="102133" y="246"/>
                  </a:lnTo>
                  <a:lnTo>
                    <a:pt x="97668" y="261"/>
                  </a:lnTo>
                  <a:lnTo>
                    <a:pt x="93213" y="276"/>
                  </a:lnTo>
                  <a:lnTo>
                    <a:pt x="88757" y="306"/>
                  </a:lnTo>
                  <a:lnTo>
                    <a:pt x="84292" y="351"/>
                  </a:lnTo>
                  <a:lnTo>
                    <a:pt x="79836" y="403"/>
                  </a:lnTo>
                  <a:lnTo>
                    <a:pt x="79731" y="403"/>
                  </a:lnTo>
                  <a:lnTo>
                    <a:pt x="79626" y="411"/>
                  </a:lnTo>
                  <a:lnTo>
                    <a:pt x="79530" y="426"/>
                  </a:lnTo>
                  <a:lnTo>
                    <a:pt x="79434" y="448"/>
                  </a:lnTo>
                  <a:lnTo>
                    <a:pt x="79348" y="471"/>
                  </a:lnTo>
                  <a:lnTo>
                    <a:pt x="79261" y="500"/>
                  </a:lnTo>
                  <a:lnTo>
                    <a:pt x="79175" y="530"/>
                  </a:lnTo>
                  <a:lnTo>
                    <a:pt x="79108" y="560"/>
                  </a:lnTo>
                  <a:lnTo>
                    <a:pt x="79031" y="598"/>
                  </a:lnTo>
                  <a:lnTo>
                    <a:pt x="78974" y="642"/>
                  </a:lnTo>
                  <a:lnTo>
                    <a:pt x="78907" y="687"/>
                  </a:lnTo>
                  <a:lnTo>
                    <a:pt x="78849" y="732"/>
                  </a:lnTo>
                  <a:lnTo>
                    <a:pt x="78754" y="837"/>
                  </a:lnTo>
                  <a:lnTo>
                    <a:pt x="78677" y="949"/>
                  </a:lnTo>
                  <a:lnTo>
                    <a:pt x="78619" y="1061"/>
                  </a:lnTo>
                  <a:lnTo>
                    <a:pt x="78581" y="1188"/>
                  </a:lnTo>
                  <a:lnTo>
                    <a:pt x="78562" y="1315"/>
                  </a:lnTo>
                  <a:lnTo>
                    <a:pt x="78562" y="1442"/>
                  </a:lnTo>
                  <a:lnTo>
                    <a:pt x="78572" y="1569"/>
                  </a:lnTo>
                  <a:lnTo>
                    <a:pt x="78610" y="1696"/>
                  </a:lnTo>
                  <a:lnTo>
                    <a:pt x="78667" y="1822"/>
                  </a:lnTo>
                  <a:lnTo>
                    <a:pt x="78734" y="1942"/>
                  </a:lnTo>
                  <a:lnTo>
                    <a:pt x="78696" y="2062"/>
                  </a:lnTo>
                  <a:lnTo>
                    <a:pt x="78687" y="2129"/>
                  </a:lnTo>
                  <a:lnTo>
                    <a:pt x="78687" y="2203"/>
                  </a:lnTo>
                  <a:lnTo>
                    <a:pt x="78706" y="2540"/>
                  </a:lnTo>
                  <a:lnTo>
                    <a:pt x="78734" y="2868"/>
                  </a:lnTo>
                  <a:lnTo>
                    <a:pt x="78773" y="3204"/>
                  </a:lnTo>
                  <a:lnTo>
                    <a:pt x="78821" y="3533"/>
                  </a:lnTo>
                  <a:lnTo>
                    <a:pt x="78869" y="3862"/>
                  </a:lnTo>
                  <a:lnTo>
                    <a:pt x="78926" y="4183"/>
                  </a:lnTo>
                  <a:lnTo>
                    <a:pt x="78993" y="4504"/>
                  </a:lnTo>
                  <a:lnTo>
                    <a:pt x="79060" y="4818"/>
                  </a:lnTo>
                  <a:lnTo>
                    <a:pt x="79137" y="5139"/>
                  </a:lnTo>
                  <a:lnTo>
                    <a:pt x="79214" y="5453"/>
                  </a:lnTo>
                  <a:lnTo>
                    <a:pt x="79300" y="5759"/>
                  </a:lnTo>
                  <a:lnTo>
                    <a:pt x="79396" y="6065"/>
                  </a:lnTo>
                  <a:lnTo>
                    <a:pt x="79491" y="6371"/>
                  </a:lnTo>
                  <a:lnTo>
                    <a:pt x="79597" y="6670"/>
                  </a:lnTo>
                  <a:lnTo>
                    <a:pt x="79702" y="6976"/>
                  </a:lnTo>
                  <a:lnTo>
                    <a:pt x="79817" y="7268"/>
                  </a:lnTo>
                  <a:lnTo>
                    <a:pt x="79942" y="7566"/>
                  </a:lnTo>
                  <a:lnTo>
                    <a:pt x="80066" y="7858"/>
                  </a:lnTo>
                  <a:lnTo>
                    <a:pt x="80200" y="8141"/>
                  </a:lnTo>
                  <a:lnTo>
                    <a:pt x="80335" y="8433"/>
                  </a:lnTo>
                  <a:lnTo>
                    <a:pt x="80478" y="8717"/>
                  </a:lnTo>
                  <a:lnTo>
                    <a:pt x="80622" y="8993"/>
                  </a:lnTo>
                  <a:lnTo>
                    <a:pt x="80775" y="9269"/>
                  </a:lnTo>
                  <a:lnTo>
                    <a:pt x="80938" y="9546"/>
                  </a:lnTo>
                  <a:lnTo>
                    <a:pt x="81101" y="9822"/>
                  </a:lnTo>
                  <a:lnTo>
                    <a:pt x="81274" y="10091"/>
                  </a:lnTo>
                  <a:lnTo>
                    <a:pt x="81446" y="10360"/>
                  </a:lnTo>
                  <a:lnTo>
                    <a:pt x="81619" y="10621"/>
                  </a:lnTo>
                  <a:lnTo>
                    <a:pt x="81810" y="10883"/>
                  </a:lnTo>
                  <a:lnTo>
                    <a:pt x="81992" y="11144"/>
                  </a:lnTo>
                  <a:lnTo>
                    <a:pt x="82194" y="11398"/>
                  </a:lnTo>
                  <a:lnTo>
                    <a:pt x="82385" y="11652"/>
                  </a:lnTo>
                  <a:lnTo>
                    <a:pt x="82596" y="11906"/>
                  </a:lnTo>
                  <a:lnTo>
                    <a:pt x="82797" y="12152"/>
                  </a:lnTo>
                  <a:lnTo>
                    <a:pt x="83018" y="12399"/>
                  </a:lnTo>
                  <a:lnTo>
                    <a:pt x="83228" y="12645"/>
                  </a:lnTo>
                  <a:lnTo>
                    <a:pt x="83679" y="13123"/>
                  </a:lnTo>
                  <a:lnTo>
                    <a:pt x="84148" y="13594"/>
                  </a:lnTo>
                  <a:lnTo>
                    <a:pt x="84637" y="14050"/>
                  </a:lnTo>
                  <a:lnTo>
                    <a:pt x="85135" y="14498"/>
                  </a:lnTo>
                  <a:lnTo>
                    <a:pt x="85653" y="14939"/>
                  </a:lnTo>
                  <a:lnTo>
                    <a:pt x="86189" y="15364"/>
                  </a:lnTo>
                  <a:lnTo>
                    <a:pt x="86745" y="15775"/>
                  </a:lnTo>
                  <a:lnTo>
                    <a:pt x="87310" y="16186"/>
                  </a:lnTo>
                  <a:lnTo>
                    <a:pt x="87895" y="16574"/>
                  </a:lnTo>
                  <a:lnTo>
                    <a:pt x="88489" y="16963"/>
                  </a:lnTo>
                  <a:lnTo>
                    <a:pt x="89102" y="17336"/>
                  </a:lnTo>
                  <a:lnTo>
                    <a:pt x="89725" y="17702"/>
                  </a:lnTo>
                  <a:lnTo>
                    <a:pt x="90367" y="18053"/>
                  </a:lnTo>
                  <a:lnTo>
                    <a:pt x="91018" y="18397"/>
                  </a:lnTo>
                  <a:lnTo>
                    <a:pt x="90903" y="18897"/>
                  </a:lnTo>
                  <a:lnTo>
                    <a:pt x="90798" y="19398"/>
                  </a:lnTo>
                  <a:lnTo>
                    <a:pt x="90712" y="19906"/>
                  </a:lnTo>
                  <a:lnTo>
                    <a:pt x="90626" y="20413"/>
                  </a:lnTo>
                  <a:lnTo>
                    <a:pt x="90559" y="20921"/>
                  </a:lnTo>
                  <a:lnTo>
                    <a:pt x="90491" y="21437"/>
                  </a:lnTo>
                  <a:lnTo>
                    <a:pt x="90444" y="21960"/>
                  </a:lnTo>
                  <a:lnTo>
                    <a:pt x="90405" y="22475"/>
                  </a:lnTo>
                  <a:lnTo>
                    <a:pt x="90376" y="22998"/>
                  </a:lnTo>
                  <a:lnTo>
                    <a:pt x="90357" y="23521"/>
                  </a:lnTo>
                  <a:lnTo>
                    <a:pt x="90348" y="24051"/>
                  </a:lnTo>
                  <a:lnTo>
                    <a:pt x="90357" y="24574"/>
                  </a:lnTo>
                  <a:lnTo>
                    <a:pt x="90367" y="25104"/>
                  </a:lnTo>
                  <a:lnTo>
                    <a:pt x="90396" y="25634"/>
                  </a:lnTo>
                  <a:lnTo>
                    <a:pt x="90434" y="26165"/>
                  </a:lnTo>
                  <a:lnTo>
                    <a:pt x="90472" y="26695"/>
                  </a:lnTo>
                  <a:lnTo>
                    <a:pt x="90530" y="27225"/>
                  </a:lnTo>
                  <a:lnTo>
                    <a:pt x="90597" y="27756"/>
                  </a:lnTo>
                  <a:lnTo>
                    <a:pt x="90683" y="28286"/>
                  </a:lnTo>
                  <a:lnTo>
                    <a:pt x="90769" y="28816"/>
                  </a:lnTo>
                  <a:lnTo>
                    <a:pt x="90865" y="29347"/>
                  </a:lnTo>
                  <a:lnTo>
                    <a:pt x="90971" y="29877"/>
                  </a:lnTo>
                  <a:lnTo>
                    <a:pt x="91095" y="30407"/>
                  </a:lnTo>
                  <a:lnTo>
                    <a:pt x="91220" y="30938"/>
                  </a:lnTo>
                  <a:lnTo>
                    <a:pt x="91363" y="31468"/>
                  </a:lnTo>
                  <a:lnTo>
                    <a:pt x="91507" y="31991"/>
                  </a:lnTo>
                  <a:lnTo>
                    <a:pt x="91670" y="32514"/>
                  </a:lnTo>
                  <a:lnTo>
                    <a:pt x="91842" y="33037"/>
                  </a:lnTo>
                  <a:lnTo>
                    <a:pt x="92015" y="33559"/>
                  </a:lnTo>
                  <a:lnTo>
                    <a:pt x="92207" y="34075"/>
                  </a:lnTo>
                  <a:lnTo>
                    <a:pt x="92408" y="34590"/>
                  </a:lnTo>
                  <a:lnTo>
                    <a:pt x="92619" y="35106"/>
                  </a:lnTo>
                  <a:lnTo>
                    <a:pt x="92839" y="35613"/>
                  </a:lnTo>
                  <a:lnTo>
                    <a:pt x="93069" y="36114"/>
                  </a:lnTo>
                  <a:lnTo>
                    <a:pt x="93309" y="36622"/>
                  </a:lnTo>
                  <a:lnTo>
                    <a:pt x="93558" y="37122"/>
                  </a:lnTo>
                  <a:lnTo>
                    <a:pt x="93816" y="37615"/>
                  </a:lnTo>
                  <a:lnTo>
                    <a:pt x="94085" y="38108"/>
                  </a:lnTo>
                  <a:lnTo>
                    <a:pt x="94363" y="38594"/>
                  </a:lnTo>
                  <a:lnTo>
                    <a:pt x="94650" y="39079"/>
                  </a:lnTo>
                  <a:lnTo>
                    <a:pt x="94947" y="39557"/>
                  </a:lnTo>
                  <a:lnTo>
                    <a:pt x="95254" y="40028"/>
                  </a:lnTo>
                  <a:lnTo>
                    <a:pt x="95570" y="40498"/>
                  </a:lnTo>
                  <a:lnTo>
                    <a:pt x="95905" y="40954"/>
                  </a:lnTo>
                  <a:lnTo>
                    <a:pt x="96241" y="41417"/>
                  </a:lnTo>
                  <a:lnTo>
                    <a:pt x="96586" y="41865"/>
                  </a:lnTo>
                  <a:lnTo>
                    <a:pt x="96940" y="42313"/>
                  </a:lnTo>
                  <a:lnTo>
                    <a:pt x="97304" y="42754"/>
                  </a:lnTo>
                  <a:lnTo>
                    <a:pt x="97678" y="43187"/>
                  </a:lnTo>
                  <a:lnTo>
                    <a:pt x="98061" y="43613"/>
                  </a:lnTo>
                  <a:lnTo>
                    <a:pt x="98454" y="44031"/>
                  </a:lnTo>
                  <a:lnTo>
                    <a:pt x="98856" y="44442"/>
                  </a:lnTo>
                  <a:lnTo>
                    <a:pt x="99259" y="44845"/>
                  </a:lnTo>
                  <a:lnTo>
                    <a:pt x="99680" y="45249"/>
                  </a:lnTo>
                  <a:lnTo>
                    <a:pt x="100112" y="45637"/>
                  </a:lnTo>
                  <a:lnTo>
                    <a:pt x="100552" y="46018"/>
                  </a:lnTo>
                  <a:lnTo>
                    <a:pt x="100993" y="46392"/>
                  </a:lnTo>
                  <a:lnTo>
                    <a:pt x="101453" y="46758"/>
                  </a:lnTo>
                  <a:lnTo>
                    <a:pt x="101923" y="47116"/>
                  </a:lnTo>
                  <a:lnTo>
                    <a:pt x="102392" y="47467"/>
                  </a:lnTo>
                  <a:lnTo>
                    <a:pt x="102871" y="47811"/>
                  </a:lnTo>
                  <a:lnTo>
                    <a:pt x="103369" y="48139"/>
                  </a:lnTo>
                  <a:lnTo>
                    <a:pt x="103868" y="48461"/>
                  </a:lnTo>
                  <a:lnTo>
                    <a:pt x="104376" y="48774"/>
                  </a:lnTo>
                  <a:lnTo>
                    <a:pt x="104414" y="49693"/>
                  </a:lnTo>
                  <a:lnTo>
                    <a:pt x="104443" y="50612"/>
                  </a:lnTo>
                  <a:lnTo>
                    <a:pt x="104452" y="51530"/>
                  </a:lnTo>
                  <a:lnTo>
                    <a:pt x="104452" y="52449"/>
                  </a:lnTo>
                  <a:lnTo>
                    <a:pt x="104443" y="53368"/>
                  </a:lnTo>
                  <a:lnTo>
                    <a:pt x="104424" y="54287"/>
                  </a:lnTo>
                  <a:lnTo>
                    <a:pt x="104395" y="55198"/>
                  </a:lnTo>
                  <a:lnTo>
                    <a:pt x="104356" y="56109"/>
                  </a:lnTo>
                  <a:lnTo>
                    <a:pt x="104309" y="57028"/>
                  </a:lnTo>
                  <a:lnTo>
                    <a:pt x="104261" y="57939"/>
                  </a:lnTo>
                  <a:lnTo>
                    <a:pt x="104146" y="59762"/>
                  </a:lnTo>
                  <a:lnTo>
                    <a:pt x="104011" y="61584"/>
                  </a:lnTo>
                  <a:lnTo>
                    <a:pt x="103858" y="63407"/>
                  </a:lnTo>
                  <a:lnTo>
                    <a:pt x="103571" y="67044"/>
                  </a:lnTo>
                  <a:lnTo>
                    <a:pt x="103437" y="68867"/>
                  </a:lnTo>
                  <a:lnTo>
                    <a:pt x="103322" y="70689"/>
                  </a:lnTo>
                  <a:lnTo>
                    <a:pt x="103264" y="71600"/>
                  </a:lnTo>
                  <a:lnTo>
                    <a:pt x="103226" y="72512"/>
                  </a:lnTo>
                  <a:lnTo>
                    <a:pt x="103187" y="73423"/>
                  </a:lnTo>
                  <a:lnTo>
                    <a:pt x="103159" y="74334"/>
                  </a:lnTo>
                  <a:lnTo>
                    <a:pt x="103140" y="75245"/>
                  </a:lnTo>
                  <a:lnTo>
                    <a:pt x="103130" y="76164"/>
                  </a:lnTo>
                  <a:lnTo>
                    <a:pt x="103130" y="77075"/>
                  </a:lnTo>
                  <a:lnTo>
                    <a:pt x="103140" y="77994"/>
                  </a:lnTo>
                  <a:lnTo>
                    <a:pt x="100821" y="78001"/>
                  </a:lnTo>
                  <a:lnTo>
                    <a:pt x="98492" y="78009"/>
                  </a:lnTo>
                  <a:lnTo>
                    <a:pt x="96173" y="78024"/>
                  </a:lnTo>
                  <a:lnTo>
                    <a:pt x="93855" y="78046"/>
                  </a:lnTo>
                  <a:lnTo>
                    <a:pt x="91536" y="78076"/>
                  </a:lnTo>
                  <a:lnTo>
                    <a:pt x="89207" y="78113"/>
                  </a:lnTo>
                  <a:lnTo>
                    <a:pt x="86898" y="78151"/>
                  </a:lnTo>
                  <a:lnTo>
                    <a:pt x="84579" y="78203"/>
                  </a:lnTo>
                  <a:lnTo>
                    <a:pt x="82261" y="78263"/>
                  </a:lnTo>
                  <a:lnTo>
                    <a:pt x="79951" y="78323"/>
                  </a:lnTo>
                  <a:lnTo>
                    <a:pt x="77633" y="78397"/>
                  </a:lnTo>
                  <a:lnTo>
                    <a:pt x="75323" y="78479"/>
                  </a:lnTo>
                  <a:lnTo>
                    <a:pt x="73014" y="78577"/>
                  </a:lnTo>
                  <a:lnTo>
                    <a:pt x="70705" y="78681"/>
                  </a:lnTo>
                  <a:lnTo>
                    <a:pt x="68405" y="78793"/>
                  </a:lnTo>
                  <a:lnTo>
                    <a:pt x="66096" y="78913"/>
                  </a:lnTo>
                  <a:lnTo>
                    <a:pt x="65933" y="78928"/>
                  </a:lnTo>
                  <a:lnTo>
                    <a:pt x="65770" y="78950"/>
                  </a:lnTo>
                  <a:lnTo>
                    <a:pt x="65626" y="78987"/>
                  </a:lnTo>
                  <a:lnTo>
                    <a:pt x="65492" y="79032"/>
                  </a:lnTo>
                  <a:lnTo>
                    <a:pt x="65368" y="79084"/>
                  </a:lnTo>
                  <a:lnTo>
                    <a:pt x="65253" y="79144"/>
                  </a:lnTo>
                  <a:lnTo>
                    <a:pt x="65147" y="79211"/>
                  </a:lnTo>
                  <a:lnTo>
                    <a:pt x="65061" y="79286"/>
                  </a:lnTo>
                  <a:lnTo>
                    <a:pt x="64975" y="79361"/>
                  </a:lnTo>
                  <a:lnTo>
                    <a:pt x="64908" y="79443"/>
                  </a:lnTo>
                  <a:lnTo>
                    <a:pt x="64850" y="79533"/>
                  </a:lnTo>
                  <a:lnTo>
                    <a:pt x="64802" y="79630"/>
                  </a:lnTo>
                  <a:lnTo>
                    <a:pt x="64764" y="79719"/>
                  </a:lnTo>
                  <a:lnTo>
                    <a:pt x="64735" y="79824"/>
                  </a:lnTo>
                  <a:lnTo>
                    <a:pt x="64716" y="79921"/>
                  </a:lnTo>
                  <a:lnTo>
                    <a:pt x="64716" y="80018"/>
                  </a:lnTo>
                  <a:lnTo>
                    <a:pt x="64716" y="80123"/>
                  </a:lnTo>
                  <a:lnTo>
                    <a:pt x="64735" y="80220"/>
                  </a:lnTo>
                  <a:lnTo>
                    <a:pt x="64764" y="80317"/>
                  </a:lnTo>
                  <a:lnTo>
                    <a:pt x="64802" y="80414"/>
                  </a:lnTo>
                  <a:lnTo>
                    <a:pt x="64850" y="80504"/>
                  </a:lnTo>
                  <a:lnTo>
                    <a:pt x="64908" y="80593"/>
                  </a:lnTo>
                  <a:lnTo>
                    <a:pt x="64975" y="80683"/>
                  </a:lnTo>
                  <a:lnTo>
                    <a:pt x="65061" y="80758"/>
                  </a:lnTo>
                  <a:lnTo>
                    <a:pt x="65147" y="80832"/>
                  </a:lnTo>
                  <a:lnTo>
                    <a:pt x="65253" y="80900"/>
                  </a:lnTo>
                  <a:lnTo>
                    <a:pt x="65368" y="80967"/>
                  </a:lnTo>
                  <a:lnTo>
                    <a:pt x="65492" y="81019"/>
                  </a:lnTo>
                  <a:lnTo>
                    <a:pt x="65626" y="81064"/>
                  </a:lnTo>
                  <a:lnTo>
                    <a:pt x="65770" y="81101"/>
                  </a:lnTo>
                  <a:lnTo>
                    <a:pt x="65933" y="81124"/>
                  </a:lnTo>
                  <a:lnTo>
                    <a:pt x="66096" y="81139"/>
                  </a:lnTo>
                  <a:lnTo>
                    <a:pt x="66259" y="81153"/>
                  </a:lnTo>
                  <a:lnTo>
                    <a:pt x="66422" y="81161"/>
                  </a:lnTo>
                  <a:lnTo>
                    <a:pt x="66594" y="81168"/>
                  </a:lnTo>
                  <a:lnTo>
                    <a:pt x="66757" y="81183"/>
                  </a:lnTo>
                  <a:lnTo>
                    <a:pt x="66680" y="81333"/>
                  </a:lnTo>
                  <a:lnTo>
                    <a:pt x="66652" y="81407"/>
                  </a:lnTo>
                  <a:lnTo>
                    <a:pt x="66642" y="81482"/>
                  </a:lnTo>
                  <a:lnTo>
                    <a:pt x="66498" y="83574"/>
                  </a:lnTo>
                  <a:lnTo>
                    <a:pt x="66355" y="85665"/>
                  </a:lnTo>
                  <a:lnTo>
                    <a:pt x="66230" y="87749"/>
                  </a:lnTo>
                  <a:lnTo>
                    <a:pt x="66106" y="89840"/>
                  </a:lnTo>
                  <a:lnTo>
                    <a:pt x="65991" y="91924"/>
                  </a:lnTo>
                  <a:lnTo>
                    <a:pt x="65895" y="94016"/>
                  </a:lnTo>
                  <a:lnTo>
                    <a:pt x="65799" y="96107"/>
                  </a:lnTo>
                  <a:lnTo>
                    <a:pt x="65713" y="98191"/>
                  </a:lnTo>
                  <a:lnTo>
                    <a:pt x="65368" y="98146"/>
                  </a:lnTo>
                  <a:lnTo>
                    <a:pt x="65032" y="98101"/>
                  </a:lnTo>
                  <a:lnTo>
                    <a:pt x="64697" y="98056"/>
                  </a:lnTo>
                  <a:lnTo>
                    <a:pt x="64362" y="98027"/>
                  </a:lnTo>
                  <a:lnTo>
                    <a:pt x="64026" y="97989"/>
                  </a:lnTo>
                  <a:lnTo>
                    <a:pt x="63691" y="97967"/>
                  </a:lnTo>
                  <a:lnTo>
                    <a:pt x="63356" y="97944"/>
                  </a:lnTo>
                  <a:lnTo>
                    <a:pt x="63020" y="97929"/>
                  </a:lnTo>
                  <a:lnTo>
                    <a:pt x="62694" y="97914"/>
                  </a:lnTo>
                  <a:lnTo>
                    <a:pt x="62359" y="97907"/>
                  </a:lnTo>
                  <a:lnTo>
                    <a:pt x="61707" y="97907"/>
                  </a:lnTo>
                  <a:lnTo>
                    <a:pt x="61056" y="97929"/>
                  </a:lnTo>
                  <a:lnTo>
                    <a:pt x="60404" y="97959"/>
                  </a:lnTo>
                  <a:lnTo>
                    <a:pt x="59762" y="98012"/>
                  </a:lnTo>
                  <a:lnTo>
                    <a:pt x="59130" y="98079"/>
                  </a:lnTo>
                  <a:lnTo>
                    <a:pt x="58498" y="98168"/>
                  </a:lnTo>
                  <a:lnTo>
                    <a:pt x="57875" y="98266"/>
                  </a:lnTo>
                  <a:lnTo>
                    <a:pt x="57252" y="98385"/>
                  </a:lnTo>
                  <a:lnTo>
                    <a:pt x="56639" y="98520"/>
                  </a:lnTo>
                  <a:lnTo>
                    <a:pt x="56035" y="98669"/>
                  </a:lnTo>
                  <a:lnTo>
                    <a:pt x="55431" y="98833"/>
                  </a:lnTo>
                  <a:lnTo>
                    <a:pt x="54636" y="97877"/>
                  </a:lnTo>
                  <a:lnTo>
                    <a:pt x="53822" y="96921"/>
                  </a:lnTo>
                  <a:lnTo>
                    <a:pt x="52202" y="95016"/>
                  </a:lnTo>
                  <a:lnTo>
                    <a:pt x="50592" y="93119"/>
                  </a:lnTo>
                  <a:lnTo>
                    <a:pt x="49797" y="92171"/>
                  </a:lnTo>
                  <a:lnTo>
                    <a:pt x="49002" y="91215"/>
                  </a:lnTo>
                  <a:lnTo>
                    <a:pt x="48226" y="90251"/>
                  </a:lnTo>
                  <a:lnTo>
                    <a:pt x="47459" y="89287"/>
                  </a:lnTo>
                  <a:lnTo>
                    <a:pt x="46712" y="88309"/>
                  </a:lnTo>
                  <a:lnTo>
                    <a:pt x="46338" y="87816"/>
                  </a:lnTo>
                  <a:lnTo>
                    <a:pt x="45974" y="87323"/>
                  </a:lnTo>
                  <a:lnTo>
                    <a:pt x="45619" y="86823"/>
                  </a:lnTo>
                  <a:lnTo>
                    <a:pt x="45265" y="86322"/>
                  </a:lnTo>
                  <a:lnTo>
                    <a:pt x="44910" y="85822"/>
                  </a:lnTo>
                  <a:lnTo>
                    <a:pt x="44565" y="85314"/>
                  </a:lnTo>
                  <a:lnTo>
                    <a:pt x="44230" y="84798"/>
                  </a:lnTo>
                  <a:lnTo>
                    <a:pt x="43904" y="84283"/>
                  </a:lnTo>
                  <a:lnTo>
                    <a:pt x="43578" y="83768"/>
                  </a:lnTo>
                  <a:lnTo>
                    <a:pt x="43262" y="83237"/>
                  </a:lnTo>
                  <a:lnTo>
                    <a:pt x="42994" y="82782"/>
                  </a:lnTo>
                  <a:lnTo>
                    <a:pt x="42735" y="82326"/>
                  </a:lnTo>
                  <a:lnTo>
                    <a:pt x="42477" y="81871"/>
                  </a:lnTo>
                  <a:lnTo>
                    <a:pt x="42227" y="81415"/>
                  </a:lnTo>
                  <a:lnTo>
                    <a:pt x="41748" y="80496"/>
                  </a:lnTo>
                  <a:lnTo>
                    <a:pt x="41288" y="79577"/>
                  </a:lnTo>
                  <a:lnTo>
                    <a:pt x="40857" y="78659"/>
                  </a:lnTo>
                  <a:lnTo>
                    <a:pt x="40445" y="77740"/>
                  </a:lnTo>
                  <a:lnTo>
                    <a:pt x="40043" y="76814"/>
                  </a:lnTo>
                  <a:lnTo>
                    <a:pt x="39669" y="75888"/>
                  </a:lnTo>
                  <a:lnTo>
                    <a:pt x="39305" y="74961"/>
                  </a:lnTo>
                  <a:lnTo>
                    <a:pt x="38950" y="74028"/>
                  </a:lnTo>
                  <a:lnTo>
                    <a:pt x="38615" y="73094"/>
                  </a:lnTo>
                  <a:lnTo>
                    <a:pt x="38299" y="72153"/>
                  </a:lnTo>
                  <a:lnTo>
                    <a:pt x="37983" y="71212"/>
                  </a:lnTo>
                  <a:lnTo>
                    <a:pt x="37686" y="70271"/>
                  </a:lnTo>
                  <a:lnTo>
                    <a:pt x="37389" y="69322"/>
                  </a:lnTo>
                  <a:lnTo>
                    <a:pt x="37101" y="68374"/>
                  </a:lnTo>
                  <a:lnTo>
                    <a:pt x="37168" y="68314"/>
                  </a:lnTo>
                  <a:lnTo>
                    <a:pt x="37226" y="68247"/>
                  </a:lnTo>
                  <a:lnTo>
                    <a:pt x="37274" y="68179"/>
                  </a:lnTo>
                  <a:lnTo>
                    <a:pt x="37322" y="68112"/>
                  </a:lnTo>
                  <a:lnTo>
                    <a:pt x="37398" y="67970"/>
                  </a:lnTo>
                  <a:lnTo>
                    <a:pt x="37456" y="67828"/>
                  </a:lnTo>
                  <a:lnTo>
                    <a:pt x="37484" y="67679"/>
                  </a:lnTo>
                  <a:lnTo>
                    <a:pt x="37504" y="67522"/>
                  </a:lnTo>
                  <a:lnTo>
                    <a:pt x="37494" y="67373"/>
                  </a:lnTo>
                  <a:lnTo>
                    <a:pt x="37475" y="67223"/>
                  </a:lnTo>
                  <a:lnTo>
                    <a:pt x="37427" y="67081"/>
                  </a:lnTo>
                  <a:lnTo>
                    <a:pt x="37350" y="66939"/>
                  </a:lnTo>
                  <a:lnTo>
                    <a:pt x="37312" y="66872"/>
                  </a:lnTo>
                  <a:lnTo>
                    <a:pt x="37264" y="66805"/>
                  </a:lnTo>
                  <a:lnTo>
                    <a:pt x="37216" y="66745"/>
                  </a:lnTo>
                  <a:lnTo>
                    <a:pt x="37149" y="66686"/>
                  </a:lnTo>
                  <a:lnTo>
                    <a:pt x="37092" y="66626"/>
                  </a:lnTo>
                  <a:lnTo>
                    <a:pt x="37024" y="66573"/>
                  </a:lnTo>
                  <a:lnTo>
                    <a:pt x="36948" y="66521"/>
                  </a:lnTo>
                  <a:lnTo>
                    <a:pt x="36871" y="66469"/>
                  </a:lnTo>
                  <a:lnTo>
                    <a:pt x="36785" y="66424"/>
                  </a:lnTo>
                  <a:lnTo>
                    <a:pt x="36699" y="66387"/>
                  </a:lnTo>
                  <a:lnTo>
                    <a:pt x="36603" y="66349"/>
                  </a:lnTo>
                  <a:lnTo>
                    <a:pt x="36497" y="66320"/>
                  </a:lnTo>
                  <a:lnTo>
                    <a:pt x="36268" y="65513"/>
                  </a:lnTo>
                  <a:lnTo>
                    <a:pt x="36028" y="64706"/>
                  </a:lnTo>
                  <a:lnTo>
                    <a:pt x="35798" y="63899"/>
                  </a:lnTo>
                  <a:lnTo>
                    <a:pt x="35568" y="63085"/>
                  </a:lnTo>
                  <a:lnTo>
                    <a:pt x="35884" y="62988"/>
                  </a:lnTo>
                  <a:lnTo>
                    <a:pt x="36200" y="62884"/>
                  </a:lnTo>
                  <a:lnTo>
                    <a:pt x="36517" y="62772"/>
                  </a:lnTo>
                  <a:lnTo>
                    <a:pt x="36823" y="62660"/>
                  </a:lnTo>
                  <a:lnTo>
                    <a:pt x="37120" y="62548"/>
                  </a:lnTo>
                  <a:lnTo>
                    <a:pt x="37427" y="62421"/>
                  </a:lnTo>
                  <a:lnTo>
                    <a:pt x="37714" y="62294"/>
                  </a:lnTo>
                  <a:lnTo>
                    <a:pt x="38011" y="62159"/>
                  </a:lnTo>
                  <a:lnTo>
                    <a:pt x="38299" y="62025"/>
                  </a:lnTo>
                  <a:lnTo>
                    <a:pt x="38577" y="61883"/>
                  </a:lnTo>
                  <a:lnTo>
                    <a:pt x="38855" y="61733"/>
                  </a:lnTo>
                  <a:lnTo>
                    <a:pt x="39132" y="61584"/>
                  </a:lnTo>
                  <a:lnTo>
                    <a:pt x="39401" y="61427"/>
                  </a:lnTo>
                  <a:lnTo>
                    <a:pt x="39659" y="61270"/>
                  </a:lnTo>
                  <a:lnTo>
                    <a:pt x="39918" y="61106"/>
                  </a:lnTo>
                  <a:lnTo>
                    <a:pt x="40177" y="60942"/>
                  </a:lnTo>
                  <a:lnTo>
                    <a:pt x="40426" y="60770"/>
                  </a:lnTo>
                  <a:lnTo>
                    <a:pt x="40675" y="60591"/>
                  </a:lnTo>
                  <a:lnTo>
                    <a:pt x="40915" y="60411"/>
                  </a:lnTo>
                  <a:lnTo>
                    <a:pt x="41154" y="60225"/>
                  </a:lnTo>
                  <a:lnTo>
                    <a:pt x="41384" y="60038"/>
                  </a:lnTo>
                  <a:lnTo>
                    <a:pt x="41614" y="59851"/>
                  </a:lnTo>
                  <a:lnTo>
                    <a:pt x="41835" y="59657"/>
                  </a:lnTo>
                  <a:lnTo>
                    <a:pt x="42055" y="59455"/>
                  </a:lnTo>
                  <a:lnTo>
                    <a:pt x="42266" y="59254"/>
                  </a:lnTo>
                  <a:lnTo>
                    <a:pt x="42467" y="59052"/>
                  </a:lnTo>
                  <a:lnTo>
                    <a:pt x="42678" y="58843"/>
                  </a:lnTo>
                  <a:lnTo>
                    <a:pt x="42869" y="58634"/>
                  </a:lnTo>
                  <a:lnTo>
                    <a:pt x="43061" y="58417"/>
                  </a:lnTo>
                  <a:lnTo>
                    <a:pt x="43253" y="58200"/>
                  </a:lnTo>
                  <a:lnTo>
                    <a:pt x="43435" y="57976"/>
                  </a:lnTo>
                  <a:lnTo>
                    <a:pt x="43617" y="57752"/>
                  </a:lnTo>
                  <a:lnTo>
                    <a:pt x="43789" y="57528"/>
                  </a:lnTo>
                  <a:lnTo>
                    <a:pt x="43952" y="57304"/>
                  </a:lnTo>
                  <a:lnTo>
                    <a:pt x="44115" y="57073"/>
                  </a:lnTo>
                  <a:lnTo>
                    <a:pt x="44268" y="56841"/>
                  </a:lnTo>
                  <a:lnTo>
                    <a:pt x="44422" y="56602"/>
                  </a:lnTo>
                  <a:lnTo>
                    <a:pt x="44565" y="56363"/>
                  </a:lnTo>
                  <a:lnTo>
                    <a:pt x="44709" y="56124"/>
                  </a:lnTo>
                  <a:lnTo>
                    <a:pt x="44843" y="55885"/>
                  </a:lnTo>
                  <a:lnTo>
                    <a:pt x="44977" y="55638"/>
                  </a:lnTo>
                  <a:lnTo>
                    <a:pt x="45092" y="55392"/>
                  </a:lnTo>
                  <a:lnTo>
                    <a:pt x="45217" y="55146"/>
                  </a:lnTo>
                  <a:lnTo>
                    <a:pt x="45332" y="54892"/>
                  </a:lnTo>
                  <a:lnTo>
                    <a:pt x="45437" y="54645"/>
                  </a:lnTo>
                  <a:lnTo>
                    <a:pt x="45533" y="54391"/>
                  </a:lnTo>
                  <a:lnTo>
                    <a:pt x="45629" y="54137"/>
                  </a:lnTo>
                  <a:lnTo>
                    <a:pt x="45725" y="53876"/>
                  </a:lnTo>
                  <a:lnTo>
                    <a:pt x="45811" y="53622"/>
                  </a:lnTo>
                  <a:lnTo>
                    <a:pt x="45888" y="53360"/>
                  </a:lnTo>
                  <a:lnTo>
                    <a:pt x="45964" y="53099"/>
                  </a:lnTo>
                  <a:lnTo>
                    <a:pt x="46031" y="52838"/>
                  </a:lnTo>
                  <a:lnTo>
                    <a:pt x="46089" y="52576"/>
                  </a:lnTo>
                  <a:lnTo>
                    <a:pt x="46146" y="52315"/>
                  </a:lnTo>
                  <a:lnTo>
                    <a:pt x="46194" y="52053"/>
                  </a:lnTo>
                  <a:lnTo>
                    <a:pt x="46233" y="51784"/>
                  </a:lnTo>
                  <a:lnTo>
                    <a:pt x="46271" y="51523"/>
                  </a:lnTo>
                  <a:lnTo>
                    <a:pt x="46309" y="51254"/>
                  </a:lnTo>
                  <a:lnTo>
                    <a:pt x="46328" y="50985"/>
                  </a:lnTo>
                  <a:lnTo>
                    <a:pt x="46348" y="50724"/>
                  </a:lnTo>
                  <a:lnTo>
                    <a:pt x="46367" y="50455"/>
                  </a:lnTo>
                  <a:lnTo>
                    <a:pt x="46367" y="50186"/>
                  </a:lnTo>
                  <a:lnTo>
                    <a:pt x="46367" y="49917"/>
                  </a:lnTo>
                  <a:lnTo>
                    <a:pt x="46367" y="49648"/>
                  </a:lnTo>
                  <a:lnTo>
                    <a:pt x="46712" y="49678"/>
                  </a:lnTo>
                  <a:lnTo>
                    <a:pt x="47066" y="49708"/>
                  </a:lnTo>
                  <a:lnTo>
                    <a:pt x="47421" y="49723"/>
                  </a:lnTo>
                  <a:lnTo>
                    <a:pt x="47785" y="49730"/>
                  </a:lnTo>
                  <a:lnTo>
                    <a:pt x="48159" y="49730"/>
                  </a:lnTo>
                  <a:lnTo>
                    <a:pt x="48532" y="49723"/>
                  </a:lnTo>
                  <a:lnTo>
                    <a:pt x="48896" y="49708"/>
                  </a:lnTo>
                  <a:lnTo>
                    <a:pt x="49270" y="49685"/>
                  </a:lnTo>
                  <a:lnTo>
                    <a:pt x="49644" y="49656"/>
                  </a:lnTo>
                  <a:lnTo>
                    <a:pt x="50018" y="49611"/>
                  </a:lnTo>
                  <a:lnTo>
                    <a:pt x="50382" y="49566"/>
                  </a:lnTo>
                  <a:lnTo>
                    <a:pt x="50746" y="49499"/>
                  </a:lnTo>
                  <a:lnTo>
                    <a:pt x="51100" y="49432"/>
                  </a:lnTo>
                  <a:lnTo>
                    <a:pt x="51455" y="49349"/>
                  </a:lnTo>
                  <a:lnTo>
                    <a:pt x="51800" y="49260"/>
                  </a:lnTo>
                  <a:lnTo>
                    <a:pt x="52135" y="49155"/>
                  </a:lnTo>
                  <a:lnTo>
                    <a:pt x="52461" y="49043"/>
                  </a:lnTo>
                  <a:lnTo>
                    <a:pt x="52768" y="48924"/>
                  </a:lnTo>
                  <a:lnTo>
                    <a:pt x="53074" y="48782"/>
                  </a:lnTo>
                  <a:lnTo>
                    <a:pt x="53362" y="48640"/>
                  </a:lnTo>
                  <a:lnTo>
                    <a:pt x="53639" y="48475"/>
                  </a:lnTo>
                  <a:lnTo>
                    <a:pt x="53898" y="48304"/>
                  </a:lnTo>
                  <a:lnTo>
                    <a:pt x="54023" y="48214"/>
                  </a:lnTo>
                  <a:lnTo>
                    <a:pt x="54138" y="48117"/>
                  </a:lnTo>
                  <a:lnTo>
                    <a:pt x="54253" y="48020"/>
                  </a:lnTo>
                  <a:lnTo>
                    <a:pt x="54368" y="47923"/>
                  </a:lnTo>
                  <a:lnTo>
                    <a:pt x="54473" y="47818"/>
                  </a:lnTo>
                  <a:lnTo>
                    <a:pt x="54579" y="47706"/>
                  </a:lnTo>
                  <a:lnTo>
                    <a:pt x="54674" y="47602"/>
                  </a:lnTo>
                  <a:lnTo>
                    <a:pt x="54761" y="47482"/>
                  </a:lnTo>
                  <a:lnTo>
                    <a:pt x="54847" y="47370"/>
                  </a:lnTo>
                  <a:lnTo>
                    <a:pt x="54933" y="47243"/>
                  </a:lnTo>
                  <a:lnTo>
                    <a:pt x="55000" y="47124"/>
                  </a:lnTo>
                  <a:lnTo>
                    <a:pt x="55077" y="46997"/>
                  </a:lnTo>
                  <a:lnTo>
                    <a:pt x="55134" y="46862"/>
                  </a:lnTo>
                  <a:lnTo>
                    <a:pt x="55192" y="46728"/>
                  </a:lnTo>
                  <a:lnTo>
                    <a:pt x="55249" y="46586"/>
                  </a:lnTo>
                  <a:lnTo>
                    <a:pt x="55288" y="46444"/>
                  </a:lnTo>
                  <a:lnTo>
                    <a:pt x="55326" y="46302"/>
                  </a:lnTo>
                  <a:lnTo>
                    <a:pt x="55364" y="46145"/>
                  </a:lnTo>
                  <a:lnTo>
                    <a:pt x="55383" y="45996"/>
                  </a:lnTo>
                  <a:lnTo>
                    <a:pt x="55403" y="45839"/>
                  </a:lnTo>
                  <a:lnTo>
                    <a:pt x="55422" y="45645"/>
                  </a:lnTo>
                  <a:lnTo>
                    <a:pt x="55422" y="45465"/>
                  </a:lnTo>
                  <a:lnTo>
                    <a:pt x="55412" y="45286"/>
                  </a:lnTo>
                  <a:lnTo>
                    <a:pt x="55403" y="45107"/>
                  </a:lnTo>
                  <a:lnTo>
                    <a:pt x="55374" y="44943"/>
                  </a:lnTo>
                  <a:lnTo>
                    <a:pt x="55335" y="44778"/>
                  </a:lnTo>
                  <a:lnTo>
                    <a:pt x="55297" y="44621"/>
                  </a:lnTo>
                  <a:lnTo>
                    <a:pt x="55249" y="44464"/>
                  </a:lnTo>
                  <a:lnTo>
                    <a:pt x="55182" y="44323"/>
                  </a:lnTo>
                  <a:lnTo>
                    <a:pt x="55115" y="44173"/>
                  </a:lnTo>
                  <a:lnTo>
                    <a:pt x="55038" y="44039"/>
                  </a:lnTo>
                  <a:lnTo>
                    <a:pt x="54962" y="43904"/>
                  </a:lnTo>
                  <a:lnTo>
                    <a:pt x="54866" y="43777"/>
                  </a:lnTo>
                  <a:lnTo>
                    <a:pt x="54770" y="43650"/>
                  </a:lnTo>
                  <a:lnTo>
                    <a:pt x="54665" y="43531"/>
                  </a:lnTo>
                  <a:lnTo>
                    <a:pt x="54550" y="43419"/>
                  </a:lnTo>
                  <a:lnTo>
                    <a:pt x="54435" y="43307"/>
                  </a:lnTo>
                  <a:lnTo>
                    <a:pt x="54310" y="43202"/>
                  </a:lnTo>
                  <a:lnTo>
                    <a:pt x="54176" y="43098"/>
                  </a:lnTo>
                  <a:lnTo>
                    <a:pt x="54042" y="43001"/>
                  </a:lnTo>
                  <a:lnTo>
                    <a:pt x="53898" y="42903"/>
                  </a:lnTo>
                  <a:lnTo>
                    <a:pt x="53754" y="42814"/>
                  </a:lnTo>
                  <a:lnTo>
                    <a:pt x="53601" y="42732"/>
                  </a:lnTo>
                  <a:lnTo>
                    <a:pt x="53438" y="42649"/>
                  </a:lnTo>
                  <a:lnTo>
                    <a:pt x="53275" y="42575"/>
                  </a:lnTo>
                  <a:lnTo>
                    <a:pt x="53112" y="42500"/>
                  </a:lnTo>
                  <a:lnTo>
                    <a:pt x="52940" y="42425"/>
                  </a:lnTo>
                  <a:lnTo>
                    <a:pt x="52758" y="42358"/>
                  </a:lnTo>
                  <a:lnTo>
                    <a:pt x="52403" y="42239"/>
                  </a:lnTo>
                  <a:lnTo>
                    <a:pt x="52020" y="42127"/>
                  </a:lnTo>
                  <a:lnTo>
                    <a:pt x="51637" y="42030"/>
                  </a:lnTo>
                  <a:lnTo>
                    <a:pt x="51234" y="41947"/>
                  </a:lnTo>
                  <a:lnTo>
                    <a:pt x="50822" y="41873"/>
                  </a:lnTo>
                  <a:lnTo>
                    <a:pt x="50410" y="41805"/>
                  </a:lnTo>
                  <a:lnTo>
                    <a:pt x="49989" y="41761"/>
                  </a:lnTo>
                  <a:lnTo>
                    <a:pt x="49567" y="41716"/>
                  </a:lnTo>
                  <a:lnTo>
                    <a:pt x="49146" y="41686"/>
                  </a:lnTo>
                  <a:lnTo>
                    <a:pt x="48724" y="41664"/>
                  </a:lnTo>
                  <a:lnTo>
                    <a:pt x="48302" y="41649"/>
                  </a:lnTo>
                  <a:lnTo>
                    <a:pt x="47890" y="41641"/>
                  </a:lnTo>
                  <a:lnTo>
                    <a:pt x="47478" y="41641"/>
                  </a:lnTo>
                  <a:lnTo>
                    <a:pt x="47076" y="41649"/>
                  </a:lnTo>
                  <a:lnTo>
                    <a:pt x="46673" y="41656"/>
                  </a:lnTo>
                  <a:lnTo>
                    <a:pt x="46290" y="41678"/>
                  </a:lnTo>
                  <a:lnTo>
                    <a:pt x="45926" y="41701"/>
                  </a:lnTo>
                  <a:lnTo>
                    <a:pt x="45572" y="41723"/>
                  </a:lnTo>
                  <a:lnTo>
                    <a:pt x="44920" y="41723"/>
                  </a:lnTo>
                  <a:lnTo>
                    <a:pt x="44623" y="41738"/>
                  </a:lnTo>
                  <a:lnTo>
                    <a:pt x="44316" y="41753"/>
                  </a:lnTo>
                  <a:lnTo>
                    <a:pt x="44010" y="41776"/>
                  </a:lnTo>
                  <a:lnTo>
                    <a:pt x="43703" y="41813"/>
                  </a:lnTo>
                  <a:lnTo>
                    <a:pt x="43396" y="41850"/>
                  </a:lnTo>
                  <a:lnTo>
                    <a:pt x="43090" y="41895"/>
                  </a:lnTo>
                  <a:lnTo>
                    <a:pt x="42707" y="41454"/>
                  </a:lnTo>
                  <a:lnTo>
                    <a:pt x="42295" y="41014"/>
                  </a:lnTo>
                  <a:lnTo>
                    <a:pt x="41873" y="40595"/>
                  </a:lnTo>
                  <a:lnTo>
                    <a:pt x="41432" y="40185"/>
                  </a:lnTo>
                  <a:lnTo>
                    <a:pt x="40982" y="39781"/>
                  </a:lnTo>
                  <a:lnTo>
                    <a:pt x="40512" y="39393"/>
                  </a:lnTo>
                  <a:lnTo>
                    <a:pt x="40024" y="39012"/>
                  </a:lnTo>
                  <a:lnTo>
                    <a:pt x="39525" y="38646"/>
                  </a:lnTo>
                  <a:lnTo>
                    <a:pt x="39018" y="38287"/>
                  </a:lnTo>
                  <a:lnTo>
                    <a:pt x="38491" y="37944"/>
                  </a:lnTo>
                  <a:lnTo>
                    <a:pt x="37954" y="37615"/>
                  </a:lnTo>
                  <a:lnTo>
                    <a:pt x="37408" y="37294"/>
                  </a:lnTo>
                  <a:lnTo>
                    <a:pt x="36842" y="36988"/>
                  </a:lnTo>
                  <a:lnTo>
                    <a:pt x="36277" y="36689"/>
                  </a:lnTo>
                  <a:lnTo>
                    <a:pt x="35693" y="36405"/>
                  </a:lnTo>
                  <a:lnTo>
                    <a:pt x="35099" y="36136"/>
                  </a:lnTo>
                  <a:lnTo>
                    <a:pt x="35290" y="36009"/>
                  </a:lnTo>
                  <a:lnTo>
                    <a:pt x="35482" y="35882"/>
                  </a:lnTo>
                  <a:lnTo>
                    <a:pt x="35654" y="35740"/>
                  </a:lnTo>
                  <a:lnTo>
                    <a:pt x="35817" y="35591"/>
                  </a:lnTo>
                  <a:lnTo>
                    <a:pt x="35970" y="35427"/>
                  </a:lnTo>
                  <a:lnTo>
                    <a:pt x="36114" y="35262"/>
                  </a:lnTo>
                  <a:lnTo>
                    <a:pt x="36239" y="35083"/>
                  </a:lnTo>
                  <a:lnTo>
                    <a:pt x="36363" y="34904"/>
                  </a:lnTo>
                  <a:lnTo>
                    <a:pt x="36478" y="34710"/>
                  </a:lnTo>
                  <a:lnTo>
                    <a:pt x="36584" y="34515"/>
                  </a:lnTo>
                  <a:lnTo>
                    <a:pt x="36680" y="34314"/>
                  </a:lnTo>
                  <a:lnTo>
                    <a:pt x="36756" y="34112"/>
                  </a:lnTo>
                  <a:lnTo>
                    <a:pt x="36833" y="33903"/>
                  </a:lnTo>
                  <a:lnTo>
                    <a:pt x="36900" y="33686"/>
                  </a:lnTo>
                  <a:lnTo>
                    <a:pt x="36957" y="33470"/>
                  </a:lnTo>
                  <a:lnTo>
                    <a:pt x="37005" y="33253"/>
                  </a:lnTo>
                  <a:lnTo>
                    <a:pt x="37044" y="33037"/>
                  </a:lnTo>
                  <a:lnTo>
                    <a:pt x="37082" y="32812"/>
                  </a:lnTo>
                  <a:lnTo>
                    <a:pt x="37101" y="32596"/>
                  </a:lnTo>
                  <a:lnTo>
                    <a:pt x="37111" y="32379"/>
                  </a:lnTo>
                  <a:lnTo>
                    <a:pt x="37120" y="32155"/>
                  </a:lnTo>
                  <a:lnTo>
                    <a:pt x="37120" y="31939"/>
                  </a:lnTo>
                  <a:lnTo>
                    <a:pt x="37111" y="31729"/>
                  </a:lnTo>
                  <a:lnTo>
                    <a:pt x="37092" y="31513"/>
                  </a:lnTo>
                  <a:lnTo>
                    <a:pt x="37063" y="31304"/>
                  </a:lnTo>
                  <a:lnTo>
                    <a:pt x="37034" y="31102"/>
                  </a:lnTo>
                  <a:lnTo>
                    <a:pt x="36996" y="30908"/>
                  </a:lnTo>
                  <a:lnTo>
                    <a:pt x="36948" y="30714"/>
                  </a:lnTo>
                  <a:lnTo>
                    <a:pt x="36890" y="30527"/>
                  </a:lnTo>
                  <a:lnTo>
                    <a:pt x="36833" y="30348"/>
                  </a:lnTo>
                  <a:lnTo>
                    <a:pt x="36766" y="30168"/>
                  </a:lnTo>
                  <a:lnTo>
                    <a:pt x="36689" y="30004"/>
                  </a:lnTo>
                  <a:lnTo>
                    <a:pt x="36603" y="29847"/>
                  </a:lnTo>
                  <a:lnTo>
                    <a:pt x="36517" y="29683"/>
                  </a:lnTo>
                  <a:lnTo>
                    <a:pt x="36421" y="29526"/>
                  </a:lnTo>
                  <a:lnTo>
                    <a:pt x="36306" y="29377"/>
                  </a:lnTo>
                  <a:lnTo>
                    <a:pt x="36191" y="29227"/>
                  </a:lnTo>
                  <a:lnTo>
                    <a:pt x="36076" y="29078"/>
                  </a:lnTo>
                  <a:lnTo>
                    <a:pt x="35951" y="28928"/>
                  </a:lnTo>
                  <a:lnTo>
                    <a:pt x="35817" y="28794"/>
                  </a:lnTo>
                  <a:lnTo>
                    <a:pt x="35673" y="28652"/>
                  </a:lnTo>
                  <a:lnTo>
                    <a:pt x="35530" y="28518"/>
                  </a:lnTo>
                  <a:lnTo>
                    <a:pt x="35376" y="28391"/>
                  </a:lnTo>
                  <a:lnTo>
                    <a:pt x="35213" y="28264"/>
                  </a:lnTo>
                  <a:lnTo>
                    <a:pt x="35051" y="28137"/>
                  </a:lnTo>
                  <a:lnTo>
                    <a:pt x="34888" y="28025"/>
                  </a:lnTo>
                  <a:lnTo>
                    <a:pt x="34715" y="27905"/>
                  </a:lnTo>
                  <a:lnTo>
                    <a:pt x="34533" y="27801"/>
                  </a:lnTo>
                  <a:lnTo>
                    <a:pt x="34351" y="27696"/>
                  </a:lnTo>
                  <a:lnTo>
                    <a:pt x="34159" y="27599"/>
                  </a:lnTo>
                  <a:lnTo>
                    <a:pt x="33977" y="27502"/>
                  </a:lnTo>
                  <a:lnTo>
                    <a:pt x="33776" y="27412"/>
                  </a:lnTo>
                  <a:lnTo>
                    <a:pt x="33585" y="27330"/>
                  </a:lnTo>
                  <a:lnTo>
                    <a:pt x="33374" y="27255"/>
                  </a:lnTo>
                  <a:lnTo>
                    <a:pt x="33173" y="27181"/>
                  </a:lnTo>
                  <a:lnTo>
                    <a:pt x="32962" y="27113"/>
                  </a:lnTo>
                  <a:lnTo>
                    <a:pt x="32751" y="27054"/>
                  </a:lnTo>
                  <a:lnTo>
                    <a:pt x="32540" y="27001"/>
                  </a:lnTo>
                  <a:lnTo>
                    <a:pt x="32329" y="26949"/>
                  </a:lnTo>
                  <a:lnTo>
                    <a:pt x="32109" y="26912"/>
                  </a:lnTo>
                  <a:lnTo>
                    <a:pt x="31889" y="26874"/>
                  </a:lnTo>
                  <a:lnTo>
                    <a:pt x="31668" y="26852"/>
                  </a:lnTo>
                  <a:lnTo>
                    <a:pt x="31448" y="26830"/>
                  </a:lnTo>
                  <a:lnTo>
                    <a:pt x="31218" y="26815"/>
                  </a:lnTo>
                  <a:lnTo>
                    <a:pt x="30997" y="26807"/>
                  </a:lnTo>
                  <a:lnTo>
                    <a:pt x="30768" y="26807"/>
                  </a:lnTo>
                  <a:lnTo>
                    <a:pt x="30547" y="26815"/>
                  </a:lnTo>
                  <a:lnTo>
                    <a:pt x="30336" y="26822"/>
                  </a:lnTo>
                  <a:lnTo>
                    <a:pt x="30135" y="26845"/>
                  </a:lnTo>
                  <a:lnTo>
                    <a:pt x="29934" y="26867"/>
                  </a:lnTo>
                  <a:lnTo>
                    <a:pt x="29733" y="26889"/>
                  </a:lnTo>
                  <a:lnTo>
                    <a:pt x="29541" y="26927"/>
                  </a:lnTo>
                  <a:lnTo>
                    <a:pt x="29359" y="26964"/>
                  </a:lnTo>
                  <a:lnTo>
                    <a:pt x="29177" y="27001"/>
                  </a:lnTo>
                  <a:lnTo>
                    <a:pt x="29004" y="27054"/>
                  </a:lnTo>
                  <a:lnTo>
                    <a:pt x="28832" y="27106"/>
                  </a:lnTo>
                  <a:lnTo>
                    <a:pt x="28669" y="27158"/>
                  </a:lnTo>
                  <a:lnTo>
                    <a:pt x="28506" y="27218"/>
                  </a:lnTo>
                  <a:lnTo>
                    <a:pt x="28353" y="27285"/>
                  </a:lnTo>
                  <a:lnTo>
                    <a:pt x="28200" y="27360"/>
                  </a:lnTo>
                  <a:lnTo>
                    <a:pt x="28056" y="27435"/>
                  </a:lnTo>
                  <a:lnTo>
                    <a:pt x="27922" y="27509"/>
                  </a:lnTo>
                  <a:lnTo>
                    <a:pt x="27778" y="27591"/>
                  </a:lnTo>
                  <a:lnTo>
                    <a:pt x="27653" y="27681"/>
                  </a:lnTo>
                  <a:lnTo>
                    <a:pt x="27529" y="27771"/>
                  </a:lnTo>
                  <a:lnTo>
                    <a:pt x="27404" y="27860"/>
                  </a:lnTo>
                  <a:lnTo>
                    <a:pt x="27289" y="27957"/>
                  </a:lnTo>
                  <a:lnTo>
                    <a:pt x="27174" y="28062"/>
                  </a:lnTo>
                  <a:lnTo>
                    <a:pt x="27069" y="28167"/>
                  </a:lnTo>
                  <a:lnTo>
                    <a:pt x="26963" y="28271"/>
                  </a:lnTo>
                  <a:lnTo>
                    <a:pt x="26762" y="28495"/>
                  </a:lnTo>
                  <a:lnTo>
                    <a:pt x="26590" y="28734"/>
                  </a:lnTo>
                  <a:lnTo>
                    <a:pt x="26427" y="28981"/>
                  </a:lnTo>
                  <a:lnTo>
                    <a:pt x="26283" y="29235"/>
                  </a:lnTo>
                  <a:lnTo>
                    <a:pt x="26149" y="29496"/>
                  </a:lnTo>
                  <a:lnTo>
                    <a:pt x="26034" y="29772"/>
                  </a:lnTo>
                  <a:lnTo>
                    <a:pt x="25938" y="30049"/>
                  </a:lnTo>
                  <a:lnTo>
                    <a:pt x="25852" y="30340"/>
                  </a:lnTo>
                  <a:lnTo>
                    <a:pt x="25785" y="30631"/>
                  </a:lnTo>
                  <a:lnTo>
                    <a:pt x="25727" y="30923"/>
                  </a:lnTo>
                  <a:lnTo>
                    <a:pt x="25680" y="31221"/>
                  </a:lnTo>
                  <a:lnTo>
                    <a:pt x="25651" y="31528"/>
                  </a:lnTo>
                  <a:lnTo>
                    <a:pt x="25632" y="31834"/>
                  </a:lnTo>
                  <a:lnTo>
                    <a:pt x="25622" y="32140"/>
                  </a:lnTo>
                  <a:lnTo>
                    <a:pt x="25632" y="32439"/>
                  </a:lnTo>
                  <a:lnTo>
                    <a:pt x="25641" y="32745"/>
                  </a:lnTo>
                  <a:lnTo>
                    <a:pt x="25670" y="33051"/>
                  </a:lnTo>
                  <a:lnTo>
                    <a:pt x="25708" y="33350"/>
                  </a:lnTo>
                  <a:lnTo>
                    <a:pt x="25756" y="33649"/>
                  </a:lnTo>
                  <a:lnTo>
                    <a:pt x="25756" y="33649"/>
                  </a:lnTo>
                  <a:lnTo>
                    <a:pt x="25248" y="33597"/>
                  </a:lnTo>
                  <a:lnTo>
                    <a:pt x="24740" y="33559"/>
                  </a:lnTo>
                  <a:lnTo>
                    <a:pt x="24233" y="33522"/>
                  </a:lnTo>
                  <a:lnTo>
                    <a:pt x="23725" y="33492"/>
                  </a:lnTo>
                  <a:lnTo>
                    <a:pt x="23217" y="33477"/>
                  </a:lnTo>
                  <a:lnTo>
                    <a:pt x="22709" y="33462"/>
                  </a:lnTo>
                  <a:lnTo>
                    <a:pt x="22192" y="33455"/>
                  </a:lnTo>
                  <a:lnTo>
                    <a:pt x="21684" y="33462"/>
                  </a:lnTo>
                  <a:lnTo>
                    <a:pt x="21176" y="33470"/>
                  </a:lnTo>
                  <a:lnTo>
                    <a:pt x="20668" y="33485"/>
                  </a:lnTo>
                  <a:lnTo>
                    <a:pt x="20160" y="33515"/>
                  </a:lnTo>
                  <a:lnTo>
                    <a:pt x="19643" y="33544"/>
                  </a:lnTo>
                  <a:lnTo>
                    <a:pt x="19135" y="33589"/>
                  </a:lnTo>
                  <a:lnTo>
                    <a:pt x="18627" y="33634"/>
                  </a:lnTo>
                  <a:lnTo>
                    <a:pt x="18129" y="33694"/>
                  </a:lnTo>
                  <a:lnTo>
                    <a:pt x="17621" y="33754"/>
                  </a:lnTo>
                  <a:lnTo>
                    <a:pt x="17401" y="33791"/>
                  </a:lnTo>
                  <a:lnTo>
                    <a:pt x="17180" y="33836"/>
                  </a:lnTo>
                  <a:lnTo>
                    <a:pt x="16740" y="33925"/>
                  </a:lnTo>
                  <a:lnTo>
                    <a:pt x="16730" y="33731"/>
                  </a:lnTo>
                  <a:lnTo>
                    <a:pt x="16720" y="33529"/>
                  </a:lnTo>
                  <a:lnTo>
                    <a:pt x="16730" y="33328"/>
                  </a:lnTo>
                  <a:lnTo>
                    <a:pt x="16749" y="33126"/>
                  </a:lnTo>
                  <a:lnTo>
                    <a:pt x="16797" y="32723"/>
                  </a:lnTo>
                  <a:lnTo>
                    <a:pt x="16845" y="32319"/>
                  </a:lnTo>
                  <a:lnTo>
                    <a:pt x="16893" y="31909"/>
                  </a:lnTo>
                  <a:lnTo>
                    <a:pt x="16903" y="31707"/>
                  </a:lnTo>
                  <a:lnTo>
                    <a:pt x="16912" y="31498"/>
                  </a:lnTo>
                  <a:lnTo>
                    <a:pt x="16903" y="31296"/>
                  </a:lnTo>
                  <a:lnTo>
                    <a:pt x="16883" y="31095"/>
                  </a:lnTo>
                  <a:lnTo>
                    <a:pt x="16845" y="30893"/>
                  </a:lnTo>
                  <a:lnTo>
                    <a:pt x="16797" y="30691"/>
                  </a:lnTo>
                  <a:lnTo>
                    <a:pt x="16730" y="30504"/>
                  </a:lnTo>
                  <a:lnTo>
                    <a:pt x="16653" y="30325"/>
                  </a:lnTo>
                  <a:lnTo>
                    <a:pt x="16577" y="30146"/>
                  </a:lnTo>
                  <a:lnTo>
                    <a:pt x="16481" y="29967"/>
                  </a:lnTo>
                  <a:lnTo>
                    <a:pt x="16375" y="29802"/>
                  </a:lnTo>
                  <a:lnTo>
                    <a:pt x="16261" y="29638"/>
                  </a:lnTo>
                  <a:lnTo>
                    <a:pt x="16136" y="29474"/>
                  </a:lnTo>
                  <a:lnTo>
                    <a:pt x="16002" y="29317"/>
                  </a:lnTo>
                  <a:lnTo>
                    <a:pt x="15858" y="29167"/>
                  </a:lnTo>
                  <a:lnTo>
                    <a:pt x="15705" y="29018"/>
                  </a:lnTo>
                  <a:lnTo>
                    <a:pt x="15542" y="28876"/>
                  </a:lnTo>
                  <a:lnTo>
                    <a:pt x="15369" y="28742"/>
                  </a:lnTo>
                  <a:lnTo>
                    <a:pt x="15197" y="28615"/>
                  </a:lnTo>
                  <a:lnTo>
                    <a:pt x="15015" y="28488"/>
                  </a:lnTo>
                  <a:lnTo>
                    <a:pt x="14823" y="28368"/>
                  </a:lnTo>
                  <a:lnTo>
                    <a:pt x="14622" y="28249"/>
                  </a:lnTo>
                  <a:lnTo>
                    <a:pt x="14335" y="28099"/>
                  </a:lnTo>
                  <a:lnTo>
                    <a:pt x="14038" y="27957"/>
                  </a:lnTo>
                  <a:lnTo>
                    <a:pt x="13740" y="27830"/>
                  </a:lnTo>
                  <a:lnTo>
                    <a:pt x="13443" y="27726"/>
                  </a:lnTo>
                  <a:lnTo>
                    <a:pt x="13137" y="27629"/>
                  </a:lnTo>
                  <a:lnTo>
                    <a:pt x="12840" y="27539"/>
                  </a:lnTo>
                  <a:lnTo>
                    <a:pt x="12524" y="27472"/>
                  </a:lnTo>
                  <a:lnTo>
                    <a:pt x="12217" y="27412"/>
                  </a:lnTo>
                  <a:lnTo>
                    <a:pt x="11910" y="27367"/>
                  </a:lnTo>
                  <a:lnTo>
                    <a:pt x="11594" y="27330"/>
                  </a:lnTo>
                  <a:lnTo>
                    <a:pt x="11278" y="27300"/>
                  </a:lnTo>
                  <a:lnTo>
                    <a:pt x="10962" y="27285"/>
                  </a:lnTo>
                  <a:lnTo>
                    <a:pt x="10646" y="27278"/>
                  </a:lnTo>
                  <a:lnTo>
                    <a:pt x="10329" y="27285"/>
                  </a:lnTo>
                  <a:lnTo>
                    <a:pt x="10013" y="27300"/>
                  </a:lnTo>
                  <a:lnTo>
                    <a:pt x="9687" y="27315"/>
                  </a:lnTo>
                  <a:lnTo>
                    <a:pt x="9371" y="27345"/>
                  </a:lnTo>
                  <a:lnTo>
                    <a:pt x="9055" y="27382"/>
                  </a:lnTo>
                  <a:lnTo>
                    <a:pt x="8729" y="27427"/>
                  </a:lnTo>
                  <a:lnTo>
                    <a:pt x="8413" y="27479"/>
                  </a:lnTo>
                  <a:lnTo>
                    <a:pt x="8097" y="27532"/>
                  </a:lnTo>
                  <a:lnTo>
                    <a:pt x="7771" y="27599"/>
                  </a:lnTo>
                  <a:lnTo>
                    <a:pt x="7455" y="27666"/>
                  </a:lnTo>
                  <a:lnTo>
                    <a:pt x="7139" y="27741"/>
                  </a:lnTo>
                  <a:lnTo>
                    <a:pt x="6516" y="27898"/>
                  </a:lnTo>
                  <a:lnTo>
                    <a:pt x="5893" y="28069"/>
                  </a:lnTo>
                  <a:lnTo>
                    <a:pt x="5280" y="28249"/>
                  </a:lnTo>
                  <a:lnTo>
                    <a:pt x="4676" y="28443"/>
                  </a:lnTo>
                  <a:lnTo>
                    <a:pt x="4551" y="28488"/>
                  </a:lnTo>
                  <a:lnTo>
                    <a:pt x="4427" y="28533"/>
                  </a:lnTo>
                  <a:lnTo>
                    <a:pt x="4312" y="28592"/>
                  </a:lnTo>
                  <a:lnTo>
                    <a:pt x="4206" y="28652"/>
                  </a:lnTo>
                  <a:lnTo>
                    <a:pt x="4101" y="28719"/>
                  </a:lnTo>
                  <a:lnTo>
                    <a:pt x="4015" y="28794"/>
                  </a:lnTo>
                  <a:lnTo>
                    <a:pt x="3929" y="28869"/>
                  </a:lnTo>
                  <a:lnTo>
                    <a:pt x="3852" y="28951"/>
                  </a:lnTo>
                  <a:lnTo>
                    <a:pt x="3794" y="29040"/>
                  </a:lnTo>
                  <a:lnTo>
                    <a:pt x="3737" y="29130"/>
                  </a:lnTo>
                  <a:lnTo>
                    <a:pt x="3699" y="29227"/>
                  </a:lnTo>
                  <a:lnTo>
                    <a:pt x="3670" y="29332"/>
                  </a:lnTo>
                  <a:lnTo>
                    <a:pt x="3660" y="29436"/>
                  </a:lnTo>
                  <a:lnTo>
                    <a:pt x="3660" y="29541"/>
                  </a:lnTo>
                  <a:lnTo>
                    <a:pt x="3679" y="29653"/>
                  </a:lnTo>
                  <a:lnTo>
                    <a:pt x="3718" y="29772"/>
                  </a:lnTo>
                  <a:lnTo>
                    <a:pt x="4369" y="31759"/>
                  </a:lnTo>
                  <a:lnTo>
                    <a:pt x="4695" y="32753"/>
                  </a:lnTo>
                  <a:lnTo>
                    <a:pt x="5040" y="33746"/>
                  </a:lnTo>
                  <a:lnTo>
                    <a:pt x="5385" y="34732"/>
                  </a:lnTo>
                  <a:lnTo>
                    <a:pt x="5749" y="35718"/>
                  </a:lnTo>
                  <a:lnTo>
                    <a:pt x="5941" y="36211"/>
                  </a:lnTo>
                  <a:lnTo>
                    <a:pt x="6132" y="36704"/>
                  </a:lnTo>
                  <a:lnTo>
                    <a:pt x="6334" y="37189"/>
                  </a:lnTo>
                  <a:lnTo>
                    <a:pt x="6544" y="37675"/>
                  </a:lnTo>
                  <a:lnTo>
                    <a:pt x="6554" y="37705"/>
                  </a:lnTo>
                  <a:lnTo>
                    <a:pt x="6573" y="37735"/>
                  </a:lnTo>
                  <a:lnTo>
                    <a:pt x="6631" y="37780"/>
                  </a:lnTo>
                  <a:lnTo>
                    <a:pt x="6688" y="37824"/>
                  </a:lnTo>
                  <a:lnTo>
                    <a:pt x="6736" y="37869"/>
                  </a:lnTo>
                  <a:lnTo>
                    <a:pt x="6267" y="38205"/>
                  </a:lnTo>
                  <a:lnTo>
                    <a:pt x="5807" y="38549"/>
                  </a:lnTo>
                  <a:lnTo>
                    <a:pt x="5366" y="38900"/>
                  </a:lnTo>
                  <a:lnTo>
                    <a:pt x="4935" y="39266"/>
                  </a:lnTo>
                  <a:lnTo>
                    <a:pt x="4523" y="39639"/>
                  </a:lnTo>
                  <a:lnTo>
                    <a:pt x="4130" y="40020"/>
                  </a:lnTo>
                  <a:lnTo>
                    <a:pt x="3747" y="40409"/>
                  </a:lnTo>
                  <a:lnTo>
                    <a:pt x="3382" y="40812"/>
                  </a:lnTo>
                  <a:lnTo>
                    <a:pt x="3028" y="41223"/>
                  </a:lnTo>
                  <a:lnTo>
                    <a:pt x="2702" y="41634"/>
                  </a:lnTo>
                  <a:lnTo>
                    <a:pt x="2386" y="42059"/>
                  </a:lnTo>
                  <a:lnTo>
                    <a:pt x="2089" y="42493"/>
                  </a:lnTo>
                  <a:lnTo>
                    <a:pt x="1801" y="42933"/>
                  </a:lnTo>
                  <a:lnTo>
                    <a:pt x="1543" y="43374"/>
                  </a:lnTo>
                  <a:lnTo>
                    <a:pt x="1303" y="43830"/>
                  </a:lnTo>
                  <a:lnTo>
                    <a:pt x="1083" y="44293"/>
                  </a:lnTo>
                  <a:lnTo>
                    <a:pt x="872" y="44756"/>
                  </a:lnTo>
                  <a:lnTo>
                    <a:pt x="690" y="45226"/>
                  </a:lnTo>
                  <a:lnTo>
                    <a:pt x="527" y="45704"/>
                  </a:lnTo>
                  <a:lnTo>
                    <a:pt x="383" y="46190"/>
                  </a:lnTo>
                  <a:lnTo>
                    <a:pt x="268" y="46675"/>
                  </a:lnTo>
                  <a:lnTo>
                    <a:pt x="173" y="47176"/>
                  </a:lnTo>
                  <a:lnTo>
                    <a:pt x="96" y="47676"/>
                  </a:lnTo>
                  <a:lnTo>
                    <a:pt x="67" y="47923"/>
                  </a:lnTo>
                  <a:lnTo>
                    <a:pt x="38" y="48177"/>
                  </a:lnTo>
                  <a:lnTo>
                    <a:pt x="19" y="48431"/>
                  </a:lnTo>
                  <a:lnTo>
                    <a:pt x="10" y="48685"/>
                  </a:lnTo>
                  <a:lnTo>
                    <a:pt x="0" y="48939"/>
                  </a:lnTo>
                  <a:lnTo>
                    <a:pt x="0" y="49200"/>
                  </a:lnTo>
                  <a:lnTo>
                    <a:pt x="10" y="49454"/>
                  </a:lnTo>
                  <a:lnTo>
                    <a:pt x="19" y="49715"/>
                  </a:lnTo>
                  <a:lnTo>
                    <a:pt x="38" y="49977"/>
                  </a:lnTo>
                  <a:lnTo>
                    <a:pt x="58" y="50238"/>
                  </a:lnTo>
                  <a:lnTo>
                    <a:pt x="86" y="50500"/>
                  </a:lnTo>
                  <a:lnTo>
                    <a:pt x="125" y="50761"/>
                  </a:lnTo>
                  <a:lnTo>
                    <a:pt x="163" y="51022"/>
                  </a:lnTo>
                  <a:lnTo>
                    <a:pt x="211" y="51284"/>
                  </a:lnTo>
                  <a:lnTo>
                    <a:pt x="268" y="51553"/>
                  </a:lnTo>
                  <a:lnTo>
                    <a:pt x="326" y="51814"/>
                  </a:lnTo>
                  <a:lnTo>
                    <a:pt x="393" y="52083"/>
                  </a:lnTo>
                  <a:lnTo>
                    <a:pt x="470" y="52352"/>
                  </a:lnTo>
                  <a:lnTo>
                    <a:pt x="546" y="52599"/>
                  </a:lnTo>
                  <a:lnTo>
                    <a:pt x="623" y="52852"/>
                  </a:lnTo>
                  <a:lnTo>
                    <a:pt x="709" y="53091"/>
                  </a:lnTo>
                  <a:lnTo>
                    <a:pt x="805" y="53338"/>
                  </a:lnTo>
                  <a:lnTo>
                    <a:pt x="901" y="53577"/>
                  </a:lnTo>
                  <a:lnTo>
                    <a:pt x="997" y="53809"/>
                  </a:lnTo>
                  <a:lnTo>
                    <a:pt x="1102" y="54040"/>
                  </a:lnTo>
                  <a:lnTo>
                    <a:pt x="1217" y="54272"/>
                  </a:lnTo>
                  <a:lnTo>
                    <a:pt x="1332" y="54496"/>
                  </a:lnTo>
                  <a:lnTo>
                    <a:pt x="1456" y="54720"/>
                  </a:lnTo>
                  <a:lnTo>
                    <a:pt x="1581" y="54936"/>
                  </a:lnTo>
                  <a:lnTo>
                    <a:pt x="1715" y="55160"/>
                  </a:lnTo>
                  <a:lnTo>
                    <a:pt x="1849" y="55370"/>
                  </a:lnTo>
                  <a:lnTo>
                    <a:pt x="1983" y="55579"/>
                  </a:lnTo>
                  <a:lnTo>
                    <a:pt x="2127" y="55788"/>
                  </a:lnTo>
                  <a:lnTo>
                    <a:pt x="2281" y="55997"/>
                  </a:lnTo>
                  <a:lnTo>
                    <a:pt x="2597" y="56393"/>
                  </a:lnTo>
                  <a:lnTo>
                    <a:pt x="2923" y="56781"/>
                  </a:lnTo>
                  <a:lnTo>
                    <a:pt x="3267" y="57162"/>
                  </a:lnTo>
                  <a:lnTo>
                    <a:pt x="3632" y="57528"/>
                  </a:lnTo>
                  <a:lnTo>
                    <a:pt x="4005" y="57887"/>
                  </a:lnTo>
                  <a:lnTo>
                    <a:pt x="4398" y="58230"/>
                  </a:lnTo>
                  <a:lnTo>
                    <a:pt x="4801" y="58559"/>
                  </a:lnTo>
                  <a:lnTo>
                    <a:pt x="5222" y="58880"/>
                  </a:lnTo>
                  <a:lnTo>
                    <a:pt x="5213" y="58903"/>
                  </a:lnTo>
                  <a:lnTo>
                    <a:pt x="5193" y="58925"/>
                  </a:lnTo>
                  <a:lnTo>
                    <a:pt x="5184" y="58947"/>
                  </a:lnTo>
                  <a:lnTo>
                    <a:pt x="5174" y="58970"/>
                  </a:lnTo>
                  <a:lnTo>
                    <a:pt x="5136" y="59298"/>
                  </a:lnTo>
                  <a:lnTo>
                    <a:pt x="5098" y="59627"/>
                  </a:lnTo>
                  <a:lnTo>
                    <a:pt x="5050" y="60277"/>
                  </a:lnTo>
                  <a:lnTo>
                    <a:pt x="4973" y="61584"/>
                  </a:lnTo>
                  <a:lnTo>
                    <a:pt x="4963" y="61898"/>
                  </a:lnTo>
                  <a:lnTo>
                    <a:pt x="4944" y="62211"/>
                  </a:lnTo>
                  <a:lnTo>
                    <a:pt x="4925" y="62518"/>
                  </a:lnTo>
                  <a:lnTo>
                    <a:pt x="4916" y="62831"/>
                  </a:lnTo>
                  <a:lnTo>
                    <a:pt x="4916" y="63145"/>
                  </a:lnTo>
                  <a:lnTo>
                    <a:pt x="4935" y="63302"/>
                  </a:lnTo>
                  <a:lnTo>
                    <a:pt x="4954" y="63451"/>
                  </a:lnTo>
                  <a:lnTo>
                    <a:pt x="4973" y="63608"/>
                  </a:lnTo>
                  <a:lnTo>
                    <a:pt x="5011" y="63765"/>
                  </a:lnTo>
                  <a:lnTo>
                    <a:pt x="5059" y="63914"/>
                  </a:lnTo>
                  <a:lnTo>
                    <a:pt x="5117" y="64064"/>
                  </a:lnTo>
                  <a:lnTo>
                    <a:pt x="5146" y="64146"/>
                  </a:lnTo>
                  <a:lnTo>
                    <a:pt x="5193" y="64213"/>
                  </a:lnTo>
                  <a:lnTo>
                    <a:pt x="5241" y="64280"/>
                  </a:lnTo>
                  <a:lnTo>
                    <a:pt x="5299" y="64348"/>
                  </a:lnTo>
                  <a:lnTo>
                    <a:pt x="5356" y="64407"/>
                  </a:lnTo>
                  <a:lnTo>
                    <a:pt x="5423" y="64460"/>
                  </a:lnTo>
                  <a:lnTo>
                    <a:pt x="5500" y="64512"/>
                  </a:lnTo>
                  <a:lnTo>
                    <a:pt x="5586" y="64557"/>
                  </a:lnTo>
                  <a:lnTo>
                    <a:pt x="5644" y="65431"/>
                  </a:lnTo>
                  <a:lnTo>
                    <a:pt x="5730" y="66297"/>
                  </a:lnTo>
                  <a:lnTo>
                    <a:pt x="5826" y="67171"/>
                  </a:lnTo>
                  <a:lnTo>
                    <a:pt x="5931" y="68045"/>
                  </a:lnTo>
                  <a:lnTo>
                    <a:pt x="6065" y="68919"/>
                  </a:lnTo>
                  <a:lnTo>
                    <a:pt x="6209" y="69793"/>
                  </a:lnTo>
                  <a:lnTo>
                    <a:pt x="6362" y="70667"/>
                  </a:lnTo>
                  <a:lnTo>
                    <a:pt x="6544" y="71541"/>
                  </a:lnTo>
                  <a:lnTo>
                    <a:pt x="6736" y="72422"/>
                  </a:lnTo>
                  <a:lnTo>
                    <a:pt x="6937" y="73296"/>
                  </a:lnTo>
                  <a:lnTo>
                    <a:pt x="7158" y="74170"/>
                  </a:lnTo>
                  <a:lnTo>
                    <a:pt x="7397" y="75051"/>
                  </a:lnTo>
                  <a:lnTo>
                    <a:pt x="7646" y="75925"/>
                  </a:lnTo>
                  <a:lnTo>
                    <a:pt x="7915" y="76799"/>
                  </a:lnTo>
                  <a:lnTo>
                    <a:pt x="8193" y="77673"/>
                  </a:lnTo>
                  <a:lnTo>
                    <a:pt x="8490" y="78539"/>
                  </a:lnTo>
                  <a:lnTo>
                    <a:pt x="8806" y="79413"/>
                  </a:lnTo>
                  <a:lnTo>
                    <a:pt x="9132" y="80280"/>
                  </a:lnTo>
                  <a:lnTo>
                    <a:pt x="9467" y="81139"/>
                  </a:lnTo>
                  <a:lnTo>
                    <a:pt x="9831" y="82005"/>
                  </a:lnTo>
                  <a:lnTo>
                    <a:pt x="10195" y="82864"/>
                  </a:lnTo>
                  <a:lnTo>
                    <a:pt x="10588" y="83715"/>
                  </a:lnTo>
                  <a:lnTo>
                    <a:pt x="10981" y="84574"/>
                  </a:lnTo>
                  <a:lnTo>
                    <a:pt x="11393" y="85418"/>
                  </a:lnTo>
                  <a:lnTo>
                    <a:pt x="11824" y="86262"/>
                  </a:lnTo>
                  <a:lnTo>
                    <a:pt x="12265" y="87106"/>
                  </a:lnTo>
                  <a:lnTo>
                    <a:pt x="12725" y="87943"/>
                  </a:lnTo>
                  <a:lnTo>
                    <a:pt x="13194" y="88780"/>
                  </a:lnTo>
                  <a:lnTo>
                    <a:pt x="13683" y="89601"/>
                  </a:lnTo>
                  <a:lnTo>
                    <a:pt x="14181" y="90423"/>
                  </a:lnTo>
                  <a:lnTo>
                    <a:pt x="14689" y="91244"/>
                  </a:lnTo>
                  <a:lnTo>
                    <a:pt x="15226" y="92051"/>
                  </a:lnTo>
                  <a:lnTo>
                    <a:pt x="15762" y="92858"/>
                  </a:lnTo>
                  <a:lnTo>
                    <a:pt x="16318" y="93657"/>
                  </a:lnTo>
                  <a:lnTo>
                    <a:pt x="16883" y="94449"/>
                  </a:lnTo>
                  <a:lnTo>
                    <a:pt x="17468" y="95233"/>
                  </a:lnTo>
                  <a:lnTo>
                    <a:pt x="18062" y="96017"/>
                  </a:lnTo>
                  <a:lnTo>
                    <a:pt x="18675" y="96787"/>
                  </a:lnTo>
                  <a:lnTo>
                    <a:pt x="19288" y="97548"/>
                  </a:lnTo>
                  <a:lnTo>
                    <a:pt x="19930" y="98310"/>
                  </a:lnTo>
                  <a:lnTo>
                    <a:pt x="20582" y="99057"/>
                  </a:lnTo>
                  <a:lnTo>
                    <a:pt x="21243" y="99797"/>
                  </a:lnTo>
                  <a:lnTo>
                    <a:pt x="21914" y="100529"/>
                  </a:lnTo>
                  <a:lnTo>
                    <a:pt x="22604" y="101253"/>
                  </a:lnTo>
                  <a:lnTo>
                    <a:pt x="23303" y="101963"/>
                  </a:lnTo>
                  <a:lnTo>
                    <a:pt x="24022" y="102672"/>
                  </a:lnTo>
                  <a:lnTo>
                    <a:pt x="24740" y="103367"/>
                  </a:lnTo>
                  <a:lnTo>
                    <a:pt x="25488" y="104054"/>
                  </a:lnTo>
                  <a:lnTo>
                    <a:pt x="26235" y="104726"/>
                  </a:lnTo>
                  <a:lnTo>
                    <a:pt x="27002" y="105391"/>
                  </a:lnTo>
                  <a:lnTo>
                    <a:pt x="27778" y="106049"/>
                  </a:lnTo>
                  <a:lnTo>
                    <a:pt x="28573" y="106691"/>
                  </a:lnTo>
                  <a:lnTo>
                    <a:pt x="29369" y="107326"/>
                  </a:lnTo>
                  <a:lnTo>
                    <a:pt x="30183" y="107946"/>
                  </a:lnTo>
                  <a:lnTo>
                    <a:pt x="31017" y="108558"/>
                  </a:lnTo>
                  <a:lnTo>
                    <a:pt x="31850" y="109156"/>
                  </a:lnTo>
                  <a:lnTo>
                    <a:pt x="32703" y="109746"/>
                  </a:lnTo>
                  <a:lnTo>
                    <a:pt x="33565" y="110313"/>
                  </a:lnTo>
                  <a:lnTo>
                    <a:pt x="34447" y="110881"/>
                  </a:lnTo>
                  <a:lnTo>
                    <a:pt x="35328" y="111426"/>
                  </a:lnTo>
                  <a:lnTo>
                    <a:pt x="36229" y="111964"/>
                  </a:lnTo>
                  <a:lnTo>
                    <a:pt x="37139" y="112487"/>
                  </a:lnTo>
                  <a:lnTo>
                    <a:pt x="38069" y="112995"/>
                  </a:lnTo>
                  <a:lnTo>
                    <a:pt x="38998" y="113488"/>
                  </a:lnTo>
                  <a:lnTo>
                    <a:pt x="38768" y="114078"/>
                  </a:lnTo>
                  <a:lnTo>
                    <a:pt x="38558" y="114668"/>
                  </a:lnTo>
                  <a:lnTo>
                    <a:pt x="38366" y="115258"/>
                  </a:lnTo>
                  <a:lnTo>
                    <a:pt x="38184" y="115848"/>
                  </a:lnTo>
                  <a:lnTo>
                    <a:pt x="38031" y="116438"/>
                  </a:lnTo>
                  <a:lnTo>
                    <a:pt x="37906" y="117028"/>
                  </a:lnTo>
                  <a:lnTo>
                    <a:pt x="37849" y="117320"/>
                  </a:lnTo>
                  <a:lnTo>
                    <a:pt x="37791" y="117611"/>
                  </a:lnTo>
                  <a:lnTo>
                    <a:pt x="37743" y="117910"/>
                  </a:lnTo>
                  <a:lnTo>
                    <a:pt x="37705" y="118201"/>
                  </a:lnTo>
                  <a:lnTo>
                    <a:pt x="37647" y="118784"/>
                  </a:lnTo>
                  <a:lnTo>
                    <a:pt x="37609" y="119351"/>
                  </a:lnTo>
                  <a:lnTo>
                    <a:pt x="37590" y="119911"/>
                  </a:lnTo>
                  <a:lnTo>
                    <a:pt x="37599" y="120464"/>
                  </a:lnTo>
                  <a:lnTo>
                    <a:pt x="37628" y="121009"/>
                  </a:lnTo>
                  <a:lnTo>
                    <a:pt x="37686" y="121540"/>
                  </a:lnTo>
                  <a:lnTo>
                    <a:pt x="37762" y="122063"/>
                  </a:lnTo>
                  <a:lnTo>
                    <a:pt x="37858" y="122578"/>
                  </a:lnTo>
                  <a:lnTo>
                    <a:pt x="37973" y="123078"/>
                  </a:lnTo>
                  <a:lnTo>
                    <a:pt x="38107" y="123571"/>
                  </a:lnTo>
                  <a:lnTo>
                    <a:pt x="38261" y="124057"/>
                  </a:lnTo>
                  <a:lnTo>
                    <a:pt x="38443" y="124527"/>
                  </a:lnTo>
                  <a:lnTo>
                    <a:pt x="38634" y="124998"/>
                  </a:lnTo>
                  <a:lnTo>
                    <a:pt x="38855" y="125454"/>
                  </a:lnTo>
                  <a:lnTo>
                    <a:pt x="39085" y="125894"/>
                  </a:lnTo>
                  <a:lnTo>
                    <a:pt x="39334" y="126335"/>
                  </a:lnTo>
                  <a:lnTo>
                    <a:pt x="39602" y="126761"/>
                  </a:lnTo>
                  <a:lnTo>
                    <a:pt x="39889" y="127179"/>
                  </a:lnTo>
                  <a:lnTo>
                    <a:pt x="40196" y="127590"/>
                  </a:lnTo>
                  <a:lnTo>
                    <a:pt x="40512" y="127986"/>
                  </a:lnTo>
                  <a:lnTo>
                    <a:pt x="40848" y="128374"/>
                  </a:lnTo>
                  <a:lnTo>
                    <a:pt x="41202" y="128755"/>
                  </a:lnTo>
                  <a:lnTo>
                    <a:pt x="41566" y="129129"/>
                  </a:lnTo>
                  <a:lnTo>
                    <a:pt x="41950" y="129487"/>
                  </a:lnTo>
                  <a:lnTo>
                    <a:pt x="42342" y="129838"/>
                  </a:lnTo>
                  <a:lnTo>
                    <a:pt x="42754" y="130182"/>
                  </a:lnTo>
                  <a:lnTo>
                    <a:pt x="43176" y="130518"/>
                  </a:lnTo>
                  <a:lnTo>
                    <a:pt x="43617" y="130839"/>
                  </a:lnTo>
                  <a:lnTo>
                    <a:pt x="44067" y="131153"/>
                  </a:lnTo>
                  <a:lnTo>
                    <a:pt x="44527" y="131459"/>
                  </a:lnTo>
                  <a:lnTo>
                    <a:pt x="45006" y="131750"/>
                  </a:lnTo>
                  <a:lnTo>
                    <a:pt x="45495" y="132042"/>
                  </a:lnTo>
                  <a:lnTo>
                    <a:pt x="45993" y="132318"/>
                  </a:lnTo>
                  <a:lnTo>
                    <a:pt x="46501" y="132587"/>
                  </a:lnTo>
                  <a:lnTo>
                    <a:pt x="47018" y="132848"/>
                  </a:lnTo>
                  <a:lnTo>
                    <a:pt x="47545" y="133095"/>
                  </a:lnTo>
                  <a:lnTo>
                    <a:pt x="48092" y="133334"/>
                  </a:lnTo>
                  <a:lnTo>
                    <a:pt x="48638" y="133565"/>
                  </a:lnTo>
                  <a:lnTo>
                    <a:pt x="49193" y="133789"/>
                  </a:lnTo>
                  <a:lnTo>
                    <a:pt x="49768" y="134006"/>
                  </a:lnTo>
                  <a:lnTo>
                    <a:pt x="50343" y="134208"/>
                  </a:lnTo>
                  <a:lnTo>
                    <a:pt x="50928" y="134402"/>
                  </a:lnTo>
                  <a:lnTo>
                    <a:pt x="51512" y="134589"/>
                  </a:lnTo>
                  <a:lnTo>
                    <a:pt x="52116" y="134768"/>
                  </a:lnTo>
                  <a:lnTo>
                    <a:pt x="52720" y="134932"/>
                  </a:lnTo>
                  <a:lnTo>
                    <a:pt x="53323" y="135096"/>
                  </a:lnTo>
                  <a:lnTo>
                    <a:pt x="53946" y="135246"/>
                  </a:lnTo>
                  <a:lnTo>
                    <a:pt x="54569" y="135388"/>
                  </a:lnTo>
                  <a:lnTo>
                    <a:pt x="55192" y="135515"/>
                  </a:lnTo>
                  <a:lnTo>
                    <a:pt x="55824" y="135642"/>
                  </a:lnTo>
                  <a:lnTo>
                    <a:pt x="56457" y="135754"/>
                  </a:lnTo>
                  <a:lnTo>
                    <a:pt x="57099" y="135858"/>
                  </a:lnTo>
                  <a:lnTo>
                    <a:pt x="57741" y="135955"/>
                  </a:lnTo>
                  <a:lnTo>
                    <a:pt x="58392" y="136045"/>
                  </a:lnTo>
                  <a:lnTo>
                    <a:pt x="59044" y="136120"/>
                  </a:lnTo>
                  <a:lnTo>
                    <a:pt x="59695" y="136194"/>
                  </a:lnTo>
                  <a:lnTo>
                    <a:pt x="60347" y="136254"/>
                  </a:lnTo>
                  <a:lnTo>
                    <a:pt x="60998" y="136306"/>
                  </a:lnTo>
                  <a:lnTo>
                    <a:pt x="61660" y="136351"/>
                  </a:lnTo>
                  <a:lnTo>
                    <a:pt x="62311" y="136381"/>
                  </a:lnTo>
                  <a:lnTo>
                    <a:pt x="62972" y="136411"/>
                  </a:lnTo>
                  <a:lnTo>
                    <a:pt x="63633" y="136426"/>
                  </a:lnTo>
                  <a:lnTo>
                    <a:pt x="64285" y="136433"/>
                  </a:lnTo>
                  <a:lnTo>
                    <a:pt x="64946" y="136433"/>
                  </a:lnTo>
                  <a:lnTo>
                    <a:pt x="64898" y="140034"/>
                  </a:lnTo>
                  <a:lnTo>
                    <a:pt x="64850" y="143634"/>
                  </a:lnTo>
                  <a:lnTo>
                    <a:pt x="64793" y="147227"/>
                  </a:lnTo>
                  <a:lnTo>
                    <a:pt x="64726" y="150827"/>
                  </a:lnTo>
                  <a:lnTo>
                    <a:pt x="64726" y="150916"/>
                  </a:lnTo>
                  <a:lnTo>
                    <a:pt x="64735" y="150999"/>
                  </a:lnTo>
                  <a:lnTo>
                    <a:pt x="64764" y="151163"/>
                  </a:lnTo>
                  <a:lnTo>
                    <a:pt x="64822" y="151327"/>
                  </a:lnTo>
                  <a:lnTo>
                    <a:pt x="64898" y="151484"/>
                  </a:lnTo>
                  <a:lnTo>
                    <a:pt x="64994" y="151633"/>
                  </a:lnTo>
                  <a:lnTo>
                    <a:pt x="65109" y="151775"/>
                  </a:lnTo>
                  <a:lnTo>
                    <a:pt x="65234" y="151902"/>
                  </a:lnTo>
                  <a:lnTo>
                    <a:pt x="65377" y="152029"/>
                  </a:lnTo>
                  <a:lnTo>
                    <a:pt x="65540" y="152141"/>
                  </a:lnTo>
                  <a:lnTo>
                    <a:pt x="65703" y="152238"/>
                  </a:lnTo>
                  <a:lnTo>
                    <a:pt x="65885" y="152321"/>
                  </a:lnTo>
                  <a:lnTo>
                    <a:pt x="66077" y="152395"/>
                  </a:lnTo>
                  <a:lnTo>
                    <a:pt x="66278" y="152448"/>
                  </a:lnTo>
                  <a:lnTo>
                    <a:pt x="66489" y="152492"/>
                  </a:lnTo>
                  <a:lnTo>
                    <a:pt x="66594" y="152507"/>
                  </a:lnTo>
                  <a:lnTo>
                    <a:pt x="66700" y="152515"/>
                  </a:lnTo>
                  <a:lnTo>
                    <a:pt x="66815" y="152522"/>
                  </a:lnTo>
                  <a:lnTo>
                    <a:pt x="66920" y="152522"/>
                  </a:lnTo>
                  <a:lnTo>
                    <a:pt x="72458" y="152500"/>
                  </a:lnTo>
                  <a:lnTo>
                    <a:pt x="77997" y="152477"/>
                  </a:lnTo>
                  <a:lnTo>
                    <a:pt x="83535" y="152455"/>
                  </a:lnTo>
                  <a:lnTo>
                    <a:pt x="89073" y="152433"/>
                  </a:lnTo>
                  <a:lnTo>
                    <a:pt x="89294" y="153904"/>
                  </a:lnTo>
                  <a:lnTo>
                    <a:pt x="89533" y="155375"/>
                  </a:lnTo>
                  <a:lnTo>
                    <a:pt x="89792" y="156854"/>
                  </a:lnTo>
                  <a:lnTo>
                    <a:pt x="90070" y="158333"/>
                  </a:lnTo>
                  <a:lnTo>
                    <a:pt x="90376" y="159820"/>
                  </a:lnTo>
                  <a:lnTo>
                    <a:pt x="90693" y="161306"/>
                  </a:lnTo>
                  <a:lnTo>
                    <a:pt x="90865" y="162053"/>
                  </a:lnTo>
                  <a:lnTo>
                    <a:pt x="91038" y="162792"/>
                  </a:lnTo>
                  <a:lnTo>
                    <a:pt x="91220" y="163539"/>
                  </a:lnTo>
                  <a:lnTo>
                    <a:pt x="91411" y="164279"/>
                  </a:lnTo>
                  <a:lnTo>
                    <a:pt x="91066" y="164264"/>
                  </a:lnTo>
                  <a:lnTo>
                    <a:pt x="90731" y="164264"/>
                  </a:lnTo>
                  <a:lnTo>
                    <a:pt x="90415" y="164286"/>
                  </a:lnTo>
                  <a:lnTo>
                    <a:pt x="90089" y="164316"/>
                  </a:lnTo>
                  <a:lnTo>
                    <a:pt x="89782" y="164361"/>
                  </a:lnTo>
                  <a:lnTo>
                    <a:pt x="89476" y="164421"/>
                  </a:lnTo>
                  <a:lnTo>
                    <a:pt x="89179" y="164488"/>
                  </a:lnTo>
                  <a:lnTo>
                    <a:pt x="88891" y="164578"/>
                  </a:lnTo>
                  <a:lnTo>
                    <a:pt x="88613" y="164675"/>
                  </a:lnTo>
                  <a:lnTo>
                    <a:pt x="88336" y="164787"/>
                  </a:lnTo>
                  <a:lnTo>
                    <a:pt x="88067" y="164914"/>
                  </a:lnTo>
                  <a:lnTo>
                    <a:pt x="87809" y="165048"/>
                  </a:lnTo>
                  <a:lnTo>
                    <a:pt x="87550" y="165198"/>
                  </a:lnTo>
                  <a:lnTo>
                    <a:pt x="87301" y="165354"/>
                  </a:lnTo>
                  <a:lnTo>
                    <a:pt x="87061" y="165526"/>
                  </a:lnTo>
                  <a:lnTo>
                    <a:pt x="86822" y="165705"/>
                  </a:lnTo>
                  <a:lnTo>
                    <a:pt x="86601" y="165892"/>
                  </a:lnTo>
                  <a:lnTo>
                    <a:pt x="86381" y="166094"/>
                  </a:lnTo>
                  <a:lnTo>
                    <a:pt x="86160" y="166303"/>
                  </a:lnTo>
                  <a:lnTo>
                    <a:pt x="85950" y="166520"/>
                  </a:lnTo>
                  <a:lnTo>
                    <a:pt x="85748" y="166744"/>
                  </a:lnTo>
                  <a:lnTo>
                    <a:pt x="85557" y="166975"/>
                  </a:lnTo>
                  <a:lnTo>
                    <a:pt x="85375" y="167214"/>
                  </a:lnTo>
                  <a:lnTo>
                    <a:pt x="85193" y="167461"/>
                  </a:lnTo>
                  <a:lnTo>
                    <a:pt x="85011" y="167715"/>
                  </a:lnTo>
                  <a:lnTo>
                    <a:pt x="84848" y="167976"/>
                  </a:lnTo>
                  <a:lnTo>
                    <a:pt x="84685" y="168245"/>
                  </a:lnTo>
                  <a:lnTo>
                    <a:pt x="84522" y="168514"/>
                  </a:lnTo>
                  <a:lnTo>
                    <a:pt x="84378" y="168790"/>
                  </a:lnTo>
                  <a:lnTo>
                    <a:pt x="84234" y="169074"/>
                  </a:lnTo>
                  <a:lnTo>
                    <a:pt x="84100" y="169358"/>
                  </a:lnTo>
                  <a:lnTo>
                    <a:pt x="83966" y="169649"/>
                  </a:lnTo>
                  <a:lnTo>
                    <a:pt x="83842" y="169941"/>
                  </a:lnTo>
                  <a:lnTo>
                    <a:pt x="83727" y="170239"/>
                  </a:lnTo>
                  <a:lnTo>
                    <a:pt x="83612" y="170538"/>
                  </a:lnTo>
                  <a:lnTo>
                    <a:pt x="83506" y="170837"/>
                  </a:lnTo>
                  <a:lnTo>
                    <a:pt x="83410" y="171143"/>
                  </a:lnTo>
                  <a:lnTo>
                    <a:pt x="83315" y="171449"/>
                  </a:lnTo>
                  <a:lnTo>
                    <a:pt x="83228" y="171756"/>
                  </a:lnTo>
                  <a:lnTo>
                    <a:pt x="83142" y="172062"/>
                  </a:lnTo>
                  <a:lnTo>
                    <a:pt x="83065" y="172368"/>
                  </a:lnTo>
                  <a:lnTo>
                    <a:pt x="82998" y="172682"/>
                  </a:lnTo>
                  <a:lnTo>
                    <a:pt x="82874" y="173294"/>
                  </a:lnTo>
                  <a:lnTo>
                    <a:pt x="82778" y="173907"/>
                  </a:lnTo>
                  <a:lnTo>
                    <a:pt x="82701" y="174504"/>
                  </a:lnTo>
                  <a:lnTo>
                    <a:pt x="82653" y="175094"/>
                  </a:lnTo>
                  <a:lnTo>
                    <a:pt x="82625" y="175677"/>
                  </a:lnTo>
                  <a:lnTo>
                    <a:pt x="82615" y="176237"/>
                  </a:lnTo>
                  <a:lnTo>
                    <a:pt x="82634" y="176775"/>
                  </a:lnTo>
                  <a:lnTo>
                    <a:pt x="82653" y="177036"/>
                  </a:lnTo>
                  <a:lnTo>
                    <a:pt x="82673" y="177298"/>
                  </a:lnTo>
                  <a:lnTo>
                    <a:pt x="82701" y="177544"/>
                  </a:lnTo>
                  <a:lnTo>
                    <a:pt x="82730" y="177783"/>
                  </a:lnTo>
                  <a:lnTo>
                    <a:pt x="82768" y="178022"/>
                  </a:lnTo>
                  <a:lnTo>
                    <a:pt x="82816" y="178246"/>
                  </a:lnTo>
                  <a:lnTo>
                    <a:pt x="82864" y="178470"/>
                  </a:lnTo>
                  <a:lnTo>
                    <a:pt x="82912" y="178680"/>
                  </a:lnTo>
                  <a:lnTo>
                    <a:pt x="83008" y="179001"/>
                  </a:lnTo>
                  <a:lnTo>
                    <a:pt x="83113" y="179322"/>
                  </a:lnTo>
                  <a:lnTo>
                    <a:pt x="83228" y="179643"/>
                  </a:lnTo>
                  <a:lnTo>
                    <a:pt x="83353" y="179957"/>
                  </a:lnTo>
                  <a:lnTo>
                    <a:pt x="83487" y="180263"/>
                  </a:lnTo>
                  <a:lnTo>
                    <a:pt x="83640" y="180569"/>
                  </a:lnTo>
                  <a:lnTo>
                    <a:pt x="83794" y="180876"/>
                  </a:lnTo>
                  <a:lnTo>
                    <a:pt x="83957" y="181174"/>
                  </a:lnTo>
                  <a:lnTo>
                    <a:pt x="84129" y="181466"/>
                  </a:lnTo>
                  <a:lnTo>
                    <a:pt x="84302" y="181757"/>
                  </a:lnTo>
                  <a:lnTo>
                    <a:pt x="84493" y="182041"/>
                  </a:lnTo>
                  <a:lnTo>
                    <a:pt x="84694" y="182325"/>
                  </a:lnTo>
                  <a:lnTo>
                    <a:pt x="84896" y="182601"/>
                  </a:lnTo>
                  <a:lnTo>
                    <a:pt x="85116" y="182870"/>
                  </a:lnTo>
                  <a:lnTo>
                    <a:pt x="85336" y="183139"/>
                  </a:lnTo>
                  <a:lnTo>
                    <a:pt x="85566" y="183400"/>
                  </a:lnTo>
                  <a:lnTo>
                    <a:pt x="85806" y="183654"/>
                  </a:lnTo>
                  <a:lnTo>
                    <a:pt x="86045" y="183908"/>
                  </a:lnTo>
                  <a:lnTo>
                    <a:pt x="86304" y="184155"/>
                  </a:lnTo>
                  <a:lnTo>
                    <a:pt x="86563" y="184394"/>
                  </a:lnTo>
                  <a:lnTo>
                    <a:pt x="86831" y="184625"/>
                  </a:lnTo>
                  <a:lnTo>
                    <a:pt x="87099" y="184857"/>
                  </a:lnTo>
                  <a:lnTo>
                    <a:pt x="87387" y="185081"/>
                  </a:lnTo>
                  <a:lnTo>
                    <a:pt x="87674" y="185297"/>
                  </a:lnTo>
                  <a:lnTo>
                    <a:pt x="87962" y="185506"/>
                  </a:lnTo>
                  <a:lnTo>
                    <a:pt x="88259" y="185716"/>
                  </a:lnTo>
                  <a:lnTo>
                    <a:pt x="88565" y="185910"/>
                  </a:lnTo>
                  <a:lnTo>
                    <a:pt x="88882" y="186104"/>
                  </a:lnTo>
                  <a:lnTo>
                    <a:pt x="89198" y="186291"/>
                  </a:lnTo>
                  <a:lnTo>
                    <a:pt x="89514" y="186470"/>
                  </a:lnTo>
                  <a:lnTo>
                    <a:pt x="89840" y="186642"/>
                  </a:lnTo>
                  <a:lnTo>
                    <a:pt x="90175" y="186806"/>
                  </a:lnTo>
                  <a:lnTo>
                    <a:pt x="90511" y="186963"/>
                  </a:lnTo>
                  <a:lnTo>
                    <a:pt x="90856" y="187112"/>
                  </a:lnTo>
                  <a:lnTo>
                    <a:pt x="91200" y="187254"/>
                  </a:lnTo>
                  <a:lnTo>
                    <a:pt x="91555" y="187389"/>
                  </a:lnTo>
                  <a:lnTo>
                    <a:pt x="91910" y="187523"/>
                  </a:lnTo>
                  <a:lnTo>
                    <a:pt x="92274" y="187643"/>
                  </a:lnTo>
                  <a:lnTo>
                    <a:pt x="92628" y="187755"/>
                  </a:lnTo>
                  <a:lnTo>
                    <a:pt x="93002" y="187859"/>
                  </a:lnTo>
                  <a:lnTo>
                    <a:pt x="93376" y="187956"/>
                  </a:lnTo>
                  <a:lnTo>
                    <a:pt x="93749" y="188046"/>
                  </a:lnTo>
                  <a:lnTo>
                    <a:pt x="94123" y="188128"/>
                  </a:lnTo>
                  <a:lnTo>
                    <a:pt x="94506" y="188203"/>
                  </a:lnTo>
                  <a:lnTo>
                    <a:pt x="94890" y="188263"/>
                  </a:lnTo>
                  <a:lnTo>
                    <a:pt x="95273" y="188322"/>
                  </a:lnTo>
                  <a:lnTo>
                    <a:pt x="95666" y="188367"/>
                  </a:lnTo>
                  <a:lnTo>
                    <a:pt x="96059" y="188405"/>
                  </a:lnTo>
                  <a:lnTo>
                    <a:pt x="96451" y="188434"/>
                  </a:lnTo>
                  <a:lnTo>
                    <a:pt x="96844" y="188457"/>
                  </a:lnTo>
                  <a:lnTo>
                    <a:pt x="97237" y="188464"/>
                  </a:lnTo>
                  <a:lnTo>
                    <a:pt x="97640" y="188464"/>
                  </a:lnTo>
                  <a:lnTo>
                    <a:pt x="98042" y="188457"/>
                  </a:lnTo>
                  <a:lnTo>
                    <a:pt x="98444" y="188442"/>
                  </a:lnTo>
                  <a:lnTo>
                    <a:pt x="98847" y="188412"/>
                  </a:lnTo>
                  <a:lnTo>
                    <a:pt x="99249" y="188375"/>
                  </a:lnTo>
                  <a:lnTo>
                    <a:pt x="99661" y="188330"/>
                  </a:lnTo>
                  <a:lnTo>
                    <a:pt x="100064" y="188270"/>
                  </a:lnTo>
                  <a:lnTo>
                    <a:pt x="100476" y="188210"/>
                  </a:lnTo>
                  <a:lnTo>
                    <a:pt x="100878" y="188128"/>
                  </a:lnTo>
                  <a:lnTo>
                    <a:pt x="101290" y="188046"/>
                  </a:lnTo>
                  <a:lnTo>
                    <a:pt x="101693" y="187941"/>
                  </a:lnTo>
                  <a:lnTo>
                    <a:pt x="102105" y="187837"/>
                  </a:lnTo>
                  <a:lnTo>
                    <a:pt x="102507" y="187717"/>
                  </a:lnTo>
                  <a:lnTo>
                    <a:pt x="103015" y="188337"/>
                  </a:lnTo>
                  <a:lnTo>
                    <a:pt x="103532" y="188957"/>
                  </a:lnTo>
                  <a:lnTo>
                    <a:pt x="104059" y="189570"/>
                  </a:lnTo>
                  <a:lnTo>
                    <a:pt x="104606" y="190175"/>
                  </a:lnTo>
                  <a:lnTo>
                    <a:pt x="105161" y="190772"/>
                  </a:lnTo>
                  <a:lnTo>
                    <a:pt x="105727" y="191362"/>
                  </a:lnTo>
                  <a:lnTo>
                    <a:pt x="106302" y="191952"/>
                  </a:lnTo>
                  <a:lnTo>
                    <a:pt x="106896" y="192528"/>
                  </a:lnTo>
                  <a:lnTo>
                    <a:pt x="107509" y="193095"/>
                  </a:lnTo>
                  <a:lnTo>
                    <a:pt x="108132" y="193663"/>
                  </a:lnTo>
                  <a:lnTo>
                    <a:pt x="108764" y="194216"/>
                  </a:lnTo>
                  <a:lnTo>
                    <a:pt x="109416" y="194768"/>
                  </a:lnTo>
                  <a:lnTo>
                    <a:pt x="110077" y="195306"/>
                  </a:lnTo>
                  <a:lnTo>
                    <a:pt x="110757" y="195844"/>
                  </a:lnTo>
                  <a:lnTo>
                    <a:pt x="111447" y="196367"/>
                  </a:lnTo>
                  <a:lnTo>
                    <a:pt x="112156" y="196890"/>
                  </a:lnTo>
                  <a:lnTo>
                    <a:pt x="112865" y="197390"/>
                  </a:lnTo>
                  <a:lnTo>
                    <a:pt x="113584" y="197876"/>
                  </a:lnTo>
                  <a:lnTo>
                    <a:pt x="114322" y="198346"/>
                  </a:lnTo>
                  <a:lnTo>
                    <a:pt x="115059" y="198809"/>
                  </a:lnTo>
                  <a:lnTo>
                    <a:pt x="115816" y="199257"/>
                  </a:lnTo>
                  <a:lnTo>
                    <a:pt x="116583" y="199691"/>
                  </a:lnTo>
                  <a:lnTo>
                    <a:pt x="117349" y="200116"/>
                  </a:lnTo>
                  <a:lnTo>
                    <a:pt x="118135" y="200527"/>
                  </a:lnTo>
                  <a:lnTo>
                    <a:pt x="118921" y="200923"/>
                  </a:lnTo>
                  <a:lnTo>
                    <a:pt x="119716" y="201311"/>
                  </a:lnTo>
                  <a:lnTo>
                    <a:pt x="120531" y="201685"/>
                  </a:lnTo>
                  <a:lnTo>
                    <a:pt x="121345" y="202051"/>
                  </a:lnTo>
                  <a:lnTo>
                    <a:pt x="122169" y="202402"/>
                  </a:lnTo>
                  <a:lnTo>
                    <a:pt x="123003" y="202738"/>
                  </a:lnTo>
                  <a:lnTo>
                    <a:pt x="123836" y="203067"/>
                  </a:lnTo>
                  <a:lnTo>
                    <a:pt x="124680" y="203388"/>
                  </a:lnTo>
                  <a:lnTo>
                    <a:pt x="125542" y="203694"/>
                  </a:lnTo>
                  <a:lnTo>
                    <a:pt x="126395" y="203993"/>
                  </a:lnTo>
                  <a:lnTo>
                    <a:pt x="127267" y="204277"/>
                  </a:lnTo>
                  <a:lnTo>
                    <a:pt x="128139" y="204553"/>
                  </a:lnTo>
                  <a:lnTo>
                    <a:pt x="129020" y="204814"/>
                  </a:lnTo>
                  <a:lnTo>
                    <a:pt x="129902" y="205076"/>
                  </a:lnTo>
                  <a:lnTo>
                    <a:pt x="130793" y="205322"/>
                  </a:lnTo>
                  <a:lnTo>
                    <a:pt x="131694" y="205561"/>
                  </a:lnTo>
                  <a:lnTo>
                    <a:pt x="132594" y="205786"/>
                  </a:lnTo>
                  <a:lnTo>
                    <a:pt x="133505" y="206002"/>
                  </a:lnTo>
                  <a:lnTo>
                    <a:pt x="134415" y="206219"/>
                  </a:lnTo>
                  <a:lnTo>
                    <a:pt x="135325" y="206420"/>
                  </a:lnTo>
                  <a:lnTo>
                    <a:pt x="136245" y="206615"/>
                  </a:lnTo>
                  <a:lnTo>
                    <a:pt x="137174" y="206794"/>
                  </a:lnTo>
                  <a:lnTo>
                    <a:pt x="138104" y="206973"/>
                  </a:lnTo>
                  <a:lnTo>
                    <a:pt x="139033" y="207145"/>
                  </a:lnTo>
                  <a:lnTo>
                    <a:pt x="139963" y="207302"/>
                  </a:lnTo>
                  <a:lnTo>
                    <a:pt x="140902" y="207459"/>
                  </a:lnTo>
                  <a:lnTo>
                    <a:pt x="141850" y="207601"/>
                  </a:lnTo>
                  <a:lnTo>
                    <a:pt x="142789" y="207742"/>
                  </a:lnTo>
                  <a:lnTo>
                    <a:pt x="143738" y="207877"/>
                  </a:lnTo>
                  <a:lnTo>
                    <a:pt x="144687" y="208004"/>
                  </a:lnTo>
                  <a:lnTo>
                    <a:pt x="145635" y="208123"/>
                  </a:lnTo>
                  <a:lnTo>
                    <a:pt x="146584" y="208235"/>
                  </a:lnTo>
                  <a:lnTo>
                    <a:pt x="147532" y="208340"/>
                  </a:lnTo>
                  <a:lnTo>
                    <a:pt x="148491" y="208445"/>
                  </a:lnTo>
                  <a:lnTo>
                    <a:pt x="149449" y="208534"/>
                  </a:lnTo>
                  <a:lnTo>
                    <a:pt x="150397" y="208624"/>
                  </a:lnTo>
                  <a:lnTo>
                    <a:pt x="151356" y="208706"/>
                  </a:lnTo>
                  <a:lnTo>
                    <a:pt x="152314" y="208788"/>
                  </a:lnTo>
                  <a:lnTo>
                    <a:pt x="153272" y="208863"/>
                  </a:lnTo>
                  <a:lnTo>
                    <a:pt x="154221" y="208930"/>
                  </a:lnTo>
                  <a:lnTo>
                    <a:pt x="156137" y="209057"/>
                  </a:lnTo>
                  <a:lnTo>
                    <a:pt x="158044" y="209162"/>
                  </a:lnTo>
                  <a:lnTo>
                    <a:pt x="159941" y="209251"/>
                  </a:lnTo>
                  <a:lnTo>
                    <a:pt x="161838" y="209326"/>
                  </a:lnTo>
                  <a:lnTo>
                    <a:pt x="163716" y="209393"/>
                  </a:lnTo>
                  <a:lnTo>
                    <a:pt x="165585" y="209445"/>
                  </a:lnTo>
                  <a:lnTo>
                    <a:pt x="167444" y="209490"/>
                  </a:lnTo>
                  <a:lnTo>
                    <a:pt x="169293" y="209528"/>
                  </a:lnTo>
                  <a:lnTo>
                    <a:pt x="170155" y="209535"/>
                  </a:lnTo>
                  <a:lnTo>
                    <a:pt x="171027" y="209543"/>
                  </a:lnTo>
                  <a:lnTo>
                    <a:pt x="171899" y="209550"/>
                  </a:lnTo>
                  <a:lnTo>
                    <a:pt x="172771" y="209543"/>
                  </a:lnTo>
                  <a:lnTo>
                    <a:pt x="173653" y="209535"/>
                  </a:lnTo>
                  <a:lnTo>
                    <a:pt x="174534" y="209528"/>
                  </a:lnTo>
                  <a:lnTo>
                    <a:pt x="175416" y="209505"/>
                  </a:lnTo>
                  <a:lnTo>
                    <a:pt x="176297" y="209483"/>
                  </a:lnTo>
                  <a:lnTo>
                    <a:pt x="177179" y="209453"/>
                  </a:lnTo>
                  <a:lnTo>
                    <a:pt x="178060" y="209416"/>
                  </a:lnTo>
                  <a:lnTo>
                    <a:pt x="178942" y="209371"/>
                  </a:lnTo>
                  <a:lnTo>
                    <a:pt x="179833" y="209326"/>
                  </a:lnTo>
                  <a:lnTo>
                    <a:pt x="180715" y="209266"/>
                  </a:lnTo>
                  <a:lnTo>
                    <a:pt x="181606" y="209206"/>
                  </a:lnTo>
                  <a:lnTo>
                    <a:pt x="182487" y="209139"/>
                  </a:lnTo>
                  <a:lnTo>
                    <a:pt x="183369" y="209065"/>
                  </a:lnTo>
                  <a:lnTo>
                    <a:pt x="184260" y="208982"/>
                  </a:lnTo>
                  <a:lnTo>
                    <a:pt x="185141" y="208893"/>
                  </a:lnTo>
                  <a:lnTo>
                    <a:pt x="186023" y="208796"/>
                  </a:lnTo>
                  <a:lnTo>
                    <a:pt x="186904" y="208691"/>
                  </a:lnTo>
                  <a:lnTo>
                    <a:pt x="187776" y="208579"/>
                  </a:lnTo>
                  <a:lnTo>
                    <a:pt x="188658" y="208459"/>
                  </a:lnTo>
                  <a:lnTo>
                    <a:pt x="189530" y="208333"/>
                  </a:lnTo>
                  <a:lnTo>
                    <a:pt x="190402" y="208198"/>
                  </a:lnTo>
                  <a:lnTo>
                    <a:pt x="191264" y="208056"/>
                  </a:lnTo>
                  <a:lnTo>
                    <a:pt x="192136" y="207907"/>
                  </a:lnTo>
                  <a:lnTo>
                    <a:pt x="192999" y="207750"/>
                  </a:lnTo>
                  <a:lnTo>
                    <a:pt x="193851" y="207578"/>
                  </a:lnTo>
                  <a:lnTo>
                    <a:pt x="194704" y="207406"/>
                  </a:lnTo>
                  <a:lnTo>
                    <a:pt x="195557" y="207220"/>
                  </a:lnTo>
                  <a:lnTo>
                    <a:pt x="196400" y="207025"/>
                  </a:lnTo>
                  <a:lnTo>
                    <a:pt x="197243" y="206824"/>
                  </a:lnTo>
                  <a:lnTo>
                    <a:pt x="198077" y="206615"/>
                  </a:lnTo>
                  <a:lnTo>
                    <a:pt x="198911" y="206391"/>
                  </a:lnTo>
                  <a:lnTo>
                    <a:pt x="199744" y="206159"/>
                  </a:lnTo>
                  <a:lnTo>
                    <a:pt x="200559" y="205920"/>
                  </a:lnTo>
                  <a:lnTo>
                    <a:pt x="201373" y="205673"/>
                  </a:lnTo>
                  <a:lnTo>
                    <a:pt x="202188" y="205412"/>
                  </a:lnTo>
                  <a:lnTo>
                    <a:pt x="202992" y="205143"/>
                  </a:lnTo>
                  <a:lnTo>
                    <a:pt x="203788" y="204867"/>
                  </a:lnTo>
                  <a:lnTo>
                    <a:pt x="204573" y="204575"/>
                  </a:lnTo>
                  <a:lnTo>
                    <a:pt x="205359" y="204277"/>
                  </a:lnTo>
                  <a:lnTo>
                    <a:pt x="206135" y="203963"/>
                  </a:lnTo>
                  <a:lnTo>
                    <a:pt x="206902" y="203642"/>
                  </a:lnTo>
                  <a:lnTo>
                    <a:pt x="207659" y="203313"/>
                  </a:lnTo>
                  <a:lnTo>
                    <a:pt x="208416" y="202970"/>
                  </a:lnTo>
                  <a:lnTo>
                    <a:pt x="209154" y="202611"/>
                  </a:lnTo>
                  <a:lnTo>
                    <a:pt x="209891" y="202253"/>
                  </a:lnTo>
                  <a:lnTo>
                    <a:pt x="210620" y="201872"/>
                  </a:lnTo>
                  <a:lnTo>
                    <a:pt x="211338" y="201483"/>
                  </a:lnTo>
                  <a:lnTo>
                    <a:pt x="212047" y="201087"/>
                  </a:lnTo>
                  <a:lnTo>
                    <a:pt x="212737" y="200677"/>
                  </a:lnTo>
                  <a:lnTo>
                    <a:pt x="213427" y="200251"/>
                  </a:lnTo>
                  <a:lnTo>
                    <a:pt x="214107" y="199818"/>
                  </a:lnTo>
                  <a:lnTo>
                    <a:pt x="214778" y="199377"/>
                  </a:lnTo>
                  <a:lnTo>
                    <a:pt x="215439" y="198914"/>
                  </a:lnTo>
                  <a:lnTo>
                    <a:pt x="216081" y="198443"/>
                  </a:lnTo>
                  <a:lnTo>
                    <a:pt x="216723" y="197958"/>
                  </a:lnTo>
                  <a:lnTo>
                    <a:pt x="217346" y="197465"/>
                  </a:lnTo>
                  <a:lnTo>
                    <a:pt x="217959" y="196957"/>
                  </a:lnTo>
                  <a:lnTo>
                    <a:pt x="218563" y="196434"/>
                  </a:lnTo>
                  <a:lnTo>
                    <a:pt x="219148" y="195896"/>
                  </a:lnTo>
                  <a:lnTo>
                    <a:pt x="219732" y="195351"/>
                  </a:lnTo>
                  <a:lnTo>
                    <a:pt x="220297" y="194783"/>
                  </a:lnTo>
                  <a:lnTo>
                    <a:pt x="220652" y="194410"/>
                  </a:lnTo>
                  <a:lnTo>
                    <a:pt x="221006" y="194036"/>
                  </a:lnTo>
                  <a:lnTo>
                    <a:pt x="221351" y="193648"/>
                  </a:lnTo>
                  <a:lnTo>
                    <a:pt x="221696" y="193267"/>
                  </a:lnTo>
                  <a:lnTo>
                    <a:pt x="222022" y="192879"/>
                  </a:lnTo>
                  <a:lnTo>
                    <a:pt x="222348" y="192483"/>
                  </a:lnTo>
                  <a:lnTo>
                    <a:pt x="222664" y="192087"/>
                  </a:lnTo>
                  <a:lnTo>
                    <a:pt x="222971" y="191691"/>
                  </a:lnTo>
                  <a:lnTo>
                    <a:pt x="223277" y="191288"/>
                  </a:lnTo>
                  <a:lnTo>
                    <a:pt x="223565" y="190884"/>
                  </a:lnTo>
                  <a:lnTo>
                    <a:pt x="223862" y="190481"/>
                  </a:lnTo>
                  <a:lnTo>
                    <a:pt x="224140" y="190070"/>
                  </a:lnTo>
                  <a:lnTo>
                    <a:pt x="224418" y="189659"/>
                  </a:lnTo>
                  <a:lnTo>
                    <a:pt x="224686" y="189241"/>
                  </a:lnTo>
                  <a:lnTo>
                    <a:pt x="224954" y="188823"/>
                  </a:lnTo>
                  <a:lnTo>
                    <a:pt x="225213" y="188405"/>
                  </a:lnTo>
                  <a:lnTo>
                    <a:pt x="225414" y="188494"/>
                  </a:lnTo>
                  <a:lnTo>
                    <a:pt x="225625" y="188569"/>
                  </a:lnTo>
                  <a:lnTo>
                    <a:pt x="225836" y="188644"/>
                  </a:lnTo>
                  <a:lnTo>
                    <a:pt x="226066" y="188703"/>
                  </a:lnTo>
                  <a:lnTo>
                    <a:pt x="226286" y="188748"/>
                  </a:lnTo>
                  <a:lnTo>
                    <a:pt x="226516" y="188793"/>
                  </a:lnTo>
                  <a:lnTo>
                    <a:pt x="226756" y="188830"/>
                  </a:lnTo>
                  <a:lnTo>
                    <a:pt x="226995" y="188853"/>
                  </a:lnTo>
                  <a:lnTo>
                    <a:pt x="227244" y="188875"/>
                  </a:lnTo>
                  <a:lnTo>
                    <a:pt x="227493" y="188883"/>
                  </a:lnTo>
                  <a:lnTo>
                    <a:pt x="227742" y="188890"/>
                  </a:lnTo>
                  <a:lnTo>
                    <a:pt x="228001" y="188883"/>
                  </a:lnTo>
                  <a:lnTo>
                    <a:pt x="228250" y="188875"/>
                  </a:lnTo>
                  <a:lnTo>
                    <a:pt x="228509" y="188860"/>
                  </a:lnTo>
                  <a:lnTo>
                    <a:pt x="228777" y="188838"/>
                  </a:lnTo>
                  <a:lnTo>
                    <a:pt x="229036" y="188815"/>
                  </a:lnTo>
                  <a:lnTo>
                    <a:pt x="229295" y="188785"/>
                  </a:lnTo>
                  <a:lnTo>
                    <a:pt x="229553" y="188748"/>
                  </a:lnTo>
                  <a:lnTo>
                    <a:pt x="230080" y="188666"/>
                  </a:lnTo>
                  <a:lnTo>
                    <a:pt x="230598" y="188569"/>
                  </a:lnTo>
                  <a:lnTo>
                    <a:pt x="231115" y="188464"/>
                  </a:lnTo>
                  <a:lnTo>
                    <a:pt x="231614" y="188345"/>
                  </a:lnTo>
                  <a:lnTo>
                    <a:pt x="232102" y="188225"/>
                  </a:lnTo>
                  <a:lnTo>
                    <a:pt x="232572" y="188098"/>
                  </a:lnTo>
                  <a:lnTo>
                    <a:pt x="233022" y="187971"/>
                  </a:lnTo>
                  <a:lnTo>
                    <a:pt x="233453" y="187844"/>
                  </a:lnTo>
                  <a:lnTo>
                    <a:pt x="233894" y="187702"/>
                  </a:lnTo>
                  <a:lnTo>
                    <a:pt x="234325" y="187553"/>
                  </a:lnTo>
                  <a:lnTo>
                    <a:pt x="234747" y="187396"/>
                  </a:lnTo>
                  <a:lnTo>
                    <a:pt x="235178" y="187232"/>
                  </a:lnTo>
                  <a:lnTo>
                    <a:pt x="235590" y="187060"/>
                  </a:lnTo>
                  <a:lnTo>
                    <a:pt x="236002" y="186873"/>
                  </a:lnTo>
                  <a:lnTo>
                    <a:pt x="236405" y="186687"/>
                  </a:lnTo>
                  <a:lnTo>
                    <a:pt x="236807" y="186492"/>
                  </a:lnTo>
                  <a:lnTo>
                    <a:pt x="237200" y="186291"/>
                  </a:lnTo>
                  <a:lnTo>
                    <a:pt x="237583" y="186074"/>
                  </a:lnTo>
                  <a:lnTo>
                    <a:pt x="237966" y="185858"/>
                  </a:lnTo>
                  <a:lnTo>
                    <a:pt x="238340" y="185633"/>
                  </a:lnTo>
                  <a:lnTo>
                    <a:pt x="238704" y="185394"/>
                  </a:lnTo>
                  <a:lnTo>
                    <a:pt x="239059" y="185155"/>
                  </a:lnTo>
                  <a:lnTo>
                    <a:pt x="239404" y="184909"/>
                  </a:lnTo>
                  <a:lnTo>
                    <a:pt x="239739" y="184655"/>
                  </a:lnTo>
                  <a:lnTo>
                    <a:pt x="240065" y="184394"/>
                  </a:lnTo>
                  <a:lnTo>
                    <a:pt x="240381" y="184125"/>
                  </a:lnTo>
                  <a:lnTo>
                    <a:pt x="240688" y="183848"/>
                  </a:lnTo>
                  <a:lnTo>
                    <a:pt x="240985" y="183564"/>
                  </a:lnTo>
                  <a:lnTo>
                    <a:pt x="241272" y="183273"/>
                  </a:lnTo>
                  <a:lnTo>
                    <a:pt x="241540" y="182974"/>
                  </a:lnTo>
                  <a:lnTo>
                    <a:pt x="241809" y="182676"/>
                  </a:lnTo>
                  <a:lnTo>
                    <a:pt x="242058" y="182369"/>
                  </a:lnTo>
                  <a:lnTo>
                    <a:pt x="242297" y="182048"/>
                  </a:lnTo>
                  <a:lnTo>
                    <a:pt x="242518" y="181727"/>
                  </a:lnTo>
                  <a:lnTo>
                    <a:pt x="242729" y="181398"/>
                  </a:lnTo>
                  <a:lnTo>
                    <a:pt x="242930" y="181070"/>
                  </a:lnTo>
                  <a:lnTo>
                    <a:pt x="243112" y="180726"/>
                  </a:lnTo>
                  <a:lnTo>
                    <a:pt x="243284" y="180383"/>
                  </a:lnTo>
                  <a:lnTo>
                    <a:pt x="243438" y="180024"/>
                  </a:lnTo>
                  <a:lnTo>
                    <a:pt x="243553" y="179733"/>
                  </a:lnTo>
                  <a:lnTo>
                    <a:pt x="243658" y="179434"/>
                  </a:lnTo>
                  <a:lnTo>
                    <a:pt x="243754" y="179135"/>
                  </a:lnTo>
                  <a:lnTo>
                    <a:pt x="243830" y="178836"/>
                  </a:lnTo>
                  <a:lnTo>
                    <a:pt x="243898" y="178538"/>
                  </a:lnTo>
                  <a:lnTo>
                    <a:pt x="243955" y="178239"/>
                  </a:lnTo>
                  <a:lnTo>
                    <a:pt x="244003" y="177940"/>
                  </a:lnTo>
                  <a:lnTo>
                    <a:pt x="244041" y="177634"/>
                  </a:lnTo>
                  <a:lnTo>
                    <a:pt x="244060" y="177335"/>
                  </a:lnTo>
                  <a:lnTo>
                    <a:pt x="244080" y="177036"/>
                  </a:lnTo>
                  <a:lnTo>
                    <a:pt x="244080" y="176738"/>
                  </a:lnTo>
                  <a:lnTo>
                    <a:pt x="244070" y="176439"/>
                  </a:lnTo>
                  <a:lnTo>
                    <a:pt x="244041" y="176140"/>
                  </a:lnTo>
                  <a:lnTo>
                    <a:pt x="244013" y="175841"/>
                  </a:lnTo>
                  <a:lnTo>
                    <a:pt x="243974" y="175542"/>
                  </a:lnTo>
                  <a:lnTo>
                    <a:pt x="243917" y="175251"/>
                  </a:lnTo>
                  <a:lnTo>
                    <a:pt x="243859" y="174960"/>
                  </a:lnTo>
                  <a:lnTo>
                    <a:pt x="243783" y="174669"/>
                  </a:lnTo>
                  <a:lnTo>
                    <a:pt x="243706" y="174377"/>
                  </a:lnTo>
                  <a:lnTo>
                    <a:pt x="243610" y="174093"/>
                  </a:lnTo>
                  <a:lnTo>
                    <a:pt x="243505" y="173810"/>
                  </a:lnTo>
                  <a:lnTo>
                    <a:pt x="243399" y="173526"/>
                  </a:lnTo>
                  <a:lnTo>
                    <a:pt x="243275" y="173249"/>
                  </a:lnTo>
                  <a:lnTo>
                    <a:pt x="243141" y="172981"/>
                  </a:lnTo>
                  <a:lnTo>
                    <a:pt x="243006" y="172712"/>
                  </a:lnTo>
                  <a:lnTo>
                    <a:pt x="242853" y="172443"/>
                  </a:lnTo>
                  <a:lnTo>
                    <a:pt x="242700" y="172181"/>
                  </a:lnTo>
                  <a:lnTo>
                    <a:pt x="242527" y="171920"/>
                  </a:lnTo>
                  <a:lnTo>
                    <a:pt x="242355" y="171666"/>
                  </a:lnTo>
                  <a:lnTo>
                    <a:pt x="242173" y="171419"/>
                  </a:lnTo>
                  <a:lnTo>
                    <a:pt x="241981" y="171180"/>
                  </a:lnTo>
                  <a:lnTo>
                    <a:pt x="241780" y="170941"/>
                  </a:lnTo>
                  <a:lnTo>
                    <a:pt x="241569" y="170702"/>
                  </a:lnTo>
                  <a:lnTo>
                    <a:pt x="241349" y="170478"/>
                  </a:lnTo>
                  <a:lnTo>
                    <a:pt x="241128" y="170254"/>
                  </a:lnTo>
                  <a:lnTo>
                    <a:pt x="240898" y="170038"/>
                  </a:lnTo>
                  <a:lnTo>
                    <a:pt x="240659" y="169829"/>
                  </a:lnTo>
                  <a:lnTo>
                    <a:pt x="240410" y="169627"/>
                  </a:lnTo>
                  <a:lnTo>
                    <a:pt x="240151" y="169433"/>
                  </a:lnTo>
                  <a:lnTo>
                    <a:pt x="239892" y="169238"/>
                  </a:lnTo>
                  <a:lnTo>
                    <a:pt x="239624" y="169059"/>
                  </a:lnTo>
                  <a:lnTo>
                    <a:pt x="239346" y="168887"/>
                  </a:lnTo>
                  <a:lnTo>
                    <a:pt x="239059" y="168716"/>
                  </a:lnTo>
                  <a:lnTo>
                    <a:pt x="238771" y="168559"/>
                  </a:lnTo>
                  <a:lnTo>
                    <a:pt x="238474" y="168402"/>
                  </a:lnTo>
                  <a:lnTo>
                    <a:pt x="238168" y="168260"/>
                  </a:lnTo>
                  <a:lnTo>
                    <a:pt x="237861" y="168126"/>
                  </a:lnTo>
                  <a:lnTo>
                    <a:pt x="237545" y="167999"/>
                  </a:lnTo>
                  <a:lnTo>
                    <a:pt x="237219" y="167886"/>
                  </a:lnTo>
                  <a:lnTo>
                    <a:pt x="236893" y="167774"/>
                  </a:lnTo>
                  <a:lnTo>
                    <a:pt x="236558" y="167677"/>
                  </a:lnTo>
                  <a:lnTo>
                    <a:pt x="236222" y="167588"/>
                  </a:lnTo>
                  <a:lnTo>
                    <a:pt x="235878" y="167506"/>
                  </a:lnTo>
                  <a:lnTo>
                    <a:pt x="235523" y="167438"/>
                  </a:lnTo>
                  <a:lnTo>
                    <a:pt x="235168" y="167379"/>
                  </a:lnTo>
                  <a:lnTo>
                    <a:pt x="234814" y="167334"/>
                  </a:lnTo>
                  <a:lnTo>
                    <a:pt x="234450" y="167296"/>
                  </a:lnTo>
                  <a:lnTo>
                    <a:pt x="234076" y="167267"/>
                  </a:lnTo>
                  <a:lnTo>
                    <a:pt x="233702" y="167252"/>
                  </a:lnTo>
                  <a:lnTo>
                    <a:pt x="233319" y="167244"/>
                  </a:lnTo>
                  <a:lnTo>
                    <a:pt x="232936" y="167252"/>
                  </a:lnTo>
                  <a:lnTo>
                    <a:pt x="232543" y="167274"/>
                  </a:lnTo>
                  <a:lnTo>
                    <a:pt x="232150" y="167304"/>
                  </a:lnTo>
                  <a:lnTo>
                    <a:pt x="231757" y="167341"/>
                  </a:lnTo>
                  <a:lnTo>
                    <a:pt x="231757" y="167341"/>
                  </a:lnTo>
                  <a:lnTo>
                    <a:pt x="231882" y="166348"/>
                  </a:lnTo>
                  <a:lnTo>
                    <a:pt x="232006" y="165347"/>
                  </a:lnTo>
                  <a:lnTo>
                    <a:pt x="232236" y="163345"/>
                  </a:lnTo>
                  <a:lnTo>
                    <a:pt x="232447" y="161358"/>
                  </a:lnTo>
                  <a:lnTo>
                    <a:pt x="232648" y="159379"/>
                  </a:lnTo>
                  <a:lnTo>
                    <a:pt x="233022" y="155473"/>
                  </a:lnTo>
                  <a:lnTo>
                    <a:pt x="233223" y="153553"/>
                  </a:lnTo>
                  <a:lnTo>
                    <a:pt x="233434" y="151663"/>
                  </a:lnTo>
                  <a:lnTo>
                    <a:pt x="261902" y="151469"/>
                  </a:lnTo>
                  <a:lnTo>
                    <a:pt x="262103" y="151462"/>
                  </a:lnTo>
                  <a:lnTo>
                    <a:pt x="262295" y="151447"/>
                  </a:lnTo>
                  <a:lnTo>
                    <a:pt x="262477" y="151424"/>
                  </a:lnTo>
                  <a:lnTo>
                    <a:pt x="262659" y="151387"/>
                  </a:lnTo>
                  <a:lnTo>
                    <a:pt x="262822" y="151335"/>
                  </a:lnTo>
                  <a:lnTo>
                    <a:pt x="262975" y="151282"/>
                  </a:lnTo>
                  <a:lnTo>
                    <a:pt x="263128" y="151215"/>
                  </a:lnTo>
                  <a:lnTo>
                    <a:pt x="263263" y="151148"/>
                  </a:lnTo>
                  <a:lnTo>
                    <a:pt x="263387" y="151066"/>
                  </a:lnTo>
                  <a:lnTo>
                    <a:pt x="263512" y="150984"/>
                  </a:lnTo>
                  <a:lnTo>
                    <a:pt x="263627" y="150894"/>
                  </a:lnTo>
                  <a:lnTo>
                    <a:pt x="263723" y="150789"/>
                  </a:lnTo>
                  <a:lnTo>
                    <a:pt x="263818" y="150692"/>
                  </a:lnTo>
                  <a:lnTo>
                    <a:pt x="263905" y="150580"/>
                  </a:lnTo>
                  <a:lnTo>
                    <a:pt x="263981" y="150468"/>
                  </a:lnTo>
                  <a:lnTo>
                    <a:pt x="264048" y="150356"/>
                  </a:lnTo>
                  <a:lnTo>
                    <a:pt x="264173" y="150319"/>
                  </a:lnTo>
                  <a:lnTo>
                    <a:pt x="264297" y="150274"/>
                  </a:lnTo>
                  <a:lnTo>
                    <a:pt x="264422" y="150222"/>
                  </a:lnTo>
                  <a:lnTo>
                    <a:pt x="264537" y="150162"/>
                  </a:lnTo>
                  <a:lnTo>
                    <a:pt x="264652" y="150095"/>
                  </a:lnTo>
                  <a:lnTo>
                    <a:pt x="264757" y="150020"/>
                  </a:lnTo>
                  <a:lnTo>
                    <a:pt x="264863" y="149945"/>
                  </a:lnTo>
                  <a:lnTo>
                    <a:pt x="264959" y="149863"/>
                  </a:lnTo>
                  <a:lnTo>
                    <a:pt x="265054" y="149774"/>
                  </a:lnTo>
                  <a:lnTo>
                    <a:pt x="265141" y="149676"/>
                  </a:lnTo>
                  <a:lnTo>
                    <a:pt x="265208" y="149572"/>
                  </a:lnTo>
                  <a:lnTo>
                    <a:pt x="265275" y="149460"/>
                  </a:lnTo>
                  <a:lnTo>
                    <a:pt x="265332" y="149348"/>
                  </a:lnTo>
                  <a:lnTo>
                    <a:pt x="265380" y="149228"/>
                  </a:lnTo>
                  <a:lnTo>
                    <a:pt x="265418" y="149101"/>
                  </a:lnTo>
                  <a:lnTo>
                    <a:pt x="265447" y="148967"/>
                  </a:lnTo>
                  <a:lnTo>
                    <a:pt x="265706" y="147279"/>
                  </a:lnTo>
                  <a:lnTo>
                    <a:pt x="265955" y="145598"/>
                  </a:lnTo>
                  <a:lnTo>
                    <a:pt x="266185" y="143903"/>
                  </a:lnTo>
                  <a:lnTo>
                    <a:pt x="266396" y="142200"/>
                  </a:lnTo>
                  <a:lnTo>
                    <a:pt x="266597" y="140497"/>
                  </a:lnTo>
                  <a:lnTo>
                    <a:pt x="266789" y="138794"/>
                  </a:lnTo>
                  <a:lnTo>
                    <a:pt x="266961" y="137076"/>
                  </a:lnTo>
                  <a:lnTo>
                    <a:pt x="267124" y="135358"/>
                  </a:lnTo>
                  <a:lnTo>
                    <a:pt x="267737" y="135343"/>
                  </a:lnTo>
                  <a:lnTo>
                    <a:pt x="268351" y="135313"/>
                  </a:lnTo>
                  <a:lnTo>
                    <a:pt x="268964" y="135268"/>
                  </a:lnTo>
                  <a:lnTo>
                    <a:pt x="269567" y="135216"/>
                  </a:lnTo>
                  <a:lnTo>
                    <a:pt x="270171" y="135149"/>
                  </a:lnTo>
                  <a:lnTo>
                    <a:pt x="270765" y="135074"/>
                  </a:lnTo>
                  <a:lnTo>
                    <a:pt x="271359" y="134992"/>
                  </a:lnTo>
                  <a:lnTo>
                    <a:pt x="271953" y="134895"/>
                  </a:lnTo>
                  <a:lnTo>
                    <a:pt x="272538" y="134783"/>
                  </a:lnTo>
                  <a:lnTo>
                    <a:pt x="273122" y="134663"/>
                  </a:lnTo>
                  <a:lnTo>
                    <a:pt x="273697" y="134536"/>
                  </a:lnTo>
                  <a:lnTo>
                    <a:pt x="274263" y="134402"/>
                  </a:lnTo>
                  <a:lnTo>
                    <a:pt x="274837" y="134252"/>
                  </a:lnTo>
                  <a:lnTo>
                    <a:pt x="275393" y="134088"/>
                  </a:lnTo>
                  <a:lnTo>
                    <a:pt x="275949" y="133924"/>
                  </a:lnTo>
                  <a:lnTo>
                    <a:pt x="276495" y="133745"/>
                  </a:lnTo>
                  <a:lnTo>
                    <a:pt x="277041" y="133550"/>
                  </a:lnTo>
                  <a:lnTo>
                    <a:pt x="277578" y="133356"/>
                  </a:lnTo>
                  <a:lnTo>
                    <a:pt x="278115" y="133147"/>
                  </a:lnTo>
                  <a:lnTo>
                    <a:pt x="278642" y="132930"/>
                  </a:lnTo>
                  <a:lnTo>
                    <a:pt x="279159" y="132706"/>
                  </a:lnTo>
                  <a:lnTo>
                    <a:pt x="279667" y="132475"/>
                  </a:lnTo>
                  <a:lnTo>
                    <a:pt x="280175" y="132228"/>
                  </a:lnTo>
                  <a:lnTo>
                    <a:pt x="280673" y="131982"/>
                  </a:lnTo>
                  <a:lnTo>
                    <a:pt x="281162" y="131720"/>
                  </a:lnTo>
                  <a:lnTo>
                    <a:pt x="281650" y="131451"/>
                  </a:lnTo>
                  <a:lnTo>
                    <a:pt x="282120" y="131175"/>
                  </a:lnTo>
                  <a:lnTo>
                    <a:pt x="282589" y="130891"/>
                  </a:lnTo>
                  <a:lnTo>
                    <a:pt x="283049" y="130592"/>
                  </a:lnTo>
                  <a:lnTo>
                    <a:pt x="283500" y="130294"/>
                  </a:lnTo>
                  <a:lnTo>
                    <a:pt x="283940" y="129987"/>
                  </a:lnTo>
                  <a:lnTo>
                    <a:pt x="284381" y="129674"/>
                  </a:lnTo>
                  <a:lnTo>
                    <a:pt x="284803" y="129345"/>
                  </a:lnTo>
                  <a:lnTo>
                    <a:pt x="285224" y="129016"/>
                  </a:lnTo>
                  <a:lnTo>
                    <a:pt x="285627" y="128680"/>
                  </a:lnTo>
                  <a:lnTo>
                    <a:pt x="286029" y="128337"/>
                  </a:lnTo>
                  <a:lnTo>
                    <a:pt x="286412" y="127986"/>
                  </a:lnTo>
                  <a:lnTo>
                    <a:pt x="286796" y="127627"/>
                  </a:lnTo>
                  <a:lnTo>
                    <a:pt x="287160" y="127261"/>
                  </a:lnTo>
                  <a:lnTo>
                    <a:pt x="287524" y="126888"/>
                  </a:lnTo>
                  <a:lnTo>
                    <a:pt x="287869" y="126507"/>
                  </a:lnTo>
                  <a:lnTo>
                    <a:pt x="288204" y="126126"/>
                  </a:lnTo>
                  <a:lnTo>
                    <a:pt x="288530" y="125737"/>
                  </a:lnTo>
                  <a:lnTo>
                    <a:pt x="288856" y="125342"/>
                  </a:lnTo>
                  <a:lnTo>
                    <a:pt x="289153" y="124938"/>
                  </a:lnTo>
                  <a:lnTo>
                    <a:pt x="289450" y="124527"/>
                  </a:lnTo>
                  <a:lnTo>
                    <a:pt x="289737" y="124117"/>
                  </a:lnTo>
                  <a:lnTo>
                    <a:pt x="290006" y="123698"/>
                  </a:lnTo>
                  <a:lnTo>
                    <a:pt x="290264" y="123273"/>
                  </a:lnTo>
                  <a:lnTo>
                    <a:pt x="290513" y="122847"/>
                  </a:lnTo>
                  <a:lnTo>
                    <a:pt x="290753" y="122414"/>
                  </a:lnTo>
                  <a:lnTo>
                    <a:pt x="290973" y="121973"/>
                  </a:lnTo>
                  <a:lnTo>
                    <a:pt x="291184" y="121532"/>
                  </a:lnTo>
                  <a:lnTo>
                    <a:pt x="291385" y="121084"/>
                  </a:lnTo>
                  <a:lnTo>
                    <a:pt x="291567" y="120629"/>
                  </a:lnTo>
                  <a:lnTo>
                    <a:pt x="291740" y="120173"/>
                  </a:lnTo>
                  <a:lnTo>
                    <a:pt x="291903" y="119710"/>
                  </a:lnTo>
                  <a:lnTo>
                    <a:pt x="292047" y="119247"/>
                  </a:lnTo>
                  <a:lnTo>
                    <a:pt x="292181" y="118776"/>
                  </a:lnTo>
                  <a:lnTo>
                    <a:pt x="292296" y="118306"/>
                  </a:lnTo>
                  <a:lnTo>
                    <a:pt x="292401" y="117828"/>
                  </a:lnTo>
                  <a:lnTo>
                    <a:pt x="292487" y="117349"/>
                  </a:lnTo>
                  <a:lnTo>
                    <a:pt x="292564" y="116864"/>
                  </a:lnTo>
                  <a:lnTo>
                    <a:pt x="292631" y="116378"/>
                  </a:lnTo>
                  <a:lnTo>
                    <a:pt x="292631" y="116274"/>
                  </a:lnTo>
                  <a:lnTo>
                    <a:pt x="293148" y="116177"/>
                  </a:lnTo>
                  <a:lnTo>
                    <a:pt x="293666" y="116065"/>
                  </a:lnTo>
                  <a:lnTo>
                    <a:pt x="294183" y="115953"/>
                  </a:lnTo>
                  <a:lnTo>
                    <a:pt x="294691" y="115833"/>
                  </a:lnTo>
                  <a:lnTo>
                    <a:pt x="295199" y="115714"/>
                  </a:lnTo>
                  <a:lnTo>
                    <a:pt x="295707" y="115587"/>
                  </a:lnTo>
                  <a:lnTo>
                    <a:pt x="296215" y="115452"/>
                  </a:lnTo>
                  <a:lnTo>
                    <a:pt x="296713" y="115310"/>
                  </a:lnTo>
                  <a:lnTo>
                    <a:pt x="297211" y="115168"/>
                  </a:lnTo>
                  <a:lnTo>
                    <a:pt x="297700" y="115019"/>
                  </a:lnTo>
                  <a:lnTo>
                    <a:pt x="298189" y="114862"/>
                  </a:lnTo>
                  <a:lnTo>
                    <a:pt x="298677" y="114698"/>
                  </a:lnTo>
                  <a:lnTo>
                    <a:pt x="299166" y="114534"/>
                  </a:lnTo>
                  <a:lnTo>
                    <a:pt x="299645" y="114362"/>
                  </a:lnTo>
                  <a:lnTo>
                    <a:pt x="300124" y="114190"/>
                  </a:lnTo>
                  <a:lnTo>
                    <a:pt x="300603" y="114003"/>
                  </a:lnTo>
                  <a:lnTo>
                    <a:pt x="301073" y="113824"/>
                  </a:lnTo>
                  <a:lnTo>
                    <a:pt x="301542" y="113630"/>
                  </a:lnTo>
                  <a:lnTo>
                    <a:pt x="302002" y="113436"/>
                  </a:lnTo>
                  <a:lnTo>
                    <a:pt x="302472" y="113234"/>
                  </a:lnTo>
                  <a:lnTo>
                    <a:pt x="302932" y="113032"/>
                  </a:lnTo>
                  <a:lnTo>
                    <a:pt x="303382" y="112823"/>
                  </a:lnTo>
                  <a:lnTo>
                    <a:pt x="303842" y="112607"/>
                  </a:lnTo>
                  <a:lnTo>
                    <a:pt x="304283" y="112390"/>
                  </a:lnTo>
                  <a:lnTo>
                    <a:pt x="304733" y="112166"/>
                  </a:lnTo>
                  <a:lnTo>
                    <a:pt x="305174" y="111942"/>
                  </a:lnTo>
                  <a:lnTo>
                    <a:pt x="305615" y="111710"/>
                  </a:lnTo>
                  <a:lnTo>
                    <a:pt x="306055" y="111471"/>
                  </a:lnTo>
                  <a:lnTo>
                    <a:pt x="306486" y="111232"/>
                  </a:lnTo>
                  <a:lnTo>
                    <a:pt x="306918" y="110986"/>
                  </a:lnTo>
                  <a:lnTo>
                    <a:pt x="307349" y="110739"/>
                  </a:lnTo>
                  <a:lnTo>
                    <a:pt x="307770" y="110485"/>
                  </a:lnTo>
                  <a:lnTo>
                    <a:pt x="308192" y="110231"/>
                  </a:lnTo>
                  <a:lnTo>
                    <a:pt x="308604" y="109970"/>
                  </a:lnTo>
                  <a:lnTo>
                    <a:pt x="309016" y="109701"/>
                  </a:lnTo>
                  <a:lnTo>
                    <a:pt x="309428" y="109432"/>
                  </a:lnTo>
                  <a:lnTo>
                    <a:pt x="309840" y="109163"/>
                  </a:lnTo>
                  <a:lnTo>
                    <a:pt x="310243" y="108887"/>
                  </a:lnTo>
                  <a:lnTo>
                    <a:pt x="310645" y="108603"/>
                  </a:lnTo>
                  <a:lnTo>
                    <a:pt x="311038" y="108327"/>
                  </a:lnTo>
                  <a:lnTo>
                    <a:pt x="311824" y="107744"/>
                  </a:lnTo>
                  <a:lnTo>
                    <a:pt x="312590" y="107154"/>
                  </a:lnTo>
                  <a:lnTo>
                    <a:pt x="313347" y="106549"/>
                  </a:lnTo>
                  <a:lnTo>
                    <a:pt x="314085" y="105929"/>
                  </a:lnTo>
                  <a:lnTo>
                    <a:pt x="314813" y="105302"/>
                  </a:lnTo>
                  <a:lnTo>
                    <a:pt x="315532" y="104659"/>
                  </a:lnTo>
                  <a:lnTo>
                    <a:pt x="316231" y="104002"/>
                  </a:lnTo>
                  <a:lnTo>
                    <a:pt x="316912" y="103337"/>
                  </a:lnTo>
                  <a:lnTo>
                    <a:pt x="317582" y="102657"/>
                  </a:lnTo>
                  <a:lnTo>
                    <a:pt x="318243" y="101970"/>
                  </a:lnTo>
                  <a:lnTo>
                    <a:pt x="318885" y="101276"/>
                  </a:lnTo>
                  <a:lnTo>
                    <a:pt x="319508" y="100566"/>
                  </a:lnTo>
                  <a:lnTo>
                    <a:pt x="320122" y="99849"/>
                  </a:lnTo>
                  <a:lnTo>
                    <a:pt x="320716" y="99125"/>
                  </a:lnTo>
                  <a:lnTo>
                    <a:pt x="321300" y="98393"/>
                  </a:lnTo>
                  <a:lnTo>
                    <a:pt x="321865" y="97653"/>
                  </a:lnTo>
                  <a:lnTo>
                    <a:pt x="322421" y="96906"/>
                  </a:lnTo>
                  <a:lnTo>
                    <a:pt x="322958" y="96152"/>
                  </a:lnTo>
                  <a:lnTo>
                    <a:pt x="323485" y="95390"/>
                  </a:lnTo>
                  <a:lnTo>
                    <a:pt x="323983" y="94621"/>
                  </a:lnTo>
                  <a:lnTo>
                    <a:pt x="324481" y="93844"/>
                  </a:lnTo>
                  <a:lnTo>
                    <a:pt x="324951" y="93067"/>
                  </a:lnTo>
                  <a:lnTo>
                    <a:pt x="325411" y="92283"/>
                  </a:lnTo>
                  <a:lnTo>
                    <a:pt x="325851" y="91491"/>
                  </a:lnTo>
                  <a:lnTo>
                    <a:pt x="326283" y="90699"/>
                  </a:lnTo>
                  <a:lnTo>
                    <a:pt x="326695" y="89900"/>
                  </a:lnTo>
                  <a:lnTo>
                    <a:pt x="327088" y="89101"/>
                  </a:lnTo>
                  <a:lnTo>
                    <a:pt x="327471" y="88302"/>
                  </a:lnTo>
                  <a:lnTo>
                    <a:pt x="327835" y="87495"/>
                  </a:lnTo>
                  <a:lnTo>
                    <a:pt x="328180" y="86696"/>
                  </a:lnTo>
                  <a:lnTo>
                    <a:pt x="328506" y="85889"/>
                  </a:lnTo>
                  <a:lnTo>
                    <a:pt x="328822" y="85075"/>
                  </a:lnTo>
                  <a:lnTo>
                    <a:pt x="329119" y="84268"/>
                  </a:lnTo>
                  <a:lnTo>
                    <a:pt x="329397" y="83461"/>
                  </a:lnTo>
                  <a:lnTo>
                    <a:pt x="329665" y="82655"/>
                  </a:lnTo>
                  <a:lnTo>
                    <a:pt x="329914" y="81841"/>
                  </a:lnTo>
                  <a:lnTo>
                    <a:pt x="330144" y="81034"/>
                  </a:lnTo>
                  <a:lnTo>
                    <a:pt x="330355" y="80235"/>
                  </a:lnTo>
                  <a:lnTo>
                    <a:pt x="330547" y="79428"/>
                  </a:lnTo>
                  <a:lnTo>
                    <a:pt x="330729" y="78629"/>
                  </a:lnTo>
                  <a:lnTo>
                    <a:pt x="330892" y="77830"/>
                  </a:lnTo>
                  <a:lnTo>
                    <a:pt x="331035" y="77038"/>
                  </a:lnTo>
                  <a:lnTo>
                    <a:pt x="331160" y="76246"/>
                  </a:lnTo>
                  <a:lnTo>
                    <a:pt x="331265" y="75462"/>
                  </a:lnTo>
                  <a:lnTo>
                    <a:pt x="331447" y="75439"/>
                  </a:lnTo>
                  <a:lnTo>
                    <a:pt x="331534" y="75417"/>
                  </a:lnTo>
                  <a:lnTo>
                    <a:pt x="331581" y="75402"/>
                  </a:lnTo>
                  <a:lnTo>
                    <a:pt x="331620" y="75380"/>
                  </a:lnTo>
                  <a:lnTo>
                    <a:pt x="332080" y="75215"/>
                  </a:lnTo>
                  <a:lnTo>
                    <a:pt x="332520" y="75051"/>
                  </a:lnTo>
                  <a:lnTo>
                    <a:pt x="332952" y="74879"/>
                  </a:lnTo>
                  <a:lnTo>
                    <a:pt x="333373" y="74708"/>
                  </a:lnTo>
                  <a:lnTo>
                    <a:pt x="333785" y="74528"/>
                  </a:lnTo>
                  <a:lnTo>
                    <a:pt x="334188" y="74349"/>
                  </a:lnTo>
                  <a:lnTo>
                    <a:pt x="334581" y="74162"/>
                  </a:lnTo>
                  <a:lnTo>
                    <a:pt x="334964" y="73968"/>
                  </a:lnTo>
                  <a:lnTo>
                    <a:pt x="335338" y="73774"/>
                  </a:lnTo>
                  <a:lnTo>
                    <a:pt x="335702" y="73572"/>
                  </a:lnTo>
                  <a:lnTo>
                    <a:pt x="336056" y="73371"/>
                  </a:lnTo>
                  <a:lnTo>
                    <a:pt x="336392" y="73161"/>
                  </a:lnTo>
                  <a:lnTo>
                    <a:pt x="336727" y="72952"/>
                  </a:lnTo>
                  <a:lnTo>
                    <a:pt x="337053" y="72743"/>
                  </a:lnTo>
                  <a:lnTo>
                    <a:pt x="337369" y="72519"/>
                  </a:lnTo>
                  <a:lnTo>
                    <a:pt x="337676" y="72302"/>
                  </a:lnTo>
                  <a:lnTo>
                    <a:pt x="337963" y="72078"/>
                  </a:lnTo>
                  <a:lnTo>
                    <a:pt x="338250" y="71847"/>
                  </a:lnTo>
                  <a:lnTo>
                    <a:pt x="338528" y="71623"/>
                  </a:lnTo>
                  <a:lnTo>
                    <a:pt x="338797" y="71384"/>
                  </a:lnTo>
                  <a:lnTo>
                    <a:pt x="339055" y="71152"/>
                  </a:lnTo>
                  <a:lnTo>
                    <a:pt x="339304" y="70913"/>
                  </a:lnTo>
                  <a:lnTo>
                    <a:pt x="339544" y="70667"/>
                  </a:lnTo>
                  <a:lnTo>
                    <a:pt x="339774" y="70420"/>
                  </a:lnTo>
                  <a:lnTo>
                    <a:pt x="339994" y="70174"/>
                  </a:lnTo>
                  <a:lnTo>
                    <a:pt x="340215" y="69927"/>
                  </a:lnTo>
                  <a:lnTo>
                    <a:pt x="340416" y="69673"/>
                  </a:lnTo>
                  <a:lnTo>
                    <a:pt x="340608" y="69419"/>
                  </a:lnTo>
                  <a:lnTo>
                    <a:pt x="340799" y="69158"/>
                  </a:lnTo>
                  <a:lnTo>
                    <a:pt x="340972" y="68896"/>
                  </a:lnTo>
                  <a:lnTo>
                    <a:pt x="341144" y="68635"/>
                  </a:lnTo>
                  <a:lnTo>
                    <a:pt x="341307" y="68374"/>
                  </a:lnTo>
                  <a:lnTo>
                    <a:pt x="341460" y="68105"/>
                  </a:lnTo>
                  <a:lnTo>
                    <a:pt x="341604" y="67836"/>
                  </a:lnTo>
                  <a:lnTo>
                    <a:pt x="341738" y="67567"/>
                  </a:lnTo>
                  <a:lnTo>
                    <a:pt x="341863" y="67298"/>
                  </a:lnTo>
                  <a:lnTo>
                    <a:pt x="341987" y="67022"/>
                  </a:lnTo>
                  <a:lnTo>
                    <a:pt x="342093" y="66753"/>
                  </a:lnTo>
                  <a:lnTo>
                    <a:pt x="342198" y="66476"/>
                  </a:lnTo>
                  <a:lnTo>
                    <a:pt x="342294" y="66193"/>
                  </a:lnTo>
                  <a:lnTo>
                    <a:pt x="342380" y="65916"/>
                  </a:lnTo>
                  <a:lnTo>
                    <a:pt x="342457" y="65632"/>
                  </a:lnTo>
                  <a:lnTo>
                    <a:pt x="342534" y="65356"/>
                  </a:lnTo>
                  <a:lnTo>
                    <a:pt x="342591" y="65072"/>
                  </a:lnTo>
                  <a:lnTo>
                    <a:pt x="342649" y="64788"/>
                  </a:lnTo>
                  <a:lnTo>
                    <a:pt x="342696" y="64505"/>
                  </a:lnTo>
                  <a:lnTo>
                    <a:pt x="342735" y="64221"/>
                  </a:lnTo>
                  <a:lnTo>
                    <a:pt x="342773" y="63929"/>
                  </a:lnTo>
                  <a:lnTo>
                    <a:pt x="342802" y="63646"/>
                  </a:lnTo>
                  <a:lnTo>
                    <a:pt x="342811" y="63354"/>
                  </a:lnTo>
                  <a:lnTo>
                    <a:pt x="342821" y="63070"/>
                  </a:lnTo>
                  <a:lnTo>
                    <a:pt x="342831" y="62779"/>
                  </a:lnTo>
                  <a:lnTo>
                    <a:pt x="342821" y="62488"/>
                  </a:lnTo>
                  <a:lnTo>
                    <a:pt x="342811" y="62204"/>
                  </a:lnTo>
                  <a:lnTo>
                    <a:pt x="342792" y="61913"/>
                  </a:lnTo>
                  <a:lnTo>
                    <a:pt x="342764" y="61621"/>
                  </a:lnTo>
                  <a:lnTo>
                    <a:pt x="342735" y="61330"/>
                  </a:lnTo>
                  <a:lnTo>
                    <a:pt x="342696" y="61046"/>
                  </a:lnTo>
                  <a:lnTo>
                    <a:pt x="342649" y="60755"/>
                  </a:lnTo>
                  <a:lnTo>
                    <a:pt x="342591" y="60464"/>
                  </a:lnTo>
                  <a:lnTo>
                    <a:pt x="342534" y="60172"/>
                  </a:lnTo>
                  <a:lnTo>
                    <a:pt x="342466" y="59889"/>
                  </a:lnTo>
                  <a:lnTo>
                    <a:pt x="342390" y="59597"/>
                  </a:lnTo>
                  <a:lnTo>
                    <a:pt x="342313" y="59313"/>
                  </a:lnTo>
                  <a:lnTo>
                    <a:pt x="342917" y="59082"/>
                  </a:lnTo>
                  <a:lnTo>
                    <a:pt x="343521" y="58850"/>
                  </a:lnTo>
                  <a:lnTo>
                    <a:pt x="344728" y="58372"/>
                  </a:lnTo>
                  <a:lnTo>
                    <a:pt x="347123" y="57409"/>
                  </a:lnTo>
                  <a:lnTo>
                    <a:pt x="347411" y="57297"/>
                  </a:lnTo>
                  <a:lnTo>
                    <a:pt x="347708" y="57177"/>
                  </a:lnTo>
                  <a:lnTo>
                    <a:pt x="348350" y="56953"/>
                  </a:lnTo>
                  <a:lnTo>
                    <a:pt x="349011" y="56714"/>
                  </a:lnTo>
                  <a:lnTo>
                    <a:pt x="349682" y="56468"/>
                  </a:lnTo>
                  <a:lnTo>
                    <a:pt x="350017" y="56341"/>
                  </a:lnTo>
                  <a:lnTo>
                    <a:pt x="350343" y="56199"/>
                  </a:lnTo>
                  <a:lnTo>
                    <a:pt x="350659" y="56057"/>
                  </a:lnTo>
                  <a:lnTo>
                    <a:pt x="350975" y="55907"/>
                  </a:lnTo>
                  <a:lnTo>
                    <a:pt x="351263" y="55758"/>
                  </a:lnTo>
                  <a:lnTo>
                    <a:pt x="351541" y="55594"/>
                  </a:lnTo>
                  <a:lnTo>
                    <a:pt x="351799" y="55422"/>
                  </a:lnTo>
                  <a:lnTo>
                    <a:pt x="351924" y="55332"/>
                  </a:lnTo>
                  <a:lnTo>
                    <a:pt x="352039" y="55243"/>
                  </a:lnTo>
                  <a:lnTo>
                    <a:pt x="352230" y="55078"/>
                  </a:lnTo>
                  <a:lnTo>
                    <a:pt x="352393" y="54914"/>
                  </a:lnTo>
                  <a:lnTo>
                    <a:pt x="352537" y="54750"/>
                  </a:lnTo>
                  <a:lnTo>
                    <a:pt x="352642" y="54585"/>
                  </a:lnTo>
                  <a:lnTo>
                    <a:pt x="352738" y="54421"/>
                  </a:lnTo>
                  <a:lnTo>
                    <a:pt x="352805" y="54257"/>
                  </a:lnTo>
                  <a:lnTo>
                    <a:pt x="352853" y="54092"/>
                  </a:lnTo>
                  <a:lnTo>
                    <a:pt x="352882" y="53928"/>
                  </a:lnTo>
                  <a:lnTo>
                    <a:pt x="352882" y="53764"/>
                  </a:lnTo>
                  <a:lnTo>
                    <a:pt x="352872" y="53599"/>
                  </a:lnTo>
                  <a:lnTo>
                    <a:pt x="352844" y="53443"/>
                  </a:lnTo>
                  <a:lnTo>
                    <a:pt x="352805" y="53278"/>
                  </a:lnTo>
                  <a:lnTo>
                    <a:pt x="352748" y="53121"/>
                  </a:lnTo>
                  <a:lnTo>
                    <a:pt x="352671" y="52965"/>
                  </a:lnTo>
                  <a:lnTo>
                    <a:pt x="352585" y="52800"/>
                  </a:lnTo>
                  <a:lnTo>
                    <a:pt x="352489" y="52643"/>
                  </a:lnTo>
                  <a:lnTo>
                    <a:pt x="352384" y="52494"/>
                  </a:lnTo>
                  <a:lnTo>
                    <a:pt x="352269" y="52337"/>
                  </a:lnTo>
                  <a:lnTo>
                    <a:pt x="352144" y="52188"/>
                  </a:lnTo>
                  <a:lnTo>
                    <a:pt x="352010" y="52031"/>
                  </a:lnTo>
                  <a:lnTo>
                    <a:pt x="351866" y="51881"/>
                  </a:lnTo>
                  <a:lnTo>
                    <a:pt x="351723" y="51732"/>
                  </a:lnTo>
                  <a:lnTo>
                    <a:pt x="351416" y="51441"/>
                  </a:lnTo>
                  <a:lnTo>
                    <a:pt x="351109" y="51157"/>
                  </a:lnTo>
                  <a:lnTo>
                    <a:pt x="350793" y="50881"/>
                  </a:lnTo>
                  <a:lnTo>
                    <a:pt x="350487" y="50612"/>
                  </a:lnTo>
                  <a:lnTo>
                    <a:pt x="350199" y="50358"/>
                  </a:lnTo>
                  <a:lnTo>
                    <a:pt x="349595" y="49805"/>
                  </a:lnTo>
                  <a:lnTo>
                    <a:pt x="349289" y="49521"/>
                  </a:lnTo>
                  <a:lnTo>
                    <a:pt x="348982" y="49237"/>
                  </a:lnTo>
                  <a:lnTo>
                    <a:pt x="348656" y="48968"/>
                  </a:lnTo>
                  <a:lnTo>
                    <a:pt x="348331" y="48707"/>
                  </a:lnTo>
                  <a:lnTo>
                    <a:pt x="348158" y="48580"/>
                  </a:lnTo>
                  <a:lnTo>
                    <a:pt x="347986" y="48461"/>
                  </a:lnTo>
                  <a:lnTo>
                    <a:pt x="347813" y="48349"/>
                  </a:lnTo>
                  <a:lnTo>
                    <a:pt x="347631" y="48236"/>
                  </a:lnTo>
                  <a:lnTo>
                    <a:pt x="347449" y="48132"/>
                  </a:lnTo>
                  <a:lnTo>
                    <a:pt x="347267" y="48042"/>
                  </a:lnTo>
                  <a:lnTo>
                    <a:pt x="347075" y="47953"/>
                  </a:lnTo>
                  <a:lnTo>
                    <a:pt x="346884" y="47870"/>
                  </a:lnTo>
                  <a:lnTo>
                    <a:pt x="346692" y="47803"/>
                  </a:lnTo>
                  <a:lnTo>
                    <a:pt x="346491" y="47743"/>
                  </a:lnTo>
                  <a:lnTo>
                    <a:pt x="346280" y="47691"/>
                  </a:lnTo>
                  <a:lnTo>
                    <a:pt x="346069" y="47654"/>
                  </a:lnTo>
                  <a:lnTo>
                    <a:pt x="345849" y="47624"/>
                  </a:lnTo>
                  <a:lnTo>
                    <a:pt x="345629" y="47609"/>
                  </a:lnTo>
                  <a:lnTo>
                    <a:pt x="345408" y="47602"/>
                  </a:lnTo>
                  <a:lnTo>
                    <a:pt x="345169" y="47609"/>
                  </a:lnTo>
                  <a:lnTo>
                    <a:pt x="344929" y="47631"/>
                  </a:lnTo>
                  <a:lnTo>
                    <a:pt x="344689" y="47669"/>
                  </a:lnTo>
                  <a:lnTo>
                    <a:pt x="344440" y="47721"/>
                  </a:lnTo>
                  <a:lnTo>
                    <a:pt x="344182" y="47788"/>
                  </a:lnTo>
                  <a:lnTo>
                    <a:pt x="343894" y="47878"/>
                  </a:lnTo>
                  <a:lnTo>
                    <a:pt x="343626" y="47990"/>
                  </a:lnTo>
                  <a:lnTo>
                    <a:pt x="343358" y="48109"/>
                  </a:lnTo>
                  <a:lnTo>
                    <a:pt x="343099" y="48244"/>
                  </a:lnTo>
                  <a:lnTo>
                    <a:pt x="342850" y="48386"/>
                  </a:lnTo>
                  <a:lnTo>
                    <a:pt x="342610" y="48543"/>
                  </a:lnTo>
                  <a:lnTo>
                    <a:pt x="342380" y="48700"/>
                  </a:lnTo>
                  <a:lnTo>
                    <a:pt x="342150" y="48871"/>
                  </a:lnTo>
                  <a:lnTo>
                    <a:pt x="341920" y="49043"/>
                  </a:lnTo>
                  <a:lnTo>
                    <a:pt x="341700" y="49222"/>
                  </a:lnTo>
                  <a:lnTo>
                    <a:pt x="341278" y="49588"/>
                  </a:lnTo>
                  <a:lnTo>
                    <a:pt x="340857" y="49947"/>
                  </a:lnTo>
                  <a:lnTo>
                    <a:pt x="340445" y="50291"/>
                  </a:lnTo>
                  <a:lnTo>
                    <a:pt x="339851" y="50783"/>
                  </a:lnTo>
                  <a:lnTo>
                    <a:pt x="339266" y="51276"/>
                  </a:lnTo>
                  <a:lnTo>
                    <a:pt x="338672" y="51777"/>
                  </a:lnTo>
                  <a:lnTo>
                    <a:pt x="338078" y="52262"/>
                  </a:lnTo>
                  <a:lnTo>
                    <a:pt x="337656" y="51844"/>
                  </a:lnTo>
                  <a:lnTo>
                    <a:pt x="337225" y="51426"/>
                  </a:lnTo>
                  <a:lnTo>
                    <a:pt x="336775" y="51022"/>
                  </a:lnTo>
                  <a:lnTo>
                    <a:pt x="336315" y="50634"/>
                  </a:lnTo>
                  <a:lnTo>
                    <a:pt x="335836" y="50246"/>
                  </a:lnTo>
                  <a:lnTo>
                    <a:pt x="335338" y="49872"/>
                  </a:lnTo>
                  <a:lnTo>
                    <a:pt x="334839" y="49506"/>
                  </a:lnTo>
                  <a:lnTo>
                    <a:pt x="334312" y="49155"/>
                  </a:lnTo>
                  <a:lnTo>
                    <a:pt x="334705" y="48670"/>
                  </a:lnTo>
                  <a:lnTo>
                    <a:pt x="335079" y="48184"/>
                  </a:lnTo>
                  <a:lnTo>
                    <a:pt x="335443" y="47691"/>
                  </a:lnTo>
                  <a:lnTo>
                    <a:pt x="335807" y="47198"/>
                  </a:lnTo>
                  <a:lnTo>
                    <a:pt x="336516" y="46205"/>
                  </a:lnTo>
                  <a:lnTo>
                    <a:pt x="337225" y="45219"/>
                  </a:lnTo>
                  <a:lnTo>
                    <a:pt x="337589" y="44733"/>
                  </a:lnTo>
                  <a:lnTo>
                    <a:pt x="337762" y="44487"/>
                  </a:lnTo>
                  <a:lnTo>
                    <a:pt x="337925" y="44248"/>
                  </a:lnTo>
                  <a:lnTo>
                    <a:pt x="338078" y="44001"/>
                  </a:lnTo>
                  <a:lnTo>
                    <a:pt x="338222" y="43755"/>
                  </a:lnTo>
                  <a:lnTo>
                    <a:pt x="338346" y="43501"/>
                  </a:lnTo>
                  <a:lnTo>
                    <a:pt x="338452" y="43247"/>
                  </a:lnTo>
                  <a:lnTo>
                    <a:pt x="338500" y="43120"/>
                  </a:lnTo>
                  <a:lnTo>
                    <a:pt x="338538" y="42993"/>
                  </a:lnTo>
                  <a:lnTo>
                    <a:pt x="338567" y="42866"/>
                  </a:lnTo>
                  <a:lnTo>
                    <a:pt x="338595" y="42739"/>
                  </a:lnTo>
                  <a:lnTo>
                    <a:pt x="338615" y="42612"/>
                  </a:lnTo>
                  <a:lnTo>
                    <a:pt x="338624" y="42478"/>
                  </a:lnTo>
                  <a:lnTo>
                    <a:pt x="338634" y="42351"/>
                  </a:lnTo>
                  <a:lnTo>
                    <a:pt x="338624" y="42216"/>
                  </a:lnTo>
                  <a:lnTo>
                    <a:pt x="338615" y="42082"/>
                  </a:lnTo>
                  <a:lnTo>
                    <a:pt x="338595" y="41947"/>
                  </a:lnTo>
                  <a:lnTo>
                    <a:pt x="338567" y="41813"/>
                  </a:lnTo>
                  <a:lnTo>
                    <a:pt x="338528" y="41678"/>
                  </a:lnTo>
                  <a:lnTo>
                    <a:pt x="338480" y="41544"/>
                  </a:lnTo>
                  <a:lnTo>
                    <a:pt x="338423" y="41402"/>
                  </a:lnTo>
                  <a:lnTo>
                    <a:pt x="338356" y="41268"/>
                  </a:lnTo>
                  <a:lnTo>
                    <a:pt x="338270" y="41126"/>
                  </a:lnTo>
                  <a:lnTo>
                    <a:pt x="338183" y="40984"/>
                  </a:lnTo>
                  <a:lnTo>
                    <a:pt x="338088" y="40849"/>
                  </a:lnTo>
                  <a:lnTo>
                    <a:pt x="337992" y="40715"/>
                  </a:lnTo>
                  <a:lnTo>
                    <a:pt x="337877" y="40588"/>
                  </a:lnTo>
                  <a:lnTo>
                    <a:pt x="337771" y="40461"/>
                  </a:lnTo>
                  <a:lnTo>
                    <a:pt x="337656" y="40341"/>
                  </a:lnTo>
                  <a:lnTo>
                    <a:pt x="337532" y="40222"/>
                  </a:lnTo>
                  <a:lnTo>
                    <a:pt x="337398" y="40110"/>
                  </a:lnTo>
                  <a:lnTo>
                    <a:pt x="337273" y="39990"/>
                  </a:lnTo>
                  <a:lnTo>
                    <a:pt x="337129" y="39886"/>
                  </a:lnTo>
                  <a:lnTo>
                    <a:pt x="336995" y="39781"/>
                  </a:lnTo>
                  <a:lnTo>
                    <a:pt x="336842" y="39677"/>
                  </a:lnTo>
                  <a:lnTo>
                    <a:pt x="336535" y="39475"/>
                  </a:lnTo>
                  <a:lnTo>
                    <a:pt x="336219" y="39296"/>
                  </a:lnTo>
                  <a:lnTo>
                    <a:pt x="335884" y="39124"/>
                  </a:lnTo>
                  <a:lnTo>
                    <a:pt x="335539" y="38960"/>
                  </a:lnTo>
                  <a:lnTo>
                    <a:pt x="335175" y="38810"/>
                  </a:lnTo>
                  <a:lnTo>
                    <a:pt x="334801" y="38668"/>
                  </a:lnTo>
                  <a:lnTo>
                    <a:pt x="334418" y="38541"/>
                  </a:lnTo>
                  <a:lnTo>
                    <a:pt x="334025" y="38429"/>
                  </a:lnTo>
                  <a:lnTo>
                    <a:pt x="333622" y="38325"/>
                  </a:lnTo>
                  <a:lnTo>
                    <a:pt x="333220" y="38228"/>
                  </a:lnTo>
                  <a:lnTo>
                    <a:pt x="332808" y="38138"/>
                  </a:lnTo>
                  <a:lnTo>
                    <a:pt x="332396" y="38063"/>
                  </a:lnTo>
                  <a:lnTo>
                    <a:pt x="331974" y="38004"/>
                  </a:lnTo>
                  <a:lnTo>
                    <a:pt x="331553" y="37944"/>
                  </a:lnTo>
                  <a:lnTo>
                    <a:pt x="331131" y="37899"/>
                  </a:lnTo>
                  <a:lnTo>
                    <a:pt x="330710" y="37862"/>
                  </a:lnTo>
                  <a:lnTo>
                    <a:pt x="330288" y="37832"/>
                  </a:lnTo>
                  <a:lnTo>
                    <a:pt x="329876" y="37809"/>
                  </a:lnTo>
                  <a:lnTo>
                    <a:pt x="329464" y="37802"/>
                  </a:lnTo>
                  <a:lnTo>
                    <a:pt x="329052" y="37794"/>
                  </a:lnTo>
                  <a:lnTo>
                    <a:pt x="328659" y="37802"/>
                  </a:lnTo>
                  <a:lnTo>
                    <a:pt x="328257" y="37809"/>
                  </a:lnTo>
                  <a:lnTo>
                    <a:pt x="327873" y="37832"/>
                  </a:lnTo>
                  <a:lnTo>
                    <a:pt x="327500" y="37854"/>
                  </a:lnTo>
                  <a:lnTo>
                    <a:pt x="327135" y="37892"/>
                  </a:lnTo>
                  <a:lnTo>
                    <a:pt x="326791" y="37929"/>
                  </a:lnTo>
                  <a:lnTo>
                    <a:pt x="326676" y="37951"/>
                  </a:lnTo>
                  <a:lnTo>
                    <a:pt x="326570" y="37974"/>
                  </a:lnTo>
                  <a:lnTo>
                    <a:pt x="326474" y="38004"/>
                  </a:lnTo>
                  <a:lnTo>
                    <a:pt x="326369" y="38048"/>
                  </a:lnTo>
                  <a:lnTo>
                    <a:pt x="326273" y="38093"/>
                  </a:lnTo>
                  <a:lnTo>
                    <a:pt x="326187" y="38145"/>
                  </a:lnTo>
                  <a:lnTo>
                    <a:pt x="326101" y="38205"/>
                  </a:lnTo>
                  <a:lnTo>
                    <a:pt x="326014" y="38265"/>
                  </a:lnTo>
                  <a:lnTo>
                    <a:pt x="325938" y="38332"/>
                  </a:lnTo>
                  <a:lnTo>
                    <a:pt x="325871" y="38407"/>
                  </a:lnTo>
                  <a:lnTo>
                    <a:pt x="325804" y="38482"/>
                  </a:lnTo>
                  <a:lnTo>
                    <a:pt x="325746" y="38556"/>
                  </a:lnTo>
                  <a:lnTo>
                    <a:pt x="325689" y="38631"/>
                  </a:lnTo>
                  <a:lnTo>
                    <a:pt x="325641" y="38713"/>
                  </a:lnTo>
                  <a:lnTo>
                    <a:pt x="325602" y="38795"/>
                  </a:lnTo>
                  <a:lnTo>
                    <a:pt x="325574" y="38877"/>
                  </a:lnTo>
                  <a:lnTo>
                    <a:pt x="325439" y="39288"/>
                  </a:lnTo>
                  <a:lnTo>
                    <a:pt x="325315" y="39707"/>
                  </a:lnTo>
                  <a:lnTo>
                    <a:pt x="325190" y="40125"/>
                  </a:lnTo>
                  <a:lnTo>
                    <a:pt x="325075" y="40536"/>
                  </a:lnTo>
                  <a:lnTo>
                    <a:pt x="324980" y="40946"/>
                  </a:lnTo>
                  <a:lnTo>
                    <a:pt x="324884" y="41357"/>
                  </a:lnTo>
                  <a:lnTo>
                    <a:pt x="324788" y="41776"/>
                  </a:lnTo>
                  <a:lnTo>
                    <a:pt x="324711" y="42186"/>
                  </a:lnTo>
                  <a:lnTo>
                    <a:pt x="324644" y="42597"/>
                  </a:lnTo>
                  <a:lnTo>
                    <a:pt x="324587" y="43008"/>
                  </a:lnTo>
                  <a:lnTo>
                    <a:pt x="324539" y="43419"/>
                  </a:lnTo>
                  <a:lnTo>
                    <a:pt x="324500" y="43837"/>
                  </a:lnTo>
                  <a:lnTo>
                    <a:pt x="324472" y="44248"/>
                  </a:lnTo>
                  <a:lnTo>
                    <a:pt x="324453" y="44659"/>
                  </a:lnTo>
                  <a:lnTo>
                    <a:pt x="324443" y="45077"/>
                  </a:lnTo>
                  <a:lnTo>
                    <a:pt x="324453" y="45495"/>
                  </a:lnTo>
                  <a:lnTo>
                    <a:pt x="323935" y="45428"/>
                  </a:lnTo>
                  <a:lnTo>
                    <a:pt x="323418" y="45368"/>
                  </a:lnTo>
                  <a:lnTo>
                    <a:pt x="322900" y="45323"/>
                  </a:lnTo>
                  <a:lnTo>
                    <a:pt x="322383" y="45286"/>
                  </a:lnTo>
                  <a:lnTo>
                    <a:pt x="321856" y="45256"/>
                  </a:lnTo>
                  <a:lnTo>
                    <a:pt x="321319" y="45241"/>
                  </a:lnTo>
                  <a:lnTo>
                    <a:pt x="320783" y="45241"/>
                  </a:lnTo>
                  <a:lnTo>
                    <a:pt x="320246" y="45249"/>
                  </a:lnTo>
                  <a:lnTo>
                    <a:pt x="319710" y="45264"/>
                  </a:lnTo>
                  <a:lnTo>
                    <a:pt x="319163" y="45294"/>
                  </a:lnTo>
                  <a:lnTo>
                    <a:pt x="318617" y="45338"/>
                  </a:lnTo>
                  <a:lnTo>
                    <a:pt x="318061" y="45398"/>
                  </a:lnTo>
                  <a:lnTo>
                    <a:pt x="317506" y="45465"/>
                  </a:lnTo>
                  <a:lnTo>
                    <a:pt x="316950" y="45548"/>
                  </a:lnTo>
                  <a:lnTo>
                    <a:pt x="316385" y="45645"/>
                  </a:lnTo>
                  <a:lnTo>
                    <a:pt x="315819" y="45749"/>
                  </a:lnTo>
                  <a:lnTo>
                    <a:pt x="315599" y="45189"/>
                  </a:lnTo>
                  <a:lnTo>
                    <a:pt x="315378" y="44629"/>
                  </a:lnTo>
                  <a:lnTo>
                    <a:pt x="314909" y="43516"/>
                  </a:lnTo>
                  <a:lnTo>
                    <a:pt x="314430" y="42410"/>
                  </a:lnTo>
                  <a:lnTo>
                    <a:pt x="313951" y="41320"/>
                  </a:lnTo>
                  <a:lnTo>
                    <a:pt x="313797" y="40939"/>
                  </a:lnTo>
                  <a:lnTo>
                    <a:pt x="313644" y="40528"/>
                  </a:lnTo>
                  <a:lnTo>
                    <a:pt x="313481" y="40102"/>
                  </a:lnTo>
                  <a:lnTo>
                    <a:pt x="313385" y="39886"/>
                  </a:lnTo>
                  <a:lnTo>
                    <a:pt x="313290" y="39669"/>
                  </a:lnTo>
                  <a:lnTo>
                    <a:pt x="313184" y="39468"/>
                  </a:lnTo>
                  <a:lnTo>
                    <a:pt x="313069" y="39258"/>
                  </a:lnTo>
                  <a:lnTo>
                    <a:pt x="312945" y="39064"/>
                  </a:lnTo>
                  <a:lnTo>
                    <a:pt x="312801" y="38877"/>
                  </a:lnTo>
                  <a:lnTo>
                    <a:pt x="312657" y="38698"/>
                  </a:lnTo>
                  <a:lnTo>
                    <a:pt x="312485" y="38534"/>
                  </a:lnTo>
                  <a:lnTo>
                    <a:pt x="312399" y="38459"/>
                  </a:lnTo>
                  <a:lnTo>
                    <a:pt x="312312" y="38385"/>
                  </a:lnTo>
                  <a:lnTo>
                    <a:pt x="312216" y="38317"/>
                  </a:lnTo>
                  <a:lnTo>
                    <a:pt x="312111" y="38250"/>
                  </a:lnTo>
                  <a:lnTo>
                    <a:pt x="311986" y="38183"/>
                  </a:lnTo>
                  <a:lnTo>
                    <a:pt x="311852" y="38116"/>
                  </a:lnTo>
                  <a:lnTo>
                    <a:pt x="311718" y="38056"/>
                  </a:lnTo>
                  <a:lnTo>
                    <a:pt x="311574" y="38004"/>
                  </a:lnTo>
                  <a:lnTo>
                    <a:pt x="311440" y="37959"/>
                  </a:lnTo>
                  <a:lnTo>
                    <a:pt x="311297" y="37921"/>
                  </a:lnTo>
                  <a:lnTo>
                    <a:pt x="311143" y="37892"/>
                  </a:lnTo>
                  <a:lnTo>
                    <a:pt x="311000" y="37862"/>
                  </a:lnTo>
                  <a:lnTo>
                    <a:pt x="310846" y="37839"/>
                  </a:lnTo>
                  <a:lnTo>
                    <a:pt x="310693" y="37824"/>
                  </a:lnTo>
                  <a:lnTo>
                    <a:pt x="310540" y="37809"/>
                  </a:lnTo>
                  <a:lnTo>
                    <a:pt x="310070" y="37809"/>
                  </a:lnTo>
                  <a:lnTo>
                    <a:pt x="309907" y="37824"/>
                  </a:lnTo>
                  <a:lnTo>
                    <a:pt x="309744" y="37832"/>
                  </a:lnTo>
                  <a:lnTo>
                    <a:pt x="309409" y="37877"/>
                  </a:lnTo>
                  <a:lnTo>
                    <a:pt x="309074" y="37936"/>
                  </a:lnTo>
                  <a:lnTo>
                    <a:pt x="308738" y="38004"/>
                  </a:lnTo>
                  <a:lnTo>
                    <a:pt x="308393" y="38093"/>
                  </a:lnTo>
                  <a:lnTo>
                    <a:pt x="308058" y="38190"/>
                  </a:lnTo>
                  <a:lnTo>
                    <a:pt x="307713" y="38302"/>
                  </a:lnTo>
                  <a:lnTo>
                    <a:pt x="307368" y="38422"/>
                  </a:lnTo>
                  <a:lnTo>
                    <a:pt x="307023" y="38556"/>
                  </a:lnTo>
                  <a:lnTo>
                    <a:pt x="306678" y="38691"/>
                  </a:lnTo>
                  <a:lnTo>
                    <a:pt x="306333" y="38833"/>
                  </a:lnTo>
                  <a:lnTo>
                    <a:pt x="305998" y="38982"/>
                  </a:lnTo>
                  <a:lnTo>
                    <a:pt x="305662" y="39131"/>
                  </a:lnTo>
                  <a:lnTo>
                    <a:pt x="305011" y="39445"/>
                  </a:lnTo>
                  <a:lnTo>
                    <a:pt x="304388" y="39751"/>
                  </a:lnTo>
                  <a:lnTo>
                    <a:pt x="303248" y="40327"/>
                  </a:lnTo>
                  <a:lnTo>
                    <a:pt x="302750" y="40573"/>
                  </a:lnTo>
                  <a:lnTo>
                    <a:pt x="302520" y="40685"/>
                  </a:lnTo>
                  <a:lnTo>
                    <a:pt x="302299" y="40782"/>
                  </a:lnTo>
                  <a:lnTo>
                    <a:pt x="302155" y="40849"/>
                  </a:lnTo>
                  <a:lnTo>
                    <a:pt x="302031" y="40932"/>
                  </a:lnTo>
                  <a:lnTo>
                    <a:pt x="301916" y="41021"/>
                  </a:lnTo>
                  <a:lnTo>
                    <a:pt x="301811" y="41118"/>
                  </a:lnTo>
                  <a:lnTo>
                    <a:pt x="301724" y="41223"/>
                  </a:lnTo>
                  <a:lnTo>
                    <a:pt x="301648" y="41335"/>
                  </a:lnTo>
                  <a:lnTo>
                    <a:pt x="301590" y="41454"/>
                  </a:lnTo>
                  <a:lnTo>
                    <a:pt x="301552" y="41574"/>
                  </a:lnTo>
                  <a:lnTo>
                    <a:pt x="301513" y="41701"/>
                  </a:lnTo>
                  <a:lnTo>
                    <a:pt x="301504" y="41820"/>
                  </a:lnTo>
                  <a:lnTo>
                    <a:pt x="301504" y="41947"/>
                  </a:lnTo>
                  <a:lnTo>
                    <a:pt x="301513" y="42074"/>
                  </a:lnTo>
                  <a:lnTo>
                    <a:pt x="301542" y="42201"/>
                  </a:lnTo>
                  <a:lnTo>
                    <a:pt x="301590" y="42328"/>
                  </a:lnTo>
                  <a:lnTo>
                    <a:pt x="301648" y="42448"/>
                  </a:lnTo>
                  <a:lnTo>
                    <a:pt x="301724" y="42560"/>
                  </a:lnTo>
                  <a:lnTo>
                    <a:pt x="302338" y="43426"/>
                  </a:lnTo>
                  <a:lnTo>
                    <a:pt x="302960" y="44300"/>
                  </a:lnTo>
                  <a:lnTo>
                    <a:pt x="303612" y="45167"/>
                  </a:lnTo>
                  <a:lnTo>
                    <a:pt x="303938" y="45600"/>
                  </a:lnTo>
                  <a:lnTo>
                    <a:pt x="304273" y="46026"/>
                  </a:lnTo>
                  <a:lnTo>
                    <a:pt x="304608" y="46451"/>
                  </a:lnTo>
                  <a:lnTo>
                    <a:pt x="304963" y="46877"/>
                  </a:lnTo>
                  <a:lnTo>
                    <a:pt x="305308" y="47303"/>
                  </a:lnTo>
                  <a:lnTo>
                    <a:pt x="305672" y="47721"/>
                  </a:lnTo>
                  <a:lnTo>
                    <a:pt x="306036" y="48132"/>
                  </a:lnTo>
                  <a:lnTo>
                    <a:pt x="306419" y="48543"/>
                  </a:lnTo>
                  <a:lnTo>
                    <a:pt x="306803" y="48954"/>
                  </a:lnTo>
                  <a:lnTo>
                    <a:pt x="307196" y="49349"/>
                  </a:lnTo>
                  <a:lnTo>
                    <a:pt x="306937" y="49536"/>
                  </a:lnTo>
                  <a:lnTo>
                    <a:pt x="306688" y="49723"/>
                  </a:lnTo>
                  <a:lnTo>
                    <a:pt x="306439" y="49917"/>
                  </a:lnTo>
                  <a:lnTo>
                    <a:pt x="306199" y="50111"/>
                  </a:lnTo>
                  <a:lnTo>
                    <a:pt x="305959" y="50313"/>
                  </a:lnTo>
                  <a:lnTo>
                    <a:pt x="305730" y="50515"/>
                  </a:lnTo>
                  <a:lnTo>
                    <a:pt x="305500" y="50716"/>
                  </a:lnTo>
                  <a:lnTo>
                    <a:pt x="305270" y="50925"/>
                  </a:lnTo>
                  <a:lnTo>
                    <a:pt x="305049" y="51135"/>
                  </a:lnTo>
                  <a:lnTo>
                    <a:pt x="304838" y="51344"/>
                  </a:lnTo>
                  <a:lnTo>
                    <a:pt x="304628" y="51560"/>
                  </a:lnTo>
                  <a:lnTo>
                    <a:pt x="304426" y="51784"/>
                  </a:lnTo>
                  <a:lnTo>
                    <a:pt x="304225" y="52001"/>
                  </a:lnTo>
                  <a:lnTo>
                    <a:pt x="304024" y="52225"/>
                  </a:lnTo>
                  <a:lnTo>
                    <a:pt x="303842" y="52449"/>
                  </a:lnTo>
                  <a:lnTo>
                    <a:pt x="303650" y="52681"/>
                  </a:lnTo>
                  <a:lnTo>
                    <a:pt x="303478" y="52912"/>
                  </a:lnTo>
                  <a:lnTo>
                    <a:pt x="303296" y="53144"/>
                  </a:lnTo>
                  <a:lnTo>
                    <a:pt x="303133" y="53383"/>
                  </a:lnTo>
                  <a:lnTo>
                    <a:pt x="302960" y="53622"/>
                  </a:lnTo>
                  <a:lnTo>
                    <a:pt x="302807" y="53861"/>
                  </a:lnTo>
                  <a:lnTo>
                    <a:pt x="302654" y="54100"/>
                  </a:lnTo>
                  <a:lnTo>
                    <a:pt x="302500" y="54346"/>
                  </a:lnTo>
                  <a:lnTo>
                    <a:pt x="302357" y="54593"/>
                  </a:lnTo>
                  <a:lnTo>
                    <a:pt x="302223" y="54839"/>
                  </a:lnTo>
                  <a:lnTo>
                    <a:pt x="302088" y="55093"/>
                  </a:lnTo>
                  <a:lnTo>
                    <a:pt x="301964" y="55340"/>
                  </a:lnTo>
                  <a:lnTo>
                    <a:pt x="301839" y="55594"/>
                  </a:lnTo>
                  <a:lnTo>
                    <a:pt x="301724" y="55848"/>
                  </a:lnTo>
                  <a:lnTo>
                    <a:pt x="301619" y="56109"/>
                  </a:lnTo>
                  <a:lnTo>
                    <a:pt x="301513" y="56363"/>
                  </a:lnTo>
                  <a:lnTo>
                    <a:pt x="301418" y="56624"/>
                  </a:lnTo>
                  <a:lnTo>
                    <a:pt x="301322" y="56886"/>
                  </a:lnTo>
                  <a:lnTo>
                    <a:pt x="301236" y="57147"/>
                  </a:lnTo>
                  <a:lnTo>
                    <a:pt x="301149" y="57409"/>
                  </a:lnTo>
                  <a:lnTo>
                    <a:pt x="301082" y="57678"/>
                  </a:lnTo>
                  <a:lnTo>
                    <a:pt x="301015" y="57939"/>
                  </a:lnTo>
                  <a:lnTo>
                    <a:pt x="300948" y="58208"/>
                  </a:lnTo>
                  <a:lnTo>
                    <a:pt x="300891" y="58477"/>
                  </a:lnTo>
                  <a:lnTo>
                    <a:pt x="300843" y="58746"/>
                  </a:lnTo>
                  <a:lnTo>
                    <a:pt x="300795" y="59015"/>
                  </a:lnTo>
                  <a:lnTo>
                    <a:pt x="300757" y="59283"/>
                  </a:lnTo>
                  <a:lnTo>
                    <a:pt x="300728" y="59552"/>
                  </a:lnTo>
                  <a:lnTo>
                    <a:pt x="300699" y="59829"/>
                  </a:lnTo>
                  <a:lnTo>
                    <a:pt x="300689" y="60098"/>
                  </a:lnTo>
                  <a:lnTo>
                    <a:pt x="300670" y="60374"/>
                  </a:lnTo>
                  <a:lnTo>
                    <a:pt x="300670" y="60643"/>
                  </a:lnTo>
                  <a:lnTo>
                    <a:pt x="300670" y="60919"/>
                  </a:lnTo>
                  <a:lnTo>
                    <a:pt x="300680" y="61196"/>
                  </a:lnTo>
                  <a:lnTo>
                    <a:pt x="300689" y="61465"/>
                  </a:lnTo>
                  <a:lnTo>
                    <a:pt x="300709" y="61741"/>
                  </a:lnTo>
                  <a:lnTo>
                    <a:pt x="300737" y="62017"/>
                  </a:lnTo>
                  <a:lnTo>
                    <a:pt x="300776" y="62294"/>
                  </a:lnTo>
                  <a:lnTo>
                    <a:pt x="300814" y="62570"/>
                  </a:lnTo>
                  <a:lnTo>
                    <a:pt x="300862" y="62846"/>
                  </a:lnTo>
                  <a:lnTo>
                    <a:pt x="300919" y="63115"/>
                  </a:lnTo>
                  <a:lnTo>
                    <a:pt x="300977" y="63392"/>
                  </a:lnTo>
                  <a:lnTo>
                    <a:pt x="301044" y="63668"/>
                  </a:lnTo>
                  <a:lnTo>
                    <a:pt x="301121" y="63944"/>
                  </a:lnTo>
                  <a:lnTo>
                    <a:pt x="301207" y="64221"/>
                  </a:lnTo>
                  <a:lnTo>
                    <a:pt x="301303" y="64490"/>
                  </a:lnTo>
                  <a:lnTo>
                    <a:pt x="301399" y="64766"/>
                  </a:lnTo>
                  <a:lnTo>
                    <a:pt x="301504" y="65035"/>
                  </a:lnTo>
                  <a:lnTo>
                    <a:pt x="301609" y="65311"/>
                  </a:lnTo>
                  <a:lnTo>
                    <a:pt x="301782" y="65692"/>
                  </a:lnTo>
                  <a:lnTo>
                    <a:pt x="301954" y="66073"/>
                  </a:lnTo>
                  <a:lnTo>
                    <a:pt x="302155" y="66447"/>
                  </a:lnTo>
                  <a:lnTo>
                    <a:pt x="302357" y="66805"/>
                  </a:lnTo>
                  <a:lnTo>
                    <a:pt x="302567" y="67156"/>
                  </a:lnTo>
                  <a:lnTo>
                    <a:pt x="302797" y="67507"/>
                  </a:lnTo>
                  <a:lnTo>
                    <a:pt x="303037" y="67843"/>
                  </a:lnTo>
                  <a:lnTo>
                    <a:pt x="303286" y="68172"/>
                  </a:lnTo>
                  <a:lnTo>
                    <a:pt x="303545" y="68501"/>
                  </a:lnTo>
                  <a:lnTo>
                    <a:pt x="303823" y="68814"/>
                  </a:lnTo>
                  <a:lnTo>
                    <a:pt x="304101" y="69121"/>
                  </a:lnTo>
                  <a:lnTo>
                    <a:pt x="304388" y="69427"/>
                  </a:lnTo>
                  <a:lnTo>
                    <a:pt x="304685" y="69718"/>
                  </a:lnTo>
                  <a:lnTo>
                    <a:pt x="304992" y="70009"/>
                  </a:lnTo>
                  <a:lnTo>
                    <a:pt x="305308" y="70286"/>
                  </a:lnTo>
                  <a:lnTo>
                    <a:pt x="305624" y="70562"/>
                  </a:lnTo>
                  <a:lnTo>
                    <a:pt x="305385" y="71070"/>
                  </a:lnTo>
                  <a:lnTo>
                    <a:pt x="305135" y="71570"/>
                  </a:lnTo>
                  <a:lnTo>
                    <a:pt x="304886" y="72078"/>
                  </a:lnTo>
                  <a:lnTo>
                    <a:pt x="304637" y="72571"/>
                  </a:lnTo>
                  <a:lnTo>
                    <a:pt x="304378" y="73064"/>
                  </a:lnTo>
                  <a:lnTo>
                    <a:pt x="304120" y="73550"/>
                  </a:lnTo>
                  <a:lnTo>
                    <a:pt x="303851" y="74035"/>
                  </a:lnTo>
                  <a:lnTo>
                    <a:pt x="303583" y="74513"/>
                  </a:lnTo>
                  <a:lnTo>
                    <a:pt x="303305" y="74991"/>
                  </a:lnTo>
                  <a:lnTo>
                    <a:pt x="303018" y="75462"/>
                  </a:lnTo>
                  <a:lnTo>
                    <a:pt x="302740" y="75925"/>
                  </a:lnTo>
                  <a:lnTo>
                    <a:pt x="302443" y="76388"/>
                  </a:lnTo>
                  <a:lnTo>
                    <a:pt x="302155" y="76851"/>
                  </a:lnTo>
                  <a:lnTo>
                    <a:pt x="301849" y="77299"/>
                  </a:lnTo>
                  <a:lnTo>
                    <a:pt x="301552" y="77755"/>
                  </a:lnTo>
                  <a:lnTo>
                    <a:pt x="301236" y="78203"/>
                  </a:lnTo>
                  <a:lnTo>
                    <a:pt x="300919" y="78644"/>
                  </a:lnTo>
                  <a:lnTo>
                    <a:pt x="300603" y="79084"/>
                  </a:lnTo>
                  <a:lnTo>
                    <a:pt x="300277" y="79518"/>
                  </a:lnTo>
                  <a:lnTo>
                    <a:pt x="299952" y="79951"/>
                  </a:lnTo>
                  <a:lnTo>
                    <a:pt x="299616" y="80377"/>
                  </a:lnTo>
                  <a:lnTo>
                    <a:pt x="299281" y="80802"/>
                  </a:lnTo>
                  <a:lnTo>
                    <a:pt x="298936" y="81221"/>
                  </a:lnTo>
                  <a:lnTo>
                    <a:pt x="298581" y="81632"/>
                  </a:lnTo>
                  <a:lnTo>
                    <a:pt x="298227" y="82050"/>
                  </a:lnTo>
                  <a:lnTo>
                    <a:pt x="297872" y="82461"/>
                  </a:lnTo>
                  <a:lnTo>
                    <a:pt x="297499" y="82864"/>
                  </a:lnTo>
                  <a:lnTo>
                    <a:pt x="297135" y="83267"/>
                  </a:lnTo>
                  <a:lnTo>
                    <a:pt x="296751" y="83663"/>
                  </a:lnTo>
                  <a:lnTo>
                    <a:pt x="296378" y="84059"/>
                  </a:lnTo>
                  <a:lnTo>
                    <a:pt x="295985" y="84447"/>
                  </a:lnTo>
                  <a:lnTo>
                    <a:pt x="295592" y="84836"/>
                  </a:lnTo>
                  <a:lnTo>
                    <a:pt x="295199" y="85224"/>
                  </a:lnTo>
                  <a:lnTo>
                    <a:pt x="294797" y="85605"/>
                  </a:lnTo>
                  <a:lnTo>
                    <a:pt x="294385" y="85986"/>
                  </a:lnTo>
                  <a:lnTo>
                    <a:pt x="293963" y="86360"/>
                  </a:lnTo>
                  <a:lnTo>
                    <a:pt x="293551" y="86733"/>
                  </a:lnTo>
                  <a:lnTo>
                    <a:pt x="293120" y="87099"/>
                  </a:lnTo>
                  <a:lnTo>
                    <a:pt x="292689" y="87465"/>
                  </a:lnTo>
                  <a:lnTo>
                    <a:pt x="292248" y="87831"/>
                  </a:lnTo>
                  <a:lnTo>
                    <a:pt x="291807" y="88190"/>
                  </a:lnTo>
                  <a:lnTo>
                    <a:pt x="291357" y="88548"/>
                  </a:lnTo>
                  <a:lnTo>
                    <a:pt x="290897" y="88899"/>
                  </a:lnTo>
                  <a:lnTo>
                    <a:pt x="290437" y="89258"/>
                  </a:lnTo>
                  <a:lnTo>
                    <a:pt x="289967" y="89601"/>
                  </a:lnTo>
                  <a:lnTo>
                    <a:pt x="289498" y="89945"/>
                  </a:lnTo>
                  <a:lnTo>
                    <a:pt x="289019" y="90288"/>
                  </a:lnTo>
                  <a:lnTo>
                    <a:pt x="288530" y="90632"/>
                  </a:lnTo>
                  <a:lnTo>
                    <a:pt x="288032" y="90968"/>
                  </a:lnTo>
                  <a:lnTo>
                    <a:pt x="287534" y="91304"/>
                  </a:lnTo>
                  <a:lnTo>
                    <a:pt x="287035" y="91633"/>
                  </a:lnTo>
                  <a:lnTo>
                    <a:pt x="286518" y="91961"/>
                  </a:lnTo>
                  <a:lnTo>
                    <a:pt x="286000" y="92290"/>
                  </a:lnTo>
                  <a:lnTo>
                    <a:pt x="285473" y="92619"/>
                  </a:lnTo>
                  <a:lnTo>
                    <a:pt x="284946" y="92940"/>
                  </a:lnTo>
                  <a:lnTo>
                    <a:pt x="284410" y="93254"/>
                  </a:lnTo>
                  <a:lnTo>
                    <a:pt x="283864" y="93575"/>
                  </a:lnTo>
                  <a:lnTo>
                    <a:pt x="283317" y="93889"/>
                  </a:lnTo>
                  <a:lnTo>
                    <a:pt x="282762" y="94202"/>
                  </a:lnTo>
                  <a:lnTo>
                    <a:pt x="282196" y="94509"/>
                  </a:lnTo>
                  <a:lnTo>
                    <a:pt x="281621" y="94822"/>
                  </a:lnTo>
                  <a:lnTo>
                    <a:pt x="281047" y="95128"/>
                  </a:lnTo>
                  <a:lnTo>
                    <a:pt x="280462" y="95427"/>
                  </a:lnTo>
                  <a:lnTo>
                    <a:pt x="279878" y="95733"/>
                  </a:lnTo>
                  <a:lnTo>
                    <a:pt x="279820" y="95756"/>
                  </a:lnTo>
                  <a:lnTo>
                    <a:pt x="279763" y="95778"/>
                  </a:lnTo>
                  <a:lnTo>
                    <a:pt x="279676" y="95846"/>
                  </a:lnTo>
                  <a:lnTo>
                    <a:pt x="279600" y="95913"/>
                  </a:lnTo>
                  <a:lnTo>
                    <a:pt x="279513" y="95987"/>
                  </a:lnTo>
                  <a:lnTo>
                    <a:pt x="278910" y="95756"/>
                  </a:lnTo>
                  <a:lnTo>
                    <a:pt x="278613" y="95644"/>
                  </a:lnTo>
                  <a:lnTo>
                    <a:pt x="278297" y="95539"/>
                  </a:lnTo>
                  <a:lnTo>
                    <a:pt x="277990" y="95435"/>
                  </a:lnTo>
                  <a:lnTo>
                    <a:pt x="277674" y="95338"/>
                  </a:lnTo>
                  <a:lnTo>
                    <a:pt x="277358" y="95240"/>
                  </a:lnTo>
                  <a:lnTo>
                    <a:pt x="277041" y="95151"/>
                  </a:lnTo>
                  <a:lnTo>
                    <a:pt x="276716" y="95061"/>
                  </a:lnTo>
                  <a:lnTo>
                    <a:pt x="276399" y="94979"/>
                  </a:lnTo>
                  <a:lnTo>
                    <a:pt x="276064" y="94904"/>
                  </a:lnTo>
                  <a:lnTo>
                    <a:pt x="275738" y="94830"/>
                  </a:lnTo>
                  <a:lnTo>
                    <a:pt x="275403" y="94762"/>
                  </a:lnTo>
                  <a:lnTo>
                    <a:pt x="275077" y="94703"/>
                  </a:lnTo>
                  <a:lnTo>
                    <a:pt x="274732" y="94643"/>
                  </a:lnTo>
                  <a:lnTo>
                    <a:pt x="274397" y="94583"/>
                  </a:lnTo>
                  <a:lnTo>
                    <a:pt x="274052" y="94538"/>
                  </a:lnTo>
                  <a:lnTo>
                    <a:pt x="273707" y="94494"/>
                  </a:lnTo>
                  <a:lnTo>
                    <a:pt x="273362" y="94456"/>
                  </a:lnTo>
                  <a:lnTo>
                    <a:pt x="273017" y="94419"/>
                  </a:lnTo>
                  <a:lnTo>
                    <a:pt x="272662" y="94389"/>
                  </a:lnTo>
                  <a:lnTo>
                    <a:pt x="272308" y="94367"/>
                  </a:lnTo>
                  <a:lnTo>
                    <a:pt x="271953" y="94344"/>
                  </a:lnTo>
                  <a:lnTo>
                    <a:pt x="271589" y="94337"/>
                  </a:lnTo>
                  <a:lnTo>
                    <a:pt x="271235" y="94322"/>
                  </a:lnTo>
                  <a:lnTo>
                    <a:pt x="270497" y="94322"/>
                  </a:lnTo>
                  <a:lnTo>
                    <a:pt x="270133" y="94329"/>
                  </a:lnTo>
                  <a:lnTo>
                    <a:pt x="269759" y="94344"/>
                  </a:lnTo>
                  <a:lnTo>
                    <a:pt x="269385" y="94367"/>
                  </a:lnTo>
                  <a:lnTo>
                    <a:pt x="269012" y="94389"/>
                  </a:lnTo>
                  <a:lnTo>
                    <a:pt x="268638" y="94426"/>
                  </a:lnTo>
                  <a:lnTo>
                    <a:pt x="268475" y="94441"/>
                  </a:lnTo>
                  <a:lnTo>
                    <a:pt x="268322" y="94464"/>
                  </a:lnTo>
                  <a:lnTo>
                    <a:pt x="268178" y="94494"/>
                  </a:lnTo>
                  <a:lnTo>
                    <a:pt x="268044" y="94531"/>
                  </a:lnTo>
                  <a:lnTo>
                    <a:pt x="267919" y="94576"/>
                  </a:lnTo>
                  <a:lnTo>
                    <a:pt x="267795" y="94621"/>
                  </a:lnTo>
                  <a:lnTo>
                    <a:pt x="267680" y="94665"/>
                  </a:lnTo>
                  <a:lnTo>
                    <a:pt x="267565" y="94725"/>
                  </a:lnTo>
                  <a:lnTo>
                    <a:pt x="267450" y="92977"/>
                  </a:lnTo>
                  <a:lnTo>
                    <a:pt x="267325" y="91244"/>
                  </a:lnTo>
                  <a:lnTo>
                    <a:pt x="267191" y="89504"/>
                  </a:lnTo>
                  <a:lnTo>
                    <a:pt x="267057" y="87771"/>
                  </a:lnTo>
                  <a:lnTo>
                    <a:pt x="266913" y="86046"/>
                  </a:lnTo>
                  <a:lnTo>
                    <a:pt x="266760" y="84328"/>
                  </a:lnTo>
                  <a:lnTo>
                    <a:pt x="266587" y="82610"/>
                  </a:lnTo>
                  <a:lnTo>
                    <a:pt x="266405" y="80907"/>
                  </a:lnTo>
                  <a:lnTo>
                    <a:pt x="266386" y="80750"/>
                  </a:lnTo>
                  <a:lnTo>
                    <a:pt x="266338" y="80608"/>
                  </a:lnTo>
                  <a:lnTo>
                    <a:pt x="266281" y="80474"/>
                  </a:lnTo>
                  <a:lnTo>
                    <a:pt x="266204" y="80347"/>
                  </a:lnTo>
                  <a:lnTo>
                    <a:pt x="266118" y="80235"/>
                  </a:lnTo>
                  <a:lnTo>
                    <a:pt x="266013" y="80130"/>
                  </a:lnTo>
                  <a:lnTo>
                    <a:pt x="265907" y="80041"/>
                  </a:lnTo>
                  <a:lnTo>
                    <a:pt x="265783" y="79958"/>
                  </a:lnTo>
                  <a:lnTo>
                    <a:pt x="265648" y="79884"/>
                  </a:lnTo>
                  <a:lnTo>
                    <a:pt x="265514" y="79824"/>
                  </a:lnTo>
                  <a:lnTo>
                    <a:pt x="265361" y="79779"/>
                  </a:lnTo>
                  <a:lnTo>
                    <a:pt x="265217" y="79734"/>
                  </a:lnTo>
                  <a:lnTo>
                    <a:pt x="265064" y="79704"/>
                  </a:lnTo>
                  <a:lnTo>
                    <a:pt x="264911" y="79690"/>
                  </a:lnTo>
                  <a:lnTo>
                    <a:pt x="264748" y="79682"/>
                  </a:lnTo>
                  <a:lnTo>
                    <a:pt x="264594" y="79682"/>
                  </a:lnTo>
                  <a:lnTo>
                    <a:pt x="264527" y="79585"/>
                  </a:lnTo>
                  <a:lnTo>
                    <a:pt x="264460" y="79488"/>
                  </a:lnTo>
                  <a:lnTo>
                    <a:pt x="264374" y="79398"/>
                  </a:lnTo>
                  <a:lnTo>
                    <a:pt x="264288" y="79309"/>
                  </a:lnTo>
                  <a:lnTo>
                    <a:pt x="264192" y="79226"/>
                  </a:lnTo>
                  <a:lnTo>
                    <a:pt x="264087" y="79144"/>
                  </a:lnTo>
                  <a:lnTo>
                    <a:pt x="263972" y="79070"/>
                  </a:lnTo>
                  <a:lnTo>
                    <a:pt x="263847" y="79002"/>
                  </a:lnTo>
                  <a:lnTo>
                    <a:pt x="263723" y="78935"/>
                  </a:lnTo>
                  <a:lnTo>
                    <a:pt x="263588" y="78875"/>
                  </a:lnTo>
                  <a:lnTo>
                    <a:pt x="263435" y="78831"/>
                  </a:lnTo>
                  <a:lnTo>
                    <a:pt x="263282" y="78786"/>
                  </a:lnTo>
                  <a:lnTo>
                    <a:pt x="263119" y="78748"/>
                  </a:lnTo>
                  <a:lnTo>
                    <a:pt x="262956" y="78726"/>
                  </a:lnTo>
                  <a:lnTo>
                    <a:pt x="262774" y="78711"/>
                  </a:lnTo>
                  <a:lnTo>
                    <a:pt x="262592" y="78696"/>
                  </a:lnTo>
                  <a:lnTo>
                    <a:pt x="257245" y="78666"/>
                  </a:lnTo>
                  <a:lnTo>
                    <a:pt x="251889" y="78644"/>
                  </a:lnTo>
                  <a:lnTo>
                    <a:pt x="241195" y="78614"/>
                  </a:lnTo>
                  <a:lnTo>
                    <a:pt x="230502" y="78584"/>
                  </a:lnTo>
                  <a:lnTo>
                    <a:pt x="219799" y="78569"/>
                  </a:lnTo>
                  <a:lnTo>
                    <a:pt x="219790" y="76776"/>
                  </a:lnTo>
                  <a:lnTo>
                    <a:pt x="219799" y="74991"/>
                  </a:lnTo>
                  <a:lnTo>
                    <a:pt x="219818" y="73206"/>
                  </a:lnTo>
                  <a:lnTo>
                    <a:pt x="219857" y="71421"/>
                  </a:lnTo>
                  <a:lnTo>
                    <a:pt x="219914" y="69643"/>
                  </a:lnTo>
                  <a:lnTo>
                    <a:pt x="219981" y="67866"/>
                  </a:lnTo>
                  <a:lnTo>
                    <a:pt x="220058" y="66095"/>
                  </a:lnTo>
                  <a:lnTo>
                    <a:pt x="220154" y="64325"/>
                  </a:lnTo>
                  <a:lnTo>
                    <a:pt x="220269" y="62548"/>
                  </a:lnTo>
                  <a:lnTo>
                    <a:pt x="220403" y="60777"/>
                  </a:lnTo>
                  <a:lnTo>
                    <a:pt x="220546" y="59007"/>
                  </a:lnTo>
                  <a:lnTo>
                    <a:pt x="220700" y="57229"/>
                  </a:lnTo>
                  <a:lnTo>
                    <a:pt x="220882" y="55459"/>
                  </a:lnTo>
                  <a:lnTo>
                    <a:pt x="221073" y="53682"/>
                  </a:lnTo>
                  <a:lnTo>
                    <a:pt x="221284" y="51904"/>
                  </a:lnTo>
                  <a:lnTo>
                    <a:pt x="221505" y="50119"/>
                  </a:lnTo>
                  <a:lnTo>
                    <a:pt x="221917" y="49790"/>
                  </a:lnTo>
                  <a:lnTo>
                    <a:pt x="222310" y="49439"/>
                  </a:lnTo>
                  <a:lnTo>
                    <a:pt x="222702" y="49088"/>
                  </a:lnTo>
                  <a:lnTo>
                    <a:pt x="223086" y="48722"/>
                  </a:lnTo>
                  <a:lnTo>
                    <a:pt x="223459" y="48349"/>
                  </a:lnTo>
                  <a:lnTo>
                    <a:pt x="223814" y="47968"/>
                  </a:lnTo>
                  <a:lnTo>
                    <a:pt x="224168" y="47579"/>
                  </a:lnTo>
                  <a:lnTo>
                    <a:pt x="224513" y="47176"/>
                  </a:lnTo>
                  <a:lnTo>
                    <a:pt x="224849" y="46772"/>
                  </a:lnTo>
                  <a:lnTo>
                    <a:pt x="225175" y="46354"/>
                  </a:lnTo>
                  <a:lnTo>
                    <a:pt x="225500" y="45936"/>
                  </a:lnTo>
                  <a:lnTo>
                    <a:pt x="225807" y="45503"/>
                  </a:lnTo>
                  <a:lnTo>
                    <a:pt x="226114" y="45069"/>
                  </a:lnTo>
                  <a:lnTo>
                    <a:pt x="226401" y="44629"/>
                  </a:lnTo>
                  <a:lnTo>
                    <a:pt x="226688" y="44173"/>
                  </a:lnTo>
                  <a:lnTo>
                    <a:pt x="226966" y="43718"/>
                  </a:lnTo>
                  <a:lnTo>
                    <a:pt x="227235" y="43262"/>
                  </a:lnTo>
                  <a:lnTo>
                    <a:pt x="227503" y="42791"/>
                  </a:lnTo>
                  <a:lnTo>
                    <a:pt x="227762" y="42321"/>
                  </a:lnTo>
                  <a:lnTo>
                    <a:pt x="228011" y="41843"/>
                  </a:lnTo>
                  <a:lnTo>
                    <a:pt x="228250" y="41357"/>
                  </a:lnTo>
                  <a:lnTo>
                    <a:pt x="228480" y="40872"/>
                  </a:lnTo>
                  <a:lnTo>
                    <a:pt x="228710" y="40386"/>
                  </a:lnTo>
                  <a:lnTo>
                    <a:pt x="228940" y="39893"/>
                  </a:lnTo>
                  <a:lnTo>
                    <a:pt x="229151" y="39393"/>
                  </a:lnTo>
                  <a:lnTo>
                    <a:pt x="229362" y="38892"/>
                  </a:lnTo>
                  <a:lnTo>
                    <a:pt x="229563" y="38385"/>
                  </a:lnTo>
                  <a:lnTo>
                    <a:pt x="229764" y="37884"/>
                  </a:lnTo>
                  <a:lnTo>
                    <a:pt x="229956" y="37369"/>
                  </a:lnTo>
                  <a:lnTo>
                    <a:pt x="230148" y="36861"/>
                  </a:lnTo>
                  <a:lnTo>
                    <a:pt x="230502" y="35830"/>
                  </a:lnTo>
                  <a:lnTo>
                    <a:pt x="230837" y="34799"/>
                  </a:lnTo>
                  <a:lnTo>
                    <a:pt x="231154" y="33769"/>
                  </a:lnTo>
                  <a:lnTo>
                    <a:pt x="231460" y="32730"/>
                  </a:lnTo>
                  <a:lnTo>
                    <a:pt x="231738" y="31700"/>
                  </a:lnTo>
                  <a:lnTo>
                    <a:pt x="232006" y="30669"/>
                  </a:lnTo>
                  <a:lnTo>
                    <a:pt x="232265" y="29645"/>
                  </a:lnTo>
                  <a:lnTo>
                    <a:pt x="232505" y="28630"/>
                  </a:lnTo>
                  <a:lnTo>
                    <a:pt x="232735" y="27621"/>
                  </a:lnTo>
                  <a:lnTo>
                    <a:pt x="232945" y="26635"/>
                  </a:lnTo>
                  <a:lnTo>
                    <a:pt x="233156" y="25657"/>
                  </a:lnTo>
                  <a:lnTo>
                    <a:pt x="233549" y="23760"/>
                  </a:lnTo>
                  <a:lnTo>
                    <a:pt x="233923" y="21960"/>
                  </a:lnTo>
                  <a:lnTo>
                    <a:pt x="234287" y="20257"/>
                  </a:lnTo>
                  <a:lnTo>
                    <a:pt x="234296" y="20137"/>
                  </a:lnTo>
                  <a:lnTo>
                    <a:pt x="234306" y="20025"/>
                  </a:lnTo>
                  <a:lnTo>
                    <a:pt x="234306" y="19906"/>
                  </a:lnTo>
                  <a:lnTo>
                    <a:pt x="234287" y="19794"/>
                  </a:lnTo>
                  <a:lnTo>
                    <a:pt x="234268" y="19689"/>
                  </a:lnTo>
                  <a:lnTo>
                    <a:pt x="234249" y="19584"/>
                  </a:lnTo>
                  <a:lnTo>
                    <a:pt x="234210" y="19480"/>
                  </a:lnTo>
                  <a:lnTo>
                    <a:pt x="234172" y="19383"/>
                  </a:lnTo>
                  <a:lnTo>
                    <a:pt x="234833" y="19091"/>
                  </a:lnTo>
                  <a:lnTo>
                    <a:pt x="235485" y="18793"/>
                  </a:lnTo>
                  <a:lnTo>
                    <a:pt x="236136" y="18486"/>
                  </a:lnTo>
                  <a:lnTo>
                    <a:pt x="236778" y="18165"/>
                  </a:lnTo>
                  <a:lnTo>
                    <a:pt x="237411" y="17844"/>
                  </a:lnTo>
                  <a:lnTo>
                    <a:pt x="238033" y="17515"/>
                  </a:lnTo>
                  <a:lnTo>
                    <a:pt x="238647" y="17172"/>
                  </a:lnTo>
                  <a:lnTo>
                    <a:pt x="239250" y="16828"/>
                  </a:lnTo>
                  <a:lnTo>
                    <a:pt x="239854" y="16477"/>
                  </a:lnTo>
                  <a:lnTo>
                    <a:pt x="240448" y="16111"/>
                  </a:lnTo>
                  <a:lnTo>
                    <a:pt x="241023" y="15745"/>
                  </a:lnTo>
                  <a:lnTo>
                    <a:pt x="241598" y="15364"/>
                  </a:lnTo>
                  <a:lnTo>
                    <a:pt x="242154" y="14976"/>
                  </a:lnTo>
                  <a:lnTo>
                    <a:pt x="242709" y="14587"/>
                  </a:lnTo>
                  <a:lnTo>
                    <a:pt x="243256" y="14184"/>
                  </a:lnTo>
                  <a:lnTo>
                    <a:pt x="243783" y="13773"/>
                  </a:lnTo>
                  <a:lnTo>
                    <a:pt x="244310" y="13363"/>
                  </a:lnTo>
                  <a:lnTo>
                    <a:pt x="244817" y="12937"/>
                  </a:lnTo>
                  <a:lnTo>
                    <a:pt x="245316" y="12504"/>
                  </a:lnTo>
                  <a:lnTo>
                    <a:pt x="245804" y="12070"/>
                  </a:lnTo>
                  <a:lnTo>
                    <a:pt x="246283" y="11622"/>
                  </a:lnTo>
                  <a:lnTo>
                    <a:pt x="246753" y="11167"/>
                  </a:lnTo>
                  <a:lnTo>
                    <a:pt x="247203" y="10703"/>
                  </a:lnTo>
                  <a:lnTo>
                    <a:pt x="247644" y="10240"/>
                  </a:lnTo>
                  <a:lnTo>
                    <a:pt x="248075" y="9762"/>
                  </a:lnTo>
                  <a:lnTo>
                    <a:pt x="248487" y="9277"/>
                  </a:lnTo>
                  <a:lnTo>
                    <a:pt x="248899" y="8791"/>
                  </a:lnTo>
                  <a:lnTo>
                    <a:pt x="249283" y="8291"/>
                  </a:lnTo>
                  <a:lnTo>
                    <a:pt x="249666" y="7783"/>
                  </a:lnTo>
                  <a:lnTo>
                    <a:pt x="250030" y="7275"/>
                  </a:lnTo>
                  <a:lnTo>
                    <a:pt x="250384" y="6752"/>
                  </a:lnTo>
                  <a:lnTo>
                    <a:pt x="250720" y="6229"/>
                  </a:lnTo>
                  <a:lnTo>
                    <a:pt x="250777" y="6117"/>
                  </a:lnTo>
                  <a:lnTo>
                    <a:pt x="250835" y="6013"/>
                  </a:lnTo>
                  <a:lnTo>
                    <a:pt x="250873" y="5908"/>
                  </a:lnTo>
                  <a:lnTo>
                    <a:pt x="250912" y="5804"/>
                  </a:lnTo>
                  <a:lnTo>
                    <a:pt x="250931" y="5707"/>
                  </a:lnTo>
                  <a:lnTo>
                    <a:pt x="250950" y="5602"/>
                  </a:lnTo>
                  <a:lnTo>
                    <a:pt x="250959" y="5505"/>
                  </a:lnTo>
                  <a:lnTo>
                    <a:pt x="250959" y="5408"/>
                  </a:lnTo>
                  <a:lnTo>
                    <a:pt x="250950" y="5318"/>
                  </a:lnTo>
                  <a:lnTo>
                    <a:pt x="250940" y="5221"/>
                  </a:lnTo>
                  <a:lnTo>
                    <a:pt x="250921" y="5131"/>
                  </a:lnTo>
                  <a:lnTo>
                    <a:pt x="250892" y="5049"/>
                  </a:lnTo>
                  <a:lnTo>
                    <a:pt x="250854" y="4967"/>
                  </a:lnTo>
                  <a:lnTo>
                    <a:pt x="250816" y="4885"/>
                  </a:lnTo>
                  <a:lnTo>
                    <a:pt x="250768" y="4803"/>
                  </a:lnTo>
                  <a:lnTo>
                    <a:pt x="250710" y="4728"/>
                  </a:lnTo>
                  <a:lnTo>
                    <a:pt x="250653" y="4653"/>
                  </a:lnTo>
                  <a:lnTo>
                    <a:pt x="250595" y="4586"/>
                  </a:lnTo>
                  <a:lnTo>
                    <a:pt x="250519" y="4519"/>
                  </a:lnTo>
                  <a:lnTo>
                    <a:pt x="250452" y="4459"/>
                  </a:lnTo>
                  <a:lnTo>
                    <a:pt x="250365" y="4399"/>
                  </a:lnTo>
                  <a:lnTo>
                    <a:pt x="250289" y="4340"/>
                  </a:lnTo>
                  <a:lnTo>
                    <a:pt x="250202" y="4287"/>
                  </a:lnTo>
                  <a:lnTo>
                    <a:pt x="250107" y="4243"/>
                  </a:lnTo>
                  <a:lnTo>
                    <a:pt x="250020" y="4198"/>
                  </a:lnTo>
                  <a:lnTo>
                    <a:pt x="249925" y="4153"/>
                  </a:lnTo>
                  <a:lnTo>
                    <a:pt x="249819" y="4116"/>
                  </a:lnTo>
                  <a:lnTo>
                    <a:pt x="249714" y="4086"/>
                  </a:lnTo>
                  <a:lnTo>
                    <a:pt x="249618" y="4056"/>
                  </a:lnTo>
                  <a:lnTo>
                    <a:pt x="249503" y="4033"/>
                  </a:lnTo>
                  <a:lnTo>
                    <a:pt x="249398" y="4011"/>
                  </a:lnTo>
                  <a:lnTo>
                    <a:pt x="249292" y="3996"/>
                  </a:lnTo>
                  <a:lnTo>
                    <a:pt x="249350" y="3906"/>
                  </a:lnTo>
                  <a:lnTo>
                    <a:pt x="249407" y="3802"/>
                  </a:lnTo>
                  <a:lnTo>
                    <a:pt x="249465" y="3705"/>
                  </a:lnTo>
                  <a:lnTo>
                    <a:pt x="249503" y="3600"/>
                  </a:lnTo>
                  <a:lnTo>
                    <a:pt x="249541" y="3496"/>
                  </a:lnTo>
                  <a:lnTo>
                    <a:pt x="249570" y="3391"/>
                  </a:lnTo>
                  <a:lnTo>
                    <a:pt x="249589" y="3279"/>
                  </a:lnTo>
                  <a:lnTo>
                    <a:pt x="249599" y="3174"/>
                  </a:lnTo>
                  <a:lnTo>
                    <a:pt x="249599" y="3062"/>
                  </a:lnTo>
                  <a:lnTo>
                    <a:pt x="249599" y="2958"/>
                  </a:lnTo>
                  <a:lnTo>
                    <a:pt x="249580" y="2846"/>
                  </a:lnTo>
                  <a:lnTo>
                    <a:pt x="249560" y="2741"/>
                  </a:lnTo>
                  <a:lnTo>
                    <a:pt x="249532" y="2637"/>
                  </a:lnTo>
                  <a:lnTo>
                    <a:pt x="249493" y="2532"/>
                  </a:lnTo>
                  <a:lnTo>
                    <a:pt x="249455" y="2428"/>
                  </a:lnTo>
                  <a:lnTo>
                    <a:pt x="249398" y="2330"/>
                  </a:lnTo>
                  <a:lnTo>
                    <a:pt x="249340" y="2233"/>
                  </a:lnTo>
                  <a:lnTo>
                    <a:pt x="249273" y="2144"/>
                  </a:lnTo>
                  <a:lnTo>
                    <a:pt x="249196" y="2054"/>
                  </a:lnTo>
                  <a:lnTo>
                    <a:pt x="249110" y="1964"/>
                  </a:lnTo>
                  <a:lnTo>
                    <a:pt x="249024" y="1882"/>
                  </a:lnTo>
                  <a:lnTo>
                    <a:pt x="248918" y="1808"/>
                  </a:lnTo>
                  <a:lnTo>
                    <a:pt x="248813" y="1740"/>
                  </a:lnTo>
                  <a:lnTo>
                    <a:pt x="248698" y="1673"/>
                  </a:lnTo>
                  <a:lnTo>
                    <a:pt x="248574" y="1613"/>
                  </a:lnTo>
                  <a:lnTo>
                    <a:pt x="248439" y="1554"/>
                  </a:lnTo>
                  <a:lnTo>
                    <a:pt x="248296" y="1509"/>
                  </a:lnTo>
                  <a:lnTo>
                    <a:pt x="248152" y="1471"/>
                  </a:lnTo>
                  <a:lnTo>
                    <a:pt x="247999" y="1434"/>
                  </a:lnTo>
                  <a:lnTo>
                    <a:pt x="247826" y="1412"/>
                  </a:lnTo>
                  <a:lnTo>
                    <a:pt x="247654" y="1397"/>
                  </a:lnTo>
                  <a:lnTo>
                    <a:pt x="247472" y="1389"/>
                  </a:lnTo>
                  <a:lnTo>
                    <a:pt x="242853" y="1270"/>
                  </a:lnTo>
                  <a:lnTo>
                    <a:pt x="238215" y="1165"/>
                  </a:lnTo>
                  <a:lnTo>
                    <a:pt x="233549" y="1083"/>
                  </a:lnTo>
                  <a:lnTo>
                    <a:pt x="231202" y="1046"/>
                  </a:lnTo>
                  <a:lnTo>
                    <a:pt x="228864" y="1008"/>
                  </a:lnTo>
                  <a:lnTo>
                    <a:pt x="226506" y="986"/>
                  </a:lnTo>
                  <a:lnTo>
                    <a:pt x="224159" y="964"/>
                  </a:lnTo>
                  <a:lnTo>
                    <a:pt x="221802" y="941"/>
                  </a:lnTo>
                  <a:lnTo>
                    <a:pt x="219445" y="934"/>
                  </a:lnTo>
                  <a:lnTo>
                    <a:pt x="217087" y="926"/>
                  </a:lnTo>
                  <a:lnTo>
                    <a:pt x="214721" y="934"/>
                  </a:lnTo>
                  <a:lnTo>
                    <a:pt x="212364" y="941"/>
                  </a:lnTo>
                  <a:lnTo>
                    <a:pt x="209997" y="956"/>
                  </a:lnTo>
                  <a:lnTo>
                    <a:pt x="207640" y="978"/>
                  </a:lnTo>
                  <a:lnTo>
                    <a:pt x="205273" y="1016"/>
                  </a:lnTo>
                  <a:lnTo>
                    <a:pt x="202916" y="1053"/>
                  </a:lnTo>
                  <a:lnTo>
                    <a:pt x="200559" y="1098"/>
                  </a:lnTo>
                  <a:lnTo>
                    <a:pt x="198202" y="1158"/>
                  </a:lnTo>
                  <a:lnTo>
                    <a:pt x="195854" y="1225"/>
                  </a:lnTo>
                  <a:lnTo>
                    <a:pt x="193497" y="1300"/>
                  </a:lnTo>
                  <a:lnTo>
                    <a:pt x="191159" y="1389"/>
                  </a:lnTo>
                  <a:lnTo>
                    <a:pt x="188811" y="1479"/>
                  </a:lnTo>
                  <a:lnTo>
                    <a:pt x="186473" y="1583"/>
                  </a:lnTo>
                  <a:lnTo>
                    <a:pt x="184145" y="1703"/>
                  </a:lnTo>
                  <a:lnTo>
                    <a:pt x="181816" y="1830"/>
                  </a:lnTo>
                  <a:lnTo>
                    <a:pt x="179498" y="1972"/>
                  </a:lnTo>
                  <a:lnTo>
                    <a:pt x="177188" y="2121"/>
                  </a:lnTo>
                  <a:lnTo>
                    <a:pt x="174889" y="2286"/>
                  </a:lnTo>
                  <a:lnTo>
                    <a:pt x="172589" y="2457"/>
                  </a:lnTo>
                  <a:lnTo>
                    <a:pt x="172417" y="2472"/>
                  </a:lnTo>
                  <a:lnTo>
                    <a:pt x="172244" y="2502"/>
                  </a:lnTo>
                  <a:lnTo>
                    <a:pt x="172091" y="2547"/>
                  </a:lnTo>
                  <a:lnTo>
                    <a:pt x="171947" y="2592"/>
                  </a:lnTo>
                  <a:lnTo>
                    <a:pt x="171823" y="2644"/>
                  </a:lnTo>
                  <a:lnTo>
                    <a:pt x="171698" y="2711"/>
                  </a:lnTo>
                  <a:lnTo>
                    <a:pt x="171583" y="2779"/>
                  </a:lnTo>
                  <a:lnTo>
                    <a:pt x="171487" y="2853"/>
                  </a:lnTo>
                  <a:lnTo>
                    <a:pt x="171391" y="2935"/>
                  </a:lnTo>
                  <a:lnTo>
                    <a:pt x="171315" y="3018"/>
                  </a:lnTo>
                  <a:lnTo>
                    <a:pt x="171248" y="3115"/>
                  </a:lnTo>
                  <a:lnTo>
                    <a:pt x="171190" y="3204"/>
                  </a:lnTo>
                  <a:lnTo>
                    <a:pt x="171142" y="3301"/>
                  </a:lnTo>
                  <a:lnTo>
                    <a:pt x="171104" y="3399"/>
                  </a:lnTo>
                  <a:lnTo>
                    <a:pt x="171085" y="3503"/>
                  </a:lnTo>
                  <a:lnTo>
                    <a:pt x="171066" y="3608"/>
                  </a:lnTo>
                  <a:lnTo>
                    <a:pt x="171066" y="3712"/>
                  </a:lnTo>
                  <a:lnTo>
                    <a:pt x="171066" y="3809"/>
                  </a:lnTo>
                  <a:lnTo>
                    <a:pt x="171085" y="3914"/>
                  </a:lnTo>
                  <a:lnTo>
                    <a:pt x="171113" y="4018"/>
                  </a:lnTo>
                  <a:lnTo>
                    <a:pt x="171152" y="4116"/>
                  </a:lnTo>
                  <a:lnTo>
                    <a:pt x="171200" y="4213"/>
                  </a:lnTo>
                  <a:lnTo>
                    <a:pt x="171257" y="4302"/>
                  </a:lnTo>
                  <a:lnTo>
                    <a:pt x="171334" y="4392"/>
                  </a:lnTo>
                  <a:lnTo>
                    <a:pt x="171411" y="4482"/>
                  </a:lnTo>
                  <a:lnTo>
                    <a:pt x="171506" y="4556"/>
                  </a:lnTo>
                  <a:lnTo>
                    <a:pt x="171612" y="4631"/>
                  </a:lnTo>
                  <a:lnTo>
                    <a:pt x="171717" y="4698"/>
                  </a:lnTo>
                  <a:lnTo>
                    <a:pt x="171842" y="4765"/>
                  </a:lnTo>
                  <a:lnTo>
                    <a:pt x="171985" y="4818"/>
                  </a:lnTo>
                  <a:lnTo>
                    <a:pt x="172129" y="4862"/>
                  </a:lnTo>
                  <a:lnTo>
                    <a:pt x="172282" y="4900"/>
                  </a:lnTo>
                  <a:lnTo>
                    <a:pt x="172484" y="5430"/>
                  </a:lnTo>
                  <a:lnTo>
                    <a:pt x="172694" y="5946"/>
                  </a:lnTo>
                  <a:lnTo>
                    <a:pt x="172924" y="6461"/>
                  </a:lnTo>
                  <a:lnTo>
                    <a:pt x="173154" y="6969"/>
                  </a:lnTo>
                  <a:lnTo>
                    <a:pt x="173404" y="7462"/>
                  </a:lnTo>
                  <a:lnTo>
                    <a:pt x="173662" y="7955"/>
                  </a:lnTo>
                  <a:lnTo>
                    <a:pt x="173931" y="8433"/>
                  </a:lnTo>
                  <a:lnTo>
                    <a:pt x="174208" y="8911"/>
                  </a:lnTo>
                  <a:lnTo>
                    <a:pt x="174496" y="9374"/>
                  </a:lnTo>
                  <a:lnTo>
                    <a:pt x="174793" y="9837"/>
                  </a:lnTo>
                  <a:lnTo>
                    <a:pt x="175100" y="10285"/>
                  </a:lnTo>
                  <a:lnTo>
                    <a:pt x="175416" y="10733"/>
                  </a:lnTo>
                  <a:lnTo>
                    <a:pt x="175742" y="11167"/>
                  </a:lnTo>
                  <a:lnTo>
                    <a:pt x="176086" y="11600"/>
                  </a:lnTo>
                  <a:lnTo>
                    <a:pt x="176431" y="12018"/>
                  </a:lnTo>
                  <a:lnTo>
                    <a:pt x="176786" y="12436"/>
                  </a:lnTo>
                  <a:lnTo>
                    <a:pt x="177150" y="12840"/>
                  </a:lnTo>
                  <a:lnTo>
                    <a:pt x="177524" y="13243"/>
                  </a:lnTo>
                  <a:lnTo>
                    <a:pt x="177907" y="13631"/>
                  </a:lnTo>
                  <a:lnTo>
                    <a:pt x="178300" y="14020"/>
                  </a:lnTo>
                  <a:lnTo>
                    <a:pt x="178702" y="14393"/>
                  </a:lnTo>
                  <a:lnTo>
                    <a:pt x="179105" y="14767"/>
                  </a:lnTo>
                  <a:lnTo>
                    <a:pt x="179526" y="15133"/>
                  </a:lnTo>
                  <a:lnTo>
                    <a:pt x="179948" y="15484"/>
                  </a:lnTo>
                  <a:lnTo>
                    <a:pt x="180389" y="15835"/>
                  </a:lnTo>
                  <a:lnTo>
                    <a:pt x="180830" y="16178"/>
                  </a:lnTo>
                  <a:lnTo>
                    <a:pt x="181280" y="16507"/>
                  </a:lnTo>
                  <a:lnTo>
                    <a:pt x="181730" y="16836"/>
                  </a:lnTo>
                  <a:lnTo>
                    <a:pt x="182200" y="17157"/>
                  </a:lnTo>
                  <a:lnTo>
                    <a:pt x="182669" y="17471"/>
                  </a:lnTo>
                  <a:lnTo>
                    <a:pt x="183148" y="17777"/>
                  </a:lnTo>
                  <a:lnTo>
                    <a:pt x="183637" y="18076"/>
                  </a:lnTo>
                  <a:lnTo>
                    <a:pt x="183426" y="18942"/>
                  </a:lnTo>
                  <a:lnTo>
                    <a:pt x="183235" y="19831"/>
                  </a:lnTo>
                  <a:lnTo>
                    <a:pt x="183053" y="20735"/>
                  </a:lnTo>
                  <a:lnTo>
                    <a:pt x="182899" y="21646"/>
                  </a:lnTo>
                  <a:lnTo>
                    <a:pt x="182765" y="22572"/>
                  </a:lnTo>
                  <a:lnTo>
                    <a:pt x="182650" y="23506"/>
                  </a:lnTo>
                  <a:lnTo>
                    <a:pt x="182545" y="24447"/>
                  </a:lnTo>
                  <a:lnTo>
                    <a:pt x="182478" y="25403"/>
                  </a:lnTo>
                  <a:lnTo>
                    <a:pt x="182449" y="25874"/>
                  </a:lnTo>
                  <a:lnTo>
                    <a:pt x="182420" y="26359"/>
                  </a:lnTo>
                  <a:lnTo>
                    <a:pt x="182411" y="26837"/>
                  </a:lnTo>
                  <a:lnTo>
                    <a:pt x="182391" y="27315"/>
                  </a:lnTo>
                  <a:lnTo>
                    <a:pt x="182391" y="27801"/>
                  </a:lnTo>
                  <a:lnTo>
                    <a:pt x="182391" y="28279"/>
                  </a:lnTo>
                  <a:lnTo>
                    <a:pt x="182401" y="28764"/>
                  </a:lnTo>
                  <a:lnTo>
                    <a:pt x="182411" y="29250"/>
                  </a:lnTo>
                  <a:lnTo>
                    <a:pt x="182430" y="29735"/>
                  </a:lnTo>
                  <a:lnTo>
                    <a:pt x="182458" y="30213"/>
                  </a:lnTo>
                  <a:lnTo>
                    <a:pt x="182487" y="30699"/>
                  </a:lnTo>
                  <a:lnTo>
                    <a:pt x="182526" y="31184"/>
                  </a:lnTo>
                  <a:lnTo>
                    <a:pt x="182573" y="31662"/>
                  </a:lnTo>
                  <a:lnTo>
                    <a:pt x="182621" y="32148"/>
                  </a:lnTo>
                  <a:lnTo>
                    <a:pt x="182679" y="32626"/>
                  </a:lnTo>
                  <a:lnTo>
                    <a:pt x="182746" y="33104"/>
                  </a:lnTo>
                  <a:lnTo>
                    <a:pt x="182823" y="33589"/>
                  </a:lnTo>
                  <a:lnTo>
                    <a:pt x="182899" y="34060"/>
                  </a:lnTo>
                  <a:lnTo>
                    <a:pt x="182985" y="34538"/>
                  </a:lnTo>
                  <a:lnTo>
                    <a:pt x="183081" y="35016"/>
                  </a:lnTo>
                  <a:lnTo>
                    <a:pt x="183187" y="35486"/>
                  </a:lnTo>
                  <a:lnTo>
                    <a:pt x="183292" y="35957"/>
                  </a:lnTo>
                  <a:lnTo>
                    <a:pt x="183417" y="36428"/>
                  </a:lnTo>
                  <a:lnTo>
                    <a:pt x="183541" y="36891"/>
                  </a:lnTo>
                  <a:lnTo>
                    <a:pt x="183675" y="37354"/>
                  </a:lnTo>
                  <a:lnTo>
                    <a:pt x="183809" y="37817"/>
                  </a:lnTo>
                  <a:lnTo>
                    <a:pt x="183963" y="38272"/>
                  </a:lnTo>
                  <a:lnTo>
                    <a:pt x="184116" y="38728"/>
                  </a:lnTo>
                  <a:lnTo>
                    <a:pt x="184279" y="39184"/>
                  </a:lnTo>
                  <a:lnTo>
                    <a:pt x="184451" y="39632"/>
                  </a:lnTo>
                  <a:lnTo>
                    <a:pt x="184634" y="40073"/>
                  </a:lnTo>
                  <a:lnTo>
                    <a:pt x="184825" y="40521"/>
                  </a:lnTo>
                  <a:lnTo>
                    <a:pt x="185026" y="40954"/>
                  </a:lnTo>
                  <a:lnTo>
                    <a:pt x="185228" y="41387"/>
                  </a:lnTo>
                  <a:lnTo>
                    <a:pt x="185448" y="41820"/>
                  </a:lnTo>
                  <a:lnTo>
                    <a:pt x="185668" y="42246"/>
                  </a:lnTo>
                  <a:lnTo>
                    <a:pt x="185898" y="42664"/>
                  </a:lnTo>
                  <a:lnTo>
                    <a:pt x="186147" y="43083"/>
                  </a:lnTo>
                  <a:lnTo>
                    <a:pt x="186397" y="43493"/>
                  </a:lnTo>
                  <a:lnTo>
                    <a:pt x="186655" y="43897"/>
                  </a:lnTo>
                  <a:lnTo>
                    <a:pt x="186924" y="44300"/>
                  </a:lnTo>
                  <a:lnTo>
                    <a:pt x="187201" y="44696"/>
                  </a:lnTo>
                  <a:lnTo>
                    <a:pt x="187489" y="45084"/>
                  </a:lnTo>
                  <a:lnTo>
                    <a:pt x="187786" y="45473"/>
                  </a:lnTo>
                  <a:lnTo>
                    <a:pt x="188093" y="45854"/>
                  </a:lnTo>
                  <a:lnTo>
                    <a:pt x="188409" y="46220"/>
                  </a:lnTo>
                  <a:lnTo>
                    <a:pt x="188744" y="46593"/>
                  </a:lnTo>
                  <a:lnTo>
                    <a:pt x="189080" y="46952"/>
                  </a:lnTo>
                  <a:lnTo>
                    <a:pt x="188965" y="47019"/>
                  </a:lnTo>
                  <a:lnTo>
                    <a:pt x="188869" y="47094"/>
                  </a:lnTo>
                  <a:lnTo>
                    <a:pt x="188782" y="47176"/>
                  </a:lnTo>
                  <a:lnTo>
                    <a:pt x="188706" y="47265"/>
                  </a:lnTo>
                  <a:lnTo>
                    <a:pt x="188639" y="47370"/>
                  </a:lnTo>
                  <a:lnTo>
                    <a:pt x="188591" y="47482"/>
                  </a:lnTo>
                  <a:lnTo>
                    <a:pt x="188562" y="47609"/>
                  </a:lnTo>
                  <a:lnTo>
                    <a:pt x="188553" y="47743"/>
                  </a:lnTo>
                  <a:lnTo>
                    <a:pt x="188514" y="49663"/>
                  </a:lnTo>
                  <a:lnTo>
                    <a:pt x="188485" y="51590"/>
                  </a:lnTo>
                  <a:lnTo>
                    <a:pt x="188476" y="53517"/>
                  </a:lnTo>
                  <a:lnTo>
                    <a:pt x="188485" y="55437"/>
                  </a:lnTo>
                  <a:lnTo>
                    <a:pt x="188505" y="57371"/>
                  </a:lnTo>
                  <a:lnTo>
                    <a:pt x="188533" y="59298"/>
                  </a:lnTo>
                  <a:lnTo>
                    <a:pt x="188591" y="61226"/>
                  </a:lnTo>
                  <a:lnTo>
                    <a:pt x="188648" y="63160"/>
                  </a:lnTo>
                  <a:lnTo>
                    <a:pt x="188725" y="65087"/>
                  </a:lnTo>
                  <a:lnTo>
                    <a:pt x="188811" y="67014"/>
                  </a:lnTo>
                  <a:lnTo>
                    <a:pt x="188917" y="68949"/>
                  </a:lnTo>
                  <a:lnTo>
                    <a:pt x="189022" y="70876"/>
                  </a:lnTo>
                  <a:lnTo>
                    <a:pt x="189147" y="72803"/>
                  </a:lnTo>
                  <a:lnTo>
                    <a:pt x="189281" y="74722"/>
                  </a:lnTo>
                  <a:lnTo>
                    <a:pt x="189424" y="76650"/>
                  </a:lnTo>
                  <a:lnTo>
                    <a:pt x="189568" y="78569"/>
                  </a:lnTo>
                  <a:lnTo>
                    <a:pt x="176958" y="78569"/>
                  </a:lnTo>
                  <a:lnTo>
                    <a:pt x="170654" y="78562"/>
                  </a:lnTo>
                  <a:lnTo>
                    <a:pt x="164339" y="78547"/>
                  </a:lnTo>
                  <a:lnTo>
                    <a:pt x="159874" y="78539"/>
                  </a:lnTo>
                  <a:lnTo>
                    <a:pt x="155399" y="78517"/>
                  </a:lnTo>
                  <a:lnTo>
                    <a:pt x="150915" y="78479"/>
                  </a:lnTo>
                  <a:lnTo>
                    <a:pt x="146421" y="78435"/>
                  </a:lnTo>
                  <a:lnTo>
                    <a:pt x="141927" y="78382"/>
                  </a:lnTo>
                  <a:lnTo>
                    <a:pt x="137433" y="78323"/>
                  </a:lnTo>
                  <a:lnTo>
                    <a:pt x="128426" y="78203"/>
                  </a:lnTo>
                  <a:lnTo>
                    <a:pt x="128532" y="76545"/>
                  </a:lnTo>
                  <a:lnTo>
                    <a:pt x="128618" y="74872"/>
                  </a:lnTo>
                  <a:lnTo>
                    <a:pt x="128694" y="73199"/>
                  </a:lnTo>
                  <a:lnTo>
                    <a:pt x="128762" y="71526"/>
                  </a:lnTo>
                  <a:lnTo>
                    <a:pt x="128809" y="69845"/>
                  </a:lnTo>
                  <a:lnTo>
                    <a:pt x="128838" y="68164"/>
                  </a:lnTo>
                  <a:lnTo>
                    <a:pt x="128848" y="66484"/>
                  </a:lnTo>
                  <a:lnTo>
                    <a:pt x="128857" y="64803"/>
                  </a:lnTo>
                  <a:lnTo>
                    <a:pt x="128838" y="63123"/>
                  </a:lnTo>
                  <a:lnTo>
                    <a:pt x="128809" y="61442"/>
                  </a:lnTo>
                  <a:lnTo>
                    <a:pt x="128762" y="59769"/>
                  </a:lnTo>
                  <a:lnTo>
                    <a:pt x="128704" y="58088"/>
                  </a:lnTo>
                  <a:lnTo>
                    <a:pt x="128627" y="56415"/>
                  </a:lnTo>
                  <a:lnTo>
                    <a:pt x="128541" y="54742"/>
                  </a:lnTo>
                  <a:lnTo>
                    <a:pt x="128436" y="53069"/>
                  </a:lnTo>
                  <a:lnTo>
                    <a:pt x="128311" y="51403"/>
                  </a:lnTo>
                  <a:lnTo>
                    <a:pt x="128637" y="51291"/>
                  </a:lnTo>
                  <a:lnTo>
                    <a:pt x="128953" y="51164"/>
                  </a:lnTo>
                  <a:lnTo>
                    <a:pt x="129269" y="51037"/>
                  </a:lnTo>
                  <a:lnTo>
                    <a:pt x="129576" y="50903"/>
                  </a:lnTo>
                  <a:lnTo>
                    <a:pt x="129873" y="50769"/>
                  </a:lnTo>
                  <a:lnTo>
                    <a:pt x="130180" y="50627"/>
                  </a:lnTo>
                  <a:lnTo>
                    <a:pt x="130477" y="50485"/>
                  </a:lnTo>
                  <a:lnTo>
                    <a:pt x="130764" y="50335"/>
                  </a:lnTo>
                  <a:lnTo>
                    <a:pt x="131052" y="50178"/>
                  </a:lnTo>
                  <a:lnTo>
                    <a:pt x="131329" y="50022"/>
                  </a:lnTo>
                  <a:lnTo>
                    <a:pt x="131617" y="49865"/>
                  </a:lnTo>
                  <a:lnTo>
                    <a:pt x="131885" y="49700"/>
                  </a:lnTo>
                  <a:lnTo>
                    <a:pt x="132163" y="49529"/>
                  </a:lnTo>
                  <a:lnTo>
                    <a:pt x="132422" y="49357"/>
                  </a:lnTo>
                  <a:lnTo>
                    <a:pt x="132690" y="49185"/>
                  </a:lnTo>
                  <a:lnTo>
                    <a:pt x="132949" y="49006"/>
                  </a:lnTo>
                  <a:lnTo>
                    <a:pt x="133198" y="48819"/>
                  </a:lnTo>
                  <a:lnTo>
                    <a:pt x="133457" y="48632"/>
                  </a:lnTo>
                  <a:lnTo>
                    <a:pt x="133706" y="48446"/>
                  </a:lnTo>
                  <a:lnTo>
                    <a:pt x="133945" y="48251"/>
                  </a:lnTo>
                  <a:lnTo>
                    <a:pt x="134424" y="47848"/>
                  </a:lnTo>
                  <a:lnTo>
                    <a:pt x="134884" y="47437"/>
                  </a:lnTo>
                  <a:lnTo>
                    <a:pt x="135325" y="47019"/>
                  </a:lnTo>
                  <a:lnTo>
                    <a:pt x="135766" y="46578"/>
                  </a:lnTo>
                  <a:lnTo>
                    <a:pt x="136178" y="46130"/>
                  </a:lnTo>
                  <a:lnTo>
                    <a:pt x="136580" y="45675"/>
                  </a:lnTo>
                  <a:lnTo>
                    <a:pt x="136973" y="45204"/>
                  </a:lnTo>
                  <a:lnTo>
                    <a:pt x="137356" y="44718"/>
                  </a:lnTo>
                  <a:lnTo>
                    <a:pt x="137721" y="44233"/>
                  </a:lnTo>
                  <a:lnTo>
                    <a:pt x="138075" y="43725"/>
                  </a:lnTo>
                  <a:lnTo>
                    <a:pt x="138410" y="43217"/>
                  </a:lnTo>
                  <a:lnTo>
                    <a:pt x="138736" y="42694"/>
                  </a:lnTo>
                  <a:lnTo>
                    <a:pt x="139052" y="42164"/>
                  </a:lnTo>
                  <a:lnTo>
                    <a:pt x="139359" y="41626"/>
                  </a:lnTo>
                  <a:lnTo>
                    <a:pt x="139647" y="41081"/>
                  </a:lnTo>
                  <a:lnTo>
                    <a:pt x="139924" y="40528"/>
                  </a:lnTo>
                  <a:lnTo>
                    <a:pt x="140193" y="39968"/>
                  </a:lnTo>
                  <a:lnTo>
                    <a:pt x="140451" y="39400"/>
                  </a:lnTo>
                  <a:lnTo>
                    <a:pt x="140701" y="38833"/>
                  </a:lnTo>
                  <a:lnTo>
                    <a:pt x="140940" y="38250"/>
                  </a:lnTo>
                  <a:lnTo>
                    <a:pt x="141170" y="37667"/>
                  </a:lnTo>
                  <a:lnTo>
                    <a:pt x="141381" y="37077"/>
                  </a:lnTo>
                  <a:lnTo>
                    <a:pt x="141592" y="36487"/>
                  </a:lnTo>
                  <a:lnTo>
                    <a:pt x="141793" y="35882"/>
                  </a:lnTo>
                  <a:lnTo>
                    <a:pt x="141985" y="35285"/>
                  </a:lnTo>
                  <a:lnTo>
                    <a:pt x="142167" y="34680"/>
                  </a:lnTo>
                  <a:lnTo>
                    <a:pt x="142339" y="34067"/>
                  </a:lnTo>
                  <a:lnTo>
                    <a:pt x="142502" y="33462"/>
                  </a:lnTo>
                  <a:lnTo>
                    <a:pt x="142655" y="32850"/>
                  </a:lnTo>
                  <a:lnTo>
                    <a:pt x="142799" y="32230"/>
                  </a:lnTo>
                  <a:lnTo>
                    <a:pt x="142943" y="31617"/>
                  </a:lnTo>
                  <a:lnTo>
                    <a:pt x="143077" y="30997"/>
                  </a:lnTo>
                  <a:lnTo>
                    <a:pt x="143201" y="30377"/>
                  </a:lnTo>
                  <a:lnTo>
                    <a:pt x="143326" y="29765"/>
                  </a:lnTo>
                  <a:lnTo>
                    <a:pt x="143431" y="29145"/>
                  </a:lnTo>
                  <a:lnTo>
                    <a:pt x="143546" y="28525"/>
                  </a:lnTo>
                  <a:lnTo>
                    <a:pt x="143738" y="27300"/>
                  </a:lnTo>
                  <a:lnTo>
                    <a:pt x="143910" y="26075"/>
                  </a:lnTo>
                  <a:lnTo>
                    <a:pt x="144064" y="24865"/>
                  </a:lnTo>
                  <a:lnTo>
                    <a:pt x="144198" y="23670"/>
                  </a:lnTo>
                  <a:lnTo>
                    <a:pt x="144313" y="22490"/>
                  </a:lnTo>
                  <a:lnTo>
                    <a:pt x="144418" y="21332"/>
                  </a:lnTo>
                  <a:lnTo>
                    <a:pt x="144514" y="20197"/>
                  </a:lnTo>
                  <a:lnTo>
                    <a:pt x="144591" y="19084"/>
                  </a:lnTo>
                  <a:lnTo>
                    <a:pt x="144667" y="18008"/>
                  </a:lnTo>
                  <a:lnTo>
                    <a:pt x="145319" y="17657"/>
                  </a:lnTo>
                  <a:lnTo>
                    <a:pt x="145961" y="17291"/>
                  </a:lnTo>
                  <a:lnTo>
                    <a:pt x="146584" y="16925"/>
                  </a:lnTo>
                  <a:lnTo>
                    <a:pt x="147187" y="16537"/>
                  </a:lnTo>
                  <a:lnTo>
                    <a:pt x="147782" y="16149"/>
                  </a:lnTo>
                  <a:lnTo>
                    <a:pt x="148366" y="15745"/>
                  </a:lnTo>
                  <a:lnTo>
                    <a:pt x="148931" y="15334"/>
                  </a:lnTo>
                  <a:lnTo>
                    <a:pt x="149478" y="14909"/>
                  </a:lnTo>
                  <a:lnTo>
                    <a:pt x="150005" y="14475"/>
                  </a:lnTo>
                  <a:lnTo>
                    <a:pt x="150522" y="14035"/>
                  </a:lnTo>
                  <a:lnTo>
                    <a:pt x="151011" y="13579"/>
                  </a:lnTo>
                  <a:lnTo>
                    <a:pt x="151490" y="13116"/>
                  </a:lnTo>
                  <a:lnTo>
                    <a:pt x="151950" y="12645"/>
                  </a:lnTo>
                  <a:lnTo>
                    <a:pt x="152390" y="12160"/>
                  </a:lnTo>
                  <a:lnTo>
                    <a:pt x="152601" y="11921"/>
                  </a:lnTo>
                  <a:lnTo>
                    <a:pt x="152812" y="11667"/>
                  </a:lnTo>
                  <a:lnTo>
                    <a:pt x="153013" y="11420"/>
                  </a:lnTo>
                  <a:lnTo>
                    <a:pt x="153215" y="11167"/>
                  </a:lnTo>
                  <a:lnTo>
                    <a:pt x="153406" y="10913"/>
                  </a:lnTo>
                  <a:lnTo>
                    <a:pt x="153598" y="10659"/>
                  </a:lnTo>
                  <a:lnTo>
                    <a:pt x="153780" y="10397"/>
                  </a:lnTo>
                  <a:lnTo>
                    <a:pt x="153962" y="10136"/>
                  </a:lnTo>
                  <a:lnTo>
                    <a:pt x="154134" y="9867"/>
                  </a:lnTo>
                  <a:lnTo>
                    <a:pt x="154297" y="9598"/>
                  </a:lnTo>
                  <a:lnTo>
                    <a:pt x="154460" y="9329"/>
                  </a:lnTo>
                  <a:lnTo>
                    <a:pt x="154623" y="9060"/>
                  </a:lnTo>
                  <a:lnTo>
                    <a:pt x="154776" y="8784"/>
                  </a:lnTo>
                  <a:lnTo>
                    <a:pt x="154920" y="8507"/>
                  </a:lnTo>
                  <a:lnTo>
                    <a:pt x="155064" y="8224"/>
                  </a:lnTo>
                  <a:lnTo>
                    <a:pt x="155198" y="7940"/>
                  </a:lnTo>
                  <a:lnTo>
                    <a:pt x="155323" y="7656"/>
                  </a:lnTo>
                  <a:lnTo>
                    <a:pt x="155447" y="7372"/>
                  </a:lnTo>
                  <a:lnTo>
                    <a:pt x="155572" y="7081"/>
                  </a:lnTo>
                  <a:lnTo>
                    <a:pt x="155687" y="6790"/>
                  </a:lnTo>
                  <a:lnTo>
                    <a:pt x="155792" y="6491"/>
                  </a:lnTo>
                  <a:lnTo>
                    <a:pt x="155888" y="6192"/>
                  </a:lnTo>
                  <a:lnTo>
                    <a:pt x="155984" y="5893"/>
                  </a:lnTo>
                  <a:lnTo>
                    <a:pt x="156079" y="5594"/>
                  </a:lnTo>
                  <a:lnTo>
                    <a:pt x="156166" y="5288"/>
                  </a:lnTo>
                  <a:lnTo>
                    <a:pt x="156242" y="4982"/>
                  </a:lnTo>
                  <a:lnTo>
                    <a:pt x="156309" y="4668"/>
                  </a:lnTo>
                  <a:lnTo>
                    <a:pt x="156377" y="4362"/>
                  </a:lnTo>
                  <a:lnTo>
                    <a:pt x="156434" y="4041"/>
                  </a:lnTo>
                  <a:lnTo>
                    <a:pt x="156492" y="3727"/>
                  </a:lnTo>
                  <a:lnTo>
                    <a:pt x="156539" y="3406"/>
                  </a:lnTo>
                  <a:lnTo>
                    <a:pt x="156578" y="3085"/>
                  </a:lnTo>
                  <a:lnTo>
                    <a:pt x="156607" y="2764"/>
                  </a:lnTo>
                  <a:lnTo>
                    <a:pt x="156635" y="2435"/>
                  </a:lnTo>
                  <a:lnTo>
                    <a:pt x="156664" y="2106"/>
                  </a:lnTo>
                  <a:lnTo>
                    <a:pt x="156674" y="1770"/>
                  </a:lnTo>
                  <a:lnTo>
                    <a:pt x="156674" y="1598"/>
                  </a:lnTo>
                  <a:lnTo>
                    <a:pt x="156654" y="1427"/>
                  </a:lnTo>
                  <a:lnTo>
                    <a:pt x="156616" y="1270"/>
                  </a:lnTo>
                  <a:lnTo>
                    <a:pt x="156559" y="1120"/>
                  </a:lnTo>
                  <a:lnTo>
                    <a:pt x="156492" y="986"/>
                  </a:lnTo>
                  <a:lnTo>
                    <a:pt x="156405" y="851"/>
                  </a:lnTo>
                  <a:lnTo>
                    <a:pt x="156309" y="732"/>
                  </a:lnTo>
                  <a:lnTo>
                    <a:pt x="156204" y="620"/>
                  </a:lnTo>
                  <a:lnTo>
                    <a:pt x="156089" y="523"/>
                  </a:lnTo>
                  <a:lnTo>
                    <a:pt x="155965" y="426"/>
                  </a:lnTo>
                  <a:lnTo>
                    <a:pt x="155821" y="344"/>
                  </a:lnTo>
                  <a:lnTo>
                    <a:pt x="155677" y="269"/>
                  </a:lnTo>
                  <a:lnTo>
                    <a:pt x="155524" y="202"/>
                  </a:lnTo>
                  <a:lnTo>
                    <a:pt x="155370" y="149"/>
                  </a:lnTo>
                  <a:lnTo>
                    <a:pt x="155198" y="97"/>
                  </a:lnTo>
                  <a:lnTo>
                    <a:pt x="155035" y="60"/>
                  </a:lnTo>
                  <a:lnTo>
                    <a:pt x="154863" y="37"/>
                  </a:lnTo>
                  <a:lnTo>
                    <a:pt x="154681" y="15"/>
                  </a:lnTo>
                  <a:lnTo>
                    <a:pt x="154508" y="7"/>
                  </a:lnTo>
                  <a:lnTo>
                    <a:pt x="15432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p:nvPr/>
          </p:nvSpPr>
          <p:spPr>
            <a:xfrm>
              <a:off x="39975" y="1500800"/>
              <a:ext cx="240050" cy="153700"/>
            </a:xfrm>
            <a:custGeom>
              <a:avLst/>
              <a:gdLst/>
              <a:ahLst/>
              <a:cxnLst/>
              <a:rect l="l" t="t" r="r" b="b"/>
              <a:pathLst>
                <a:path w="9602" h="6148" extrusionOk="0">
                  <a:moveTo>
                    <a:pt x="5501" y="0"/>
                  </a:moveTo>
                  <a:lnTo>
                    <a:pt x="5405" y="15"/>
                  </a:lnTo>
                  <a:lnTo>
                    <a:pt x="5309" y="30"/>
                  </a:lnTo>
                  <a:lnTo>
                    <a:pt x="5223" y="52"/>
                  </a:lnTo>
                  <a:lnTo>
                    <a:pt x="5031" y="105"/>
                  </a:lnTo>
                  <a:lnTo>
                    <a:pt x="4859" y="179"/>
                  </a:lnTo>
                  <a:lnTo>
                    <a:pt x="4677" y="262"/>
                  </a:lnTo>
                  <a:lnTo>
                    <a:pt x="4504" y="359"/>
                  </a:lnTo>
                  <a:lnTo>
                    <a:pt x="4332" y="471"/>
                  </a:lnTo>
                  <a:lnTo>
                    <a:pt x="4169" y="583"/>
                  </a:lnTo>
                  <a:lnTo>
                    <a:pt x="4006" y="695"/>
                  </a:lnTo>
                  <a:lnTo>
                    <a:pt x="3690" y="934"/>
                  </a:lnTo>
                  <a:lnTo>
                    <a:pt x="3383" y="1158"/>
                  </a:lnTo>
                  <a:lnTo>
                    <a:pt x="2530" y="1763"/>
                  </a:lnTo>
                  <a:lnTo>
                    <a:pt x="1687" y="2368"/>
                  </a:lnTo>
                  <a:lnTo>
                    <a:pt x="1" y="3555"/>
                  </a:lnTo>
                  <a:lnTo>
                    <a:pt x="231" y="3869"/>
                  </a:lnTo>
                  <a:lnTo>
                    <a:pt x="461" y="4190"/>
                  </a:lnTo>
                  <a:lnTo>
                    <a:pt x="671" y="4504"/>
                  </a:lnTo>
                  <a:lnTo>
                    <a:pt x="882" y="4825"/>
                  </a:lnTo>
                  <a:lnTo>
                    <a:pt x="1083" y="5154"/>
                  </a:lnTo>
                  <a:lnTo>
                    <a:pt x="1275" y="5483"/>
                  </a:lnTo>
                  <a:lnTo>
                    <a:pt x="1448" y="5811"/>
                  </a:lnTo>
                  <a:lnTo>
                    <a:pt x="1620" y="6147"/>
                  </a:lnTo>
                  <a:lnTo>
                    <a:pt x="2636" y="5722"/>
                  </a:lnTo>
                  <a:lnTo>
                    <a:pt x="3642" y="5296"/>
                  </a:lnTo>
                  <a:lnTo>
                    <a:pt x="5664" y="4459"/>
                  </a:lnTo>
                  <a:lnTo>
                    <a:pt x="6018" y="4325"/>
                  </a:lnTo>
                  <a:lnTo>
                    <a:pt x="6392" y="4190"/>
                  </a:lnTo>
                  <a:lnTo>
                    <a:pt x="7168" y="3921"/>
                  </a:lnTo>
                  <a:lnTo>
                    <a:pt x="7561" y="3780"/>
                  </a:lnTo>
                  <a:lnTo>
                    <a:pt x="7752" y="3705"/>
                  </a:lnTo>
                  <a:lnTo>
                    <a:pt x="7934" y="3630"/>
                  </a:lnTo>
                  <a:lnTo>
                    <a:pt x="8117" y="3548"/>
                  </a:lnTo>
                  <a:lnTo>
                    <a:pt x="8279" y="3458"/>
                  </a:lnTo>
                  <a:lnTo>
                    <a:pt x="8452" y="3369"/>
                  </a:lnTo>
                  <a:lnTo>
                    <a:pt x="8605" y="3279"/>
                  </a:lnTo>
                  <a:lnTo>
                    <a:pt x="8988" y="3189"/>
                  </a:lnTo>
                  <a:lnTo>
                    <a:pt x="9142" y="3152"/>
                  </a:lnTo>
                  <a:lnTo>
                    <a:pt x="9286" y="3115"/>
                  </a:lnTo>
                  <a:lnTo>
                    <a:pt x="9391" y="3077"/>
                  </a:lnTo>
                  <a:lnTo>
                    <a:pt x="9477" y="3040"/>
                  </a:lnTo>
                  <a:lnTo>
                    <a:pt x="9544" y="3003"/>
                  </a:lnTo>
                  <a:lnTo>
                    <a:pt x="9583" y="2965"/>
                  </a:lnTo>
                  <a:lnTo>
                    <a:pt x="9602" y="2936"/>
                  </a:lnTo>
                  <a:lnTo>
                    <a:pt x="9602" y="2921"/>
                  </a:lnTo>
                  <a:lnTo>
                    <a:pt x="9592" y="2898"/>
                  </a:lnTo>
                  <a:lnTo>
                    <a:pt x="9563" y="2868"/>
                  </a:lnTo>
                  <a:lnTo>
                    <a:pt x="9506" y="2838"/>
                  </a:lnTo>
                  <a:lnTo>
                    <a:pt x="9429" y="2809"/>
                  </a:lnTo>
                  <a:lnTo>
                    <a:pt x="9324" y="2779"/>
                  </a:lnTo>
                  <a:lnTo>
                    <a:pt x="9190" y="2749"/>
                  </a:lnTo>
                  <a:lnTo>
                    <a:pt x="9036" y="2719"/>
                  </a:lnTo>
                  <a:lnTo>
                    <a:pt x="8548" y="2263"/>
                  </a:lnTo>
                  <a:lnTo>
                    <a:pt x="8049" y="1800"/>
                  </a:lnTo>
                  <a:lnTo>
                    <a:pt x="7858" y="1606"/>
                  </a:lnTo>
                  <a:lnTo>
                    <a:pt x="7647" y="1382"/>
                  </a:lnTo>
                  <a:lnTo>
                    <a:pt x="7427" y="1135"/>
                  </a:lnTo>
                  <a:lnTo>
                    <a:pt x="7187" y="881"/>
                  </a:lnTo>
                  <a:lnTo>
                    <a:pt x="6948" y="635"/>
                  </a:lnTo>
                  <a:lnTo>
                    <a:pt x="6823" y="523"/>
                  </a:lnTo>
                  <a:lnTo>
                    <a:pt x="6698" y="418"/>
                  </a:lnTo>
                  <a:lnTo>
                    <a:pt x="6564" y="321"/>
                  </a:lnTo>
                  <a:lnTo>
                    <a:pt x="6440" y="232"/>
                  </a:lnTo>
                  <a:lnTo>
                    <a:pt x="6315" y="164"/>
                  </a:lnTo>
                  <a:lnTo>
                    <a:pt x="6181" y="105"/>
                  </a:lnTo>
                  <a:lnTo>
                    <a:pt x="6085" y="67"/>
                  </a:lnTo>
                  <a:lnTo>
                    <a:pt x="5980" y="45"/>
                  </a:lnTo>
                  <a:lnTo>
                    <a:pt x="5884" y="23"/>
                  </a:lnTo>
                  <a:lnTo>
                    <a:pt x="5788" y="8"/>
                  </a:lnTo>
                  <a:lnTo>
                    <a:pt x="569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829825" y="1448875"/>
              <a:ext cx="837500" cy="607475"/>
            </a:xfrm>
            <a:custGeom>
              <a:avLst/>
              <a:gdLst/>
              <a:ahLst/>
              <a:cxnLst/>
              <a:rect l="l" t="t" r="r" b="b"/>
              <a:pathLst>
                <a:path w="33500" h="24299" extrusionOk="0">
                  <a:moveTo>
                    <a:pt x="16242" y="1"/>
                  </a:moveTo>
                  <a:lnTo>
                    <a:pt x="15782" y="8"/>
                  </a:lnTo>
                  <a:lnTo>
                    <a:pt x="15322" y="31"/>
                  </a:lnTo>
                  <a:lnTo>
                    <a:pt x="14853" y="60"/>
                  </a:lnTo>
                  <a:lnTo>
                    <a:pt x="14383" y="98"/>
                  </a:lnTo>
                  <a:lnTo>
                    <a:pt x="13904" y="143"/>
                  </a:lnTo>
                  <a:lnTo>
                    <a:pt x="13425" y="202"/>
                  </a:lnTo>
                  <a:lnTo>
                    <a:pt x="12946" y="277"/>
                  </a:lnTo>
                  <a:lnTo>
                    <a:pt x="12467" y="359"/>
                  </a:lnTo>
                  <a:lnTo>
                    <a:pt x="11978" y="449"/>
                  </a:lnTo>
                  <a:lnTo>
                    <a:pt x="11489" y="553"/>
                  </a:lnTo>
                  <a:lnTo>
                    <a:pt x="10991" y="665"/>
                  </a:lnTo>
                  <a:lnTo>
                    <a:pt x="10618" y="755"/>
                  </a:lnTo>
                  <a:lnTo>
                    <a:pt x="10244" y="860"/>
                  </a:lnTo>
                  <a:lnTo>
                    <a:pt x="9880" y="972"/>
                  </a:lnTo>
                  <a:lnTo>
                    <a:pt x="9516" y="1084"/>
                  </a:lnTo>
                  <a:lnTo>
                    <a:pt x="9161" y="1211"/>
                  </a:lnTo>
                  <a:lnTo>
                    <a:pt x="8807" y="1338"/>
                  </a:lnTo>
                  <a:lnTo>
                    <a:pt x="8462" y="1472"/>
                  </a:lnTo>
                  <a:lnTo>
                    <a:pt x="8117" y="1621"/>
                  </a:lnTo>
                  <a:lnTo>
                    <a:pt x="7781" y="1771"/>
                  </a:lnTo>
                  <a:lnTo>
                    <a:pt x="7456" y="1928"/>
                  </a:lnTo>
                  <a:lnTo>
                    <a:pt x="7130" y="2085"/>
                  </a:lnTo>
                  <a:lnTo>
                    <a:pt x="6814" y="2256"/>
                  </a:lnTo>
                  <a:lnTo>
                    <a:pt x="6497" y="2428"/>
                  </a:lnTo>
                  <a:lnTo>
                    <a:pt x="6191" y="2615"/>
                  </a:lnTo>
                  <a:lnTo>
                    <a:pt x="5894" y="2802"/>
                  </a:lnTo>
                  <a:lnTo>
                    <a:pt x="5597" y="2988"/>
                  </a:lnTo>
                  <a:lnTo>
                    <a:pt x="5309" y="3190"/>
                  </a:lnTo>
                  <a:lnTo>
                    <a:pt x="5031" y="3392"/>
                  </a:lnTo>
                  <a:lnTo>
                    <a:pt x="4753" y="3601"/>
                  </a:lnTo>
                  <a:lnTo>
                    <a:pt x="4485" y="3810"/>
                  </a:lnTo>
                  <a:lnTo>
                    <a:pt x="4217" y="4027"/>
                  </a:lnTo>
                  <a:lnTo>
                    <a:pt x="3968" y="4251"/>
                  </a:lnTo>
                  <a:lnTo>
                    <a:pt x="3719" y="4475"/>
                  </a:lnTo>
                  <a:lnTo>
                    <a:pt x="3479" y="4706"/>
                  </a:lnTo>
                  <a:lnTo>
                    <a:pt x="3239" y="4945"/>
                  </a:lnTo>
                  <a:lnTo>
                    <a:pt x="3019" y="5184"/>
                  </a:lnTo>
                  <a:lnTo>
                    <a:pt x="2799" y="5431"/>
                  </a:lnTo>
                  <a:lnTo>
                    <a:pt x="2588" y="5677"/>
                  </a:lnTo>
                  <a:lnTo>
                    <a:pt x="2377" y="5931"/>
                  </a:lnTo>
                  <a:lnTo>
                    <a:pt x="2185" y="6185"/>
                  </a:lnTo>
                  <a:lnTo>
                    <a:pt x="1994" y="6439"/>
                  </a:lnTo>
                  <a:lnTo>
                    <a:pt x="1812" y="6708"/>
                  </a:lnTo>
                  <a:lnTo>
                    <a:pt x="1639" y="6969"/>
                  </a:lnTo>
                  <a:lnTo>
                    <a:pt x="1476" y="7238"/>
                  </a:lnTo>
                  <a:lnTo>
                    <a:pt x="1323" y="7507"/>
                  </a:lnTo>
                  <a:lnTo>
                    <a:pt x="1170" y="7784"/>
                  </a:lnTo>
                  <a:lnTo>
                    <a:pt x="1026" y="8060"/>
                  </a:lnTo>
                  <a:lnTo>
                    <a:pt x="902" y="8336"/>
                  </a:lnTo>
                  <a:lnTo>
                    <a:pt x="777" y="8620"/>
                  </a:lnTo>
                  <a:lnTo>
                    <a:pt x="662" y="8904"/>
                  </a:lnTo>
                  <a:lnTo>
                    <a:pt x="557" y="9188"/>
                  </a:lnTo>
                  <a:lnTo>
                    <a:pt x="461" y="9479"/>
                  </a:lnTo>
                  <a:lnTo>
                    <a:pt x="374" y="9770"/>
                  </a:lnTo>
                  <a:lnTo>
                    <a:pt x="288" y="10062"/>
                  </a:lnTo>
                  <a:lnTo>
                    <a:pt x="221" y="10353"/>
                  </a:lnTo>
                  <a:lnTo>
                    <a:pt x="164" y="10644"/>
                  </a:lnTo>
                  <a:lnTo>
                    <a:pt x="116" y="10943"/>
                  </a:lnTo>
                  <a:lnTo>
                    <a:pt x="68" y="11234"/>
                  </a:lnTo>
                  <a:lnTo>
                    <a:pt x="39" y="11533"/>
                  </a:lnTo>
                  <a:lnTo>
                    <a:pt x="20" y="11832"/>
                  </a:lnTo>
                  <a:lnTo>
                    <a:pt x="10" y="12131"/>
                  </a:lnTo>
                  <a:lnTo>
                    <a:pt x="1" y="12430"/>
                  </a:lnTo>
                  <a:lnTo>
                    <a:pt x="10" y="12736"/>
                  </a:lnTo>
                  <a:lnTo>
                    <a:pt x="30" y="13035"/>
                  </a:lnTo>
                  <a:lnTo>
                    <a:pt x="58" y="13333"/>
                  </a:lnTo>
                  <a:lnTo>
                    <a:pt x="97" y="13632"/>
                  </a:lnTo>
                  <a:lnTo>
                    <a:pt x="145" y="13931"/>
                  </a:lnTo>
                  <a:lnTo>
                    <a:pt x="212" y="14237"/>
                  </a:lnTo>
                  <a:lnTo>
                    <a:pt x="279" y="14536"/>
                  </a:lnTo>
                  <a:lnTo>
                    <a:pt x="365" y="14835"/>
                  </a:lnTo>
                  <a:lnTo>
                    <a:pt x="451" y="15133"/>
                  </a:lnTo>
                  <a:lnTo>
                    <a:pt x="557" y="15432"/>
                  </a:lnTo>
                  <a:lnTo>
                    <a:pt x="672" y="15731"/>
                  </a:lnTo>
                  <a:lnTo>
                    <a:pt x="796" y="16022"/>
                  </a:lnTo>
                  <a:lnTo>
                    <a:pt x="959" y="16373"/>
                  </a:lnTo>
                  <a:lnTo>
                    <a:pt x="1131" y="16724"/>
                  </a:lnTo>
                  <a:lnTo>
                    <a:pt x="1323" y="17053"/>
                  </a:lnTo>
                  <a:lnTo>
                    <a:pt x="1515" y="17382"/>
                  </a:lnTo>
                  <a:lnTo>
                    <a:pt x="1716" y="17695"/>
                  </a:lnTo>
                  <a:lnTo>
                    <a:pt x="1936" y="18002"/>
                  </a:lnTo>
                  <a:lnTo>
                    <a:pt x="2157" y="18300"/>
                  </a:lnTo>
                  <a:lnTo>
                    <a:pt x="2387" y="18584"/>
                  </a:lnTo>
                  <a:lnTo>
                    <a:pt x="2626" y="18868"/>
                  </a:lnTo>
                  <a:lnTo>
                    <a:pt x="2885" y="19137"/>
                  </a:lnTo>
                  <a:lnTo>
                    <a:pt x="3144" y="19398"/>
                  </a:lnTo>
                  <a:lnTo>
                    <a:pt x="3412" y="19652"/>
                  </a:lnTo>
                  <a:lnTo>
                    <a:pt x="3680" y="19899"/>
                  </a:lnTo>
                  <a:lnTo>
                    <a:pt x="3968" y="20138"/>
                  </a:lnTo>
                  <a:lnTo>
                    <a:pt x="4255" y="20362"/>
                  </a:lnTo>
                  <a:lnTo>
                    <a:pt x="4552" y="20586"/>
                  </a:lnTo>
                  <a:lnTo>
                    <a:pt x="4859" y="20803"/>
                  </a:lnTo>
                  <a:lnTo>
                    <a:pt x="5175" y="21004"/>
                  </a:lnTo>
                  <a:lnTo>
                    <a:pt x="5501" y="21206"/>
                  </a:lnTo>
                  <a:lnTo>
                    <a:pt x="5827" y="21393"/>
                  </a:lnTo>
                  <a:lnTo>
                    <a:pt x="6162" y="21579"/>
                  </a:lnTo>
                  <a:lnTo>
                    <a:pt x="6497" y="21751"/>
                  </a:lnTo>
                  <a:lnTo>
                    <a:pt x="6842" y="21923"/>
                  </a:lnTo>
                  <a:lnTo>
                    <a:pt x="7197" y="22080"/>
                  </a:lnTo>
                  <a:lnTo>
                    <a:pt x="7551" y="22237"/>
                  </a:lnTo>
                  <a:lnTo>
                    <a:pt x="7915" y="22386"/>
                  </a:lnTo>
                  <a:lnTo>
                    <a:pt x="8289" y="22528"/>
                  </a:lnTo>
                  <a:lnTo>
                    <a:pt x="8663" y="22662"/>
                  </a:lnTo>
                  <a:lnTo>
                    <a:pt x="9037" y="22789"/>
                  </a:lnTo>
                  <a:lnTo>
                    <a:pt x="9420" y="22909"/>
                  </a:lnTo>
                  <a:lnTo>
                    <a:pt x="9813" y="23028"/>
                  </a:lnTo>
                  <a:lnTo>
                    <a:pt x="10206" y="23140"/>
                  </a:lnTo>
                  <a:lnTo>
                    <a:pt x="10598" y="23245"/>
                  </a:lnTo>
                  <a:lnTo>
                    <a:pt x="11001" y="23342"/>
                  </a:lnTo>
                  <a:lnTo>
                    <a:pt x="11403" y="23432"/>
                  </a:lnTo>
                  <a:lnTo>
                    <a:pt x="11806" y="23521"/>
                  </a:lnTo>
                  <a:lnTo>
                    <a:pt x="12218" y="23604"/>
                  </a:lnTo>
                  <a:lnTo>
                    <a:pt x="12630" y="23678"/>
                  </a:lnTo>
                  <a:lnTo>
                    <a:pt x="13051" y="23753"/>
                  </a:lnTo>
                  <a:lnTo>
                    <a:pt x="13473" y="23820"/>
                  </a:lnTo>
                  <a:lnTo>
                    <a:pt x="13895" y="23880"/>
                  </a:lnTo>
                  <a:lnTo>
                    <a:pt x="14316" y="23940"/>
                  </a:lnTo>
                  <a:lnTo>
                    <a:pt x="14738" y="23992"/>
                  </a:lnTo>
                  <a:lnTo>
                    <a:pt x="15169" y="24037"/>
                  </a:lnTo>
                  <a:lnTo>
                    <a:pt x="16022" y="24119"/>
                  </a:lnTo>
                  <a:lnTo>
                    <a:pt x="16894" y="24186"/>
                  </a:lnTo>
                  <a:lnTo>
                    <a:pt x="17756" y="24231"/>
                  </a:lnTo>
                  <a:lnTo>
                    <a:pt x="18628" y="24268"/>
                  </a:lnTo>
                  <a:lnTo>
                    <a:pt x="19490" y="24291"/>
                  </a:lnTo>
                  <a:lnTo>
                    <a:pt x="20362" y="24298"/>
                  </a:lnTo>
                  <a:lnTo>
                    <a:pt x="21225" y="24298"/>
                  </a:lnTo>
                  <a:lnTo>
                    <a:pt x="22077" y="24283"/>
                  </a:lnTo>
                  <a:lnTo>
                    <a:pt x="22930" y="24261"/>
                  </a:lnTo>
                  <a:lnTo>
                    <a:pt x="23773" y="24231"/>
                  </a:lnTo>
                  <a:lnTo>
                    <a:pt x="23994" y="24156"/>
                  </a:lnTo>
                  <a:lnTo>
                    <a:pt x="24214" y="24096"/>
                  </a:lnTo>
                  <a:lnTo>
                    <a:pt x="24435" y="24059"/>
                  </a:lnTo>
                  <a:lnTo>
                    <a:pt x="24665" y="24037"/>
                  </a:lnTo>
                  <a:lnTo>
                    <a:pt x="24885" y="24037"/>
                  </a:lnTo>
                  <a:lnTo>
                    <a:pt x="25000" y="24044"/>
                  </a:lnTo>
                  <a:lnTo>
                    <a:pt x="25105" y="24052"/>
                  </a:lnTo>
                  <a:lnTo>
                    <a:pt x="25211" y="24067"/>
                  </a:lnTo>
                  <a:lnTo>
                    <a:pt x="25316" y="24089"/>
                  </a:lnTo>
                  <a:lnTo>
                    <a:pt x="25431" y="24111"/>
                  </a:lnTo>
                  <a:lnTo>
                    <a:pt x="25527" y="24141"/>
                  </a:lnTo>
                  <a:lnTo>
                    <a:pt x="25632" y="24126"/>
                  </a:lnTo>
                  <a:lnTo>
                    <a:pt x="25738" y="24119"/>
                  </a:lnTo>
                  <a:lnTo>
                    <a:pt x="25843" y="24111"/>
                  </a:lnTo>
                  <a:lnTo>
                    <a:pt x="25939" y="24096"/>
                  </a:lnTo>
                  <a:lnTo>
                    <a:pt x="26332" y="23895"/>
                  </a:lnTo>
                  <a:lnTo>
                    <a:pt x="26715" y="23686"/>
                  </a:lnTo>
                  <a:lnTo>
                    <a:pt x="27079" y="23469"/>
                  </a:lnTo>
                  <a:lnTo>
                    <a:pt x="27434" y="23252"/>
                  </a:lnTo>
                  <a:lnTo>
                    <a:pt x="27779" y="23036"/>
                  </a:lnTo>
                  <a:lnTo>
                    <a:pt x="28114" y="22804"/>
                  </a:lnTo>
                  <a:lnTo>
                    <a:pt x="28440" y="22580"/>
                  </a:lnTo>
                  <a:lnTo>
                    <a:pt x="28756" y="22341"/>
                  </a:lnTo>
                  <a:lnTo>
                    <a:pt x="29053" y="22110"/>
                  </a:lnTo>
                  <a:lnTo>
                    <a:pt x="29350" y="21871"/>
                  </a:lnTo>
                  <a:lnTo>
                    <a:pt x="29628" y="21624"/>
                  </a:lnTo>
                  <a:lnTo>
                    <a:pt x="29896" y="21378"/>
                  </a:lnTo>
                  <a:lnTo>
                    <a:pt x="30155" y="21131"/>
                  </a:lnTo>
                  <a:lnTo>
                    <a:pt x="30404" y="20877"/>
                  </a:lnTo>
                  <a:lnTo>
                    <a:pt x="30644" y="20623"/>
                  </a:lnTo>
                  <a:lnTo>
                    <a:pt x="30874" y="20362"/>
                  </a:lnTo>
                  <a:lnTo>
                    <a:pt x="31094" y="20100"/>
                  </a:lnTo>
                  <a:lnTo>
                    <a:pt x="31305" y="19839"/>
                  </a:lnTo>
                  <a:lnTo>
                    <a:pt x="31506" y="19578"/>
                  </a:lnTo>
                  <a:lnTo>
                    <a:pt x="31688" y="19309"/>
                  </a:lnTo>
                  <a:lnTo>
                    <a:pt x="31870" y="19040"/>
                  </a:lnTo>
                  <a:lnTo>
                    <a:pt x="32043" y="18763"/>
                  </a:lnTo>
                  <a:lnTo>
                    <a:pt x="32196" y="18495"/>
                  </a:lnTo>
                  <a:lnTo>
                    <a:pt x="32349" y="18218"/>
                  </a:lnTo>
                  <a:lnTo>
                    <a:pt x="32493" y="17942"/>
                  </a:lnTo>
                  <a:lnTo>
                    <a:pt x="32618" y="17658"/>
                  </a:lnTo>
                  <a:lnTo>
                    <a:pt x="32742" y="17382"/>
                  </a:lnTo>
                  <a:lnTo>
                    <a:pt x="32857" y="17098"/>
                  </a:lnTo>
                  <a:lnTo>
                    <a:pt x="32963" y="16814"/>
                  </a:lnTo>
                  <a:lnTo>
                    <a:pt x="33049" y="16530"/>
                  </a:lnTo>
                  <a:lnTo>
                    <a:pt x="33135" y="16246"/>
                  </a:lnTo>
                  <a:lnTo>
                    <a:pt x="33212" y="15962"/>
                  </a:lnTo>
                  <a:lnTo>
                    <a:pt x="33279" y="15671"/>
                  </a:lnTo>
                  <a:lnTo>
                    <a:pt x="33336" y="15387"/>
                  </a:lnTo>
                  <a:lnTo>
                    <a:pt x="33384" y="15096"/>
                  </a:lnTo>
                  <a:lnTo>
                    <a:pt x="33422" y="14805"/>
                  </a:lnTo>
                  <a:lnTo>
                    <a:pt x="33451" y="14521"/>
                  </a:lnTo>
                  <a:lnTo>
                    <a:pt x="33480" y="14230"/>
                  </a:lnTo>
                  <a:lnTo>
                    <a:pt x="33490" y="13938"/>
                  </a:lnTo>
                  <a:lnTo>
                    <a:pt x="33499" y="13647"/>
                  </a:lnTo>
                  <a:lnTo>
                    <a:pt x="33490" y="13356"/>
                  </a:lnTo>
                  <a:lnTo>
                    <a:pt x="33480" y="13072"/>
                  </a:lnTo>
                  <a:lnTo>
                    <a:pt x="33461" y="12781"/>
                  </a:lnTo>
                  <a:lnTo>
                    <a:pt x="33432" y="12489"/>
                  </a:lnTo>
                  <a:lnTo>
                    <a:pt x="33394" y="12205"/>
                  </a:lnTo>
                  <a:lnTo>
                    <a:pt x="33355" y="11914"/>
                  </a:lnTo>
                  <a:lnTo>
                    <a:pt x="33298" y="11630"/>
                  </a:lnTo>
                  <a:lnTo>
                    <a:pt x="33240" y="11346"/>
                  </a:lnTo>
                  <a:lnTo>
                    <a:pt x="33173" y="11063"/>
                  </a:lnTo>
                  <a:lnTo>
                    <a:pt x="33097" y="10779"/>
                  </a:lnTo>
                  <a:lnTo>
                    <a:pt x="33010" y="10495"/>
                  </a:lnTo>
                  <a:lnTo>
                    <a:pt x="32915" y="10211"/>
                  </a:lnTo>
                  <a:lnTo>
                    <a:pt x="32819" y="9935"/>
                  </a:lnTo>
                  <a:lnTo>
                    <a:pt x="32713" y="9651"/>
                  </a:lnTo>
                  <a:lnTo>
                    <a:pt x="32598" y="9375"/>
                  </a:lnTo>
                  <a:lnTo>
                    <a:pt x="32474" y="9106"/>
                  </a:lnTo>
                  <a:lnTo>
                    <a:pt x="32349" y="8829"/>
                  </a:lnTo>
                  <a:lnTo>
                    <a:pt x="32215" y="8560"/>
                  </a:lnTo>
                  <a:lnTo>
                    <a:pt x="32071" y="8292"/>
                  </a:lnTo>
                  <a:lnTo>
                    <a:pt x="31918" y="8023"/>
                  </a:lnTo>
                  <a:lnTo>
                    <a:pt x="31765" y="7761"/>
                  </a:lnTo>
                  <a:lnTo>
                    <a:pt x="31592" y="7500"/>
                  </a:lnTo>
                  <a:lnTo>
                    <a:pt x="31429" y="7238"/>
                  </a:lnTo>
                  <a:lnTo>
                    <a:pt x="31247" y="6984"/>
                  </a:lnTo>
                  <a:lnTo>
                    <a:pt x="31171" y="6925"/>
                  </a:lnTo>
                  <a:lnTo>
                    <a:pt x="31094" y="6857"/>
                  </a:lnTo>
                  <a:lnTo>
                    <a:pt x="31027" y="6790"/>
                  </a:lnTo>
                  <a:lnTo>
                    <a:pt x="30969" y="6716"/>
                  </a:lnTo>
                  <a:lnTo>
                    <a:pt x="30912" y="6633"/>
                  </a:lnTo>
                  <a:lnTo>
                    <a:pt x="30864" y="6559"/>
                  </a:lnTo>
                  <a:lnTo>
                    <a:pt x="30835" y="6469"/>
                  </a:lnTo>
                  <a:lnTo>
                    <a:pt x="30807" y="6387"/>
                  </a:lnTo>
                  <a:lnTo>
                    <a:pt x="30625" y="6155"/>
                  </a:lnTo>
                  <a:lnTo>
                    <a:pt x="30433" y="5924"/>
                  </a:lnTo>
                  <a:lnTo>
                    <a:pt x="30241" y="5700"/>
                  </a:lnTo>
                  <a:lnTo>
                    <a:pt x="30040" y="5476"/>
                  </a:lnTo>
                  <a:lnTo>
                    <a:pt x="29829" y="5259"/>
                  </a:lnTo>
                  <a:lnTo>
                    <a:pt x="29618" y="5042"/>
                  </a:lnTo>
                  <a:lnTo>
                    <a:pt x="29398" y="4833"/>
                  </a:lnTo>
                  <a:lnTo>
                    <a:pt x="29168" y="4624"/>
                  </a:lnTo>
                  <a:lnTo>
                    <a:pt x="28938" y="4415"/>
                  </a:lnTo>
                  <a:lnTo>
                    <a:pt x="28708" y="4213"/>
                  </a:lnTo>
                  <a:lnTo>
                    <a:pt x="28469" y="4019"/>
                  </a:lnTo>
                  <a:lnTo>
                    <a:pt x="28229" y="3825"/>
                  </a:lnTo>
                  <a:lnTo>
                    <a:pt x="27980" y="3631"/>
                  </a:lnTo>
                  <a:lnTo>
                    <a:pt x="27721" y="3444"/>
                  </a:lnTo>
                  <a:lnTo>
                    <a:pt x="27472" y="3265"/>
                  </a:lnTo>
                  <a:lnTo>
                    <a:pt x="27204" y="3085"/>
                  </a:lnTo>
                  <a:lnTo>
                    <a:pt x="27108" y="3123"/>
                  </a:lnTo>
                  <a:lnTo>
                    <a:pt x="27003" y="3153"/>
                  </a:lnTo>
                  <a:lnTo>
                    <a:pt x="26897" y="3175"/>
                  </a:lnTo>
                  <a:lnTo>
                    <a:pt x="26792" y="3198"/>
                  </a:lnTo>
                  <a:lnTo>
                    <a:pt x="26686" y="3205"/>
                  </a:lnTo>
                  <a:lnTo>
                    <a:pt x="26581" y="3212"/>
                  </a:lnTo>
                  <a:lnTo>
                    <a:pt x="26466" y="3212"/>
                  </a:lnTo>
                  <a:lnTo>
                    <a:pt x="26361" y="3205"/>
                  </a:lnTo>
                  <a:lnTo>
                    <a:pt x="26246" y="3190"/>
                  </a:lnTo>
                  <a:lnTo>
                    <a:pt x="26140" y="3175"/>
                  </a:lnTo>
                  <a:lnTo>
                    <a:pt x="26035" y="3153"/>
                  </a:lnTo>
                  <a:lnTo>
                    <a:pt x="25929" y="3123"/>
                  </a:lnTo>
                  <a:lnTo>
                    <a:pt x="25824" y="3085"/>
                  </a:lnTo>
                  <a:lnTo>
                    <a:pt x="25719" y="3048"/>
                  </a:lnTo>
                  <a:lnTo>
                    <a:pt x="25623" y="3011"/>
                  </a:lnTo>
                  <a:lnTo>
                    <a:pt x="25527" y="2958"/>
                  </a:lnTo>
                  <a:lnTo>
                    <a:pt x="25441" y="2906"/>
                  </a:lnTo>
                  <a:lnTo>
                    <a:pt x="25354" y="2854"/>
                  </a:lnTo>
                  <a:lnTo>
                    <a:pt x="25268" y="2794"/>
                  </a:lnTo>
                  <a:lnTo>
                    <a:pt x="25192" y="2734"/>
                  </a:lnTo>
                  <a:lnTo>
                    <a:pt x="25125" y="2667"/>
                  </a:lnTo>
                  <a:lnTo>
                    <a:pt x="25057" y="2600"/>
                  </a:lnTo>
                  <a:lnTo>
                    <a:pt x="25000" y="2525"/>
                  </a:lnTo>
                  <a:lnTo>
                    <a:pt x="24952" y="2451"/>
                  </a:lnTo>
                  <a:lnTo>
                    <a:pt x="24904" y="2376"/>
                  </a:lnTo>
                  <a:lnTo>
                    <a:pt x="24866" y="2294"/>
                  </a:lnTo>
                  <a:lnTo>
                    <a:pt x="24847" y="2212"/>
                  </a:lnTo>
                  <a:lnTo>
                    <a:pt x="24827" y="2129"/>
                  </a:lnTo>
                  <a:lnTo>
                    <a:pt x="24818" y="2040"/>
                  </a:lnTo>
                  <a:lnTo>
                    <a:pt x="24818" y="1958"/>
                  </a:lnTo>
                  <a:lnTo>
                    <a:pt x="24827" y="1868"/>
                  </a:lnTo>
                  <a:lnTo>
                    <a:pt x="24847" y="1778"/>
                  </a:lnTo>
                  <a:lnTo>
                    <a:pt x="24492" y="1614"/>
                  </a:lnTo>
                  <a:lnTo>
                    <a:pt x="24128" y="1465"/>
                  </a:lnTo>
                  <a:lnTo>
                    <a:pt x="23754" y="1315"/>
                  </a:lnTo>
                  <a:lnTo>
                    <a:pt x="23381" y="1173"/>
                  </a:lnTo>
                  <a:lnTo>
                    <a:pt x="23007" y="1039"/>
                  </a:lnTo>
                  <a:lnTo>
                    <a:pt x="22624" y="912"/>
                  </a:lnTo>
                  <a:lnTo>
                    <a:pt x="22231" y="792"/>
                  </a:lnTo>
                  <a:lnTo>
                    <a:pt x="21828" y="688"/>
                  </a:lnTo>
                  <a:lnTo>
                    <a:pt x="21436" y="583"/>
                  </a:lnTo>
                  <a:lnTo>
                    <a:pt x="21023" y="486"/>
                  </a:lnTo>
                  <a:lnTo>
                    <a:pt x="20611" y="397"/>
                  </a:lnTo>
                  <a:lnTo>
                    <a:pt x="20199" y="322"/>
                  </a:lnTo>
                  <a:lnTo>
                    <a:pt x="19778" y="247"/>
                  </a:lnTo>
                  <a:lnTo>
                    <a:pt x="19347" y="187"/>
                  </a:lnTo>
                  <a:lnTo>
                    <a:pt x="18915" y="135"/>
                  </a:lnTo>
                  <a:lnTo>
                    <a:pt x="18484" y="90"/>
                  </a:lnTo>
                  <a:lnTo>
                    <a:pt x="18044" y="53"/>
                  </a:lnTo>
                  <a:lnTo>
                    <a:pt x="17603" y="23"/>
                  </a:lnTo>
                  <a:lnTo>
                    <a:pt x="17152" y="8"/>
                  </a:lnTo>
                  <a:lnTo>
                    <a:pt x="167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273350" y="1251700"/>
              <a:ext cx="190475" cy="174050"/>
            </a:xfrm>
            <a:custGeom>
              <a:avLst/>
              <a:gdLst/>
              <a:ahLst/>
              <a:cxnLst/>
              <a:rect l="l" t="t" r="r" b="b"/>
              <a:pathLst>
                <a:path w="7619" h="6962" extrusionOk="0">
                  <a:moveTo>
                    <a:pt x="1399" y="0"/>
                  </a:moveTo>
                  <a:lnTo>
                    <a:pt x="1246" y="336"/>
                  </a:lnTo>
                  <a:lnTo>
                    <a:pt x="1102" y="665"/>
                  </a:lnTo>
                  <a:lnTo>
                    <a:pt x="978" y="1001"/>
                  </a:lnTo>
                  <a:lnTo>
                    <a:pt x="853" y="1337"/>
                  </a:lnTo>
                  <a:lnTo>
                    <a:pt x="738" y="1673"/>
                  </a:lnTo>
                  <a:lnTo>
                    <a:pt x="633" y="2009"/>
                  </a:lnTo>
                  <a:lnTo>
                    <a:pt x="537" y="2353"/>
                  </a:lnTo>
                  <a:lnTo>
                    <a:pt x="451" y="2697"/>
                  </a:lnTo>
                  <a:lnTo>
                    <a:pt x="374" y="3040"/>
                  </a:lnTo>
                  <a:lnTo>
                    <a:pt x="307" y="3384"/>
                  </a:lnTo>
                  <a:lnTo>
                    <a:pt x="240" y="3727"/>
                  </a:lnTo>
                  <a:lnTo>
                    <a:pt x="183" y="4071"/>
                  </a:lnTo>
                  <a:lnTo>
                    <a:pt x="77" y="4766"/>
                  </a:lnTo>
                  <a:lnTo>
                    <a:pt x="1" y="5468"/>
                  </a:lnTo>
                  <a:lnTo>
                    <a:pt x="556" y="5617"/>
                  </a:lnTo>
                  <a:lnTo>
                    <a:pt x="1102" y="5774"/>
                  </a:lnTo>
                  <a:lnTo>
                    <a:pt x="1649" y="5946"/>
                  </a:lnTo>
                  <a:lnTo>
                    <a:pt x="2185" y="6125"/>
                  </a:lnTo>
                  <a:lnTo>
                    <a:pt x="2712" y="6319"/>
                  </a:lnTo>
                  <a:lnTo>
                    <a:pt x="3239" y="6521"/>
                  </a:lnTo>
                  <a:lnTo>
                    <a:pt x="3757" y="6737"/>
                  </a:lnTo>
                  <a:lnTo>
                    <a:pt x="4264" y="6961"/>
                  </a:lnTo>
                  <a:lnTo>
                    <a:pt x="4648" y="6461"/>
                  </a:lnTo>
                  <a:lnTo>
                    <a:pt x="5041" y="5961"/>
                  </a:lnTo>
                  <a:lnTo>
                    <a:pt x="5433" y="5453"/>
                  </a:lnTo>
                  <a:lnTo>
                    <a:pt x="5826" y="4952"/>
                  </a:lnTo>
                  <a:lnTo>
                    <a:pt x="6210" y="4437"/>
                  </a:lnTo>
                  <a:lnTo>
                    <a:pt x="6583" y="3921"/>
                  </a:lnTo>
                  <a:lnTo>
                    <a:pt x="6765" y="3660"/>
                  </a:lnTo>
                  <a:lnTo>
                    <a:pt x="6928" y="3391"/>
                  </a:lnTo>
                  <a:lnTo>
                    <a:pt x="7101" y="3122"/>
                  </a:lnTo>
                  <a:lnTo>
                    <a:pt x="7254" y="2853"/>
                  </a:lnTo>
                  <a:lnTo>
                    <a:pt x="7388" y="2614"/>
                  </a:lnTo>
                  <a:lnTo>
                    <a:pt x="7503" y="2413"/>
                  </a:lnTo>
                  <a:lnTo>
                    <a:pt x="7541" y="2323"/>
                  </a:lnTo>
                  <a:lnTo>
                    <a:pt x="7580" y="2241"/>
                  </a:lnTo>
                  <a:lnTo>
                    <a:pt x="7599" y="2159"/>
                  </a:lnTo>
                  <a:lnTo>
                    <a:pt x="7618" y="2084"/>
                  </a:lnTo>
                  <a:lnTo>
                    <a:pt x="7618" y="2009"/>
                  </a:lnTo>
                  <a:lnTo>
                    <a:pt x="7609" y="1935"/>
                  </a:lnTo>
                  <a:lnTo>
                    <a:pt x="7589" y="1860"/>
                  </a:lnTo>
                  <a:lnTo>
                    <a:pt x="7551" y="1778"/>
                  </a:lnTo>
                  <a:lnTo>
                    <a:pt x="7503" y="1688"/>
                  </a:lnTo>
                  <a:lnTo>
                    <a:pt x="7436" y="1599"/>
                  </a:lnTo>
                  <a:lnTo>
                    <a:pt x="7359" y="1501"/>
                  </a:lnTo>
                  <a:lnTo>
                    <a:pt x="7254" y="1397"/>
                  </a:lnTo>
                  <a:lnTo>
                    <a:pt x="7158" y="1307"/>
                  </a:lnTo>
                  <a:lnTo>
                    <a:pt x="7043" y="1218"/>
                  </a:lnTo>
                  <a:lnTo>
                    <a:pt x="6919" y="1135"/>
                  </a:lnTo>
                  <a:lnTo>
                    <a:pt x="6775" y="1053"/>
                  </a:lnTo>
                  <a:lnTo>
                    <a:pt x="6631" y="979"/>
                  </a:lnTo>
                  <a:lnTo>
                    <a:pt x="6478" y="911"/>
                  </a:lnTo>
                  <a:lnTo>
                    <a:pt x="6315" y="844"/>
                  </a:lnTo>
                  <a:lnTo>
                    <a:pt x="6152" y="777"/>
                  </a:lnTo>
                  <a:lnTo>
                    <a:pt x="5817" y="657"/>
                  </a:lnTo>
                  <a:lnTo>
                    <a:pt x="5481" y="545"/>
                  </a:lnTo>
                  <a:lnTo>
                    <a:pt x="4868" y="366"/>
                  </a:lnTo>
                  <a:lnTo>
                    <a:pt x="4648" y="314"/>
                  </a:lnTo>
                  <a:lnTo>
                    <a:pt x="4437" y="262"/>
                  </a:lnTo>
                  <a:lnTo>
                    <a:pt x="3996" y="179"/>
                  </a:lnTo>
                  <a:lnTo>
                    <a:pt x="3565" y="112"/>
                  </a:lnTo>
                  <a:lnTo>
                    <a:pt x="3134" y="67"/>
                  </a:lnTo>
                  <a:lnTo>
                    <a:pt x="2703" y="30"/>
                  </a:lnTo>
                  <a:lnTo>
                    <a:pt x="2271" y="8"/>
                  </a:lnTo>
                  <a:lnTo>
                    <a:pt x="184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865500" y="2053525"/>
              <a:ext cx="595525" cy="375900"/>
            </a:xfrm>
            <a:custGeom>
              <a:avLst/>
              <a:gdLst/>
              <a:ahLst/>
              <a:cxnLst/>
              <a:rect l="l" t="t" r="r" b="b"/>
              <a:pathLst>
                <a:path w="23821" h="15036" extrusionOk="0">
                  <a:moveTo>
                    <a:pt x="5328" y="0"/>
                  </a:moveTo>
                  <a:lnTo>
                    <a:pt x="5069" y="590"/>
                  </a:lnTo>
                  <a:lnTo>
                    <a:pt x="4801" y="1180"/>
                  </a:lnTo>
                  <a:lnTo>
                    <a:pt x="4513" y="1770"/>
                  </a:lnTo>
                  <a:lnTo>
                    <a:pt x="4226" y="2353"/>
                  </a:lnTo>
                  <a:lnTo>
                    <a:pt x="3929" y="2928"/>
                  </a:lnTo>
                  <a:lnTo>
                    <a:pt x="3622" y="3511"/>
                  </a:lnTo>
                  <a:lnTo>
                    <a:pt x="3296" y="4078"/>
                  </a:lnTo>
                  <a:lnTo>
                    <a:pt x="2970" y="4646"/>
                  </a:lnTo>
                  <a:lnTo>
                    <a:pt x="2635" y="5214"/>
                  </a:lnTo>
                  <a:lnTo>
                    <a:pt x="2290" y="5774"/>
                  </a:lnTo>
                  <a:lnTo>
                    <a:pt x="1936" y="6327"/>
                  </a:lnTo>
                  <a:lnTo>
                    <a:pt x="1562" y="6879"/>
                  </a:lnTo>
                  <a:lnTo>
                    <a:pt x="1188" y="7425"/>
                  </a:lnTo>
                  <a:lnTo>
                    <a:pt x="805" y="7970"/>
                  </a:lnTo>
                  <a:lnTo>
                    <a:pt x="403" y="8508"/>
                  </a:lnTo>
                  <a:lnTo>
                    <a:pt x="0" y="9038"/>
                  </a:lnTo>
                  <a:lnTo>
                    <a:pt x="1303" y="9269"/>
                  </a:lnTo>
                  <a:lnTo>
                    <a:pt x="2616" y="9523"/>
                  </a:lnTo>
                  <a:lnTo>
                    <a:pt x="3919" y="9792"/>
                  </a:lnTo>
                  <a:lnTo>
                    <a:pt x="4571" y="9934"/>
                  </a:lnTo>
                  <a:lnTo>
                    <a:pt x="5222" y="10076"/>
                  </a:lnTo>
                  <a:lnTo>
                    <a:pt x="5874" y="10226"/>
                  </a:lnTo>
                  <a:lnTo>
                    <a:pt x="6516" y="10375"/>
                  </a:lnTo>
                  <a:lnTo>
                    <a:pt x="7167" y="10539"/>
                  </a:lnTo>
                  <a:lnTo>
                    <a:pt x="7809" y="10696"/>
                  </a:lnTo>
                  <a:lnTo>
                    <a:pt x="8451" y="10868"/>
                  </a:lnTo>
                  <a:lnTo>
                    <a:pt x="9093" y="11040"/>
                  </a:lnTo>
                  <a:lnTo>
                    <a:pt x="9726" y="11219"/>
                  </a:lnTo>
                  <a:lnTo>
                    <a:pt x="10368" y="11398"/>
                  </a:lnTo>
                  <a:lnTo>
                    <a:pt x="11000" y="11585"/>
                  </a:lnTo>
                  <a:lnTo>
                    <a:pt x="11633" y="11779"/>
                  </a:lnTo>
                  <a:lnTo>
                    <a:pt x="12255" y="11973"/>
                  </a:lnTo>
                  <a:lnTo>
                    <a:pt x="12888" y="12175"/>
                  </a:lnTo>
                  <a:lnTo>
                    <a:pt x="13511" y="12384"/>
                  </a:lnTo>
                  <a:lnTo>
                    <a:pt x="14124" y="12593"/>
                  </a:lnTo>
                  <a:lnTo>
                    <a:pt x="14747" y="12810"/>
                  </a:lnTo>
                  <a:lnTo>
                    <a:pt x="15360" y="13034"/>
                  </a:lnTo>
                  <a:lnTo>
                    <a:pt x="15964" y="13258"/>
                  </a:lnTo>
                  <a:lnTo>
                    <a:pt x="16567" y="13490"/>
                  </a:lnTo>
                  <a:lnTo>
                    <a:pt x="17171" y="13729"/>
                  </a:lnTo>
                  <a:lnTo>
                    <a:pt x="17765" y="13968"/>
                  </a:lnTo>
                  <a:lnTo>
                    <a:pt x="18359" y="14222"/>
                  </a:lnTo>
                  <a:lnTo>
                    <a:pt x="18953" y="14468"/>
                  </a:lnTo>
                  <a:lnTo>
                    <a:pt x="19538" y="14729"/>
                  </a:lnTo>
                  <a:lnTo>
                    <a:pt x="20112" y="14998"/>
                  </a:lnTo>
                  <a:lnTo>
                    <a:pt x="20132" y="14998"/>
                  </a:lnTo>
                  <a:lnTo>
                    <a:pt x="20151" y="15006"/>
                  </a:lnTo>
                  <a:lnTo>
                    <a:pt x="20160" y="15021"/>
                  </a:lnTo>
                  <a:lnTo>
                    <a:pt x="20170" y="15036"/>
                  </a:lnTo>
                  <a:lnTo>
                    <a:pt x="20505" y="14304"/>
                  </a:lnTo>
                  <a:lnTo>
                    <a:pt x="20831" y="13564"/>
                  </a:lnTo>
                  <a:lnTo>
                    <a:pt x="21138" y="12825"/>
                  </a:lnTo>
                  <a:lnTo>
                    <a:pt x="21435" y="12078"/>
                  </a:lnTo>
                  <a:lnTo>
                    <a:pt x="21713" y="11331"/>
                  </a:lnTo>
                  <a:lnTo>
                    <a:pt x="21971" y="10577"/>
                  </a:lnTo>
                  <a:lnTo>
                    <a:pt x="22230" y="9815"/>
                  </a:lnTo>
                  <a:lnTo>
                    <a:pt x="22460" y="9053"/>
                  </a:lnTo>
                  <a:lnTo>
                    <a:pt x="22680" y="8291"/>
                  </a:lnTo>
                  <a:lnTo>
                    <a:pt x="22891" y="7522"/>
                  </a:lnTo>
                  <a:lnTo>
                    <a:pt x="23083" y="6752"/>
                  </a:lnTo>
                  <a:lnTo>
                    <a:pt x="23255" y="5976"/>
                  </a:lnTo>
                  <a:lnTo>
                    <a:pt x="23418" y="5199"/>
                  </a:lnTo>
                  <a:lnTo>
                    <a:pt x="23572" y="4414"/>
                  </a:lnTo>
                  <a:lnTo>
                    <a:pt x="23706" y="3638"/>
                  </a:lnTo>
                  <a:lnTo>
                    <a:pt x="23821" y="2846"/>
                  </a:lnTo>
                  <a:lnTo>
                    <a:pt x="23227" y="2921"/>
                  </a:lnTo>
                  <a:lnTo>
                    <a:pt x="22623" y="2988"/>
                  </a:lnTo>
                  <a:lnTo>
                    <a:pt x="22019" y="3040"/>
                  </a:lnTo>
                  <a:lnTo>
                    <a:pt x="21416" y="3077"/>
                  </a:lnTo>
                  <a:lnTo>
                    <a:pt x="20802" y="3115"/>
                  </a:lnTo>
                  <a:lnTo>
                    <a:pt x="20199" y="3137"/>
                  </a:lnTo>
                  <a:lnTo>
                    <a:pt x="19585" y="3145"/>
                  </a:lnTo>
                  <a:lnTo>
                    <a:pt x="18972" y="3145"/>
                  </a:lnTo>
                  <a:lnTo>
                    <a:pt x="18369" y="3137"/>
                  </a:lnTo>
                  <a:lnTo>
                    <a:pt x="17755" y="3115"/>
                  </a:lnTo>
                  <a:lnTo>
                    <a:pt x="17152" y="3085"/>
                  </a:lnTo>
                  <a:lnTo>
                    <a:pt x="16538" y="3048"/>
                  </a:lnTo>
                  <a:lnTo>
                    <a:pt x="15935" y="2995"/>
                  </a:lnTo>
                  <a:lnTo>
                    <a:pt x="15331" y="2936"/>
                  </a:lnTo>
                  <a:lnTo>
                    <a:pt x="14727" y="2861"/>
                  </a:lnTo>
                  <a:lnTo>
                    <a:pt x="14133" y="2779"/>
                  </a:lnTo>
                  <a:lnTo>
                    <a:pt x="13539" y="2689"/>
                  </a:lnTo>
                  <a:lnTo>
                    <a:pt x="12945" y="2584"/>
                  </a:lnTo>
                  <a:lnTo>
                    <a:pt x="12361" y="2472"/>
                  </a:lnTo>
                  <a:lnTo>
                    <a:pt x="11786" y="2345"/>
                  </a:lnTo>
                  <a:lnTo>
                    <a:pt x="11211" y="2211"/>
                  </a:lnTo>
                  <a:lnTo>
                    <a:pt x="10636" y="2062"/>
                  </a:lnTo>
                  <a:lnTo>
                    <a:pt x="10071" y="1905"/>
                  </a:lnTo>
                  <a:lnTo>
                    <a:pt x="9515" y="1733"/>
                  </a:lnTo>
                  <a:lnTo>
                    <a:pt x="8959" y="1561"/>
                  </a:lnTo>
                  <a:lnTo>
                    <a:pt x="8423" y="1367"/>
                  </a:lnTo>
                  <a:lnTo>
                    <a:pt x="7886" y="1165"/>
                  </a:lnTo>
                  <a:lnTo>
                    <a:pt x="7349" y="956"/>
                  </a:lnTo>
                  <a:lnTo>
                    <a:pt x="6832" y="732"/>
                  </a:lnTo>
                  <a:lnTo>
                    <a:pt x="6324" y="501"/>
                  </a:lnTo>
                  <a:lnTo>
                    <a:pt x="5826" y="254"/>
                  </a:lnTo>
                  <a:lnTo>
                    <a:pt x="532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385925" y="2429400"/>
              <a:ext cx="40250" cy="48575"/>
            </a:xfrm>
            <a:custGeom>
              <a:avLst/>
              <a:gdLst/>
              <a:ahLst/>
              <a:cxnLst/>
              <a:rect l="l" t="t" r="r" b="b"/>
              <a:pathLst>
                <a:path w="1610" h="1943" extrusionOk="0">
                  <a:moveTo>
                    <a:pt x="987" y="1"/>
                  </a:moveTo>
                  <a:lnTo>
                    <a:pt x="757" y="486"/>
                  </a:lnTo>
                  <a:lnTo>
                    <a:pt x="508" y="964"/>
                  </a:lnTo>
                  <a:lnTo>
                    <a:pt x="259" y="1450"/>
                  </a:lnTo>
                  <a:lnTo>
                    <a:pt x="0" y="1928"/>
                  </a:lnTo>
                  <a:lnTo>
                    <a:pt x="125" y="1943"/>
                  </a:lnTo>
                  <a:lnTo>
                    <a:pt x="240" y="1943"/>
                  </a:lnTo>
                  <a:lnTo>
                    <a:pt x="355" y="1935"/>
                  </a:lnTo>
                  <a:lnTo>
                    <a:pt x="470" y="1920"/>
                  </a:lnTo>
                  <a:lnTo>
                    <a:pt x="585" y="1898"/>
                  </a:lnTo>
                  <a:lnTo>
                    <a:pt x="690" y="1868"/>
                  </a:lnTo>
                  <a:lnTo>
                    <a:pt x="795" y="1831"/>
                  </a:lnTo>
                  <a:lnTo>
                    <a:pt x="891" y="1786"/>
                  </a:lnTo>
                  <a:lnTo>
                    <a:pt x="987" y="1741"/>
                  </a:lnTo>
                  <a:lnTo>
                    <a:pt x="1073" y="1681"/>
                  </a:lnTo>
                  <a:lnTo>
                    <a:pt x="1159" y="1622"/>
                  </a:lnTo>
                  <a:lnTo>
                    <a:pt x="1236" y="1562"/>
                  </a:lnTo>
                  <a:lnTo>
                    <a:pt x="1313" y="1495"/>
                  </a:lnTo>
                  <a:lnTo>
                    <a:pt x="1370" y="1420"/>
                  </a:lnTo>
                  <a:lnTo>
                    <a:pt x="1428" y="1345"/>
                  </a:lnTo>
                  <a:lnTo>
                    <a:pt x="1485" y="1271"/>
                  </a:lnTo>
                  <a:lnTo>
                    <a:pt x="1524" y="1196"/>
                  </a:lnTo>
                  <a:lnTo>
                    <a:pt x="1562" y="1114"/>
                  </a:lnTo>
                  <a:lnTo>
                    <a:pt x="1581" y="1031"/>
                  </a:lnTo>
                  <a:lnTo>
                    <a:pt x="1600" y="942"/>
                  </a:lnTo>
                  <a:lnTo>
                    <a:pt x="1610" y="860"/>
                  </a:lnTo>
                  <a:lnTo>
                    <a:pt x="1610" y="778"/>
                  </a:lnTo>
                  <a:lnTo>
                    <a:pt x="1600" y="688"/>
                  </a:lnTo>
                  <a:lnTo>
                    <a:pt x="1571" y="606"/>
                  </a:lnTo>
                  <a:lnTo>
                    <a:pt x="1543" y="524"/>
                  </a:lnTo>
                  <a:lnTo>
                    <a:pt x="1495" y="441"/>
                  </a:lnTo>
                  <a:lnTo>
                    <a:pt x="1447" y="359"/>
                  </a:lnTo>
                  <a:lnTo>
                    <a:pt x="1380" y="285"/>
                  </a:lnTo>
                  <a:lnTo>
                    <a:pt x="1294" y="210"/>
                  </a:lnTo>
                  <a:lnTo>
                    <a:pt x="1207" y="135"/>
                  </a:lnTo>
                  <a:lnTo>
                    <a:pt x="1102" y="68"/>
                  </a:lnTo>
                  <a:lnTo>
                    <a:pt x="98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919175" y="2279450"/>
              <a:ext cx="557925" cy="198150"/>
            </a:xfrm>
            <a:custGeom>
              <a:avLst/>
              <a:gdLst/>
              <a:ahLst/>
              <a:cxnLst/>
              <a:rect l="l" t="t" r="r" b="b"/>
              <a:pathLst>
                <a:path w="22317" h="7926" extrusionOk="0">
                  <a:moveTo>
                    <a:pt x="2147" y="1"/>
                  </a:moveTo>
                  <a:lnTo>
                    <a:pt x="1639" y="658"/>
                  </a:lnTo>
                  <a:lnTo>
                    <a:pt x="1112" y="1301"/>
                  </a:lnTo>
                  <a:lnTo>
                    <a:pt x="566" y="1943"/>
                  </a:lnTo>
                  <a:lnTo>
                    <a:pt x="1" y="2570"/>
                  </a:lnTo>
                  <a:lnTo>
                    <a:pt x="68" y="2608"/>
                  </a:lnTo>
                  <a:lnTo>
                    <a:pt x="135" y="2645"/>
                  </a:lnTo>
                  <a:lnTo>
                    <a:pt x="279" y="2705"/>
                  </a:lnTo>
                  <a:lnTo>
                    <a:pt x="442" y="2750"/>
                  </a:lnTo>
                  <a:lnTo>
                    <a:pt x="604" y="2787"/>
                  </a:lnTo>
                  <a:lnTo>
                    <a:pt x="1917" y="3063"/>
                  </a:lnTo>
                  <a:lnTo>
                    <a:pt x="3220" y="3347"/>
                  </a:lnTo>
                  <a:lnTo>
                    <a:pt x="4523" y="3638"/>
                  </a:lnTo>
                  <a:lnTo>
                    <a:pt x="5817" y="3937"/>
                  </a:lnTo>
                  <a:lnTo>
                    <a:pt x="7101" y="4243"/>
                  </a:lnTo>
                  <a:lnTo>
                    <a:pt x="8385" y="4557"/>
                  </a:lnTo>
                  <a:lnTo>
                    <a:pt x="9669" y="4878"/>
                  </a:lnTo>
                  <a:lnTo>
                    <a:pt x="10953" y="5207"/>
                  </a:lnTo>
                  <a:lnTo>
                    <a:pt x="13502" y="5872"/>
                  </a:lnTo>
                  <a:lnTo>
                    <a:pt x="16060" y="6551"/>
                  </a:lnTo>
                  <a:lnTo>
                    <a:pt x="21186" y="7926"/>
                  </a:lnTo>
                  <a:lnTo>
                    <a:pt x="21186" y="7911"/>
                  </a:lnTo>
                  <a:lnTo>
                    <a:pt x="21225" y="7911"/>
                  </a:lnTo>
                  <a:lnTo>
                    <a:pt x="21263" y="7918"/>
                  </a:lnTo>
                  <a:lnTo>
                    <a:pt x="21292" y="7926"/>
                  </a:lnTo>
                  <a:lnTo>
                    <a:pt x="21330" y="7926"/>
                  </a:lnTo>
                  <a:lnTo>
                    <a:pt x="21589" y="7448"/>
                  </a:lnTo>
                  <a:lnTo>
                    <a:pt x="21838" y="6962"/>
                  </a:lnTo>
                  <a:lnTo>
                    <a:pt x="22087" y="6484"/>
                  </a:lnTo>
                  <a:lnTo>
                    <a:pt x="22317" y="5999"/>
                  </a:lnTo>
                  <a:lnTo>
                    <a:pt x="22307" y="5984"/>
                  </a:lnTo>
                  <a:lnTo>
                    <a:pt x="22298" y="5969"/>
                  </a:lnTo>
                  <a:lnTo>
                    <a:pt x="22279" y="5961"/>
                  </a:lnTo>
                  <a:lnTo>
                    <a:pt x="22259" y="5961"/>
                  </a:lnTo>
                  <a:lnTo>
                    <a:pt x="21685" y="5692"/>
                  </a:lnTo>
                  <a:lnTo>
                    <a:pt x="21100" y="5431"/>
                  </a:lnTo>
                  <a:lnTo>
                    <a:pt x="20506" y="5185"/>
                  </a:lnTo>
                  <a:lnTo>
                    <a:pt x="19912" y="4931"/>
                  </a:lnTo>
                  <a:lnTo>
                    <a:pt x="19318" y="4692"/>
                  </a:lnTo>
                  <a:lnTo>
                    <a:pt x="18714" y="4453"/>
                  </a:lnTo>
                  <a:lnTo>
                    <a:pt x="18111" y="4221"/>
                  </a:lnTo>
                  <a:lnTo>
                    <a:pt x="17507" y="3997"/>
                  </a:lnTo>
                  <a:lnTo>
                    <a:pt x="16894" y="3773"/>
                  </a:lnTo>
                  <a:lnTo>
                    <a:pt x="16271" y="3556"/>
                  </a:lnTo>
                  <a:lnTo>
                    <a:pt x="15658" y="3347"/>
                  </a:lnTo>
                  <a:lnTo>
                    <a:pt x="15035" y="3138"/>
                  </a:lnTo>
                  <a:lnTo>
                    <a:pt x="14402" y="2936"/>
                  </a:lnTo>
                  <a:lnTo>
                    <a:pt x="13780" y="2742"/>
                  </a:lnTo>
                  <a:lnTo>
                    <a:pt x="13147" y="2548"/>
                  </a:lnTo>
                  <a:lnTo>
                    <a:pt x="12515" y="2361"/>
                  </a:lnTo>
                  <a:lnTo>
                    <a:pt x="11873" y="2182"/>
                  </a:lnTo>
                  <a:lnTo>
                    <a:pt x="11240" y="2003"/>
                  </a:lnTo>
                  <a:lnTo>
                    <a:pt x="10598" y="1831"/>
                  </a:lnTo>
                  <a:lnTo>
                    <a:pt x="9956" y="1659"/>
                  </a:lnTo>
                  <a:lnTo>
                    <a:pt x="9314" y="1502"/>
                  </a:lnTo>
                  <a:lnTo>
                    <a:pt x="8663" y="1338"/>
                  </a:lnTo>
                  <a:lnTo>
                    <a:pt x="8021" y="1189"/>
                  </a:lnTo>
                  <a:lnTo>
                    <a:pt x="7369" y="1039"/>
                  </a:lnTo>
                  <a:lnTo>
                    <a:pt x="6718" y="897"/>
                  </a:lnTo>
                  <a:lnTo>
                    <a:pt x="6066" y="755"/>
                  </a:lnTo>
                  <a:lnTo>
                    <a:pt x="4763" y="486"/>
                  </a:lnTo>
                  <a:lnTo>
                    <a:pt x="3450" y="232"/>
                  </a:lnTo>
                  <a:lnTo>
                    <a:pt x="214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1153450" y="2343700"/>
              <a:ext cx="767550" cy="503450"/>
            </a:xfrm>
            <a:custGeom>
              <a:avLst/>
              <a:gdLst/>
              <a:ahLst/>
              <a:cxnLst/>
              <a:rect l="l" t="t" r="r" b="b"/>
              <a:pathLst>
                <a:path w="30702" h="20138" extrusionOk="0">
                  <a:moveTo>
                    <a:pt x="9372" y="0"/>
                  </a:moveTo>
                  <a:lnTo>
                    <a:pt x="8874" y="561"/>
                  </a:lnTo>
                  <a:lnTo>
                    <a:pt x="8356" y="1106"/>
                  </a:lnTo>
                  <a:lnTo>
                    <a:pt x="7839" y="1651"/>
                  </a:lnTo>
                  <a:lnTo>
                    <a:pt x="7302" y="2181"/>
                  </a:lnTo>
                  <a:lnTo>
                    <a:pt x="6756" y="2712"/>
                  </a:lnTo>
                  <a:lnTo>
                    <a:pt x="6200" y="3227"/>
                  </a:lnTo>
                  <a:lnTo>
                    <a:pt x="5625" y="3742"/>
                  </a:lnTo>
                  <a:lnTo>
                    <a:pt x="5050" y="4243"/>
                  </a:lnTo>
                  <a:lnTo>
                    <a:pt x="4456" y="4736"/>
                  </a:lnTo>
                  <a:lnTo>
                    <a:pt x="3853" y="5221"/>
                  </a:lnTo>
                  <a:lnTo>
                    <a:pt x="3239" y="5699"/>
                  </a:lnTo>
                  <a:lnTo>
                    <a:pt x="2617" y="6170"/>
                  </a:lnTo>
                  <a:lnTo>
                    <a:pt x="1975" y="6626"/>
                  </a:lnTo>
                  <a:lnTo>
                    <a:pt x="1333" y="7081"/>
                  </a:lnTo>
                  <a:lnTo>
                    <a:pt x="671" y="7522"/>
                  </a:lnTo>
                  <a:lnTo>
                    <a:pt x="1" y="7948"/>
                  </a:lnTo>
                  <a:lnTo>
                    <a:pt x="585" y="8306"/>
                  </a:lnTo>
                  <a:lnTo>
                    <a:pt x="1160" y="8665"/>
                  </a:lnTo>
                  <a:lnTo>
                    <a:pt x="1735" y="9031"/>
                  </a:lnTo>
                  <a:lnTo>
                    <a:pt x="2300" y="9397"/>
                  </a:lnTo>
                  <a:lnTo>
                    <a:pt x="2866" y="9770"/>
                  </a:lnTo>
                  <a:lnTo>
                    <a:pt x="3421" y="10151"/>
                  </a:lnTo>
                  <a:lnTo>
                    <a:pt x="4533" y="10920"/>
                  </a:lnTo>
                  <a:lnTo>
                    <a:pt x="5625" y="11697"/>
                  </a:lnTo>
                  <a:lnTo>
                    <a:pt x="6727" y="12481"/>
                  </a:lnTo>
                  <a:lnTo>
                    <a:pt x="7829" y="13258"/>
                  </a:lnTo>
                  <a:lnTo>
                    <a:pt x="8931" y="14035"/>
                  </a:lnTo>
                  <a:lnTo>
                    <a:pt x="10052" y="14797"/>
                  </a:lnTo>
                  <a:lnTo>
                    <a:pt x="11183" y="15551"/>
                  </a:lnTo>
                  <a:lnTo>
                    <a:pt x="13444" y="17053"/>
                  </a:lnTo>
                  <a:lnTo>
                    <a:pt x="14565" y="17815"/>
                  </a:lnTo>
                  <a:lnTo>
                    <a:pt x="15677" y="18576"/>
                  </a:lnTo>
                  <a:lnTo>
                    <a:pt x="16779" y="19353"/>
                  </a:lnTo>
                  <a:lnTo>
                    <a:pt x="17325" y="19742"/>
                  </a:lnTo>
                  <a:lnTo>
                    <a:pt x="17861" y="20137"/>
                  </a:lnTo>
                  <a:lnTo>
                    <a:pt x="18331" y="19786"/>
                  </a:lnTo>
                  <a:lnTo>
                    <a:pt x="18791" y="19428"/>
                  </a:lnTo>
                  <a:lnTo>
                    <a:pt x="19251" y="19069"/>
                  </a:lnTo>
                  <a:lnTo>
                    <a:pt x="19701" y="18703"/>
                  </a:lnTo>
                  <a:lnTo>
                    <a:pt x="20151" y="18330"/>
                  </a:lnTo>
                  <a:lnTo>
                    <a:pt x="20592" y="17949"/>
                  </a:lnTo>
                  <a:lnTo>
                    <a:pt x="21033" y="17561"/>
                  </a:lnTo>
                  <a:lnTo>
                    <a:pt x="21474" y="17172"/>
                  </a:lnTo>
                  <a:lnTo>
                    <a:pt x="21905" y="16776"/>
                  </a:lnTo>
                  <a:lnTo>
                    <a:pt x="22326" y="16373"/>
                  </a:lnTo>
                  <a:lnTo>
                    <a:pt x="22748" y="15962"/>
                  </a:lnTo>
                  <a:lnTo>
                    <a:pt x="23170" y="15551"/>
                  </a:lnTo>
                  <a:lnTo>
                    <a:pt x="23582" y="15126"/>
                  </a:lnTo>
                  <a:lnTo>
                    <a:pt x="23984" y="14700"/>
                  </a:lnTo>
                  <a:lnTo>
                    <a:pt x="24387" y="14259"/>
                  </a:lnTo>
                  <a:lnTo>
                    <a:pt x="24789" y="13818"/>
                  </a:lnTo>
                  <a:lnTo>
                    <a:pt x="25230" y="13311"/>
                  </a:lnTo>
                  <a:lnTo>
                    <a:pt x="25661" y="12803"/>
                  </a:lnTo>
                  <a:lnTo>
                    <a:pt x="26083" y="12287"/>
                  </a:lnTo>
                  <a:lnTo>
                    <a:pt x="26485" y="11772"/>
                  </a:lnTo>
                  <a:lnTo>
                    <a:pt x="26887" y="11257"/>
                  </a:lnTo>
                  <a:lnTo>
                    <a:pt x="27280" y="10734"/>
                  </a:lnTo>
                  <a:lnTo>
                    <a:pt x="27673" y="10203"/>
                  </a:lnTo>
                  <a:lnTo>
                    <a:pt x="28047" y="9681"/>
                  </a:lnTo>
                  <a:lnTo>
                    <a:pt x="28411" y="9150"/>
                  </a:lnTo>
                  <a:lnTo>
                    <a:pt x="28766" y="8612"/>
                  </a:lnTo>
                  <a:lnTo>
                    <a:pt x="29110" y="8075"/>
                  </a:lnTo>
                  <a:lnTo>
                    <a:pt x="29446" y="7537"/>
                  </a:lnTo>
                  <a:lnTo>
                    <a:pt x="29772" y="6999"/>
                  </a:lnTo>
                  <a:lnTo>
                    <a:pt x="30088" y="6454"/>
                  </a:lnTo>
                  <a:lnTo>
                    <a:pt x="30404" y="5909"/>
                  </a:lnTo>
                  <a:lnTo>
                    <a:pt x="30701" y="5356"/>
                  </a:lnTo>
                  <a:lnTo>
                    <a:pt x="30663" y="5356"/>
                  </a:lnTo>
                  <a:lnTo>
                    <a:pt x="30634" y="5348"/>
                  </a:lnTo>
                  <a:lnTo>
                    <a:pt x="30596" y="5341"/>
                  </a:lnTo>
                  <a:lnTo>
                    <a:pt x="30557" y="5341"/>
                  </a:lnTo>
                  <a:lnTo>
                    <a:pt x="30557" y="5356"/>
                  </a:lnTo>
                  <a:lnTo>
                    <a:pt x="25431" y="3981"/>
                  </a:lnTo>
                  <a:lnTo>
                    <a:pt x="22873" y="3302"/>
                  </a:lnTo>
                  <a:lnTo>
                    <a:pt x="20324" y="2637"/>
                  </a:lnTo>
                  <a:lnTo>
                    <a:pt x="19040" y="2308"/>
                  </a:lnTo>
                  <a:lnTo>
                    <a:pt x="17756" y="1987"/>
                  </a:lnTo>
                  <a:lnTo>
                    <a:pt x="16472" y="1673"/>
                  </a:lnTo>
                  <a:lnTo>
                    <a:pt x="15188" y="1367"/>
                  </a:lnTo>
                  <a:lnTo>
                    <a:pt x="13894" y="1068"/>
                  </a:lnTo>
                  <a:lnTo>
                    <a:pt x="12591" y="777"/>
                  </a:lnTo>
                  <a:lnTo>
                    <a:pt x="11288" y="493"/>
                  </a:lnTo>
                  <a:lnTo>
                    <a:pt x="9975" y="217"/>
                  </a:lnTo>
                  <a:lnTo>
                    <a:pt x="9813" y="180"/>
                  </a:lnTo>
                  <a:lnTo>
                    <a:pt x="9650" y="135"/>
                  </a:lnTo>
                  <a:lnTo>
                    <a:pt x="9506" y="75"/>
                  </a:lnTo>
                  <a:lnTo>
                    <a:pt x="9439" y="38"/>
                  </a:lnTo>
                  <a:lnTo>
                    <a:pt x="937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761075" y="2847125"/>
              <a:ext cx="107825" cy="78075"/>
            </a:xfrm>
            <a:custGeom>
              <a:avLst/>
              <a:gdLst/>
              <a:ahLst/>
              <a:cxnLst/>
              <a:rect l="l" t="t" r="r" b="b"/>
              <a:pathLst>
                <a:path w="4313" h="3123" extrusionOk="0">
                  <a:moveTo>
                    <a:pt x="2166" y="0"/>
                  </a:moveTo>
                  <a:lnTo>
                    <a:pt x="1630" y="404"/>
                  </a:lnTo>
                  <a:lnTo>
                    <a:pt x="1093" y="792"/>
                  </a:lnTo>
                  <a:lnTo>
                    <a:pt x="547" y="1173"/>
                  </a:lnTo>
                  <a:lnTo>
                    <a:pt x="1" y="1547"/>
                  </a:lnTo>
                  <a:lnTo>
                    <a:pt x="595" y="1905"/>
                  </a:lnTo>
                  <a:lnTo>
                    <a:pt x="1199" y="2256"/>
                  </a:lnTo>
                  <a:lnTo>
                    <a:pt x="2387" y="2936"/>
                  </a:lnTo>
                  <a:lnTo>
                    <a:pt x="2502" y="2996"/>
                  </a:lnTo>
                  <a:lnTo>
                    <a:pt x="2626" y="3048"/>
                  </a:lnTo>
                  <a:lnTo>
                    <a:pt x="2741" y="3078"/>
                  </a:lnTo>
                  <a:lnTo>
                    <a:pt x="2856" y="3108"/>
                  </a:lnTo>
                  <a:lnTo>
                    <a:pt x="2971" y="3115"/>
                  </a:lnTo>
                  <a:lnTo>
                    <a:pt x="3077" y="3123"/>
                  </a:lnTo>
                  <a:lnTo>
                    <a:pt x="3192" y="3115"/>
                  </a:lnTo>
                  <a:lnTo>
                    <a:pt x="3297" y="3100"/>
                  </a:lnTo>
                  <a:lnTo>
                    <a:pt x="3402" y="3078"/>
                  </a:lnTo>
                  <a:lnTo>
                    <a:pt x="3508" y="3040"/>
                  </a:lnTo>
                  <a:lnTo>
                    <a:pt x="3604" y="3003"/>
                  </a:lnTo>
                  <a:lnTo>
                    <a:pt x="3699" y="2958"/>
                  </a:lnTo>
                  <a:lnTo>
                    <a:pt x="3786" y="2906"/>
                  </a:lnTo>
                  <a:lnTo>
                    <a:pt x="3872" y="2846"/>
                  </a:lnTo>
                  <a:lnTo>
                    <a:pt x="3949" y="2779"/>
                  </a:lnTo>
                  <a:lnTo>
                    <a:pt x="4016" y="2704"/>
                  </a:lnTo>
                  <a:lnTo>
                    <a:pt x="4083" y="2630"/>
                  </a:lnTo>
                  <a:lnTo>
                    <a:pt x="4140" y="2555"/>
                  </a:lnTo>
                  <a:lnTo>
                    <a:pt x="4188" y="2473"/>
                  </a:lnTo>
                  <a:lnTo>
                    <a:pt x="4236" y="2391"/>
                  </a:lnTo>
                  <a:lnTo>
                    <a:pt x="4265" y="2301"/>
                  </a:lnTo>
                  <a:lnTo>
                    <a:pt x="4293" y="2211"/>
                  </a:lnTo>
                  <a:lnTo>
                    <a:pt x="4303" y="2122"/>
                  </a:lnTo>
                  <a:lnTo>
                    <a:pt x="4313" y="2032"/>
                  </a:lnTo>
                  <a:lnTo>
                    <a:pt x="4313" y="1942"/>
                  </a:lnTo>
                  <a:lnTo>
                    <a:pt x="4293" y="1853"/>
                  </a:lnTo>
                  <a:lnTo>
                    <a:pt x="4265" y="1763"/>
                  </a:lnTo>
                  <a:lnTo>
                    <a:pt x="4226" y="1681"/>
                  </a:lnTo>
                  <a:lnTo>
                    <a:pt x="4179" y="1591"/>
                  </a:lnTo>
                  <a:lnTo>
                    <a:pt x="4121" y="1509"/>
                  </a:lnTo>
                  <a:lnTo>
                    <a:pt x="4044" y="1427"/>
                  </a:lnTo>
                  <a:lnTo>
                    <a:pt x="3958" y="1352"/>
                  </a:lnTo>
                  <a:lnTo>
                    <a:pt x="3517" y="1016"/>
                  </a:lnTo>
                  <a:lnTo>
                    <a:pt x="3077" y="680"/>
                  </a:lnTo>
                  <a:lnTo>
                    <a:pt x="216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816175" y="1250200"/>
              <a:ext cx="182800" cy="188425"/>
            </a:xfrm>
            <a:custGeom>
              <a:avLst/>
              <a:gdLst/>
              <a:ahLst/>
              <a:cxnLst/>
              <a:rect l="l" t="t" r="r" b="b"/>
              <a:pathLst>
                <a:path w="7312" h="7537" extrusionOk="0">
                  <a:moveTo>
                    <a:pt x="4485" y="0"/>
                  </a:moveTo>
                  <a:lnTo>
                    <a:pt x="4428" y="8"/>
                  </a:lnTo>
                  <a:lnTo>
                    <a:pt x="4361" y="23"/>
                  </a:lnTo>
                  <a:lnTo>
                    <a:pt x="4179" y="97"/>
                  </a:lnTo>
                  <a:lnTo>
                    <a:pt x="3958" y="202"/>
                  </a:lnTo>
                  <a:lnTo>
                    <a:pt x="3709" y="322"/>
                  </a:lnTo>
                  <a:lnTo>
                    <a:pt x="3240" y="568"/>
                  </a:lnTo>
                  <a:lnTo>
                    <a:pt x="3048" y="665"/>
                  </a:lnTo>
                  <a:lnTo>
                    <a:pt x="2914" y="725"/>
                  </a:lnTo>
                  <a:lnTo>
                    <a:pt x="1457" y="1337"/>
                  </a:lnTo>
                  <a:lnTo>
                    <a:pt x="1" y="1950"/>
                  </a:lnTo>
                  <a:lnTo>
                    <a:pt x="490" y="2652"/>
                  </a:lnTo>
                  <a:lnTo>
                    <a:pt x="988" y="3354"/>
                  </a:lnTo>
                  <a:lnTo>
                    <a:pt x="1994" y="4743"/>
                  </a:lnTo>
                  <a:lnTo>
                    <a:pt x="3000" y="6133"/>
                  </a:lnTo>
                  <a:lnTo>
                    <a:pt x="3498" y="6835"/>
                  </a:lnTo>
                  <a:lnTo>
                    <a:pt x="3987" y="7537"/>
                  </a:lnTo>
                  <a:lnTo>
                    <a:pt x="4380" y="7335"/>
                  </a:lnTo>
                  <a:lnTo>
                    <a:pt x="4782" y="7134"/>
                  </a:lnTo>
                  <a:lnTo>
                    <a:pt x="5185" y="6939"/>
                  </a:lnTo>
                  <a:lnTo>
                    <a:pt x="5597" y="6760"/>
                  </a:lnTo>
                  <a:lnTo>
                    <a:pt x="6018" y="6581"/>
                  </a:lnTo>
                  <a:lnTo>
                    <a:pt x="6440" y="6409"/>
                  </a:lnTo>
                  <a:lnTo>
                    <a:pt x="6871" y="6252"/>
                  </a:lnTo>
                  <a:lnTo>
                    <a:pt x="7312" y="6103"/>
                  </a:lnTo>
                  <a:lnTo>
                    <a:pt x="7025" y="5483"/>
                  </a:lnTo>
                  <a:lnTo>
                    <a:pt x="6747" y="4863"/>
                  </a:lnTo>
                  <a:lnTo>
                    <a:pt x="6210" y="3615"/>
                  </a:lnTo>
                  <a:lnTo>
                    <a:pt x="5146" y="1113"/>
                  </a:lnTo>
                  <a:lnTo>
                    <a:pt x="5012" y="770"/>
                  </a:lnTo>
                  <a:lnTo>
                    <a:pt x="4945" y="590"/>
                  </a:lnTo>
                  <a:lnTo>
                    <a:pt x="4869" y="419"/>
                  </a:lnTo>
                  <a:lnTo>
                    <a:pt x="4782" y="262"/>
                  </a:lnTo>
                  <a:lnTo>
                    <a:pt x="4734" y="195"/>
                  </a:lnTo>
                  <a:lnTo>
                    <a:pt x="4687" y="135"/>
                  </a:lnTo>
                  <a:lnTo>
                    <a:pt x="4639" y="83"/>
                  </a:lnTo>
                  <a:lnTo>
                    <a:pt x="4591" y="45"/>
                  </a:lnTo>
                  <a:lnTo>
                    <a:pt x="4543" y="15"/>
                  </a:lnTo>
                  <a:lnTo>
                    <a:pt x="448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1189850" y="2542375"/>
              <a:ext cx="482950" cy="343425"/>
            </a:xfrm>
            <a:custGeom>
              <a:avLst/>
              <a:gdLst/>
              <a:ahLst/>
              <a:cxnLst/>
              <a:rect l="l" t="t" r="r" b="b"/>
              <a:pathLst>
                <a:path w="19318" h="13737" extrusionOk="0">
                  <a:moveTo>
                    <a:pt x="1457" y="1"/>
                  </a:moveTo>
                  <a:lnTo>
                    <a:pt x="1102" y="240"/>
                  </a:lnTo>
                  <a:lnTo>
                    <a:pt x="738" y="471"/>
                  </a:lnTo>
                  <a:lnTo>
                    <a:pt x="374" y="688"/>
                  </a:lnTo>
                  <a:lnTo>
                    <a:pt x="0" y="904"/>
                  </a:lnTo>
                  <a:lnTo>
                    <a:pt x="451" y="1338"/>
                  </a:lnTo>
                  <a:lnTo>
                    <a:pt x="901" y="1771"/>
                  </a:lnTo>
                  <a:lnTo>
                    <a:pt x="1370" y="2204"/>
                  </a:lnTo>
                  <a:lnTo>
                    <a:pt x="1840" y="2637"/>
                  </a:lnTo>
                  <a:lnTo>
                    <a:pt x="2319" y="3070"/>
                  </a:lnTo>
                  <a:lnTo>
                    <a:pt x="2808" y="3496"/>
                  </a:lnTo>
                  <a:lnTo>
                    <a:pt x="3306" y="3929"/>
                  </a:lnTo>
                  <a:lnTo>
                    <a:pt x="3804" y="4355"/>
                  </a:lnTo>
                  <a:lnTo>
                    <a:pt x="4312" y="4781"/>
                  </a:lnTo>
                  <a:lnTo>
                    <a:pt x="4829" y="5199"/>
                  </a:lnTo>
                  <a:lnTo>
                    <a:pt x="5347" y="5625"/>
                  </a:lnTo>
                  <a:lnTo>
                    <a:pt x="5874" y="6043"/>
                  </a:lnTo>
                  <a:lnTo>
                    <a:pt x="6401" y="6454"/>
                  </a:lnTo>
                  <a:lnTo>
                    <a:pt x="6938" y="6872"/>
                  </a:lnTo>
                  <a:lnTo>
                    <a:pt x="8030" y="7686"/>
                  </a:lnTo>
                  <a:lnTo>
                    <a:pt x="9132" y="8493"/>
                  </a:lnTo>
                  <a:lnTo>
                    <a:pt x="10253" y="9292"/>
                  </a:lnTo>
                  <a:lnTo>
                    <a:pt x="11384" y="10069"/>
                  </a:lnTo>
                  <a:lnTo>
                    <a:pt x="12524" y="10839"/>
                  </a:lnTo>
                  <a:lnTo>
                    <a:pt x="13674" y="11593"/>
                  </a:lnTo>
                  <a:lnTo>
                    <a:pt x="14833" y="12325"/>
                  </a:lnTo>
                  <a:lnTo>
                    <a:pt x="15992" y="13042"/>
                  </a:lnTo>
                  <a:lnTo>
                    <a:pt x="17152" y="13737"/>
                  </a:lnTo>
                  <a:lnTo>
                    <a:pt x="17698" y="13363"/>
                  </a:lnTo>
                  <a:lnTo>
                    <a:pt x="18244" y="12982"/>
                  </a:lnTo>
                  <a:lnTo>
                    <a:pt x="18781" y="12594"/>
                  </a:lnTo>
                  <a:lnTo>
                    <a:pt x="19317" y="12190"/>
                  </a:lnTo>
                  <a:lnTo>
                    <a:pt x="18781" y="11795"/>
                  </a:lnTo>
                  <a:lnTo>
                    <a:pt x="18235" y="11406"/>
                  </a:lnTo>
                  <a:lnTo>
                    <a:pt x="17133" y="10629"/>
                  </a:lnTo>
                  <a:lnTo>
                    <a:pt x="16021" y="9868"/>
                  </a:lnTo>
                  <a:lnTo>
                    <a:pt x="14900" y="9106"/>
                  </a:lnTo>
                  <a:lnTo>
                    <a:pt x="12639" y="7604"/>
                  </a:lnTo>
                  <a:lnTo>
                    <a:pt x="11508" y="6850"/>
                  </a:lnTo>
                  <a:lnTo>
                    <a:pt x="10387" y="6088"/>
                  </a:lnTo>
                  <a:lnTo>
                    <a:pt x="9285" y="5311"/>
                  </a:lnTo>
                  <a:lnTo>
                    <a:pt x="8183" y="4534"/>
                  </a:lnTo>
                  <a:lnTo>
                    <a:pt x="7081" y="3750"/>
                  </a:lnTo>
                  <a:lnTo>
                    <a:pt x="5989" y="2973"/>
                  </a:lnTo>
                  <a:lnTo>
                    <a:pt x="4877" y="2204"/>
                  </a:lnTo>
                  <a:lnTo>
                    <a:pt x="4322" y="1823"/>
                  </a:lnTo>
                  <a:lnTo>
                    <a:pt x="3756" y="1450"/>
                  </a:lnTo>
                  <a:lnTo>
                    <a:pt x="3191" y="1084"/>
                  </a:lnTo>
                  <a:lnTo>
                    <a:pt x="2616" y="718"/>
                  </a:lnTo>
                  <a:lnTo>
                    <a:pt x="2041" y="359"/>
                  </a:lnTo>
                  <a:lnTo>
                    <a:pt x="145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1404975" y="2564975"/>
              <a:ext cx="643925" cy="540425"/>
            </a:xfrm>
            <a:custGeom>
              <a:avLst/>
              <a:gdLst/>
              <a:ahLst/>
              <a:cxnLst/>
              <a:rect l="l" t="t" r="r" b="b"/>
              <a:pathLst>
                <a:path w="25757" h="21617" extrusionOk="0">
                  <a:moveTo>
                    <a:pt x="8605" y="0"/>
                  </a:moveTo>
                  <a:lnTo>
                    <a:pt x="8107" y="292"/>
                  </a:lnTo>
                  <a:lnTo>
                    <a:pt x="7609" y="576"/>
                  </a:lnTo>
                  <a:lnTo>
                    <a:pt x="7101" y="859"/>
                  </a:lnTo>
                  <a:lnTo>
                    <a:pt x="6583" y="1128"/>
                  </a:lnTo>
                  <a:lnTo>
                    <a:pt x="6066" y="1405"/>
                  </a:lnTo>
                  <a:lnTo>
                    <a:pt x="5539" y="1666"/>
                  </a:lnTo>
                  <a:lnTo>
                    <a:pt x="5012" y="1927"/>
                  </a:lnTo>
                  <a:lnTo>
                    <a:pt x="4485" y="2181"/>
                  </a:lnTo>
                  <a:lnTo>
                    <a:pt x="3939" y="2428"/>
                  </a:lnTo>
                  <a:lnTo>
                    <a:pt x="3393" y="2667"/>
                  </a:lnTo>
                  <a:lnTo>
                    <a:pt x="2847" y="2906"/>
                  </a:lnTo>
                  <a:lnTo>
                    <a:pt x="2291" y="3138"/>
                  </a:lnTo>
                  <a:lnTo>
                    <a:pt x="1725" y="3362"/>
                  </a:lnTo>
                  <a:lnTo>
                    <a:pt x="1160" y="3586"/>
                  </a:lnTo>
                  <a:lnTo>
                    <a:pt x="585" y="3795"/>
                  </a:lnTo>
                  <a:lnTo>
                    <a:pt x="1" y="4004"/>
                  </a:lnTo>
                  <a:lnTo>
                    <a:pt x="326" y="4183"/>
                  </a:lnTo>
                  <a:lnTo>
                    <a:pt x="643" y="4370"/>
                  </a:lnTo>
                  <a:lnTo>
                    <a:pt x="949" y="4557"/>
                  </a:lnTo>
                  <a:lnTo>
                    <a:pt x="1256" y="4751"/>
                  </a:lnTo>
                  <a:lnTo>
                    <a:pt x="1563" y="4945"/>
                  </a:lnTo>
                  <a:lnTo>
                    <a:pt x="1860" y="5147"/>
                  </a:lnTo>
                  <a:lnTo>
                    <a:pt x="2157" y="5356"/>
                  </a:lnTo>
                  <a:lnTo>
                    <a:pt x="2444" y="5565"/>
                  </a:lnTo>
                  <a:lnTo>
                    <a:pt x="2732" y="5782"/>
                  </a:lnTo>
                  <a:lnTo>
                    <a:pt x="3009" y="5998"/>
                  </a:lnTo>
                  <a:lnTo>
                    <a:pt x="3287" y="6222"/>
                  </a:lnTo>
                  <a:lnTo>
                    <a:pt x="3565" y="6454"/>
                  </a:lnTo>
                  <a:lnTo>
                    <a:pt x="3833" y="6678"/>
                  </a:lnTo>
                  <a:lnTo>
                    <a:pt x="4092" y="6917"/>
                  </a:lnTo>
                  <a:lnTo>
                    <a:pt x="4351" y="7156"/>
                  </a:lnTo>
                  <a:lnTo>
                    <a:pt x="4610" y="7395"/>
                  </a:lnTo>
                  <a:lnTo>
                    <a:pt x="4859" y="7641"/>
                  </a:lnTo>
                  <a:lnTo>
                    <a:pt x="5098" y="7888"/>
                  </a:lnTo>
                  <a:lnTo>
                    <a:pt x="5338" y="8142"/>
                  </a:lnTo>
                  <a:lnTo>
                    <a:pt x="5577" y="8396"/>
                  </a:lnTo>
                  <a:lnTo>
                    <a:pt x="5807" y="8657"/>
                  </a:lnTo>
                  <a:lnTo>
                    <a:pt x="6037" y="8919"/>
                  </a:lnTo>
                  <a:lnTo>
                    <a:pt x="6258" y="9180"/>
                  </a:lnTo>
                  <a:lnTo>
                    <a:pt x="6468" y="9449"/>
                  </a:lnTo>
                  <a:lnTo>
                    <a:pt x="6689" y="9718"/>
                  </a:lnTo>
                  <a:lnTo>
                    <a:pt x="6890" y="9994"/>
                  </a:lnTo>
                  <a:lnTo>
                    <a:pt x="7091" y="10271"/>
                  </a:lnTo>
                  <a:lnTo>
                    <a:pt x="7293" y="10547"/>
                  </a:lnTo>
                  <a:lnTo>
                    <a:pt x="7484" y="10831"/>
                  </a:lnTo>
                  <a:lnTo>
                    <a:pt x="7666" y="11115"/>
                  </a:lnTo>
                  <a:lnTo>
                    <a:pt x="7848" y="11398"/>
                  </a:lnTo>
                  <a:lnTo>
                    <a:pt x="8030" y="11682"/>
                  </a:lnTo>
                  <a:lnTo>
                    <a:pt x="8203" y="11974"/>
                  </a:lnTo>
                  <a:lnTo>
                    <a:pt x="8366" y="12265"/>
                  </a:lnTo>
                  <a:lnTo>
                    <a:pt x="8682" y="12862"/>
                  </a:lnTo>
                  <a:lnTo>
                    <a:pt x="8988" y="13460"/>
                  </a:lnTo>
                  <a:lnTo>
                    <a:pt x="9257" y="14065"/>
                  </a:lnTo>
                  <a:lnTo>
                    <a:pt x="9515" y="14670"/>
                  </a:lnTo>
                  <a:lnTo>
                    <a:pt x="9745" y="15290"/>
                  </a:lnTo>
                  <a:lnTo>
                    <a:pt x="9966" y="15910"/>
                  </a:lnTo>
                  <a:lnTo>
                    <a:pt x="10148" y="16537"/>
                  </a:lnTo>
                  <a:lnTo>
                    <a:pt x="10320" y="17165"/>
                  </a:lnTo>
                  <a:lnTo>
                    <a:pt x="10464" y="17800"/>
                  </a:lnTo>
                  <a:lnTo>
                    <a:pt x="10589" y="18435"/>
                  </a:lnTo>
                  <a:lnTo>
                    <a:pt x="10694" y="19069"/>
                  </a:lnTo>
                  <a:lnTo>
                    <a:pt x="10732" y="19391"/>
                  </a:lnTo>
                  <a:lnTo>
                    <a:pt x="10771" y="19704"/>
                  </a:lnTo>
                  <a:lnTo>
                    <a:pt x="10799" y="20025"/>
                  </a:lnTo>
                  <a:lnTo>
                    <a:pt x="10819" y="20339"/>
                  </a:lnTo>
                  <a:lnTo>
                    <a:pt x="10838" y="20660"/>
                  </a:lnTo>
                  <a:lnTo>
                    <a:pt x="10857" y="20982"/>
                  </a:lnTo>
                  <a:lnTo>
                    <a:pt x="10857" y="21295"/>
                  </a:lnTo>
                  <a:lnTo>
                    <a:pt x="10857" y="21616"/>
                  </a:lnTo>
                  <a:lnTo>
                    <a:pt x="12812" y="20518"/>
                  </a:lnTo>
                  <a:lnTo>
                    <a:pt x="14747" y="19443"/>
                  </a:lnTo>
                  <a:lnTo>
                    <a:pt x="16654" y="18375"/>
                  </a:lnTo>
                  <a:lnTo>
                    <a:pt x="17603" y="17837"/>
                  </a:lnTo>
                  <a:lnTo>
                    <a:pt x="18542" y="17307"/>
                  </a:lnTo>
                  <a:lnTo>
                    <a:pt x="19481" y="16769"/>
                  </a:lnTo>
                  <a:lnTo>
                    <a:pt x="20401" y="16224"/>
                  </a:lnTo>
                  <a:lnTo>
                    <a:pt x="21320" y="15678"/>
                  </a:lnTo>
                  <a:lnTo>
                    <a:pt x="22221" y="15126"/>
                  </a:lnTo>
                  <a:lnTo>
                    <a:pt x="23122" y="14565"/>
                  </a:lnTo>
                  <a:lnTo>
                    <a:pt x="24013" y="13998"/>
                  </a:lnTo>
                  <a:lnTo>
                    <a:pt x="24885" y="13423"/>
                  </a:lnTo>
                  <a:lnTo>
                    <a:pt x="25757" y="12833"/>
                  </a:lnTo>
                  <a:lnTo>
                    <a:pt x="24597" y="12138"/>
                  </a:lnTo>
                  <a:lnTo>
                    <a:pt x="23438" y="11421"/>
                  </a:lnTo>
                  <a:lnTo>
                    <a:pt x="22279" y="10689"/>
                  </a:lnTo>
                  <a:lnTo>
                    <a:pt x="21129" y="9935"/>
                  </a:lnTo>
                  <a:lnTo>
                    <a:pt x="19989" y="9165"/>
                  </a:lnTo>
                  <a:lnTo>
                    <a:pt x="18858" y="8388"/>
                  </a:lnTo>
                  <a:lnTo>
                    <a:pt x="17737" y="7589"/>
                  </a:lnTo>
                  <a:lnTo>
                    <a:pt x="16635" y="6782"/>
                  </a:lnTo>
                  <a:lnTo>
                    <a:pt x="15543" y="5968"/>
                  </a:lnTo>
                  <a:lnTo>
                    <a:pt x="15006" y="5550"/>
                  </a:lnTo>
                  <a:lnTo>
                    <a:pt x="14479" y="5139"/>
                  </a:lnTo>
                  <a:lnTo>
                    <a:pt x="13952" y="4721"/>
                  </a:lnTo>
                  <a:lnTo>
                    <a:pt x="13434" y="4295"/>
                  </a:lnTo>
                  <a:lnTo>
                    <a:pt x="12917" y="3877"/>
                  </a:lnTo>
                  <a:lnTo>
                    <a:pt x="12409" y="3451"/>
                  </a:lnTo>
                  <a:lnTo>
                    <a:pt x="11911" y="3025"/>
                  </a:lnTo>
                  <a:lnTo>
                    <a:pt x="11413" y="2592"/>
                  </a:lnTo>
                  <a:lnTo>
                    <a:pt x="10924" y="2166"/>
                  </a:lnTo>
                  <a:lnTo>
                    <a:pt x="10445" y="1733"/>
                  </a:lnTo>
                  <a:lnTo>
                    <a:pt x="9975" y="1300"/>
                  </a:lnTo>
                  <a:lnTo>
                    <a:pt x="9506" y="867"/>
                  </a:lnTo>
                  <a:lnTo>
                    <a:pt x="9056" y="434"/>
                  </a:lnTo>
                  <a:lnTo>
                    <a:pt x="86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938575" y="2275725"/>
              <a:ext cx="73100" cy="68000"/>
            </a:xfrm>
            <a:custGeom>
              <a:avLst/>
              <a:gdLst/>
              <a:ahLst/>
              <a:cxnLst/>
              <a:rect l="l" t="t" r="r" b="b"/>
              <a:pathLst>
                <a:path w="2924" h="2720" extrusionOk="0">
                  <a:moveTo>
                    <a:pt x="1812" y="1"/>
                  </a:moveTo>
                  <a:lnTo>
                    <a:pt x="1630" y="15"/>
                  </a:lnTo>
                  <a:lnTo>
                    <a:pt x="1457" y="45"/>
                  </a:lnTo>
                  <a:lnTo>
                    <a:pt x="1294" y="83"/>
                  </a:lnTo>
                  <a:lnTo>
                    <a:pt x="1141" y="128"/>
                  </a:lnTo>
                  <a:lnTo>
                    <a:pt x="997" y="187"/>
                  </a:lnTo>
                  <a:lnTo>
                    <a:pt x="853" y="254"/>
                  </a:lnTo>
                  <a:lnTo>
                    <a:pt x="729" y="337"/>
                  </a:lnTo>
                  <a:lnTo>
                    <a:pt x="604" y="419"/>
                  </a:lnTo>
                  <a:lnTo>
                    <a:pt x="499" y="516"/>
                  </a:lnTo>
                  <a:lnTo>
                    <a:pt x="403" y="613"/>
                  </a:lnTo>
                  <a:lnTo>
                    <a:pt x="307" y="718"/>
                  </a:lnTo>
                  <a:lnTo>
                    <a:pt x="231" y="830"/>
                  </a:lnTo>
                  <a:lnTo>
                    <a:pt x="164" y="942"/>
                  </a:lnTo>
                  <a:lnTo>
                    <a:pt x="106" y="1061"/>
                  </a:lnTo>
                  <a:lnTo>
                    <a:pt x="68" y="1181"/>
                  </a:lnTo>
                  <a:lnTo>
                    <a:pt x="29" y="1300"/>
                  </a:lnTo>
                  <a:lnTo>
                    <a:pt x="10" y="1427"/>
                  </a:lnTo>
                  <a:lnTo>
                    <a:pt x="1" y="1547"/>
                  </a:lnTo>
                  <a:lnTo>
                    <a:pt x="1" y="1674"/>
                  </a:lnTo>
                  <a:lnTo>
                    <a:pt x="20" y="1793"/>
                  </a:lnTo>
                  <a:lnTo>
                    <a:pt x="49" y="1913"/>
                  </a:lnTo>
                  <a:lnTo>
                    <a:pt x="87" y="2032"/>
                  </a:lnTo>
                  <a:lnTo>
                    <a:pt x="144" y="2144"/>
                  </a:lnTo>
                  <a:lnTo>
                    <a:pt x="211" y="2256"/>
                  </a:lnTo>
                  <a:lnTo>
                    <a:pt x="298" y="2361"/>
                  </a:lnTo>
                  <a:lnTo>
                    <a:pt x="393" y="2465"/>
                  </a:lnTo>
                  <a:lnTo>
                    <a:pt x="508" y="2555"/>
                  </a:lnTo>
                  <a:lnTo>
                    <a:pt x="633" y="2645"/>
                  </a:lnTo>
                  <a:lnTo>
                    <a:pt x="777" y="2719"/>
                  </a:lnTo>
                  <a:lnTo>
                    <a:pt x="1342" y="2092"/>
                  </a:lnTo>
                  <a:lnTo>
                    <a:pt x="1888" y="1450"/>
                  </a:lnTo>
                  <a:lnTo>
                    <a:pt x="2415" y="807"/>
                  </a:lnTo>
                  <a:lnTo>
                    <a:pt x="2923" y="150"/>
                  </a:lnTo>
                  <a:lnTo>
                    <a:pt x="2664" y="90"/>
                  </a:lnTo>
                  <a:lnTo>
                    <a:pt x="2530" y="60"/>
                  </a:lnTo>
                  <a:lnTo>
                    <a:pt x="2396" y="45"/>
                  </a:lnTo>
                  <a:lnTo>
                    <a:pt x="2195" y="15"/>
                  </a:lnTo>
                  <a:lnTo>
                    <a:pt x="200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1207100" y="2524275"/>
              <a:ext cx="53675" cy="40725"/>
            </a:xfrm>
            <a:custGeom>
              <a:avLst/>
              <a:gdLst/>
              <a:ahLst/>
              <a:cxnLst/>
              <a:rect l="l" t="t" r="r" b="b"/>
              <a:pathLst>
                <a:path w="2147" h="1629" extrusionOk="0">
                  <a:moveTo>
                    <a:pt x="719" y="0"/>
                  </a:moveTo>
                  <a:lnTo>
                    <a:pt x="652" y="8"/>
                  </a:lnTo>
                  <a:lnTo>
                    <a:pt x="585" y="15"/>
                  </a:lnTo>
                  <a:lnTo>
                    <a:pt x="527" y="30"/>
                  </a:lnTo>
                  <a:lnTo>
                    <a:pt x="460" y="52"/>
                  </a:lnTo>
                  <a:lnTo>
                    <a:pt x="403" y="75"/>
                  </a:lnTo>
                  <a:lnTo>
                    <a:pt x="355" y="105"/>
                  </a:lnTo>
                  <a:lnTo>
                    <a:pt x="297" y="135"/>
                  </a:lnTo>
                  <a:lnTo>
                    <a:pt x="249" y="172"/>
                  </a:lnTo>
                  <a:lnTo>
                    <a:pt x="173" y="262"/>
                  </a:lnTo>
                  <a:lnTo>
                    <a:pt x="96" y="359"/>
                  </a:lnTo>
                  <a:lnTo>
                    <a:pt x="48" y="463"/>
                  </a:lnTo>
                  <a:lnTo>
                    <a:pt x="10" y="575"/>
                  </a:lnTo>
                  <a:lnTo>
                    <a:pt x="0" y="695"/>
                  </a:lnTo>
                  <a:lnTo>
                    <a:pt x="10" y="807"/>
                  </a:lnTo>
                  <a:lnTo>
                    <a:pt x="19" y="867"/>
                  </a:lnTo>
                  <a:lnTo>
                    <a:pt x="39" y="926"/>
                  </a:lnTo>
                  <a:lnTo>
                    <a:pt x="58" y="979"/>
                  </a:lnTo>
                  <a:lnTo>
                    <a:pt x="87" y="1031"/>
                  </a:lnTo>
                  <a:lnTo>
                    <a:pt x="125" y="1083"/>
                  </a:lnTo>
                  <a:lnTo>
                    <a:pt x="173" y="1135"/>
                  </a:lnTo>
                  <a:lnTo>
                    <a:pt x="422" y="1382"/>
                  </a:lnTo>
                  <a:lnTo>
                    <a:pt x="690" y="1628"/>
                  </a:lnTo>
                  <a:lnTo>
                    <a:pt x="1064" y="1412"/>
                  </a:lnTo>
                  <a:lnTo>
                    <a:pt x="1428" y="1195"/>
                  </a:lnTo>
                  <a:lnTo>
                    <a:pt x="1792" y="964"/>
                  </a:lnTo>
                  <a:lnTo>
                    <a:pt x="2147" y="725"/>
                  </a:lnTo>
                  <a:lnTo>
                    <a:pt x="1898" y="568"/>
                  </a:lnTo>
                  <a:lnTo>
                    <a:pt x="1648" y="418"/>
                  </a:lnTo>
                  <a:lnTo>
                    <a:pt x="1160" y="127"/>
                  </a:lnTo>
                  <a:lnTo>
                    <a:pt x="1083" y="90"/>
                  </a:lnTo>
                  <a:lnTo>
                    <a:pt x="1006" y="52"/>
                  </a:lnTo>
                  <a:lnTo>
                    <a:pt x="930" y="30"/>
                  </a:lnTo>
                  <a:lnTo>
                    <a:pt x="863" y="15"/>
                  </a:lnTo>
                  <a:lnTo>
                    <a:pt x="786" y="8"/>
                  </a:lnTo>
                  <a:lnTo>
                    <a:pt x="7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1767650" y="2676825"/>
              <a:ext cx="538050" cy="899325"/>
            </a:xfrm>
            <a:custGeom>
              <a:avLst/>
              <a:gdLst/>
              <a:ahLst/>
              <a:cxnLst/>
              <a:rect l="l" t="t" r="r" b="b"/>
              <a:pathLst>
                <a:path w="21522" h="35973" extrusionOk="0">
                  <a:moveTo>
                    <a:pt x="3163" y="0"/>
                  </a:moveTo>
                  <a:lnTo>
                    <a:pt x="3144" y="98"/>
                  </a:lnTo>
                  <a:lnTo>
                    <a:pt x="3124" y="187"/>
                  </a:lnTo>
                  <a:lnTo>
                    <a:pt x="3096" y="277"/>
                  </a:lnTo>
                  <a:lnTo>
                    <a:pt x="3057" y="366"/>
                  </a:lnTo>
                  <a:lnTo>
                    <a:pt x="3009" y="449"/>
                  </a:lnTo>
                  <a:lnTo>
                    <a:pt x="2961" y="531"/>
                  </a:lnTo>
                  <a:lnTo>
                    <a:pt x="2904" y="606"/>
                  </a:lnTo>
                  <a:lnTo>
                    <a:pt x="2837" y="680"/>
                  </a:lnTo>
                  <a:lnTo>
                    <a:pt x="2770" y="747"/>
                  </a:lnTo>
                  <a:lnTo>
                    <a:pt x="2693" y="815"/>
                  </a:lnTo>
                  <a:lnTo>
                    <a:pt x="2617" y="882"/>
                  </a:lnTo>
                  <a:lnTo>
                    <a:pt x="2530" y="942"/>
                  </a:lnTo>
                  <a:lnTo>
                    <a:pt x="2444" y="994"/>
                  </a:lnTo>
                  <a:lnTo>
                    <a:pt x="2348" y="1046"/>
                  </a:lnTo>
                  <a:lnTo>
                    <a:pt x="2252" y="1091"/>
                  </a:lnTo>
                  <a:lnTo>
                    <a:pt x="2157" y="1136"/>
                  </a:lnTo>
                  <a:lnTo>
                    <a:pt x="1955" y="1218"/>
                  </a:lnTo>
                  <a:lnTo>
                    <a:pt x="1745" y="1270"/>
                  </a:lnTo>
                  <a:lnTo>
                    <a:pt x="1534" y="1315"/>
                  </a:lnTo>
                  <a:lnTo>
                    <a:pt x="1419" y="1330"/>
                  </a:lnTo>
                  <a:lnTo>
                    <a:pt x="1313" y="1337"/>
                  </a:lnTo>
                  <a:lnTo>
                    <a:pt x="1208" y="1345"/>
                  </a:lnTo>
                  <a:lnTo>
                    <a:pt x="997" y="1345"/>
                  </a:lnTo>
                  <a:lnTo>
                    <a:pt x="892" y="1330"/>
                  </a:lnTo>
                  <a:lnTo>
                    <a:pt x="786" y="1315"/>
                  </a:lnTo>
                  <a:lnTo>
                    <a:pt x="691" y="1300"/>
                  </a:lnTo>
                  <a:lnTo>
                    <a:pt x="585" y="1278"/>
                  </a:lnTo>
                  <a:lnTo>
                    <a:pt x="499" y="1248"/>
                  </a:lnTo>
                  <a:lnTo>
                    <a:pt x="595" y="3406"/>
                  </a:lnTo>
                  <a:lnTo>
                    <a:pt x="681" y="5573"/>
                  </a:lnTo>
                  <a:lnTo>
                    <a:pt x="748" y="7746"/>
                  </a:lnTo>
                  <a:lnTo>
                    <a:pt x="796" y="9920"/>
                  </a:lnTo>
                  <a:lnTo>
                    <a:pt x="834" y="12093"/>
                  </a:lnTo>
                  <a:lnTo>
                    <a:pt x="844" y="14267"/>
                  </a:lnTo>
                  <a:lnTo>
                    <a:pt x="844" y="16448"/>
                  </a:lnTo>
                  <a:lnTo>
                    <a:pt x="825" y="18621"/>
                  </a:lnTo>
                  <a:lnTo>
                    <a:pt x="786" y="20802"/>
                  </a:lnTo>
                  <a:lnTo>
                    <a:pt x="729" y="22976"/>
                  </a:lnTo>
                  <a:lnTo>
                    <a:pt x="662" y="25149"/>
                  </a:lnTo>
                  <a:lnTo>
                    <a:pt x="566" y="27323"/>
                  </a:lnTo>
                  <a:lnTo>
                    <a:pt x="451" y="29489"/>
                  </a:lnTo>
                  <a:lnTo>
                    <a:pt x="326" y="31655"/>
                  </a:lnTo>
                  <a:lnTo>
                    <a:pt x="173" y="33814"/>
                  </a:lnTo>
                  <a:lnTo>
                    <a:pt x="1" y="35972"/>
                  </a:lnTo>
                  <a:lnTo>
                    <a:pt x="853" y="35801"/>
                  </a:lnTo>
                  <a:lnTo>
                    <a:pt x="1697" y="35621"/>
                  </a:lnTo>
                  <a:lnTo>
                    <a:pt x="2530" y="35420"/>
                  </a:lnTo>
                  <a:lnTo>
                    <a:pt x="3364" y="35211"/>
                  </a:lnTo>
                  <a:lnTo>
                    <a:pt x="4188" y="34979"/>
                  </a:lnTo>
                  <a:lnTo>
                    <a:pt x="5002" y="34740"/>
                  </a:lnTo>
                  <a:lnTo>
                    <a:pt x="5807" y="34486"/>
                  </a:lnTo>
                  <a:lnTo>
                    <a:pt x="6603" y="34210"/>
                  </a:lnTo>
                  <a:lnTo>
                    <a:pt x="7379" y="33926"/>
                  </a:lnTo>
                  <a:lnTo>
                    <a:pt x="7772" y="33776"/>
                  </a:lnTo>
                  <a:lnTo>
                    <a:pt x="8155" y="33627"/>
                  </a:lnTo>
                  <a:lnTo>
                    <a:pt x="8538" y="33470"/>
                  </a:lnTo>
                  <a:lnTo>
                    <a:pt x="8912" y="33306"/>
                  </a:lnTo>
                  <a:lnTo>
                    <a:pt x="9286" y="33142"/>
                  </a:lnTo>
                  <a:lnTo>
                    <a:pt x="9659" y="32977"/>
                  </a:lnTo>
                  <a:lnTo>
                    <a:pt x="10023" y="32805"/>
                  </a:lnTo>
                  <a:lnTo>
                    <a:pt x="10387" y="32626"/>
                  </a:lnTo>
                  <a:lnTo>
                    <a:pt x="10742" y="32447"/>
                  </a:lnTo>
                  <a:lnTo>
                    <a:pt x="11097" y="32260"/>
                  </a:lnTo>
                  <a:lnTo>
                    <a:pt x="11451" y="32073"/>
                  </a:lnTo>
                  <a:lnTo>
                    <a:pt x="11796" y="31879"/>
                  </a:lnTo>
                  <a:lnTo>
                    <a:pt x="12141" y="31685"/>
                  </a:lnTo>
                  <a:lnTo>
                    <a:pt x="12476" y="31483"/>
                  </a:lnTo>
                  <a:lnTo>
                    <a:pt x="12812" y="31282"/>
                  </a:lnTo>
                  <a:lnTo>
                    <a:pt x="13137" y="31073"/>
                  </a:lnTo>
                  <a:lnTo>
                    <a:pt x="13463" y="30856"/>
                  </a:lnTo>
                  <a:lnTo>
                    <a:pt x="13789" y="30639"/>
                  </a:lnTo>
                  <a:lnTo>
                    <a:pt x="14105" y="30423"/>
                  </a:lnTo>
                  <a:lnTo>
                    <a:pt x="14412" y="30191"/>
                  </a:lnTo>
                  <a:lnTo>
                    <a:pt x="14718" y="29967"/>
                  </a:lnTo>
                  <a:lnTo>
                    <a:pt x="15016" y="29728"/>
                  </a:lnTo>
                  <a:lnTo>
                    <a:pt x="15313" y="29489"/>
                  </a:lnTo>
                  <a:lnTo>
                    <a:pt x="15600" y="29250"/>
                  </a:lnTo>
                  <a:lnTo>
                    <a:pt x="15887" y="29004"/>
                  </a:lnTo>
                  <a:lnTo>
                    <a:pt x="16165" y="28750"/>
                  </a:lnTo>
                  <a:lnTo>
                    <a:pt x="16434" y="28496"/>
                  </a:lnTo>
                  <a:lnTo>
                    <a:pt x="16702" y="28234"/>
                  </a:lnTo>
                  <a:lnTo>
                    <a:pt x="16970" y="27973"/>
                  </a:lnTo>
                  <a:lnTo>
                    <a:pt x="17219" y="27704"/>
                  </a:lnTo>
                  <a:lnTo>
                    <a:pt x="17468" y="27428"/>
                  </a:lnTo>
                  <a:lnTo>
                    <a:pt x="17718" y="27151"/>
                  </a:lnTo>
                  <a:lnTo>
                    <a:pt x="17948" y="26867"/>
                  </a:lnTo>
                  <a:lnTo>
                    <a:pt x="18178" y="26584"/>
                  </a:lnTo>
                  <a:lnTo>
                    <a:pt x="18408" y="26292"/>
                  </a:lnTo>
                  <a:lnTo>
                    <a:pt x="18628" y="25994"/>
                  </a:lnTo>
                  <a:lnTo>
                    <a:pt x="18839" y="25695"/>
                  </a:lnTo>
                  <a:lnTo>
                    <a:pt x="19040" y="25389"/>
                  </a:lnTo>
                  <a:lnTo>
                    <a:pt x="19241" y="25075"/>
                  </a:lnTo>
                  <a:lnTo>
                    <a:pt x="19423" y="24761"/>
                  </a:lnTo>
                  <a:lnTo>
                    <a:pt x="19615" y="24440"/>
                  </a:lnTo>
                  <a:lnTo>
                    <a:pt x="19787" y="24119"/>
                  </a:lnTo>
                  <a:lnTo>
                    <a:pt x="19960" y="23790"/>
                  </a:lnTo>
                  <a:lnTo>
                    <a:pt x="20123" y="23454"/>
                  </a:lnTo>
                  <a:lnTo>
                    <a:pt x="20276" y="23118"/>
                  </a:lnTo>
                  <a:lnTo>
                    <a:pt x="20420" y="22774"/>
                  </a:lnTo>
                  <a:lnTo>
                    <a:pt x="20602" y="22319"/>
                  </a:lnTo>
                  <a:lnTo>
                    <a:pt x="20765" y="21863"/>
                  </a:lnTo>
                  <a:lnTo>
                    <a:pt x="20908" y="21400"/>
                  </a:lnTo>
                  <a:lnTo>
                    <a:pt x="21043" y="20929"/>
                  </a:lnTo>
                  <a:lnTo>
                    <a:pt x="21148" y="20459"/>
                  </a:lnTo>
                  <a:lnTo>
                    <a:pt x="21253" y="19988"/>
                  </a:lnTo>
                  <a:lnTo>
                    <a:pt x="21330" y="19510"/>
                  </a:lnTo>
                  <a:lnTo>
                    <a:pt x="21397" y="19032"/>
                  </a:lnTo>
                  <a:lnTo>
                    <a:pt x="21455" y="18554"/>
                  </a:lnTo>
                  <a:lnTo>
                    <a:pt x="21493" y="18076"/>
                  </a:lnTo>
                  <a:lnTo>
                    <a:pt x="21512" y="17591"/>
                  </a:lnTo>
                  <a:lnTo>
                    <a:pt x="21522" y="17105"/>
                  </a:lnTo>
                  <a:lnTo>
                    <a:pt x="21512" y="16627"/>
                  </a:lnTo>
                  <a:lnTo>
                    <a:pt x="21483" y="16142"/>
                  </a:lnTo>
                  <a:lnTo>
                    <a:pt x="21445" y="15656"/>
                  </a:lnTo>
                  <a:lnTo>
                    <a:pt x="21387" y="15171"/>
                  </a:lnTo>
                  <a:lnTo>
                    <a:pt x="21320" y="14693"/>
                  </a:lnTo>
                  <a:lnTo>
                    <a:pt x="21234" y="14214"/>
                  </a:lnTo>
                  <a:lnTo>
                    <a:pt x="21138" y="13729"/>
                  </a:lnTo>
                  <a:lnTo>
                    <a:pt x="21023" y="13258"/>
                  </a:lnTo>
                  <a:lnTo>
                    <a:pt x="20899" y="12780"/>
                  </a:lnTo>
                  <a:lnTo>
                    <a:pt x="20755" y="12310"/>
                  </a:lnTo>
                  <a:lnTo>
                    <a:pt x="20602" y="11839"/>
                  </a:lnTo>
                  <a:lnTo>
                    <a:pt x="20439" y="11376"/>
                  </a:lnTo>
                  <a:lnTo>
                    <a:pt x="20247" y="10921"/>
                  </a:lnTo>
                  <a:lnTo>
                    <a:pt x="20056" y="10465"/>
                  </a:lnTo>
                  <a:lnTo>
                    <a:pt x="19845" y="10009"/>
                  </a:lnTo>
                  <a:lnTo>
                    <a:pt x="19615" y="9561"/>
                  </a:lnTo>
                  <a:lnTo>
                    <a:pt x="19375" y="9120"/>
                  </a:lnTo>
                  <a:lnTo>
                    <a:pt x="19126" y="8687"/>
                  </a:lnTo>
                  <a:lnTo>
                    <a:pt x="18858" y="8261"/>
                  </a:lnTo>
                  <a:lnTo>
                    <a:pt x="18580" y="7836"/>
                  </a:lnTo>
                  <a:lnTo>
                    <a:pt x="18293" y="7425"/>
                  </a:lnTo>
                  <a:lnTo>
                    <a:pt x="17986" y="7014"/>
                  </a:lnTo>
                  <a:lnTo>
                    <a:pt x="17670" y="6618"/>
                  </a:lnTo>
                  <a:lnTo>
                    <a:pt x="17334" y="6222"/>
                  </a:lnTo>
                  <a:lnTo>
                    <a:pt x="16989" y="5841"/>
                  </a:lnTo>
                  <a:lnTo>
                    <a:pt x="16635" y="5461"/>
                  </a:lnTo>
                  <a:lnTo>
                    <a:pt x="16261" y="5095"/>
                  </a:lnTo>
                  <a:lnTo>
                    <a:pt x="15878" y="4743"/>
                  </a:lnTo>
                  <a:lnTo>
                    <a:pt x="15485" y="4392"/>
                  </a:lnTo>
                  <a:lnTo>
                    <a:pt x="15073" y="4056"/>
                  </a:lnTo>
                  <a:lnTo>
                    <a:pt x="14661" y="3735"/>
                  </a:lnTo>
                  <a:lnTo>
                    <a:pt x="14230" y="3421"/>
                  </a:lnTo>
                  <a:lnTo>
                    <a:pt x="13779" y="3115"/>
                  </a:lnTo>
                  <a:lnTo>
                    <a:pt x="13329" y="2824"/>
                  </a:lnTo>
                  <a:lnTo>
                    <a:pt x="12860" y="2548"/>
                  </a:lnTo>
                  <a:lnTo>
                    <a:pt x="12380" y="2279"/>
                  </a:lnTo>
                  <a:lnTo>
                    <a:pt x="11882" y="2025"/>
                  </a:lnTo>
                  <a:lnTo>
                    <a:pt x="11384" y="1786"/>
                  </a:lnTo>
                  <a:lnTo>
                    <a:pt x="10867" y="1554"/>
                  </a:lnTo>
                  <a:lnTo>
                    <a:pt x="10340" y="1345"/>
                  </a:lnTo>
                  <a:lnTo>
                    <a:pt x="9803" y="1143"/>
                  </a:lnTo>
                  <a:lnTo>
                    <a:pt x="9257" y="957"/>
                  </a:lnTo>
                  <a:lnTo>
                    <a:pt x="8691" y="792"/>
                  </a:lnTo>
                  <a:lnTo>
                    <a:pt x="8126" y="635"/>
                  </a:lnTo>
                  <a:lnTo>
                    <a:pt x="7542" y="493"/>
                  </a:lnTo>
                  <a:lnTo>
                    <a:pt x="7245" y="434"/>
                  </a:lnTo>
                  <a:lnTo>
                    <a:pt x="6948" y="374"/>
                  </a:lnTo>
                  <a:lnTo>
                    <a:pt x="6641" y="322"/>
                  </a:lnTo>
                  <a:lnTo>
                    <a:pt x="6344" y="269"/>
                  </a:lnTo>
                  <a:lnTo>
                    <a:pt x="6037" y="225"/>
                  </a:lnTo>
                  <a:lnTo>
                    <a:pt x="5731" y="180"/>
                  </a:lnTo>
                  <a:lnTo>
                    <a:pt x="5414" y="142"/>
                  </a:lnTo>
                  <a:lnTo>
                    <a:pt x="5098" y="113"/>
                  </a:lnTo>
                  <a:lnTo>
                    <a:pt x="4782" y="83"/>
                  </a:lnTo>
                  <a:lnTo>
                    <a:pt x="4466" y="53"/>
                  </a:lnTo>
                  <a:lnTo>
                    <a:pt x="4140" y="38"/>
                  </a:lnTo>
                  <a:lnTo>
                    <a:pt x="3814" y="23"/>
                  </a:lnTo>
                  <a:lnTo>
                    <a:pt x="3489" y="8"/>
                  </a:lnTo>
                  <a:lnTo>
                    <a:pt x="31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6739200" y="2271425"/>
              <a:ext cx="4864975" cy="1701150"/>
            </a:xfrm>
            <a:custGeom>
              <a:avLst/>
              <a:gdLst/>
              <a:ahLst/>
              <a:cxnLst/>
              <a:rect l="l" t="t" r="r" b="b"/>
              <a:pathLst>
                <a:path w="194599" h="68046" extrusionOk="0">
                  <a:moveTo>
                    <a:pt x="166083" y="16919"/>
                  </a:moveTo>
                  <a:lnTo>
                    <a:pt x="166466" y="16926"/>
                  </a:lnTo>
                  <a:lnTo>
                    <a:pt x="166840" y="16948"/>
                  </a:lnTo>
                  <a:lnTo>
                    <a:pt x="167214" y="16986"/>
                  </a:lnTo>
                  <a:lnTo>
                    <a:pt x="167587" y="17038"/>
                  </a:lnTo>
                  <a:lnTo>
                    <a:pt x="167952" y="17105"/>
                  </a:lnTo>
                  <a:lnTo>
                    <a:pt x="168316" y="17188"/>
                  </a:lnTo>
                  <a:lnTo>
                    <a:pt x="168670" y="17285"/>
                  </a:lnTo>
                  <a:lnTo>
                    <a:pt x="169015" y="17389"/>
                  </a:lnTo>
                  <a:lnTo>
                    <a:pt x="169360" y="17516"/>
                  </a:lnTo>
                  <a:lnTo>
                    <a:pt x="169686" y="17651"/>
                  </a:lnTo>
                  <a:lnTo>
                    <a:pt x="170012" y="17807"/>
                  </a:lnTo>
                  <a:lnTo>
                    <a:pt x="170289" y="17957"/>
                  </a:lnTo>
                  <a:lnTo>
                    <a:pt x="170558" y="18121"/>
                  </a:lnTo>
                  <a:lnTo>
                    <a:pt x="170816" y="18300"/>
                  </a:lnTo>
                  <a:lnTo>
                    <a:pt x="171075" y="18487"/>
                  </a:lnTo>
                  <a:lnTo>
                    <a:pt x="171315" y="18681"/>
                  </a:lnTo>
                  <a:lnTo>
                    <a:pt x="171535" y="18890"/>
                  </a:lnTo>
                  <a:lnTo>
                    <a:pt x="171756" y="19107"/>
                  </a:lnTo>
                  <a:lnTo>
                    <a:pt x="171957" y="19331"/>
                  </a:lnTo>
                  <a:lnTo>
                    <a:pt x="172148" y="19563"/>
                  </a:lnTo>
                  <a:lnTo>
                    <a:pt x="172321" y="19802"/>
                  </a:lnTo>
                  <a:lnTo>
                    <a:pt x="172484" y="20048"/>
                  </a:lnTo>
                  <a:lnTo>
                    <a:pt x="172637" y="20302"/>
                  </a:lnTo>
                  <a:lnTo>
                    <a:pt x="172771" y="20556"/>
                  </a:lnTo>
                  <a:lnTo>
                    <a:pt x="172886" y="20818"/>
                  </a:lnTo>
                  <a:lnTo>
                    <a:pt x="172992" y="21079"/>
                  </a:lnTo>
                  <a:lnTo>
                    <a:pt x="173078" y="21340"/>
                  </a:lnTo>
                  <a:lnTo>
                    <a:pt x="173145" y="21609"/>
                  </a:lnTo>
                  <a:lnTo>
                    <a:pt x="173202" y="21878"/>
                  </a:lnTo>
                  <a:lnTo>
                    <a:pt x="173241" y="22155"/>
                  </a:lnTo>
                  <a:lnTo>
                    <a:pt x="173260" y="22423"/>
                  </a:lnTo>
                  <a:lnTo>
                    <a:pt x="173250" y="22692"/>
                  </a:lnTo>
                  <a:lnTo>
                    <a:pt x="173231" y="22961"/>
                  </a:lnTo>
                  <a:lnTo>
                    <a:pt x="173193" y="23230"/>
                  </a:lnTo>
                  <a:lnTo>
                    <a:pt x="173135" y="23492"/>
                  </a:lnTo>
                  <a:lnTo>
                    <a:pt x="173059" y="23753"/>
                  </a:lnTo>
                  <a:lnTo>
                    <a:pt x="172963" y="24007"/>
                  </a:lnTo>
                  <a:lnTo>
                    <a:pt x="172838" y="24261"/>
                  </a:lnTo>
                  <a:lnTo>
                    <a:pt x="172695" y="24507"/>
                  </a:lnTo>
                  <a:lnTo>
                    <a:pt x="172618" y="24627"/>
                  </a:lnTo>
                  <a:lnTo>
                    <a:pt x="172532" y="24746"/>
                  </a:lnTo>
                  <a:lnTo>
                    <a:pt x="172445" y="24866"/>
                  </a:lnTo>
                  <a:lnTo>
                    <a:pt x="172350" y="24985"/>
                  </a:lnTo>
                  <a:lnTo>
                    <a:pt x="172244" y="25097"/>
                  </a:lnTo>
                  <a:lnTo>
                    <a:pt x="172139" y="25209"/>
                  </a:lnTo>
                  <a:lnTo>
                    <a:pt x="172024" y="25322"/>
                  </a:lnTo>
                  <a:lnTo>
                    <a:pt x="171899" y="25434"/>
                  </a:lnTo>
                  <a:lnTo>
                    <a:pt x="171669" y="25628"/>
                  </a:lnTo>
                  <a:lnTo>
                    <a:pt x="171430" y="25807"/>
                  </a:lnTo>
                  <a:lnTo>
                    <a:pt x="171181" y="25971"/>
                  </a:lnTo>
                  <a:lnTo>
                    <a:pt x="170922" y="26121"/>
                  </a:lnTo>
                  <a:lnTo>
                    <a:pt x="170663" y="26263"/>
                  </a:lnTo>
                  <a:lnTo>
                    <a:pt x="170395" y="26382"/>
                  </a:lnTo>
                  <a:lnTo>
                    <a:pt x="170117" y="26494"/>
                  </a:lnTo>
                  <a:lnTo>
                    <a:pt x="169849" y="26591"/>
                  </a:lnTo>
                  <a:lnTo>
                    <a:pt x="169561" y="26673"/>
                  </a:lnTo>
                  <a:lnTo>
                    <a:pt x="169283" y="26748"/>
                  </a:lnTo>
                  <a:lnTo>
                    <a:pt x="168986" y="26808"/>
                  </a:lnTo>
                  <a:lnTo>
                    <a:pt x="168699" y="26853"/>
                  </a:lnTo>
                  <a:lnTo>
                    <a:pt x="168402" y="26890"/>
                  </a:lnTo>
                  <a:lnTo>
                    <a:pt x="168105" y="26912"/>
                  </a:lnTo>
                  <a:lnTo>
                    <a:pt x="167808" y="26927"/>
                  </a:lnTo>
                  <a:lnTo>
                    <a:pt x="167511" y="26927"/>
                  </a:lnTo>
                  <a:lnTo>
                    <a:pt x="167204" y="26920"/>
                  </a:lnTo>
                  <a:lnTo>
                    <a:pt x="166907" y="26905"/>
                  </a:lnTo>
                  <a:lnTo>
                    <a:pt x="166600" y="26883"/>
                  </a:lnTo>
                  <a:lnTo>
                    <a:pt x="166303" y="26845"/>
                  </a:lnTo>
                  <a:lnTo>
                    <a:pt x="165997" y="26800"/>
                  </a:lnTo>
                  <a:lnTo>
                    <a:pt x="165700" y="26741"/>
                  </a:lnTo>
                  <a:lnTo>
                    <a:pt x="165393" y="26681"/>
                  </a:lnTo>
                  <a:lnTo>
                    <a:pt x="165096" y="26614"/>
                  </a:lnTo>
                  <a:lnTo>
                    <a:pt x="164799" y="26532"/>
                  </a:lnTo>
                  <a:lnTo>
                    <a:pt x="164502" y="26449"/>
                  </a:lnTo>
                  <a:lnTo>
                    <a:pt x="164215" y="26352"/>
                  </a:lnTo>
                  <a:lnTo>
                    <a:pt x="163927" y="26255"/>
                  </a:lnTo>
                  <a:lnTo>
                    <a:pt x="163640" y="26151"/>
                  </a:lnTo>
                  <a:lnTo>
                    <a:pt x="163362" y="26039"/>
                  </a:lnTo>
                  <a:lnTo>
                    <a:pt x="163084" y="25919"/>
                  </a:lnTo>
                  <a:lnTo>
                    <a:pt x="162806" y="25792"/>
                  </a:lnTo>
                  <a:lnTo>
                    <a:pt x="162538" y="25717"/>
                  </a:lnTo>
                  <a:lnTo>
                    <a:pt x="162269" y="25620"/>
                  </a:lnTo>
                  <a:lnTo>
                    <a:pt x="162011" y="25523"/>
                  </a:lnTo>
                  <a:lnTo>
                    <a:pt x="161762" y="25404"/>
                  </a:lnTo>
                  <a:lnTo>
                    <a:pt x="161532" y="25284"/>
                  </a:lnTo>
                  <a:lnTo>
                    <a:pt x="161302" y="25150"/>
                  </a:lnTo>
                  <a:lnTo>
                    <a:pt x="161081" y="25008"/>
                  </a:lnTo>
                  <a:lnTo>
                    <a:pt x="160880" y="24858"/>
                  </a:lnTo>
                  <a:lnTo>
                    <a:pt x="160679" y="24702"/>
                  </a:lnTo>
                  <a:lnTo>
                    <a:pt x="160497" y="24530"/>
                  </a:lnTo>
                  <a:lnTo>
                    <a:pt x="160315" y="24358"/>
                  </a:lnTo>
                  <a:lnTo>
                    <a:pt x="160152" y="24179"/>
                  </a:lnTo>
                  <a:lnTo>
                    <a:pt x="159999" y="23992"/>
                  </a:lnTo>
                  <a:lnTo>
                    <a:pt x="159864" y="23798"/>
                  </a:lnTo>
                  <a:lnTo>
                    <a:pt x="159730" y="23596"/>
                  </a:lnTo>
                  <a:lnTo>
                    <a:pt x="159615" y="23394"/>
                  </a:lnTo>
                  <a:lnTo>
                    <a:pt x="159519" y="23185"/>
                  </a:lnTo>
                  <a:lnTo>
                    <a:pt x="159424" y="22976"/>
                  </a:lnTo>
                  <a:lnTo>
                    <a:pt x="159347" y="22760"/>
                  </a:lnTo>
                  <a:lnTo>
                    <a:pt x="159280" y="22543"/>
                  </a:lnTo>
                  <a:lnTo>
                    <a:pt x="159232" y="22319"/>
                  </a:lnTo>
                  <a:lnTo>
                    <a:pt x="159194" y="22095"/>
                  </a:lnTo>
                  <a:lnTo>
                    <a:pt x="159174" y="21871"/>
                  </a:lnTo>
                  <a:lnTo>
                    <a:pt x="159165" y="21647"/>
                  </a:lnTo>
                  <a:lnTo>
                    <a:pt x="159174" y="21415"/>
                  </a:lnTo>
                  <a:lnTo>
                    <a:pt x="159194" y="21191"/>
                  </a:lnTo>
                  <a:lnTo>
                    <a:pt x="159232" y="20959"/>
                  </a:lnTo>
                  <a:lnTo>
                    <a:pt x="159280" y="20735"/>
                  </a:lnTo>
                  <a:lnTo>
                    <a:pt x="159347" y="20504"/>
                  </a:lnTo>
                  <a:lnTo>
                    <a:pt x="159433" y="20280"/>
                  </a:lnTo>
                  <a:lnTo>
                    <a:pt x="159529" y="20056"/>
                  </a:lnTo>
                  <a:lnTo>
                    <a:pt x="159644" y="19839"/>
                  </a:lnTo>
                  <a:lnTo>
                    <a:pt x="159730" y="19705"/>
                  </a:lnTo>
                  <a:lnTo>
                    <a:pt x="159816" y="19563"/>
                  </a:lnTo>
                  <a:lnTo>
                    <a:pt x="159912" y="19436"/>
                  </a:lnTo>
                  <a:lnTo>
                    <a:pt x="160008" y="19309"/>
                  </a:lnTo>
                  <a:lnTo>
                    <a:pt x="160114" y="19182"/>
                  </a:lnTo>
                  <a:lnTo>
                    <a:pt x="160219" y="19062"/>
                  </a:lnTo>
                  <a:lnTo>
                    <a:pt x="160324" y="18943"/>
                  </a:lnTo>
                  <a:lnTo>
                    <a:pt x="160439" y="18831"/>
                  </a:lnTo>
                  <a:lnTo>
                    <a:pt x="160564" y="18719"/>
                  </a:lnTo>
                  <a:lnTo>
                    <a:pt x="160688" y="18607"/>
                  </a:lnTo>
                  <a:lnTo>
                    <a:pt x="160813" y="18502"/>
                  </a:lnTo>
                  <a:lnTo>
                    <a:pt x="160947" y="18398"/>
                  </a:lnTo>
                  <a:lnTo>
                    <a:pt x="161225" y="18203"/>
                  </a:lnTo>
                  <a:lnTo>
                    <a:pt x="161512" y="18024"/>
                  </a:lnTo>
                  <a:lnTo>
                    <a:pt x="161819" y="17860"/>
                  </a:lnTo>
                  <a:lnTo>
                    <a:pt x="162126" y="17710"/>
                  </a:lnTo>
                  <a:lnTo>
                    <a:pt x="162452" y="17568"/>
                  </a:lnTo>
                  <a:lnTo>
                    <a:pt x="162787" y="17441"/>
                  </a:lnTo>
                  <a:lnTo>
                    <a:pt x="163132" y="17329"/>
                  </a:lnTo>
                  <a:lnTo>
                    <a:pt x="163486" y="17225"/>
                  </a:lnTo>
                  <a:lnTo>
                    <a:pt x="163841" y="17143"/>
                  </a:lnTo>
                  <a:lnTo>
                    <a:pt x="164205" y="17068"/>
                  </a:lnTo>
                  <a:lnTo>
                    <a:pt x="164579" y="17008"/>
                  </a:lnTo>
                  <a:lnTo>
                    <a:pt x="164952" y="16963"/>
                  </a:lnTo>
                  <a:lnTo>
                    <a:pt x="165326" y="16934"/>
                  </a:lnTo>
                  <a:lnTo>
                    <a:pt x="165709" y="16919"/>
                  </a:lnTo>
                  <a:close/>
                  <a:moveTo>
                    <a:pt x="140183" y="17135"/>
                  </a:moveTo>
                  <a:lnTo>
                    <a:pt x="140519" y="17143"/>
                  </a:lnTo>
                  <a:lnTo>
                    <a:pt x="140854" y="17158"/>
                  </a:lnTo>
                  <a:lnTo>
                    <a:pt x="141189" y="17188"/>
                  </a:lnTo>
                  <a:lnTo>
                    <a:pt x="141525" y="17232"/>
                  </a:lnTo>
                  <a:lnTo>
                    <a:pt x="141860" y="17285"/>
                  </a:lnTo>
                  <a:lnTo>
                    <a:pt x="142195" y="17352"/>
                  </a:lnTo>
                  <a:lnTo>
                    <a:pt x="142531" y="17434"/>
                  </a:lnTo>
                  <a:lnTo>
                    <a:pt x="142857" y="17524"/>
                  </a:lnTo>
                  <a:lnTo>
                    <a:pt x="143173" y="17628"/>
                  </a:lnTo>
                  <a:lnTo>
                    <a:pt x="143489" y="17748"/>
                  </a:lnTo>
                  <a:lnTo>
                    <a:pt x="143796" y="17875"/>
                  </a:lnTo>
                  <a:lnTo>
                    <a:pt x="144083" y="18009"/>
                  </a:lnTo>
                  <a:lnTo>
                    <a:pt x="144370" y="18151"/>
                  </a:lnTo>
                  <a:lnTo>
                    <a:pt x="144639" y="18308"/>
                  </a:lnTo>
                  <a:lnTo>
                    <a:pt x="144907" y="18472"/>
                  </a:lnTo>
                  <a:lnTo>
                    <a:pt x="145156" y="18644"/>
                  </a:lnTo>
                  <a:lnTo>
                    <a:pt x="145396" y="18831"/>
                  </a:lnTo>
                  <a:lnTo>
                    <a:pt x="145626" y="19017"/>
                  </a:lnTo>
                  <a:lnTo>
                    <a:pt x="145837" y="19219"/>
                  </a:lnTo>
                  <a:lnTo>
                    <a:pt x="146038" y="19421"/>
                  </a:lnTo>
                  <a:lnTo>
                    <a:pt x="146229" y="19630"/>
                  </a:lnTo>
                  <a:lnTo>
                    <a:pt x="146402" y="19847"/>
                  </a:lnTo>
                  <a:lnTo>
                    <a:pt x="146555" y="20071"/>
                  </a:lnTo>
                  <a:lnTo>
                    <a:pt x="146699" y="20302"/>
                  </a:lnTo>
                  <a:lnTo>
                    <a:pt x="146823" y="20541"/>
                  </a:lnTo>
                  <a:lnTo>
                    <a:pt x="146929" y="20780"/>
                  </a:lnTo>
                  <a:lnTo>
                    <a:pt x="147025" y="21019"/>
                  </a:lnTo>
                  <a:lnTo>
                    <a:pt x="147101" y="21273"/>
                  </a:lnTo>
                  <a:lnTo>
                    <a:pt x="147149" y="21520"/>
                  </a:lnTo>
                  <a:lnTo>
                    <a:pt x="147188" y="21774"/>
                  </a:lnTo>
                  <a:lnTo>
                    <a:pt x="147207" y="22035"/>
                  </a:lnTo>
                  <a:lnTo>
                    <a:pt x="147207" y="22296"/>
                  </a:lnTo>
                  <a:lnTo>
                    <a:pt x="147178" y="22558"/>
                  </a:lnTo>
                  <a:lnTo>
                    <a:pt x="147130" y="22819"/>
                  </a:lnTo>
                  <a:lnTo>
                    <a:pt x="147063" y="23088"/>
                  </a:lnTo>
                  <a:lnTo>
                    <a:pt x="146977" y="23357"/>
                  </a:lnTo>
                  <a:lnTo>
                    <a:pt x="146862" y="23619"/>
                  </a:lnTo>
                  <a:lnTo>
                    <a:pt x="146728" y="23887"/>
                  </a:lnTo>
                  <a:lnTo>
                    <a:pt x="146603" y="24112"/>
                  </a:lnTo>
                  <a:lnTo>
                    <a:pt x="146450" y="24336"/>
                  </a:lnTo>
                  <a:lnTo>
                    <a:pt x="146287" y="24545"/>
                  </a:lnTo>
                  <a:lnTo>
                    <a:pt x="146114" y="24754"/>
                  </a:lnTo>
                  <a:lnTo>
                    <a:pt x="145923" y="24963"/>
                  </a:lnTo>
                  <a:lnTo>
                    <a:pt x="145722" y="25157"/>
                  </a:lnTo>
                  <a:lnTo>
                    <a:pt x="145511" y="25351"/>
                  </a:lnTo>
                  <a:lnTo>
                    <a:pt x="145281" y="25531"/>
                  </a:lnTo>
                  <a:lnTo>
                    <a:pt x="145041" y="25710"/>
                  </a:lnTo>
                  <a:lnTo>
                    <a:pt x="144802" y="25874"/>
                  </a:lnTo>
                  <a:lnTo>
                    <a:pt x="144543" y="26039"/>
                  </a:lnTo>
                  <a:lnTo>
                    <a:pt x="144275" y="26188"/>
                  </a:lnTo>
                  <a:lnTo>
                    <a:pt x="144006" y="26330"/>
                  </a:lnTo>
                  <a:lnTo>
                    <a:pt x="143728" y="26464"/>
                  </a:lnTo>
                  <a:lnTo>
                    <a:pt x="143441" y="26591"/>
                  </a:lnTo>
                  <a:lnTo>
                    <a:pt x="143144" y="26711"/>
                  </a:lnTo>
                  <a:lnTo>
                    <a:pt x="142847" y="26815"/>
                  </a:lnTo>
                  <a:lnTo>
                    <a:pt x="142540" y="26905"/>
                  </a:lnTo>
                  <a:lnTo>
                    <a:pt x="142234" y="26987"/>
                  </a:lnTo>
                  <a:lnTo>
                    <a:pt x="141918" y="27062"/>
                  </a:lnTo>
                  <a:lnTo>
                    <a:pt x="141611" y="27122"/>
                  </a:lnTo>
                  <a:lnTo>
                    <a:pt x="141295" y="27166"/>
                  </a:lnTo>
                  <a:lnTo>
                    <a:pt x="140978" y="27204"/>
                  </a:lnTo>
                  <a:lnTo>
                    <a:pt x="140653" y="27226"/>
                  </a:lnTo>
                  <a:lnTo>
                    <a:pt x="140336" y="27241"/>
                  </a:lnTo>
                  <a:lnTo>
                    <a:pt x="140020" y="27234"/>
                  </a:lnTo>
                  <a:lnTo>
                    <a:pt x="139704" y="27219"/>
                  </a:lnTo>
                  <a:lnTo>
                    <a:pt x="139388" y="27189"/>
                  </a:lnTo>
                  <a:lnTo>
                    <a:pt x="139072" y="27137"/>
                  </a:lnTo>
                  <a:lnTo>
                    <a:pt x="138765" y="27077"/>
                  </a:lnTo>
                  <a:lnTo>
                    <a:pt x="138458" y="27002"/>
                  </a:lnTo>
                  <a:lnTo>
                    <a:pt x="138152" y="26905"/>
                  </a:lnTo>
                  <a:lnTo>
                    <a:pt x="137884" y="26823"/>
                  </a:lnTo>
                  <a:lnTo>
                    <a:pt x="137615" y="26733"/>
                  </a:lnTo>
                  <a:lnTo>
                    <a:pt x="137357" y="26629"/>
                  </a:lnTo>
                  <a:lnTo>
                    <a:pt x="137107" y="26517"/>
                  </a:lnTo>
                  <a:lnTo>
                    <a:pt x="136858" y="26390"/>
                  </a:lnTo>
                  <a:lnTo>
                    <a:pt x="136628" y="26255"/>
                  </a:lnTo>
                  <a:lnTo>
                    <a:pt x="136398" y="26113"/>
                  </a:lnTo>
                  <a:lnTo>
                    <a:pt x="136178" y="25964"/>
                  </a:lnTo>
                  <a:lnTo>
                    <a:pt x="135967" y="25807"/>
                  </a:lnTo>
                  <a:lnTo>
                    <a:pt x="135766" y="25643"/>
                  </a:lnTo>
                  <a:lnTo>
                    <a:pt x="135574" y="25471"/>
                  </a:lnTo>
                  <a:lnTo>
                    <a:pt x="135392" y="25284"/>
                  </a:lnTo>
                  <a:lnTo>
                    <a:pt x="135220" y="25105"/>
                  </a:lnTo>
                  <a:lnTo>
                    <a:pt x="135057" y="24911"/>
                  </a:lnTo>
                  <a:lnTo>
                    <a:pt x="134904" y="24709"/>
                  </a:lnTo>
                  <a:lnTo>
                    <a:pt x="134760" y="24507"/>
                  </a:lnTo>
                  <a:lnTo>
                    <a:pt x="134626" y="24306"/>
                  </a:lnTo>
                  <a:lnTo>
                    <a:pt x="134511" y="24089"/>
                  </a:lnTo>
                  <a:lnTo>
                    <a:pt x="134396" y="23880"/>
                  </a:lnTo>
                  <a:lnTo>
                    <a:pt x="134300" y="23656"/>
                  </a:lnTo>
                  <a:lnTo>
                    <a:pt x="134204" y="23439"/>
                  </a:lnTo>
                  <a:lnTo>
                    <a:pt x="134127" y="23215"/>
                  </a:lnTo>
                  <a:lnTo>
                    <a:pt x="134060" y="22991"/>
                  </a:lnTo>
                  <a:lnTo>
                    <a:pt x="134003" y="22760"/>
                  </a:lnTo>
                  <a:lnTo>
                    <a:pt x="133965" y="22535"/>
                  </a:lnTo>
                  <a:lnTo>
                    <a:pt x="133936" y="22311"/>
                  </a:lnTo>
                  <a:lnTo>
                    <a:pt x="133917" y="22080"/>
                  </a:lnTo>
                  <a:lnTo>
                    <a:pt x="133907" y="21856"/>
                  </a:lnTo>
                  <a:lnTo>
                    <a:pt x="133907" y="21624"/>
                  </a:lnTo>
                  <a:lnTo>
                    <a:pt x="133926" y="21400"/>
                  </a:lnTo>
                  <a:lnTo>
                    <a:pt x="133965" y="21176"/>
                  </a:lnTo>
                  <a:lnTo>
                    <a:pt x="134003" y="20952"/>
                  </a:lnTo>
                  <a:lnTo>
                    <a:pt x="134080" y="20683"/>
                  </a:lnTo>
                  <a:lnTo>
                    <a:pt x="134175" y="20414"/>
                  </a:lnTo>
                  <a:lnTo>
                    <a:pt x="134290" y="20160"/>
                  </a:lnTo>
                  <a:lnTo>
                    <a:pt x="134415" y="19914"/>
                  </a:lnTo>
                  <a:lnTo>
                    <a:pt x="134559" y="19682"/>
                  </a:lnTo>
                  <a:lnTo>
                    <a:pt x="134722" y="19458"/>
                  </a:lnTo>
                  <a:lnTo>
                    <a:pt x="134904" y="19242"/>
                  </a:lnTo>
                  <a:lnTo>
                    <a:pt x="135086" y="19032"/>
                  </a:lnTo>
                  <a:lnTo>
                    <a:pt x="135296" y="18838"/>
                  </a:lnTo>
                  <a:lnTo>
                    <a:pt x="135507" y="18651"/>
                  </a:lnTo>
                  <a:lnTo>
                    <a:pt x="135737" y="18472"/>
                  </a:lnTo>
                  <a:lnTo>
                    <a:pt x="135977" y="18308"/>
                  </a:lnTo>
                  <a:lnTo>
                    <a:pt x="136226" y="18151"/>
                  </a:lnTo>
                  <a:lnTo>
                    <a:pt x="136485" y="18009"/>
                  </a:lnTo>
                  <a:lnTo>
                    <a:pt x="136762" y="17875"/>
                  </a:lnTo>
                  <a:lnTo>
                    <a:pt x="137040" y="17748"/>
                  </a:lnTo>
                  <a:lnTo>
                    <a:pt x="137328" y="17636"/>
                  </a:lnTo>
                  <a:lnTo>
                    <a:pt x="137625" y="17531"/>
                  </a:lnTo>
                  <a:lnTo>
                    <a:pt x="137922" y="17441"/>
                  </a:lnTo>
                  <a:lnTo>
                    <a:pt x="138238" y="17367"/>
                  </a:lnTo>
                  <a:lnTo>
                    <a:pt x="138554" y="17300"/>
                  </a:lnTo>
                  <a:lnTo>
                    <a:pt x="138870" y="17240"/>
                  </a:lnTo>
                  <a:lnTo>
                    <a:pt x="139196" y="17195"/>
                  </a:lnTo>
                  <a:lnTo>
                    <a:pt x="139522" y="17165"/>
                  </a:lnTo>
                  <a:lnTo>
                    <a:pt x="139848" y="17143"/>
                  </a:lnTo>
                  <a:lnTo>
                    <a:pt x="140183" y="17135"/>
                  </a:lnTo>
                  <a:close/>
                  <a:moveTo>
                    <a:pt x="76665" y="16254"/>
                  </a:moveTo>
                  <a:lnTo>
                    <a:pt x="78265" y="16261"/>
                  </a:lnTo>
                  <a:lnTo>
                    <a:pt x="79865" y="16276"/>
                  </a:lnTo>
                  <a:lnTo>
                    <a:pt x="81465" y="16291"/>
                  </a:lnTo>
                  <a:lnTo>
                    <a:pt x="83056" y="16314"/>
                  </a:lnTo>
                  <a:lnTo>
                    <a:pt x="84656" y="16336"/>
                  </a:lnTo>
                  <a:lnTo>
                    <a:pt x="86256" y="16366"/>
                  </a:lnTo>
                  <a:lnTo>
                    <a:pt x="87856" y="16403"/>
                  </a:lnTo>
                  <a:lnTo>
                    <a:pt x="89447" y="16441"/>
                  </a:lnTo>
                  <a:lnTo>
                    <a:pt x="91047" y="16485"/>
                  </a:lnTo>
                  <a:lnTo>
                    <a:pt x="92638" y="16538"/>
                  </a:lnTo>
                  <a:lnTo>
                    <a:pt x="94228" y="16590"/>
                  </a:lnTo>
                  <a:lnTo>
                    <a:pt x="95819" y="16650"/>
                  </a:lnTo>
                  <a:lnTo>
                    <a:pt x="97410" y="16717"/>
                  </a:lnTo>
                  <a:lnTo>
                    <a:pt x="99000" y="16784"/>
                  </a:lnTo>
                  <a:lnTo>
                    <a:pt x="100581" y="16851"/>
                  </a:lnTo>
                  <a:lnTo>
                    <a:pt x="102162" y="16934"/>
                  </a:lnTo>
                  <a:lnTo>
                    <a:pt x="103753" y="17016"/>
                  </a:lnTo>
                  <a:lnTo>
                    <a:pt x="105324" y="17098"/>
                  </a:lnTo>
                  <a:lnTo>
                    <a:pt x="106905" y="17188"/>
                  </a:lnTo>
                  <a:lnTo>
                    <a:pt x="108486" y="17285"/>
                  </a:lnTo>
                  <a:lnTo>
                    <a:pt x="110058" y="17382"/>
                  </a:lnTo>
                  <a:lnTo>
                    <a:pt x="111629" y="17486"/>
                  </a:lnTo>
                  <a:lnTo>
                    <a:pt x="113191" y="17591"/>
                  </a:lnTo>
                  <a:lnTo>
                    <a:pt x="114762" y="17703"/>
                  </a:lnTo>
                  <a:lnTo>
                    <a:pt x="117877" y="17942"/>
                  </a:lnTo>
                  <a:lnTo>
                    <a:pt x="120991" y="18196"/>
                  </a:lnTo>
                  <a:lnTo>
                    <a:pt x="124086" y="18465"/>
                  </a:lnTo>
                  <a:lnTo>
                    <a:pt x="124296" y="18502"/>
                  </a:lnTo>
                  <a:lnTo>
                    <a:pt x="124488" y="18547"/>
                  </a:lnTo>
                  <a:lnTo>
                    <a:pt x="124661" y="18607"/>
                  </a:lnTo>
                  <a:lnTo>
                    <a:pt x="124823" y="18681"/>
                  </a:lnTo>
                  <a:lnTo>
                    <a:pt x="124977" y="18771"/>
                  </a:lnTo>
                  <a:lnTo>
                    <a:pt x="125101" y="18868"/>
                  </a:lnTo>
                  <a:lnTo>
                    <a:pt x="125226" y="18973"/>
                  </a:lnTo>
                  <a:lnTo>
                    <a:pt x="125322" y="19092"/>
                  </a:lnTo>
                  <a:lnTo>
                    <a:pt x="125408" y="19085"/>
                  </a:lnTo>
                  <a:lnTo>
                    <a:pt x="125494" y="19092"/>
                  </a:lnTo>
                  <a:lnTo>
                    <a:pt x="125590" y="19100"/>
                  </a:lnTo>
                  <a:lnTo>
                    <a:pt x="125676" y="19115"/>
                  </a:lnTo>
                  <a:lnTo>
                    <a:pt x="125753" y="19137"/>
                  </a:lnTo>
                  <a:lnTo>
                    <a:pt x="125839" y="19159"/>
                  </a:lnTo>
                  <a:lnTo>
                    <a:pt x="125916" y="19189"/>
                  </a:lnTo>
                  <a:lnTo>
                    <a:pt x="125992" y="19227"/>
                  </a:lnTo>
                  <a:lnTo>
                    <a:pt x="126069" y="19271"/>
                  </a:lnTo>
                  <a:lnTo>
                    <a:pt x="126136" y="19316"/>
                  </a:lnTo>
                  <a:lnTo>
                    <a:pt x="126203" y="19369"/>
                  </a:lnTo>
                  <a:lnTo>
                    <a:pt x="126261" y="19428"/>
                  </a:lnTo>
                  <a:lnTo>
                    <a:pt x="126309" y="19496"/>
                  </a:lnTo>
                  <a:lnTo>
                    <a:pt x="126357" y="19570"/>
                  </a:lnTo>
                  <a:lnTo>
                    <a:pt x="126395" y="19645"/>
                  </a:lnTo>
                  <a:lnTo>
                    <a:pt x="126424" y="19735"/>
                  </a:lnTo>
                  <a:lnTo>
                    <a:pt x="126634" y="20489"/>
                  </a:lnTo>
                  <a:lnTo>
                    <a:pt x="126826" y="21243"/>
                  </a:lnTo>
                  <a:lnTo>
                    <a:pt x="127008" y="22005"/>
                  </a:lnTo>
                  <a:lnTo>
                    <a:pt x="127171" y="22767"/>
                  </a:lnTo>
                  <a:lnTo>
                    <a:pt x="127315" y="23536"/>
                  </a:lnTo>
                  <a:lnTo>
                    <a:pt x="127439" y="24298"/>
                  </a:lnTo>
                  <a:lnTo>
                    <a:pt x="127545" y="25068"/>
                  </a:lnTo>
                  <a:lnTo>
                    <a:pt x="127631" y="25837"/>
                  </a:lnTo>
                  <a:lnTo>
                    <a:pt x="127640" y="25934"/>
                  </a:lnTo>
                  <a:lnTo>
                    <a:pt x="127631" y="26024"/>
                  </a:lnTo>
                  <a:lnTo>
                    <a:pt x="127621" y="26113"/>
                  </a:lnTo>
                  <a:lnTo>
                    <a:pt x="127593" y="26195"/>
                  </a:lnTo>
                  <a:lnTo>
                    <a:pt x="127564" y="26278"/>
                  </a:lnTo>
                  <a:lnTo>
                    <a:pt x="127526" y="26352"/>
                  </a:lnTo>
                  <a:lnTo>
                    <a:pt x="127478" y="26427"/>
                  </a:lnTo>
                  <a:lnTo>
                    <a:pt x="127420" y="26494"/>
                  </a:lnTo>
                  <a:lnTo>
                    <a:pt x="127363" y="26561"/>
                  </a:lnTo>
                  <a:lnTo>
                    <a:pt x="127296" y="26621"/>
                  </a:lnTo>
                  <a:lnTo>
                    <a:pt x="127219" y="26681"/>
                  </a:lnTo>
                  <a:lnTo>
                    <a:pt x="127142" y="26733"/>
                  </a:lnTo>
                  <a:lnTo>
                    <a:pt x="127056" y="26785"/>
                  </a:lnTo>
                  <a:lnTo>
                    <a:pt x="126970" y="26830"/>
                  </a:lnTo>
                  <a:lnTo>
                    <a:pt x="126874" y="26868"/>
                  </a:lnTo>
                  <a:lnTo>
                    <a:pt x="126778" y="26905"/>
                  </a:lnTo>
                  <a:lnTo>
                    <a:pt x="126749" y="26987"/>
                  </a:lnTo>
                  <a:lnTo>
                    <a:pt x="126701" y="27054"/>
                  </a:lnTo>
                  <a:lnTo>
                    <a:pt x="126654" y="27129"/>
                  </a:lnTo>
                  <a:lnTo>
                    <a:pt x="126606" y="27196"/>
                  </a:lnTo>
                  <a:lnTo>
                    <a:pt x="126539" y="27264"/>
                  </a:lnTo>
                  <a:lnTo>
                    <a:pt x="126471" y="27323"/>
                  </a:lnTo>
                  <a:lnTo>
                    <a:pt x="126404" y="27383"/>
                  </a:lnTo>
                  <a:lnTo>
                    <a:pt x="126318" y="27435"/>
                  </a:lnTo>
                  <a:lnTo>
                    <a:pt x="126232" y="27488"/>
                  </a:lnTo>
                  <a:lnTo>
                    <a:pt x="126136" y="27532"/>
                  </a:lnTo>
                  <a:lnTo>
                    <a:pt x="126040" y="27570"/>
                  </a:lnTo>
                  <a:lnTo>
                    <a:pt x="125935" y="27607"/>
                  </a:lnTo>
                  <a:lnTo>
                    <a:pt x="125820" y="27637"/>
                  </a:lnTo>
                  <a:lnTo>
                    <a:pt x="125695" y="27659"/>
                  </a:lnTo>
                  <a:lnTo>
                    <a:pt x="125571" y="27674"/>
                  </a:lnTo>
                  <a:lnTo>
                    <a:pt x="125437" y="27682"/>
                  </a:lnTo>
                  <a:lnTo>
                    <a:pt x="119113" y="27876"/>
                  </a:lnTo>
                  <a:lnTo>
                    <a:pt x="112750" y="28078"/>
                  </a:lnTo>
                  <a:lnTo>
                    <a:pt x="106369" y="28264"/>
                  </a:lnTo>
                  <a:lnTo>
                    <a:pt x="99968" y="28436"/>
                  </a:lnTo>
                  <a:lnTo>
                    <a:pt x="96758" y="28511"/>
                  </a:lnTo>
                  <a:lnTo>
                    <a:pt x="93548" y="28593"/>
                  </a:lnTo>
                  <a:lnTo>
                    <a:pt x="90329" y="28660"/>
                  </a:lnTo>
                  <a:lnTo>
                    <a:pt x="87119" y="28728"/>
                  </a:lnTo>
                  <a:lnTo>
                    <a:pt x="83899" y="28780"/>
                  </a:lnTo>
                  <a:lnTo>
                    <a:pt x="80670" y="28832"/>
                  </a:lnTo>
                  <a:lnTo>
                    <a:pt x="77451" y="28877"/>
                  </a:lnTo>
                  <a:lnTo>
                    <a:pt x="74231" y="28914"/>
                  </a:lnTo>
                  <a:lnTo>
                    <a:pt x="71002" y="28937"/>
                  </a:lnTo>
                  <a:lnTo>
                    <a:pt x="67782" y="28959"/>
                  </a:lnTo>
                  <a:lnTo>
                    <a:pt x="64563" y="28967"/>
                  </a:lnTo>
                  <a:lnTo>
                    <a:pt x="61343" y="28959"/>
                  </a:lnTo>
                  <a:lnTo>
                    <a:pt x="58124" y="28952"/>
                  </a:lnTo>
                  <a:lnTo>
                    <a:pt x="54914" y="28929"/>
                  </a:lnTo>
                  <a:lnTo>
                    <a:pt x="51704" y="28892"/>
                  </a:lnTo>
                  <a:lnTo>
                    <a:pt x="48494" y="28840"/>
                  </a:lnTo>
                  <a:lnTo>
                    <a:pt x="45294" y="28780"/>
                  </a:lnTo>
                  <a:lnTo>
                    <a:pt x="42103" y="28705"/>
                  </a:lnTo>
                  <a:lnTo>
                    <a:pt x="38912" y="28623"/>
                  </a:lnTo>
                  <a:lnTo>
                    <a:pt x="35721" y="28518"/>
                  </a:lnTo>
                  <a:lnTo>
                    <a:pt x="32550" y="28399"/>
                  </a:lnTo>
                  <a:lnTo>
                    <a:pt x="29378" y="28272"/>
                  </a:lnTo>
                  <a:lnTo>
                    <a:pt x="26216" y="28122"/>
                  </a:lnTo>
                  <a:lnTo>
                    <a:pt x="23064" y="27958"/>
                  </a:lnTo>
                  <a:lnTo>
                    <a:pt x="22910" y="27943"/>
                  </a:lnTo>
                  <a:lnTo>
                    <a:pt x="22776" y="27921"/>
                  </a:lnTo>
                  <a:lnTo>
                    <a:pt x="22652" y="27883"/>
                  </a:lnTo>
                  <a:lnTo>
                    <a:pt x="22537" y="27839"/>
                  </a:lnTo>
                  <a:lnTo>
                    <a:pt x="22431" y="27786"/>
                  </a:lnTo>
                  <a:lnTo>
                    <a:pt x="22335" y="27727"/>
                  </a:lnTo>
                  <a:lnTo>
                    <a:pt x="22259" y="27659"/>
                  </a:lnTo>
                  <a:lnTo>
                    <a:pt x="22182" y="27585"/>
                  </a:lnTo>
                  <a:lnTo>
                    <a:pt x="22125" y="27503"/>
                  </a:lnTo>
                  <a:lnTo>
                    <a:pt x="22077" y="27420"/>
                  </a:lnTo>
                  <a:lnTo>
                    <a:pt x="22048" y="27338"/>
                  </a:lnTo>
                  <a:lnTo>
                    <a:pt x="22019" y="27249"/>
                  </a:lnTo>
                  <a:lnTo>
                    <a:pt x="22010" y="27159"/>
                  </a:lnTo>
                  <a:lnTo>
                    <a:pt x="22010" y="27069"/>
                  </a:lnTo>
                  <a:lnTo>
                    <a:pt x="22019" y="26980"/>
                  </a:lnTo>
                  <a:lnTo>
                    <a:pt x="22048" y="26890"/>
                  </a:lnTo>
                  <a:lnTo>
                    <a:pt x="21914" y="26718"/>
                  </a:lnTo>
                  <a:lnTo>
                    <a:pt x="21789" y="26539"/>
                  </a:lnTo>
                  <a:lnTo>
                    <a:pt x="21684" y="26352"/>
                  </a:lnTo>
                  <a:lnTo>
                    <a:pt x="21579" y="26158"/>
                  </a:lnTo>
                  <a:lnTo>
                    <a:pt x="21492" y="25964"/>
                  </a:lnTo>
                  <a:lnTo>
                    <a:pt x="21416" y="25762"/>
                  </a:lnTo>
                  <a:lnTo>
                    <a:pt x="21339" y="25553"/>
                  </a:lnTo>
                  <a:lnTo>
                    <a:pt x="21281" y="25336"/>
                  </a:lnTo>
                  <a:lnTo>
                    <a:pt x="21234" y="25120"/>
                  </a:lnTo>
                  <a:lnTo>
                    <a:pt x="21186" y="24903"/>
                  </a:lnTo>
                  <a:lnTo>
                    <a:pt x="21157" y="24679"/>
                  </a:lnTo>
                  <a:lnTo>
                    <a:pt x="21128" y="24455"/>
                  </a:lnTo>
                  <a:lnTo>
                    <a:pt x="21119" y="24231"/>
                  </a:lnTo>
                  <a:lnTo>
                    <a:pt x="21109" y="23999"/>
                  </a:lnTo>
                  <a:lnTo>
                    <a:pt x="21099" y="23768"/>
                  </a:lnTo>
                  <a:lnTo>
                    <a:pt x="21109" y="23536"/>
                  </a:lnTo>
                  <a:lnTo>
                    <a:pt x="21119" y="23312"/>
                  </a:lnTo>
                  <a:lnTo>
                    <a:pt x="21138" y="23081"/>
                  </a:lnTo>
                  <a:lnTo>
                    <a:pt x="21166" y="22849"/>
                  </a:lnTo>
                  <a:lnTo>
                    <a:pt x="21195" y="22625"/>
                  </a:lnTo>
                  <a:lnTo>
                    <a:pt x="21272" y="22177"/>
                  </a:lnTo>
                  <a:lnTo>
                    <a:pt x="21358" y="21751"/>
                  </a:lnTo>
                  <a:lnTo>
                    <a:pt x="21473" y="21333"/>
                  </a:lnTo>
                  <a:lnTo>
                    <a:pt x="21598" y="20937"/>
                  </a:lnTo>
                  <a:lnTo>
                    <a:pt x="21732" y="20564"/>
                  </a:lnTo>
                  <a:lnTo>
                    <a:pt x="21885" y="20227"/>
                  </a:lnTo>
                  <a:lnTo>
                    <a:pt x="21923" y="20138"/>
                  </a:lnTo>
                  <a:lnTo>
                    <a:pt x="21981" y="20063"/>
                  </a:lnTo>
                  <a:lnTo>
                    <a:pt x="22048" y="19988"/>
                  </a:lnTo>
                  <a:lnTo>
                    <a:pt x="22115" y="19921"/>
                  </a:lnTo>
                  <a:lnTo>
                    <a:pt x="22192" y="19861"/>
                  </a:lnTo>
                  <a:lnTo>
                    <a:pt x="22268" y="19809"/>
                  </a:lnTo>
                  <a:lnTo>
                    <a:pt x="22345" y="19764"/>
                  </a:lnTo>
                  <a:lnTo>
                    <a:pt x="22431" y="19735"/>
                  </a:lnTo>
                  <a:lnTo>
                    <a:pt x="22412" y="19630"/>
                  </a:lnTo>
                  <a:lnTo>
                    <a:pt x="22412" y="19525"/>
                  </a:lnTo>
                  <a:lnTo>
                    <a:pt x="22422" y="19481"/>
                  </a:lnTo>
                  <a:lnTo>
                    <a:pt x="22431" y="19428"/>
                  </a:lnTo>
                  <a:lnTo>
                    <a:pt x="22450" y="19383"/>
                  </a:lnTo>
                  <a:lnTo>
                    <a:pt x="22479" y="19339"/>
                  </a:lnTo>
                  <a:lnTo>
                    <a:pt x="22508" y="19301"/>
                  </a:lnTo>
                  <a:lnTo>
                    <a:pt x="22546" y="19264"/>
                  </a:lnTo>
                  <a:lnTo>
                    <a:pt x="22594" y="19227"/>
                  </a:lnTo>
                  <a:lnTo>
                    <a:pt x="22642" y="19197"/>
                  </a:lnTo>
                  <a:lnTo>
                    <a:pt x="22700" y="19167"/>
                  </a:lnTo>
                  <a:lnTo>
                    <a:pt x="22757" y="19144"/>
                  </a:lnTo>
                  <a:lnTo>
                    <a:pt x="22824" y="19122"/>
                  </a:lnTo>
                  <a:lnTo>
                    <a:pt x="22901" y="19107"/>
                  </a:lnTo>
                  <a:lnTo>
                    <a:pt x="24443" y="18935"/>
                  </a:lnTo>
                  <a:lnTo>
                    <a:pt x="25986" y="18771"/>
                  </a:lnTo>
                  <a:lnTo>
                    <a:pt x="27538" y="18607"/>
                  </a:lnTo>
                  <a:lnTo>
                    <a:pt x="29091" y="18450"/>
                  </a:lnTo>
                  <a:lnTo>
                    <a:pt x="30643" y="18300"/>
                  </a:lnTo>
                  <a:lnTo>
                    <a:pt x="32205" y="18151"/>
                  </a:lnTo>
                  <a:lnTo>
                    <a:pt x="33767" y="18009"/>
                  </a:lnTo>
                  <a:lnTo>
                    <a:pt x="35329" y="17882"/>
                  </a:lnTo>
                  <a:lnTo>
                    <a:pt x="36900" y="17748"/>
                  </a:lnTo>
                  <a:lnTo>
                    <a:pt x="38471" y="17628"/>
                  </a:lnTo>
                  <a:lnTo>
                    <a:pt x="40043" y="17509"/>
                  </a:lnTo>
                  <a:lnTo>
                    <a:pt x="41614" y="17397"/>
                  </a:lnTo>
                  <a:lnTo>
                    <a:pt x="43195" y="17292"/>
                  </a:lnTo>
                  <a:lnTo>
                    <a:pt x="44776" y="17188"/>
                  </a:lnTo>
                  <a:lnTo>
                    <a:pt x="46357" y="17090"/>
                  </a:lnTo>
                  <a:lnTo>
                    <a:pt x="47938" y="17001"/>
                  </a:lnTo>
                  <a:lnTo>
                    <a:pt x="49529" y="16919"/>
                  </a:lnTo>
                  <a:lnTo>
                    <a:pt x="51119" y="16836"/>
                  </a:lnTo>
                  <a:lnTo>
                    <a:pt x="52700" y="16762"/>
                  </a:lnTo>
                  <a:lnTo>
                    <a:pt x="54291" y="16695"/>
                  </a:lnTo>
                  <a:lnTo>
                    <a:pt x="55891" y="16627"/>
                  </a:lnTo>
                  <a:lnTo>
                    <a:pt x="57482" y="16568"/>
                  </a:lnTo>
                  <a:lnTo>
                    <a:pt x="59072" y="16515"/>
                  </a:lnTo>
                  <a:lnTo>
                    <a:pt x="60673" y="16463"/>
                  </a:lnTo>
                  <a:lnTo>
                    <a:pt x="62263" y="16418"/>
                  </a:lnTo>
                  <a:lnTo>
                    <a:pt x="63863" y="16381"/>
                  </a:lnTo>
                  <a:lnTo>
                    <a:pt x="65464" y="16351"/>
                  </a:lnTo>
                  <a:lnTo>
                    <a:pt x="67064" y="16321"/>
                  </a:lnTo>
                  <a:lnTo>
                    <a:pt x="68664" y="16299"/>
                  </a:lnTo>
                  <a:lnTo>
                    <a:pt x="70264" y="16284"/>
                  </a:lnTo>
                  <a:lnTo>
                    <a:pt x="71864" y="16269"/>
                  </a:lnTo>
                  <a:lnTo>
                    <a:pt x="73464" y="16261"/>
                  </a:lnTo>
                  <a:lnTo>
                    <a:pt x="75065" y="16254"/>
                  </a:lnTo>
                  <a:close/>
                  <a:moveTo>
                    <a:pt x="71289" y="32910"/>
                  </a:moveTo>
                  <a:lnTo>
                    <a:pt x="76262" y="32933"/>
                  </a:lnTo>
                  <a:lnTo>
                    <a:pt x="81235" y="32970"/>
                  </a:lnTo>
                  <a:lnTo>
                    <a:pt x="86199" y="33015"/>
                  </a:lnTo>
                  <a:lnTo>
                    <a:pt x="91153" y="33067"/>
                  </a:lnTo>
                  <a:lnTo>
                    <a:pt x="96097" y="33119"/>
                  </a:lnTo>
                  <a:lnTo>
                    <a:pt x="101032" y="33164"/>
                  </a:lnTo>
                  <a:lnTo>
                    <a:pt x="103120" y="33179"/>
                  </a:lnTo>
                  <a:lnTo>
                    <a:pt x="107365" y="33179"/>
                  </a:lnTo>
                  <a:lnTo>
                    <a:pt x="109512" y="33164"/>
                  </a:lnTo>
                  <a:lnTo>
                    <a:pt x="111667" y="33149"/>
                  </a:lnTo>
                  <a:lnTo>
                    <a:pt x="113843" y="33127"/>
                  </a:lnTo>
                  <a:lnTo>
                    <a:pt x="118231" y="33075"/>
                  </a:lnTo>
                  <a:lnTo>
                    <a:pt x="122658" y="33015"/>
                  </a:lnTo>
                  <a:lnTo>
                    <a:pt x="127113" y="32970"/>
                  </a:lnTo>
                  <a:lnTo>
                    <a:pt x="129346" y="32948"/>
                  </a:lnTo>
                  <a:lnTo>
                    <a:pt x="131579" y="32933"/>
                  </a:lnTo>
                  <a:lnTo>
                    <a:pt x="136053" y="32933"/>
                  </a:lnTo>
                  <a:lnTo>
                    <a:pt x="138296" y="32948"/>
                  </a:lnTo>
                  <a:lnTo>
                    <a:pt x="140528" y="32970"/>
                  </a:lnTo>
                  <a:lnTo>
                    <a:pt x="142761" y="33007"/>
                  </a:lnTo>
                  <a:lnTo>
                    <a:pt x="144984" y="33060"/>
                  </a:lnTo>
                  <a:lnTo>
                    <a:pt x="147207" y="33127"/>
                  </a:lnTo>
                  <a:lnTo>
                    <a:pt x="149420" y="33209"/>
                  </a:lnTo>
                  <a:lnTo>
                    <a:pt x="150522" y="33254"/>
                  </a:lnTo>
                  <a:lnTo>
                    <a:pt x="151614" y="33306"/>
                  </a:lnTo>
                  <a:lnTo>
                    <a:pt x="152716" y="33366"/>
                  </a:lnTo>
                  <a:lnTo>
                    <a:pt x="153809" y="33426"/>
                  </a:lnTo>
                  <a:lnTo>
                    <a:pt x="154901" y="33493"/>
                  </a:lnTo>
                  <a:lnTo>
                    <a:pt x="155984" y="33568"/>
                  </a:lnTo>
                  <a:lnTo>
                    <a:pt x="157066" y="33650"/>
                  </a:lnTo>
                  <a:lnTo>
                    <a:pt x="158149" y="33732"/>
                  </a:lnTo>
                  <a:lnTo>
                    <a:pt x="159222" y="33822"/>
                  </a:lnTo>
                  <a:lnTo>
                    <a:pt x="160296" y="33919"/>
                  </a:lnTo>
                  <a:lnTo>
                    <a:pt x="161369" y="34023"/>
                  </a:lnTo>
                  <a:lnTo>
                    <a:pt x="162432" y="34128"/>
                  </a:lnTo>
                  <a:lnTo>
                    <a:pt x="163496" y="34240"/>
                  </a:lnTo>
                  <a:lnTo>
                    <a:pt x="164550" y="34367"/>
                  </a:lnTo>
                  <a:lnTo>
                    <a:pt x="165604" y="34494"/>
                  </a:lnTo>
                  <a:lnTo>
                    <a:pt x="166648" y="34628"/>
                  </a:lnTo>
                  <a:lnTo>
                    <a:pt x="167683" y="34770"/>
                  </a:lnTo>
                  <a:lnTo>
                    <a:pt x="168718" y="34920"/>
                  </a:lnTo>
                  <a:lnTo>
                    <a:pt x="169753" y="35076"/>
                  </a:lnTo>
                  <a:lnTo>
                    <a:pt x="170778" y="35241"/>
                  </a:lnTo>
                  <a:lnTo>
                    <a:pt x="170951" y="35278"/>
                  </a:lnTo>
                  <a:lnTo>
                    <a:pt x="171114" y="35323"/>
                  </a:lnTo>
                  <a:lnTo>
                    <a:pt x="171257" y="35375"/>
                  </a:lnTo>
                  <a:lnTo>
                    <a:pt x="171382" y="35442"/>
                  </a:lnTo>
                  <a:lnTo>
                    <a:pt x="171487" y="35517"/>
                  </a:lnTo>
                  <a:lnTo>
                    <a:pt x="171583" y="35599"/>
                  </a:lnTo>
                  <a:lnTo>
                    <a:pt x="171660" y="35681"/>
                  </a:lnTo>
                  <a:lnTo>
                    <a:pt x="171717" y="35778"/>
                  </a:lnTo>
                  <a:lnTo>
                    <a:pt x="171765" y="35876"/>
                  </a:lnTo>
                  <a:lnTo>
                    <a:pt x="171794" y="35980"/>
                  </a:lnTo>
                  <a:lnTo>
                    <a:pt x="171813" y="36085"/>
                  </a:lnTo>
                  <a:lnTo>
                    <a:pt x="171823" y="36197"/>
                  </a:lnTo>
                  <a:lnTo>
                    <a:pt x="171813" y="36301"/>
                  </a:lnTo>
                  <a:lnTo>
                    <a:pt x="171794" y="36413"/>
                  </a:lnTo>
                  <a:lnTo>
                    <a:pt x="171756" y="36525"/>
                  </a:lnTo>
                  <a:lnTo>
                    <a:pt x="171708" y="36637"/>
                  </a:lnTo>
                  <a:lnTo>
                    <a:pt x="171736" y="36645"/>
                  </a:lnTo>
                  <a:lnTo>
                    <a:pt x="171765" y="36660"/>
                  </a:lnTo>
                  <a:lnTo>
                    <a:pt x="171794" y="36675"/>
                  </a:lnTo>
                  <a:lnTo>
                    <a:pt x="171823" y="36697"/>
                  </a:lnTo>
                  <a:lnTo>
                    <a:pt x="171976" y="36891"/>
                  </a:lnTo>
                  <a:lnTo>
                    <a:pt x="172110" y="37078"/>
                  </a:lnTo>
                  <a:lnTo>
                    <a:pt x="172244" y="37272"/>
                  </a:lnTo>
                  <a:lnTo>
                    <a:pt x="172359" y="37467"/>
                  </a:lnTo>
                  <a:lnTo>
                    <a:pt x="172455" y="37668"/>
                  </a:lnTo>
                  <a:lnTo>
                    <a:pt x="172551" y="37870"/>
                  </a:lnTo>
                  <a:lnTo>
                    <a:pt x="172637" y="38072"/>
                  </a:lnTo>
                  <a:lnTo>
                    <a:pt x="172704" y="38273"/>
                  </a:lnTo>
                  <a:lnTo>
                    <a:pt x="172771" y="38482"/>
                  </a:lnTo>
                  <a:lnTo>
                    <a:pt x="172829" y="38691"/>
                  </a:lnTo>
                  <a:lnTo>
                    <a:pt x="172886" y="38901"/>
                  </a:lnTo>
                  <a:lnTo>
                    <a:pt x="172925" y="39117"/>
                  </a:lnTo>
                  <a:lnTo>
                    <a:pt x="173001" y="39550"/>
                  </a:lnTo>
                  <a:lnTo>
                    <a:pt x="173059" y="39999"/>
                  </a:lnTo>
                  <a:lnTo>
                    <a:pt x="173107" y="40432"/>
                  </a:lnTo>
                  <a:lnTo>
                    <a:pt x="173145" y="40880"/>
                  </a:lnTo>
                  <a:lnTo>
                    <a:pt x="173164" y="41112"/>
                  </a:lnTo>
                  <a:lnTo>
                    <a:pt x="173174" y="41343"/>
                  </a:lnTo>
                  <a:lnTo>
                    <a:pt x="173174" y="41575"/>
                  </a:lnTo>
                  <a:lnTo>
                    <a:pt x="173164" y="41806"/>
                  </a:lnTo>
                  <a:lnTo>
                    <a:pt x="173145" y="42030"/>
                  </a:lnTo>
                  <a:lnTo>
                    <a:pt x="173107" y="42262"/>
                  </a:lnTo>
                  <a:lnTo>
                    <a:pt x="173059" y="42478"/>
                  </a:lnTo>
                  <a:lnTo>
                    <a:pt x="172992" y="42695"/>
                  </a:lnTo>
                  <a:lnTo>
                    <a:pt x="172905" y="42904"/>
                  </a:lnTo>
                  <a:lnTo>
                    <a:pt x="172857" y="43001"/>
                  </a:lnTo>
                  <a:lnTo>
                    <a:pt x="172800" y="43098"/>
                  </a:lnTo>
                  <a:lnTo>
                    <a:pt x="172733" y="43195"/>
                  </a:lnTo>
                  <a:lnTo>
                    <a:pt x="172666" y="43293"/>
                  </a:lnTo>
                  <a:lnTo>
                    <a:pt x="172589" y="43382"/>
                  </a:lnTo>
                  <a:lnTo>
                    <a:pt x="172512" y="43464"/>
                  </a:lnTo>
                  <a:lnTo>
                    <a:pt x="172445" y="43532"/>
                  </a:lnTo>
                  <a:lnTo>
                    <a:pt x="172369" y="43584"/>
                  </a:lnTo>
                  <a:lnTo>
                    <a:pt x="172206" y="43681"/>
                  </a:lnTo>
                  <a:lnTo>
                    <a:pt x="172177" y="43771"/>
                  </a:lnTo>
                  <a:lnTo>
                    <a:pt x="172139" y="43860"/>
                  </a:lnTo>
                  <a:lnTo>
                    <a:pt x="172091" y="43950"/>
                  </a:lnTo>
                  <a:lnTo>
                    <a:pt x="172043" y="44032"/>
                  </a:lnTo>
                  <a:lnTo>
                    <a:pt x="171976" y="44114"/>
                  </a:lnTo>
                  <a:lnTo>
                    <a:pt x="171909" y="44189"/>
                  </a:lnTo>
                  <a:lnTo>
                    <a:pt x="171832" y="44256"/>
                  </a:lnTo>
                  <a:lnTo>
                    <a:pt x="171746" y="44323"/>
                  </a:lnTo>
                  <a:lnTo>
                    <a:pt x="171650" y="44383"/>
                  </a:lnTo>
                  <a:lnTo>
                    <a:pt x="171545" y="44435"/>
                  </a:lnTo>
                  <a:lnTo>
                    <a:pt x="171439" y="44480"/>
                  </a:lnTo>
                  <a:lnTo>
                    <a:pt x="171315" y="44518"/>
                  </a:lnTo>
                  <a:lnTo>
                    <a:pt x="171190" y="44547"/>
                  </a:lnTo>
                  <a:lnTo>
                    <a:pt x="171046" y="44570"/>
                  </a:lnTo>
                  <a:lnTo>
                    <a:pt x="170903" y="44577"/>
                  </a:lnTo>
                  <a:lnTo>
                    <a:pt x="170749" y="44585"/>
                  </a:lnTo>
                  <a:lnTo>
                    <a:pt x="166093" y="44450"/>
                  </a:lnTo>
                  <a:lnTo>
                    <a:pt x="161426" y="44331"/>
                  </a:lnTo>
                  <a:lnTo>
                    <a:pt x="156769" y="44211"/>
                  </a:lnTo>
                  <a:lnTo>
                    <a:pt x="152113" y="44107"/>
                  </a:lnTo>
                  <a:lnTo>
                    <a:pt x="147456" y="44010"/>
                  </a:lnTo>
                  <a:lnTo>
                    <a:pt x="142789" y="43920"/>
                  </a:lnTo>
                  <a:lnTo>
                    <a:pt x="138133" y="43838"/>
                  </a:lnTo>
                  <a:lnTo>
                    <a:pt x="133476" y="43756"/>
                  </a:lnTo>
                  <a:lnTo>
                    <a:pt x="128819" y="43688"/>
                  </a:lnTo>
                  <a:lnTo>
                    <a:pt x="124162" y="43621"/>
                  </a:lnTo>
                  <a:lnTo>
                    <a:pt x="114849" y="43502"/>
                  </a:lnTo>
                  <a:lnTo>
                    <a:pt x="105535" y="43397"/>
                  </a:lnTo>
                  <a:lnTo>
                    <a:pt x="96221" y="43300"/>
                  </a:lnTo>
                  <a:lnTo>
                    <a:pt x="77594" y="43128"/>
                  </a:lnTo>
                  <a:lnTo>
                    <a:pt x="68281" y="43039"/>
                  </a:lnTo>
                  <a:lnTo>
                    <a:pt x="58957" y="42949"/>
                  </a:lnTo>
                  <a:lnTo>
                    <a:pt x="49644" y="42844"/>
                  </a:lnTo>
                  <a:lnTo>
                    <a:pt x="40330" y="42732"/>
                  </a:lnTo>
                  <a:lnTo>
                    <a:pt x="35673" y="42665"/>
                  </a:lnTo>
                  <a:lnTo>
                    <a:pt x="31007" y="42598"/>
                  </a:lnTo>
                  <a:lnTo>
                    <a:pt x="26350" y="42523"/>
                  </a:lnTo>
                  <a:lnTo>
                    <a:pt x="21693" y="42441"/>
                  </a:lnTo>
                  <a:lnTo>
                    <a:pt x="21521" y="42426"/>
                  </a:lnTo>
                  <a:lnTo>
                    <a:pt x="21368" y="42404"/>
                  </a:lnTo>
                  <a:lnTo>
                    <a:pt x="21234" y="42359"/>
                  </a:lnTo>
                  <a:lnTo>
                    <a:pt x="21109" y="42307"/>
                  </a:lnTo>
                  <a:lnTo>
                    <a:pt x="20994" y="42239"/>
                  </a:lnTo>
                  <a:lnTo>
                    <a:pt x="20908" y="42165"/>
                  </a:lnTo>
                  <a:lnTo>
                    <a:pt x="20822" y="42083"/>
                  </a:lnTo>
                  <a:lnTo>
                    <a:pt x="20754" y="41993"/>
                  </a:lnTo>
                  <a:lnTo>
                    <a:pt x="20707" y="41903"/>
                  </a:lnTo>
                  <a:lnTo>
                    <a:pt x="20668" y="41799"/>
                  </a:lnTo>
                  <a:lnTo>
                    <a:pt x="20649" y="41702"/>
                  </a:lnTo>
                  <a:lnTo>
                    <a:pt x="20639" y="41597"/>
                  </a:lnTo>
                  <a:lnTo>
                    <a:pt x="20649" y="41492"/>
                  </a:lnTo>
                  <a:lnTo>
                    <a:pt x="20668" y="41388"/>
                  </a:lnTo>
                  <a:lnTo>
                    <a:pt x="20707" y="41291"/>
                  </a:lnTo>
                  <a:lnTo>
                    <a:pt x="20754" y="41194"/>
                  </a:lnTo>
                  <a:lnTo>
                    <a:pt x="20754" y="41186"/>
                  </a:lnTo>
                  <a:lnTo>
                    <a:pt x="20745" y="41179"/>
                  </a:lnTo>
                  <a:lnTo>
                    <a:pt x="20735" y="41164"/>
                  </a:lnTo>
                  <a:lnTo>
                    <a:pt x="20726" y="41156"/>
                  </a:lnTo>
                  <a:lnTo>
                    <a:pt x="20611" y="40850"/>
                  </a:lnTo>
                  <a:lnTo>
                    <a:pt x="20505" y="40529"/>
                  </a:lnTo>
                  <a:lnTo>
                    <a:pt x="20419" y="40193"/>
                  </a:lnTo>
                  <a:lnTo>
                    <a:pt x="20333" y="39849"/>
                  </a:lnTo>
                  <a:lnTo>
                    <a:pt x="20266" y="39491"/>
                  </a:lnTo>
                  <a:lnTo>
                    <a:pt x="20208" y="39132"/>
                  </a:lnTo>
                  <a:lnTo>
                    <a:pt x="20170" y="38766"/>
                  </a:lnTo>
                  <a:lnTo>
                    <a:pt x="20141" y="38400"/>
                  </a:lnTo>
                  <a:lnTo>
                    <a:pt x="20141" y="38034"/>
                  </a:lnTo>
                  <a:lnTo>
                    <a:pt x="20151" y="37668"/>
                  </a:lnTo>
                  <a:lnTo>
                    <a:pt x="20180" y="37310"/>
                  </a:lnTo>
                  <a:lnTo>
                    <a:pt x="20237" y="36966"/>
                  </a:lnTo>
                  <a:lnTo>
                    <a:pt x="20266" y="36794"/>
                  </a:lnTo>
                  <a:lnTo>
                    <a:pt x="20304" y="36623"/>
                  </a:lnTo>
                  <a:lnTo>
                    <a:pt x="20352" y="36458"/>
                  </a:lnTo>
                  <a:lnTo>
                    <a:pt x="20400" y="36301"/>
                  </a:lnTo>
                  <a:lnTo>
                    <a:pt x="20457" y="36137"/>
                  </a:lnTo>
                  <a:lnTo>
                    <a:pt x="20524" y="35988"/>
                  </a:lnTo>
                  <a:lnTo>
                    <a:pt x="20592" y="35838"/>
                  </a:lnTo>
                  <a:lnTo>
                    <a:pt x="20668" y="35689"/>
                  </a:lnTo>
                  <a:lnTo>
                    <a:pt x="20697" y="35644"/>
                  </a:lnTo>
                  <a:lnTo>
                    <a:pt x="20726" y="35607"/>
                  </a:lnTo>
                  <a:lnTo>
                    <a:pt x="20754" y="35562"/>
                  </a:lnTo>
                  <a:lnTo>
                    <a:pt x="20793" y="35532"/>
                  </a:lnTo>
                  <a:lnTo>
                    <a:pt x="20831" y="35502"/>
                  </a:lnTo>
                  <a:lnTo>
                    <a:pt x="20879" y="35472"/>
                  </a:lnTo>
                  <a:lnTo>
                    <a:pt x="20927" y="35450"/>
                  </a:lnTo>
                  <a:lnTo>
                    <a:pt x="20975" y="35435"/>
                  </a:lnTo>
                  <a:lnTo>
                    <a:pt x="20937" y="35360"/>
                  </a:lnTo>
                  <a:lnTo>
                    <a:pt x="20917" y="35286"/>
                  </a:lnTo>
                  <a:lnTo>
                    <a:pt x="20898" y="35203"/>
                  </a:lnTo>
                  <a:lnTo>
                    <a:pt x="20898" y="35129"/>
                  </a:lnTo>
                  <a:lnTo>
                    <a:pt x="20898" y="35046"/>
                  </a:lnTo>
                  <a:lnTo>
                    <a:pt x="20917" y="34972"/>
                  </a:lnTo>
                  <a:lnTo>
                    <a:pt x="20946" y="34897"/>
                  </a:lnTo>
                  <a:lnTo>
                    <a:pt x="20984" y="34822"/>
                  </a:lnTo>
                  <a:lnTo>
                    <a:pt x="21032" y="34755"/>
                  </a:lnTo>
                  <a:lnTo>
                    <a:pt x="21099" y="34688"/>
                  </a:lnTo>
                  <a:lnTo>
                    <a:pt x="21176" y="34628"/>
                  </a:lnTo>
                  <a:lnTo>
                    <a:pt x="21253" y="34576"/>
                  </a:lnTo>
                  <a:lnTo>
                    <a:pt x="21358" y="34531"/>
                  </a:lnTo>
                  <a:lnTo>
                    <a:pt x="21464" y="34494"/>
                  </a:lnTo>
                  <a:lnTo>
                    <a:pt x="21588" y="34464"/>
                  </a:lnTo>
                  <a:lnTo>
                    <a:pt x="21713" y="34449"/>
                  </a:lnTo>
                  <a:lnTo>
                    <a:pt x="24175" y="34262"/>
                  </a:lnTo>
                  <a:lnTo>
                    <a:pt x="26638" y="34083"/>
                  </a:lnTo>
                  <a:lnTo>
                    <a:pt x="29100" y="33926"/>
                  </a:lnTo>
                  <a:lnTo>
                    <a:pt x="31563" y="33784"/>
                  </a:lnTo>
                  <a:lnTo>
                    <a:pt x="34035" y="33650"/>
                  </a:lnTo>
                  <a:lnTo>
                    <a:pt x="36507" y="33530"/>
                  </a:lnTo>
                  <a:lnTo>
                    <a:pt x="38989" y="33426"/>
                  </a:lnTo>
                  <a:lnTo>
                    <a:pt x="41461" y="33329"/>
                  </a:lnTo>
                  <a:lnTo>
                    <a:pt x="43943" y="33246"/>
                  </a:lnTo>
                  <a:lnTo>
                    <a:pt x="46424" y="33172"/>
                  </a:lnTo>
                  <a:lnTo>
                    <a:pt x="48906" y="33112"/>
                  </a:lnTo>
                  <a:lnTo>
                    <a:pt x="51397" y="33060"/>
                  </a:lnTo>
                  <a:lnTo>
                    <a:pt x="53879" y="33015"/>
                  </a:lnTo>
                  <a:lnTo>
                    <a:pt x="56370" y="32978"/>
                  </a:lnTo>
                  <a:lnTo>
                    <a:pt x="58852" y="32948"/>
                  </a:lnTo>
                  <a:lnTo>
                    <a:pt x="61343" y="32933"/>
                  </a:lnTo>
                  <a:lnTo>
                    <a:pt x="63835" y="32918"/>
                  </a:lnTo>
                  <a:lnTo>
                    <a:pt x="66316" y="32910"/>
                  </a:lnTo>
                  <a:close/>
                  <a:moveTo>
                    <a:pt x="72937" y="47072"/>
                  </a:moveTo>
                  <a:lnTo>
                    <a:pt x="77661" y="47087"/>
                  </a:lnTo>
                  <a:lnTo>
                    <a:pt x="82385" y="47109"/>
                  </a:lnTo>
                  <a:lnTo>
                    <a:pt x="87119" y="47147"/>
                  </a:lnTo>
                  <a:lnTo>
                    <a:pt x="91843" y="47192"/>
                  </a:lnTo>
                  <a:lnTo>
                    <a:pt x="96576" y="47251"/>
                  </a:lnTo>
                  <a:lnTo>
                    <a:pt x="101300" y="47311"/>
                  </a:lnTo>
                  <a:lnTo>
                    <a:pt x="106033" y="47386"/>
                  </a:lnTo>
                  <a:lnTo>
                    <a:pt x="110757" y="47468"/>
                  </a:lnTo>
                  <a:lnTo>
                    <a:pt x="115481" y="47558"/>
                  </a:lnTo>
                  <a:lnTo>
                    <a:pt x="120215" y="47655"/>
                  </a:lnTo>
                  <a:lnTo>
                    <a:pt x="124938" y="47759"/>
                  </a:lnTo>
                  <a:lnTo>
                    <a:pt x="129662" y="47871"/>
                  </a:lnTo>
                  <a:lnTo>
                    <a:pt x="134386" y="47991"/>
                  </a:lnTo>
                  <a:lnTo>
                    <a:pt x="139110" y="48110"/>
                  </a:lnTo>
                  <a:lnTo>
                    <a:pt x="143834" y="48237"/>
                  </a:lnTo>
                  <a:lnTo>
                    <a:pt x="153272" y="48506"/>
                  </a:lnTo>
                  <a:lnTo>
                    <a:pt x="162701" y="48790"/>
                  </a:lnTo>
                  <a:lnTo>
                    <a:pt x="172120" y="49081"/>
                  </a:lnTo>
                  <a:lnTo>
                    <a:pt x="172302" y="49096"/>
                  </a:lnTo>
                  <a:lnTo>
                    <a:pt x="172465" y="49119"/>
                  </a:lnTo>
                  <a:lnTo>
                    <a:pt x="172618" y="49148"/>
                  </a:lnTo>
                  <a:lnTo>
                    <a:pt x="172771" y="49193"/>
                  </a:lnTo>
                  <a:lnTo>
                    <a:pt x="172905" y="49238"/>
                  </a:lnTo>
                  <a:lnTo>
                    <a:pt x="173030" y="49298"/>
                  </a:lnTo>
                  <a:lnTo>
                    <a:pt x="173154" y="49365"/>
                  </a:lnTo>
                  <a:lnTo>
                    <a:pt x="173260" y="49440"/>
                  </a:lnTo>
                  <a:lnTo>
                    <a:pt x="173356" y="49514"/>
                  </a:lnTo>
                  <a:lnTo>
                    <a:pt x="173452" y="49597"/>
                  </a:lnTo>
                  <a:lnTo>
                    <a:pt x="173528" y="49686"/>
                  </a:lnTo>
                  <a:lnTo>
                    <a:pt x="173605" y="49783"/>
                  </a:lnTo>
                  <a:lnTo>
                    <a:pt x="173662" y="49880"/>
                  </a:lnTo>
                  <a:lnTo>
                    <a:pt x="173720" y="49985"/>
                  </a:lnTo>
                  <a:lnTo>
                    <a:pt x="173768" y="50090"/>
                  </a:lnTo>
                  <a:lnTo>
                    <a:pt x="173796" y="50194"/>
                  </a:lnTo>
                  <a:lnTo>
                    <a:pt x="173835" y="50224"/>
                  </a:lnTo>
                  <a:lnTo>
                    <a:pt x="173854" y="50246"/>
                  </a:lnTo>
                  <a:lnTo>
                    <a:pt x="173854" y="50261"/>
                  </a:lnTo>
                  <a:lnTo>
                    <a:pt x="174026" y="50597"/>
                  </a:lnTo>
                  <a:lnTo>
                    <a:pt x="174180" y="50941"/>
                  </a:lnTo>
                  <a:lnTo>
                    <a:pt x="174323" y="51285"/>
                  </a:lnTo>
                  <a:lnTo>
                    <a:pt x="174458" y="51621"/>
                  </a:lnTo>
                  <a:lnTo>
                    <a:pt x="174582" y="51964"/>
                  </a:lnTo>
                  <a:lnTo>
                    <a:pt x="174688" y="52308"/>
                  </a:lnTo>
                  <a:lnTo>
                    <a:pt x="174783" y="52652"/>
                  </a:lnTo>
                  <a:lnTo>
                    <a:pt x="174870" y="52995"/>
                  </a:lnTo>
                  <a:lnTo>
                    <a:pt x="174946" y="53339"/>
                  </a:lnTo>
                  <a:lnTo>
                    <a:pt x="175004" y="53690"/>
                  </a:lnTo>
                  <a:lnTo>
                    <a:pt x="175042" y="54041"/>
                  </a:lnTo>
                  <a:lnTo>
                    <a:pt x="175080" y="54392"/>
                  </a:lnTo>
                  <a:lnTo>
                    <a:pt x="175090" y="54750"/>
                  </a:lnTo>
                  <a:lnTo>
                    <a:pt x="175100" y="55101"/>
                  </a:lnTo>
                  <a:lnTo>
                    <a:pt x="175090" y="55467"/>
                  </a:lnTo>
                  <a:lnTo>
                    <a:pt x="175061" y="55826"/>
                  </a:lnTo>
                  <a:lnTo>
                    <a:pt x="175052" y="55916"/>
                  </a:lnTo>
                  <a:lnTo>
                    <a:pt x="175033" y="56005"/>
                  </a:lnTo>
                  <a:lnTo>
                    <a:pt x="175004" y="56087"/>
                  </a:lnTo>
                  <a:lnTo>
                    <a:pt x="174975" y="56170"/>
                  </a:lnTo>
                  <a:lnTo>
                    <a:pt x="174937" y="56244"/>
                  </a:lnTo>
                  <a:lnTo>
                    <a:pt x="174889" y="56319"/>
                  </a:lnTo>
                  <a:lnTo>
                    <a:pt x="174841" y="56386"/>
                  </a:lnTo>
                  <a:lnTo>
                    <a:pt x="174783" y="56446"/>
                  </a:lnTo>
                  <a:lnTo>
                    <a:pt x="174726" y="56506"/>
                  </a:lnTo>
                  <a:lnTo>
                    <a:pt x="174668" y="56565"/>
                  </a:lnTo>
                  <a:lnTo>
                    <a:pt x="174601" y="56618"/>
                  </a:lnTo>
                  <a:lnTo>
                    <a:pt x="174525" y="56670"/>
                  </a:lnTo>
                  <a:lnTo>
                    <a:pt x="174381" y="56752"/>
                  </a:lnTo>
                  <a:lnTo>
                    <a:pt x="174218" y="56827"/>
                  </a:lnTo>
                  <a:lnTo>
                    <a:pt x="174046" y="56887"/>
                  </a:lnTo>
                  <a:lnTo>
                    <a:pt x="173873" y="56931"/>
                  </a:lnTo>
                  <a:lnTo>
                    <a:pt x="173691" y="56954"/>
                  </a:lnTo>
                  <a:lnTo>
                    <a:pt x="173509" y="56969"/>
                  </a:lnTo>
                  <a:lnTo>
                    <a:pt x="173327" y="56969"/>
                  </a:lnTo>
                  <a:lnTo>
                    <a:pt x="173145" y="56954"/>
                  </a:lnTo>
                  <a:lnTo>
                    <a:pt x="172972" y="56924"/>
                  </a:lnTo>
                  <a:lnTo>
                    <a:pt x="172810" y="56879"/>
                  </a:lnTo>
                  <a:lnTo>
                    <a:pt x="172771" y="56946"/>
                  </a:lnTo>
                  <a:lnTo>
                    <a:pt x="172714" y="57014"/>
                  </a:lnTo>
                  <a:lnTo>
                    <a:pt x="172666" y="57073"/>
                  </a:lnTo>
                  <a:lnTo>
                    <a:pt x="172608" y="57133"/>
                  </a:lnTo>
                  <a:lnTo>
                    <a:pt x="172541" y="57193"/>
                  </a:lnTo>
                  <a:lnTo>
                    <a:pt x="172465" y="57245"/>
                  </a:lnTo>
                  <a:lnTo>
                    <a:pt x="172398" y="57297"/>
                  </a:lnTo>
                  <a:lnTo>
                    <a:pt x="172311" y="57350"/>
                  </a:lnTo>
                  <a:lnTo>
                    <a:pt x="172225" y="57387"/>
                  </a:lnTo>
                  <a:lnTo>
                    <a:pt x="172129" y="57432"/>
                  </a:lnTo>
                  <a:lnTo>
                    <a:pt x="172033" y="57462"/>
                  </a:lnTo>
                  <a:lnTo>
                    <a:pt x="171938" y="57492"/>
                  </a:lnTo>
                  <a:lnTo>
                    <a:pt x="171823" y="57514"/>
                  </a:lnTo>
                  <a:lnTo>
                    <a:pt x="171708" y="57529"/>
                  </a:lnTo>
                  <a:lnTo>
                    <a:pt x="171593" y="57536"/>
                  </a:lnTo>
                  <a:lnTo>
                    <a:pt x="171468" y="57544"/>
                  </a:lnTo>
                  <a:lnTo>
                    <a:pt x="166773" y="57499"/>
                  </a:lnTo>
                  <a:lnTo>
                    <a:pt x="162087" y="57462"/>
                  </a:lnTo>
                  <a:lnTo>
                    <a:pt x="157392" y="57439"/>
                  </a:lnTo>
                  <a:lnTo>
                    <a:pt x="152688" y="57417"/>
                  </a:lnTo>
                  <a:lnTo>
                    <a:pt x="147992" y="57402"/>
                  </a:lnTo>
                  <a:lnTo>
                    <a:pt x="143288" y="57395"/>
                  </a:lnTo>
                  <a:lnTo>
                    <a:pt x="133878" y="57380"/>
                  </a:lnTo>
                  <a:lnTo>
                    <a:pt x="115040" y="57372"/>
                  </a:lnTo>
                  <a:lnTo>
                    <a:pt x="105621" y="57357"/>
                  </a:lnTo>
                  <a:lnTo>
                    <a:pt x="100907" y="57342"/>
                  </a:lnTo>
                  <a:lnTo>
                    <a:pt x="96193" y="57320"/>
                  </a:lnTo>
                  <a:lnTo>
                    <a:pt x="91478" y="57297"/>
                  </a:lnTo>
                  <a:lnTo>
                    <a:pt x="86764" y="57268"/>
                  </a:lnTo>
                  <a:lnTo>
                    <a:pt x="82059" y="57223"/>
                  </a:lnTo>
                  <a:lnTo>
                    <a:pt x="77345" y="57170"/>
                  </a:lnTo>
                  <a:lnTo>
                    <a:pt x="72640" y="57111"/>
                  </a:lnTo>
                  <a:lnTo>
                    <a:pt x="67936" y="57036"/>
                  </a:lnTo>
                  <a:lnTo>
                    <a:pt x="63231" y="56954"/>
                  </a:lnTo>
                  <a:lnTo>
                    <a:pt x="58526" y="56857"/>
                  </a:lnTo>
                  <a:lnTo>
                    <a:pt x="53822" y="56745"/>
                  </a:lnTo>
                  <a:lnTo>
                    <a:pt x="49126" y="56618"/>
                  </a:lnTo>
                  <a:lnTo>
                    <a:pt x="44431" y="56468"/>
                  </a:lnTo>
                  <a:lnTo>
                    <a:pt x="42084" y="56394"/>
                  </a:lnTo>
                  <a:lnTo>
                    <a:pt x="39736" y="56304"/>
                  </a:lnTo>
                  <a:lnTo>
                    <a:pt x="37389" y="56222"/>
                  </a:lnTo>
                  <a:lnTo>
                    <a:pt x="35051" y="56125"/>
                  </a:lnTo>
                  <a:lnTo>
                    <a:pt x="32703" y="56028"/>
                  </a:lnTo>
                  <a:lnTo>
                    <a:pt x="30365" y="55931"/>
                  </a:lnTo>
                  <a:lnTo>
                    <a:pt x="28018" y="55819"/>
                  </a:lnTo>
                  <a:lnTo>
                    <a:pt x="25680" y="55706"/>
                  </a:lnTo>
                  <a:lnTo>
                    <a:pt x="23342" y="55587"/>
                  </a:lnTo>
                  <a:lnTo>
                    <a:pt x="21004" y="55467"/>
                  </a:lnTo>
                  <a:lnTo>
                    <a:pt x="20946" y="55460"/>
                  </a:lnTo>
                  <a:lnTo>
                    <a:pt x="20889" y="55438"/>
                  </a:lnTo>
                  <a:lnTo>
                    <a:pt x="20841" y="55423"/>
                  </a:lnTo>
                  <a:lnTo>
                    <a:pt x="20783" y="55400"/>
                  </a:lnTo>
                  <a:lnTo>
                    <a:pt x="20716" y="55467"/>
                  </a:lnTo>
                  <a:lnTo>
                    <a:pt x="20639" y="55527"/>
                  </a:lnTo>
                  <a:lnTo>
                    <a:pt x="20563" y="55579"/>
                  </a:lnTo>
                  <a:lnTo>
                    <a:pt x="20477" y="55632"/>
                  </a:lnTo>
                  <a:lnTo>
                    <a:pt x="20381" y="55677"/>
                  </a:lnTo>
                  <a:lnTo>
                    <a:pt x="20285" y="55714"/>
                  </a:lnTo>
                  <a:lnTo>
                    <a:pt x="20189" y="55744"/>
                  </a:lnTo>
                  <a:lnTo>
                    <a:pt x="20093" y="55774"/>
                  </a:lnTo>
                  <a:lnTo>
                    <a:pt x="19988" y="55796"/>
                  </a:lnTo>
                  <a:lnTo>
                    <a:pt x="19883" y="55811"/>
                  </a:lnTo>
                  <a:lnTo>
                    <a:pt x="19768" y="55819"/>
                  </a:lnTo>
                  <a:lnTo>
                    <a:pt x="19662" y="55826"/>
                  </a:lnTo>
                  <a:lnTo>
                    <a:pt x="19557" y="55826"/>
                  </a:lnTo>
                  <a:lnTo>
                    <a:pt x="19442" y="55819"/>
                  </a:lnTo>
                  <a:lnTo>
                    <a:pt x="19336" y="55811"/>
                  </a:lnTo>
                  <a:lnTo>
                    <a:pt x="19231" y="55796"/>
                  </a:lnTo>
                  <a:lnTo>
                    <a:pt x="19126" y="55774"/>
                  </a:lnTo>
                  <a:lnTo>
                    <a:pt x="19030" y="55744"/>
                  </a:lnTo>
                  <a:lnTo>
                    <a:pt x="18934" y="55706"/>
                  </a:lnTo>
                  <a:lnTo>
                    <a:pt x="18838" y="55669"/>
                  </a:lnTo>
                  <a:lnTo>
                    <a:pt x="18742" y="55624"/>
                  </a:lnTo>
                  <a:lnTo>
                    <a:pt x="18656" y="55572"/>
                  </a:lnTo>
                  <a:lnTo>
                    <a:pt x="18579" y="55520"/>
                  </a:lnTo>
                  <a:lnTo>
                    <a:pt x="18503" y="55460"/>
                  </a:lnTo>
                  <a:lnTo>
                    <a:pt x="18436" y="55393"/>
                  </a:lnTo>
                  <a:lnTo>
                    <a:pt x="18378" y="55318"/>
                  </a:lnTo>
                  <a:lnTo>
                    <a:pt x="18330" y="55236"/>
                  </a:lnTo>
                  <a:lnTo>
                    <a:pt x="18282" y="55154"/>
                  </a:lnTo>
                  <a:lnTo>
                    <a:pt x="18244" y="55064"/>
                  </a:lnTo>
                  <a:lnTo>
                    <a:pt x="18225" y="54967"/>
                  </a:lnTo>
                  <a:lnTo>
                    <a:pt x="18206" y="54862"/>
                  </a:lnTo>
                  <a:lnTo>
                    <a:pt x="18196" y="54758"/>
                  </a:lnTo>
                  <a:lnTo>
                    <a:pt x="18196" y="54444"/>
                  </a:lnTo>
                  <a:lnTo>
                    <a:pt x="18187" y="54130"/>
                  </a:lnTo>
                  <a:lnTo>
                    <a:pt x="18158" y="53473"/>
                  </a:lnTo>
                  <a:lnTo>
                    <a:pt x="18148" y="53145"/>
                  </a:lnTo>
                  <a:lnTo>
                    <a:pt x="18148" y="52808"/>
                  </a:lnTo>
                  <a:lnTo>
                    <a:pt x="18148" y="52472"/>
                  </a:lnTo>
                  <a:lnTo>
                    <a:pt x="18167" y="52136"/>
                  </a:lnTo>
                  <a:lnTo>
                    <a:pt x="18196" y="51800"/>
                  </a:lnTo>
                  <a:lnTo>
                    <a:pt x="18244" y="51471"/>
                  </a:lnTo>
                  <a:lnTo>
                    <a:pt x="18311" y="51150"/>
                  </a:lnTo>
                  <a:lnTo>
                    <a:pt x="18349" y="50993"/>
                  </a:lnTo>
                  <a:lnTo>
                    <a:pt x="18397" y="50829"/>
                  </a:lnTo>
                  <a:lnTo>
                    <a:pt x="18445" y="50680"/>
                  </a:lnTo>
                  <a:lnTo>
                    <a:pt x="18512" y="50523"/>
                  </a:lnTo>
                  <a:lnTo>
                    <a:pt x="18579" y="50373"/>
                  </a:lnTo>
                  <a:lnTo>
                    <a:pt x="18646" y="50224"/>
                  </a:lnTo>
                  <a:lnTo>
                    <a:pt x="18733" y="50075"/>
                  </a:lnTo>
                  <a:lnTo>
                    <a:pt x="18819" y="49933"/>
                  </a:lnTo>
                  <a:lnTo>
                    <a:pt x="18915" y="49798"/>
                  </a:lnTo>
                  <a:lnTo>
                    <a:pt x="19020" y="49656"/>
                  </a:lnTo>
                  <a:lnTo>
                    <a:pt x="19078" y="49597"/>
                  </a:lnTo>
                  <a:lnTo>
                    <a:pt x="19145" y="49537"/>
                  </a:lnTo>
                  <a:lnTo>
                    <a:pt x="19212" y="49492"/>
                  </a:lnTo>
                  <a:lnTo>
                    <a:pt x="19288" y="49455"/>
                  </a:lnTo>
                  <a:lnTo>
                    <a:pt x="19375" y="49425"/>
                  </a:lnTo>
                  <a:lnTo>
                    <a:pt x="19451" y="49402"/>
                  </a:lnTo>
                  <a:lnTo>
                    <a:pt x="19547" y="49387"/>
                  </a:lnTo>
                  <a:lnTo>
                    <a:pt x="19720" y="49387"/>
                  </a:lnTo>
                  <a:lnTo>
                    <a:pt x="19806" y="49402"/>
                  </a:lnTo>
                  <a:lnTo>
                    <a:pt x="19892" y="49425"/>
                  </a:lnTo>
                  <a:lnTo>
                    <a:pt x="19978" y="49455"/>
                  </a:lnTo>
                  <a:lnTo>
                    <a:pt x="20055" y="49492"/>
                  </a:lnTo>
                  <a:lnTo>
                    <a:pt x="20132" y="49537"/>
                  </a:lnTo>
                  <a:lnTo>
                    <a:pt x="20199" y="49597"/>
                  </a:lnTo>
                  <a:lnTo>
                    <a:pt x="20256" y="49656"/>
                  </a:lnTo>
                  <a:lnTo>
                    <a:pt x="20457" y="49447"/>
                  </a:lnTo>
                  <a:lnTo>
                    <a:pt x="20371" y="49410"/>
                  </a:lnTo>
                  <a:lnTo>
                    <a:pt x="20304" y="49365"/>
                  </a:lnTo>
                  <a:lnTo>
                    <a:pt x="20237" y="49320"/>
                  </a:lnTo>
                  <a:lnTo>
                    <a:pt x="20170" y="49275"/>
                  </a:lnTo>
                  <a:lnTo>
                    <a:pt x="20122" y="49216"/>
                  </a:lnTo>
                  <a:lnTo>
                    <a:pt x="20074" y="49163"/>
                  </a:lnTo>
                  <a:lnTo>
                    <a:pt x="20026" y="49104"/>
                  </a:lnTo>
                  <a:lnTo>
                    <a:pt x="19997" y="49044"/>
                  </a:lnTo>
                  <a:lnTo>
                    <a:pt x="19969" y="48977"/>
                  </a:lnTo>
                  <a:lnTo>
                    <a:pt x="19940" y="48917"/>
                  </a:lnTo>
                  <a:lnTo>
                    <a:pt x="19921" y="48850"/>
                  </a:lnTo>
                  <a:lnTo>
                    <a:pt x="19911" y="48782"/>
                  </a:lnTo>
                  <a:lnTo>
                    <a:pt x="19911" y="48715"/>
                  </a:lnTo>
                  <a:lnTo>
                    <a:pt x="19911" y="48641"/>
                  </a:lnTo>
                  <a:lnTo>
                    <a:pt x="19921" y="48573"/>
                  </a:lnTo>
                  <a:lnTo>
                    <a:pt x="19930" y="48506"/>
                  </a:lnTo>
                  <a:lnTo>
                    <a:pt x="19959" y="48439"/>
                  </a:lnTo>
                  <a:lnTo>
                    <a:pt x="19978" y="48372"/>
                  </a:lnTo>
                  <a:lnTo>
                    <a:pt x="20017" y="48312"/>
                  </a:lnTo>
                  <a:lnTo>
                    <a:pt x="20055" y="48252"/>
                  </a:lnTo>
                  <a:lnTo>
                    <a:pt x="20103" y="48192"/>
                  </a:lnTo>
                  <a:lnTo>
                    <a:pt x="20151" y="48133"/>
                  </a:lnTo>
                  <a:lnTo>
                    <a:pt x="20208" y="48080"/>
                  </a:lnTo>
                  <a:lnTo>
                    <a:pt x="20275" y="48028"/>
                  </a:lnTo>
                  <a:lnTo>
                    <a:pt x="20342" y="47983"/>
                  </a:lnTo>
                  <a:lnTo>
                    <a:pt x="20419" y="47938"/>
                  </a:lnTo>
                  <a:lnTo>
                    <a:pt x="20496" y="47901"/>
                  </a:lnTo>
                  <a:lnTo>
                    <a:pt x="20592" y="47871"/>
                  </a:lnTo>
                  <a:lnTo>
                    <a:pt x="20678" y="47841"/>
                  </a:lnTo>
                  <a:lnTo>
                    <a:pt x="20783" y="47819"/>
                  </a:lnTo>
                  <a:lnTo>
                    <a:pt x="20889" y="47804"/>
                  </a:lnTo>
                  <a:lnTo>
                    <a:pt x="21004" y="47797"/>
                  </a:lnTo>
                  <a:lnTo>
                    <a:pt x="25718" y="47655"/>
                  </a:lnTo>
                  <a:lnTo>
                    <a:pt x="30432" y="47528"/>
                  </a:lnTo>
                  <a:lnTo>
                    <a:pt x="35146" y="47423"/>
                  </a:lnTo>
                  <a:lnTo>
                    <a:pt x="39870" y="47333"/>
                  </a:lnTo>
                  <a:lnTo>
                    <a:pt x="44585" y="47251"/>
                  </a:lnTo>
                  <a:lnTo>
                    <a:pt x="49309" y="47192"/>
                  </a:lnTo>
                  <a:lnTo>
                    <a:pt x="54032" y="47139"/>
                  </a:lnTo>
                  <a:lnTo>
                    <a:pt x="58756" y="47102"/>
                  </a:lnTo>
                  <a:lnTo>
                    <a:pt x="63480" y="47079"/>
                  </a:lnTo>
                  <a:lnTo>
                    <a:pt x="68204" y="47072"/>
                  </a:lnTo>
                  <a:close/>
                  <a:moveTo>
                    <a:pt x="1466" y="1"/>
                  </a:moveTo>
                  <a:lnTo>
                    <a:pt x="1466" y="46"/>
                  </a:lnTo>
                  <a:lnTo>
                    <a:pt x="1476" y="83"/>
                  </a:lnTo>
                  <a:lnTo>
                    <a:pt x="1485" y="120"/>
                  </a:lnTo>
                  <a:lnTo>
                    <a:pt x="1495" y="150"/>
                  </a:lnTo>
                  <a:lnTo>
                    <a:pt x="1543" y="1808"/>
                  </a:lnTo>
                  <a:lnTo>
                    <a:pt x="1591" y="3466"/>
                  </a:lnTo>
                  <a:lnTo>
                    <a:pt x="1629" y="5125"/>
                  </a:lnTo>
                  <a:lnTo>
                    <a:pt x="1667" y="6783"/>
                  </a:lnTo>
                  <a:lnTo>
                    <a:pt x="1687" y="8441"/>
                  </a:lnTo>
                  <a:lnTo>
                    <a:pt x="1706" y="10092"/>
                  </a:lnTo>
                  <a:lnTo>
                    <a:pt x="1715" y="11750"/>
                  </a:lnTo>
                  <a:lnTo>
                    <a:pt x="1725" y="13408"/>
                  </a:lnTo>
                  <a:lnTo>
                    <a:pt x="1715" y="16724"/>
                  </a:lnTo>
                  <a:lnTo>
                    <a:pt x="1687" y="20041"/>
                  </a:lnTo>
                  <a:lnTo>
                    <a:pt x="1648" y="23357"/>
                  </a:lnTo>
                  <a:lnTo>
                    <a:pt x="1591" y="26673"/>
                  </a:lnTo>
                  <a:lnTo>
                    <a:pt x="1524" y="29990"/>
                  </a:lnTo>
                  <a:lnTo>
                    <a:pt x="1447" y="33306"/>
                  </a:lnTo>
                  <a:lnTo>
                    <a:pt x="1274" y="39939"/>
                  </a:lnTo>
                  <a:lnTo>
                    <a:pt x="1112" y="46564"/>
                  </a:lnTo>
                  <a:lnTo>
                    <a:pt x="1035" y="49880"/>
                  </a:lnTo>
                  <a:lnTo>
                    <a:pt x="968" y="53197"/>
                  </a:lnTo>
                  <a:lnTo>
                    <a:pt x="958" y="53286"/>
                  </a:lnTo>
                  <a:lnTo>
                    <a:pt x="949" y="53346"/>
                  </a:lnTo>
                  <a:lnTo>
                    <a:pt x="939" y="53406"/>
                  </a:lnTo>
                  <a:lnTo>
                    <a:pt x="997" y="53525"/>
                  </a:lnTo>
                  <a:lnTo>
                    <a:pt x="1025" y="53637"/>
                  </a:lnTo>
                  <a:lnTo>
                    <a:pt x="1045" y="53757"/>
                  </a:lnTo>
                  <a:lnTo>
                    <a:pt x="1045" y="53876"/>
                  </a:lnTo>
                  <a:lnTo>
                    <a:pt x="1025" y="53996"/>
                  </a:lnTo>
                  <a:lnTo>
                    <a:pt x="987" y="54116"/>
                  </a:lnTo>
                  <a:lnTo>
                    <a:pt x="930" y="54235"/>
                  </a:lnTo>
                  <a:lnTo>
                    <a:pt x="862" y="54347"/>
                  </a:lnTo>
                  <a:lnTo>
                    <a:pt x="776" y="54967"/>
                  </a:lnTo>
                  <a:lnTo>
                    <a:pt x="680" y="55639"/>
                  </a:lnTo>
                  <a:lnTo>
                    <a:pt x="460" y="57141"/>
                  </a:lnTo>
                  <a:lnTo>
                    <a:pt x="355" y="57940"/>
                  </a:lnTo>
                  <a:lnTo>
                    <a:pt x="249" y="58761"/>
                  </a:lnTo>
                  <a:lnTo>
                    <a:pt x="153" y="59583"/>
                  </a:lnTo>
                  <a:lnTo>
                    <a:pt x="77" y="60405"/>
                  </a:lnTo>
                  <a:lnTo>
                    <a:pt x="48" y="60808"/>
                  </a:lnTo>
                  <a:lnTo>
                    <a:pt x="29" y="61204"/>
                  </a:lnTo>
                  <a:lnTo>
                    <a:pt x="10" y="61600"/>
                  </a:lnTo>
                  <a:lnTo>
                    <a:pt x="0" y="61981"/>
                  </a:lnTo>
                  <a:lnTo>
                    <a:pt x="0" y="62354"/>
                  </a:lnTo>
                  <a:lnTo>
                    <a:pt x="10" y="62720"/>
                  </a:lnTo>
                  <a:lnTo>
                    <a:pt x="19" y="63071"/>
                  </a:lnTo>
                  <a:lnTo>
                    <a:pt x="48" y="63407"/>
                  </a:lnTo>
                  <a:lnTo>
                    <a:pt x="86" y="63728"/>
                  </a:lnTo>
                  <a:lnTo>
                    <a:pt x="144" y="64035"/>
                  </a:lnTo>
                  <a:lnTo>
                    <a:pt x="201" y="64319"/>
                  </a:lnTo>
                  <a:lnTo>
                    <a:pt x="278" y="64587"/>
                  </a:lnTo>
                  <a:lnTo>
                    <a:pt x="364" y="64826"/>
                  </a:lnTo>
                  <a:lnTo>
                    <a:pt x="412" y="64946"/>
                  </a:lnTo>
                  <a:lnTo>
                    <a:pt x="470" y="65051"/>
                  </a:lnTo>
                  <a:lnTo>
                    <a:pt x="527" y="65155"/>
                  </a:lnTo>
                  <a:lnTo>
                    <a:pt x="585" y="65252"/>
                  </a:lnTo>
                  <a:lnTo>
                    <a:pt x="652" y="65342"/>
                  </a:lnTo>
                  <a:lnTo>
                    <a:pt x="719" y="65424"/>
                  </a:lnTo>
                  <a:lnTo>
                    <a:pt x="891" y="65611"/>
                  </a:lnTo>
                  <a:lnTo>
                    <a:pt x="1073" y="65790"/>
                  </a:lnTo>
                  <a:lnTo>
                    <a:pt x="1255" y="65954"/>
                  </a:lnTo>
                  <a:lnTo>
                    <a:pt x="1437" y="66111"/>
                  </a:lnTo>
                  <a:lnTo>
                    <a:pt x="1639" y="66268"/>
                  </a:lnTo>
                  <a:lnTo>
                    <a:pt x="1830" y="66410"/>
                  </a:lnTo>
                  <a:lnTo>
                    <a:pt x="2041" y="66544"/>
                  </a:lnTo>
                  <a:lnTo>
                    <a:pt x="2252" y="66679"/>
                  </a:lnTo>
                  <a:lnTo>
                    <a:pt x="2463" y="66798"/>
                  </a:lnTo>
                  <a:lnTo>
                    <a:pt x="2683" y="66918"/>
                  </a:lnTo>
                  <a:lnTo>
                    <a:pt x="2903" y="67022"/>
                  </a:lnTo>
                  <a:lnTo>
                    <a:pt x="3133" y="67127"/>
                  </a:lnTo>
                  <a:lnTo>
                    <a:pt x="3363" y="67224"/>
                  </a:lnTo>
                  <a:lnTo>
                    <a:pt x="3593" y="67314"/>
                  </a:lnTo>
                  <a:lnTo>
                    <a:pt x="3833" y="67396"/>
                  </a:lnTo>
                  <a:lnTo>
                    <a:pt x="4072" y="67471"/>
                  </a:lnTo>
                  <a:lnTo>
                    <a:pt x="4322" y="67545"/>
                  </a:lnTo>
                  <a:lnTo>
                    <a:pt x="4571" y="67612"/>
                  </a:lnTo>
                  <a:lnTo>
                    <a:pt x="4829" y="67672"/>
                  </a:lnTo>
                  <a:lnTo>
                    <a:pt x="5088" y="67724"/>
                  </a:lnTo>
                  <a:lnTo>
                    <a:pt x="5347" y="67777"/>
                  </a:lnTo>
                  <a:lnTo>
                    <a:pt x="5605" y="67822"/>
                  </a:lnTo>
                  <a:lnTo>
                    <a:pt x="5874" y="67859"/>
                  </a:lnTo>
                  <a:lnTo>
                    <a:pt x="6142" y="67896"/>
                  </a:lnTo>
                  <a:lnTo>
                    <a:pt x="6410" y="67926"/>
                  </a:lnTo>
                  <a:lnTo>
                    <a:pt x="6679" y="67956"/>
                  </a:lnTo>
                  <a:lnTo>
                    <a:pt x="7234" y="68001"/>
                  </a:lnTo>
                  <a:lnTo>
                    <a:pt x="7790" y="68031"/>
                  </a:lnTo>
                  <a:lnTo>
                    <a:pt x="8365" y="68046"/>
                  </a:lnTo>
                  <a:lnTo>
                    <a:pt x="8930" y="68046"/>
                  </a:lnTo>
                  <a:lnTo>
                    <a:pt x="9505" y="68038"/>
                  </a:lnTo>
                  <a:lnTo>
                    <a:pt x="10090" y="68023"/>
                  </a:lnTo>
                  <a:lnTo>
                    <a:pt x="10674" y="67993"/>
                  </a:lnTo>
                  <a:lnTo>
                    <a:pt x="11249" y="67964"/>
                  </a:lnTo>
                  <a:lnTo>
                    <a:pt x="11834" y="67926"/>
                  </a:lnTo>
                  <a:lnTo>
                    <a:pt x="12993" y="67844"/>
                  </a:lnTo>
                  <a:lnTo>
                    <a:pt x="14143" y="67762"/>
                  </a:lnTo>
                  <a:lnTo>
                    <a:pt x="15264" y="67680"/>
                  </a:lnTo>
                  <a:lnTo>
                    <a:pt x="15810" y="67650"/>
                  </a:lnTo>
                  <a:lnTo>
                    <a:pt x="16356" y="67620"/>
                  </a:lnTo>
                  <a:lnTo>
                    <a:pt x="16883" y="67598"/>
                  </a:lnTo>
                  <a:lnTo>
                    <a:pt x="17401" y="67590"/>
                  </a:lnTo>
                  <a:lnTo>
                    <a:pt x="26207" y="67515"/>
                  </a:lnTo>
                  <a:lnTo>
                    <a:pt x="35003" y="67456"/>
                  </a:lnTo>
                  <a:lnTo>
                    <a:pt x="52605" y="67336"/>
                  </a:lnTo>
                  <a:lnTo>
                    <a:pt x="122811" y="66821"/>
                  </a:lnTo>
                  <a:lnTo>
                    <a:pt x="157910" y="66567"/>
                  </a:lnTo>
                  <a:lnTo>
                    <a:pt x="193008" y="66328"/>
                  </a:lnTo>
                  <a:lnTo>
                    <a:pt x="192999" y="64289"/>
                  </a:lnTo>
                  <a:lnTo>
                    <a:pt x="192989" y="62257"/>
                  </a:lnTo>
                  <a:lnTo>
                    <a:pt x="192989" y="60218"/>
                  </a:lnTo>
                  <a:lnTo>
                    <a:pt x="192989" y="58186"/>
                  </a:lnTo>
                  <a:lnTo>
                    <a:pt x="192999" y="56147"/>
                  </a:lnTo>
                  <a:lnTo>
                    <a:pt x="193018" y="54101"/>
                  </a:lnTo>
                  <a:lnTo>
                    <a:pt x="193066" y="50022"/>
                  </a:lnTo>
                  <a:lnTo>
                    <a:pt x="193142" y="45929"/>
                  </a:lnTo>
                  <a:lnTo>
                    <a:pt x="193229" y="41844"/>
                  </a:lnTo>
                  <a:lnTo>
                    <a:pt x="193334" y="37750"/>
                  </a:lnTo>
                  <a:lnTo>
                    <a:pt x="193449" y="33657"/>
                  </a:lnTo>
                  <a:lnTo>
                    <a:pt x="193573" y="29557"/>
                  </a:lnTo>
                  <a:lnTo>
                    <a:pt x="193708" y="25463"/>
                  </a:lnTo>
                  <a:lnTo>
                    <a:pt x="194005" y="17285"/>
                  </a:lnTo>
                  <a:lnTo>
                    <a:pt x="194302" y="9113"/>
                  </a:lnTo>
                  <a:lnTo>
                    <a:pt x="194599" y="964"/>
                  </a:lnTo>
                  <a:lnTo>
                    <a:pt x="194484" y="987"/>
                  </a:lnTo>
                  <a:lnTo>
                    <a:pt x="194378" y="1017"/>
                  </a:lnTo>
                  <a:lnTo>
                    <a:pt x="194263" y="1039"/>
                  </a:lnTo>
                  <a:lnTo>
                    <a:pt x="194206" y="1046"/>
                  </a:lnTo>
                  <a:lnTo>
                    <a:pt x="194139" y="1054"/>
                  </a:lnTo>
                  <a:lnTo>
                    <a:pt x="181864" y="1054"/>
                  </a:lnTo>
                  <a:lnTo>
                    <a:pt x="175722" y="1046"/>
                  </a:lnTo>
                  <a:lnTo>
                    <a:pt x="169580" y="1031"/>
                  </a:lnTo>
                  <a:lnTo>
                    <a:pt x="157306" y="987"/>
                  </a:lnTo>
                  <a:lnTo>
                    <a:pt x="145022" y="927"/>
                  </a:lnTo>
                  <a:lnTo>
                    <a:pt x="120454" y="792"/>
                  </a:lnTo>
                  <a:lnTo>
                    <a:pt x="108170" y="733"/>
                  </a:lnTo>
                  <a:lnTo>
                    <a:pt x="95886" y="688"/>
                  </a:lnTo>
                  <a:lnTo>
                    <a:pt x="92954" y="680"/>
                  </a:lnTo>
                  <a:lnTo>
                    <a:pt x="90012" y="673"/>
                  </a:lnTo>
                  <a:lnTo>
                    <a:pt x="87071" y="680"/>
                  </a:lnTo>
                  <a:lnTo>
                    <a:pt x="84120" y="688"/>
                  </a:lnTo>
                  <a:lnTo>
                    <a:pt x="78217" y="718"/>
                  </a:lnTo>
                  <a:lnTo>
                    <a:pt x="72315" y="755"/>
                  </a:lnTo>
                  <a:lnTo>
                    <a:pt x="60491" y="845"/>
                  </a:lnTo>
                  <a:lnTo>
                    <a:pt x="54569" y="882"/>
                  </a:lnTo>
                  <a:lnTo>
                    <a:pt x="48657" y="905"/>
                  </a:lnTo>
                  <a:lnTo>
                    <a:pt x="45696" y="912"/>
                  </a:lnTo>
                  <a:lnTo>
                    <a:pt x="39784" y="912"/>
                  </a:lnTo>
                  <a:lnTo>
                    <a:pt x="36823" y="897"/>
                  </a:lnTo>
                  <a:lnTo>
                    <a:pt x="33862" y="882"/>
                  </a:lnTo>
                  <a:lnTo>
                    <a:pt x="30911" y="860"/>
                  </a:lnTo>
                  <a:lnTo>
                    <a:pt x="27960" y="822"/>
                  </a:lnTo>
                  <a:lnTo>
                    <a:pt x="25009" y="778"/>
                  </a:lnTo>
                  <a:lnTo>
                    <a:pt x="22058" y="725"/>
                  </a:lnTo>
                  <a:lnTo>
                    <a:pt x="19106" y="658"/>
                  </a:lnTo>
                  <a:lnTo>
                    <a:pt x="16155" y="583"/>
                  </a:lnTo>
                  <a:lnTo>
                    <a:pt x="13214" y="494"/>
                  </a:lnTo>
                  <a:lnTo>
                    <a:pt x="10272" y="389"/>
                  </a:lnTo>
                  <a:lnTo>
                    <a:pt x="7330" y="277"/>
                  </a:lnTo>
                  <a:lnTo>
                    <a:pt x="4398" y="150"/>
                  </a:lnTo>
                  <a:lnTo>
                    <a:pt x="146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6285500" y="3448225"/>
              <a:ext cx="3923800" cy="261800"/>
            </a:xfrm>
            <a:custGeom>
              <a:avLst/>
              <a:gdLst/>
              <a:ahLst/>
              <a:cxnLst/>
              <a:rect l="l" t="t" r="r" b="b"/>
              <a:pathLst>
                <a:path w="156952" h="10472" extrusionOk="0">
                  <a:moveTo>
                    <a:pt x="50056" y="0"/>
                  </a:moveTo>
                  <a:lnTo>
                    <a:pt x="45332" y="7"/>
                  </a:lnTo>
                  <a:lnTo>
                    <a:pt x="40608" y="30"/>
                  </a:lnTo>
                  <a:lnTo>
                    <a:pt x="35884" y="67"/>
                  </a:lnTo>
                  <a:lnTo>
                    <a:pt x="31161" y="120"/>
                  </a:lnTo>
                  <a:lnTo>
                    <a:pt x="26437" y="179"/>
                  </a:lnTo>
                  <a:lnTo>
                    <a:pt x="21722" y="261"/>
                  </a:lnTo>
                  <a:lnTo>
                    <a:pt x="16998" y="351"/>
                  </a:lnTo>
                  <a:lnTo>
                    <a:pt x="12284" y="456"/>
                  </a:lnTo>
                  <a:lnTo>
                    <a:pt x="7570" y="583"/>
                  </a:lnTo>
                  <a:lnTo>
                    <a:pt x="2856" y="725"/>
                  </a:lnTo>
                  <a:lnTo>
                    <a:pt x="2741" y="732"/>
                  </a:lnTo>
                  <a:lnTo>
                    <a:pt x="2635" y="747"/>
                  </a:lnTo>
                  <a:lnTo>
                    <a:pt x="2530" y="769"/>
                  </a:lnTo>
                  <a:lnTo>
                    <a:pt x="2444" y="799"/>
                  </a:lnTo>
                  <a:lnTo>
                    <a:pt x="2348" y="829"/>
                  </a:lnTo>
                  <a:lnTo>
                    <a:pt x="2271" y="866"/>
                  </a:lnTo>
                  <a:lnTo>
                    <a:pt x="2194" y="911"/>
                  </a:lnTo>
                  <a:lnTo>
                    <a:pt x="2127" y="956"/>
                  </a:lnTo>
                  <a:lnTo>
                    <a:pt x="2060" y="1008"/>
                  </a:lnTo>
                  <a:lnTo>
                    <a:pt x="2003" y="1061"/>
                  </a:lnTo>
                  <a:lnTo>
                    <a:pt x="1955" y="1120"/>
                  </a:lnTo>
                  <a:lnTo>
                    <a:pt x="1907" y="1180"/>
                  </a:lnTo>
                  <a:lnTo>
                    <a:pt x="1869" y="1240"/>
                  </a:lnTo>
                  <a:lnTo>
                    <a:pt x="1830" y="1300"/>
                  </a:lnTo>
                  <a:lnTo>
                    <a:pt x="1811" y="1367"/>
                  </a:lnTo>
                  <a:lnTo>
                    <a:pt x="1782" y="1434"/>
                  </a:lnTo>
                  <a:lnTo>
                    <a:pt x="1773" y="1501"/>
                  </a:lnTo>
                  <a:lnTo>
                    <a:pt x="1763" y="1569"/>
                  </a:lnTo>
                  <a:lnTo>
                    <a:pt x="1763" y="1643"/>
                  </a:lnTo>
                  <a:lnTo>
                    <a:pt x="1763" y="1710"/>
                  </a:lnTo>
                  <a:lnTo>
                    <a:pt x="1773" y="1778"/>
                  </a:lnTo>
                  <a:lnTo>
                    <a:pt x="1792" y="1845"/>
                  </a:lnTo>
                  <a:lnTo>
                    <a:pt x="1821" y="1905"/>
                  </a:lnTo>
                  <a:lnTo>
                    <a:pt x="1849" y="1972"/>
                  </a:lnTo>
                  <a:lnTo>
                    <a:pt x="1878" y="2032"/>
                  </a:lnTo>
                  <a:lnTo>
                    <a:pt x="1926" y="2091"/>
                  </a:lnTo>
                  <a:lnTo>
                    <a:pt x="1974" y="2144"/>
                  </a:lnTo>
                  <a:lnTo>
                    <a:pt x="2022" y="2203"/>
                  </a:lnTo>
                  <a:lnTo>
                    <a:pt x="2089" y="2248"/>
                  </a:lnTo>
                  <a:lnTo>
                    <a:pt x="2156" y="2293"/>
                  </a:lnTo>
                  <a:lnTo>
                    <a:pt x="2223" y="2338"/>
                  </a:lnTo>
                  <a:lnTo>
                    <a:pt x="2309" y="2375"/>
                  </a:lnTo>
                  <a:lnTo>
                    <a:pt x="2434" y="2428"/>
                  </a:lnTo>
                  <a:lnTo>
                    <a:pt x="2559" y="2472"/>
                  </a:lnTo>
                  <a:lnTo>
                    <a:pt x="2626" y="2480"/>
                  </a:lnTo>
                  <a:lnTo>
                    <a:pt x="2702" y="2495"/>
                  </a:lnTo>
                  <a:lnTo>
                    <a:pt x="2856" y="2502"/>
                  </a:lnTo>
                  <a:lnTo>
                    <a:pt x="12284" y="2622"/>
                  </a:lnTo>
                  <a:lnTo>
                    <a:pt x="21722" y="2734"/>
                  </a:lnTo>
                  <a:lnTo>
                    <a:pt x="31151" y="2831"/>
                  </a:lnTo>
                  <a:lnTo>
                    <a:pt x="40589" y="2928"/>
                  </a:lnTo>
                  <a:lnTo>
                    <a:pt x="59446" y="3107"/>
                  </a:lnTo>
                  <a:lnTo>
                    <a:pt x="68875" y="3197"/>
                  </a:lnTo>
                  <a:lnTo>
                    <a:pt x="78303" y="3301"/>
                  </a:lnTo>
                  <a:lnTo>
                    <a:pt x="87732" y="3413"/>
                  </a:lnTo>
                  <a:lnTo>
                    <a:pt x="92446" y="3481"/>
                  </a:lnTo>
                  <a:lnTo>
                    <a:pt x="97161" y="3548"/>
                  </a:lnTo>
                  <a:lnTo>
                    <a:pt x="101875" y="3615"/>
                  </a:lnTo>
                  <a:lnTo>
                    <a:pt x="106589" y="3697"/>
                  </a:lnTo>
                  <a:lnTo>
                    <a:pt x="111303" y="3779"/>
                  </a:lnTo>
                  <a:lnTo>
                    <a:pt x="116018" y="3869"/>
                  </a:lnTo>
                  <a:lnTo>
                    <a:pt x="120732" y="3959"/>
                  </a:lnTo>
                  <a:lnTo>
                    <a:pt x="125437" y="4063"/>
                  </a:lnTo>
                  <a:lnTo>
                    <a:pt x="130151" y="4175"/>
                  </a:lnTo>
                  <a:lnTo>
                    <a:pt x="134865" y="4295"/>
                  </a:lnTo>
                  <a:lnTo>
                    <a:pt x="139580" y="4422"/>
                  </a:lnTo>
                  <a:lnTo>
                    <a:pt x="144294" y="4556"/>
                  </a:lnTo>
                  <a:lnTo>
                    <a:pt x="149018" y="4706"/>
                  </a:lnTo>
                  <a:lnTo>
                    <a:pt x="153732" y="4855"/>
                  </a:lnTo>
                  <a:lnTo>
                    <a:pt x="153780" y="5266"/>
                  </a:lnTo>
                  <a:lnTo>
                    <a:pt x="153828" y="5677"/>
                  </a:lnTo>
                  <a:lnTo>
                    <a:pt x="153866" y="6087"/>
                  </a:lnTo>
                  <a:lnTo>
                    <a:pt x="153885" y="6498"/>
                  </a:lnTo>
                  <a:lnTo>
                    <a:pt x="153905" y="6909"/>
                  </a:lnTo>
                  <a:lnTo>
                    <a:pt x="153905" y="7312"/>
                  </a:lnTo>
                  <a:lnTo>
                    <a:pt x="153885" y="7723"/>
                  </a:lnTo>
                  <a:lnTo>
                    <a:pt x="153866" y="8134"/>
                  </a:lnTo>
                  <a:lnTo>
                    <a:pt x="153742" y="8089"/>
                  </a:lnTo>
                  <a:lnTo>
                    <a:pt x="153608" y="8059"/>
                  </a:lnTo>
                  <a:lnTo>
                    <a:pt x="153473" y="8037"/>
                  </a:lnTo>
                  <a:lnTo>
                    <a:pt x="153320" y="8029"/>
                  </a:lnTo>
                  <a:lnTo>
                    <a:pt x="148635" y="7985"/>
                  </a:lnTo>
                  <a:lnTo>
                    <a:pt x="143939" y="7925"/>
                  </a:lnTo>
                  <a:lnTo>
                    <a:pt x="139254" y="7865"/>
                  </a:lnTo>
                  <a:lnTo>
                    <a:pt x="134559" y="7790"/>
                  </a:lnTo>
                  <a:lnTo>
                    <a:pt x="129864" y="7716"/>
                  </a:lnTo>
                  <a:lnTo>
                    <a:pt x="125159" y="7634"/>
                  </a:lnTo>
                  <a:lnTo>
                    <a:pt x="115759" y="7469"/>
                  </a:lnTo>
                  <a:lnTo>
                    <a:pt x="96940" y="7111"/>
                  </a:lnTo>
                  <a:lnTo>
                    <a:pt x="87521" y="6946"/>
                  </a:lnTo>
                  <a:lnTo>
                    <a:pt x="82816" y="6872"/>
                  </a:lnTo>
                  <a:lnTo>
                    <a:pt x="78102" y="6797"/>
                  </a:lnTo>
                  <a:lnTo>
                    <a:pt x="73397" y="6737"/>
                  </a:lnTo>
                  <a:lnTo>
                    <a:pt x="68693" y="6678"/>
                  </a:lnTo>
                  <a:lnTo>
                    <a:pt x="63978" y="6625"/>
                  </a:lnTo>
                  <a:lnTo>
                    <a:pt x="59274" y="6588"/>
                  </a:lnTo>
                  <a:lnTo>
                    <a:pt x="54569" y="6558"/>
                  </a:lnTo>
                  <a:lnTo>
                    <a:pt x="49864" y="6536"/>
                  </a:lnTo>
                  <a:lnTo>
                    <a:pt x="45160" y="6528"/>
                  </a:lnTo>
                  <a:lnTo>
                    <a:pt x="40465" y="6536"/>
                  </a:lnTo>
                  <a:lnTo>
                    <a:pt x="35760" y="6558"/>
                  </a:lnTo>
                  <a:lnTo>
                    <a:pt x="31065" y="6595"/>
                  </a:lnTo>
                  <a:lnTo>
                    <a:pt x="26370" y="6648"/>
                  </a:lnTo>
                  <a:lnTo>
                    <a:pt x="24022" y="6678"/>
                  </a:lnTo>
                  <a:lnTo>
                    <a:pt x="21674" y="6715"/>
                  </a:lnTo>
                  <a:lnTo>
                    <a:pt x="19336" y="6760"/>
                  </a:lnTo>
                  <a:lnTo>
                    <a:pt x="16989" y="6804"/>
                  </a:lnTo>
                  <a:lnTo>
                    <a:pt x="14641" y="6857"/>
                  </a:lnTo>
                  <a:lnTo>
                    <a:pt x="12303" y="6917"/>
                  </a:lnTo>
                  <a:lnTo>
                    <a:pt x="9956" y="6976"/>
                  </a:lnTo>
                  <a:lnTo>
                    <a:pt x="7618" y="7044"/>
                  </a:lnTo>
                  <a:lnTo>
                    <a:pt x="5280" y="7118"/>
                  </a:lnTo>
                  <a:lnTo>
                    <a:pt x="2932" y="7193"/>
                  </a:lnTo>
                  <a:lnTo>
                    <a:pt x="2932" y="7193"/>
                  </a:lnTo>
                  <a:lnTo>
                    <a:pt x="2951" y="6603"/>
                  </a:lnTo>
                  <a:lnTo>
                    <a:pt x="2971" y="6005"/>
                  </a:lnTo>
                  <a:lnTo>
                    <a:pt x="2971" y="5699"/>
                  </a:lnTo>
                  <a:lnTo>
                    <a:pt x="2961" y="5400"/>
                  </a:lnTo>
                  <a:lnTo>
                    <a:pt x="2951" y="5094"/>
                  </a:lnTo>
                  <a:lnTo>
                    <a:pt x="2923" y="4795"/>
                  </a:lnTo>
                  <a:lnTo>
                    <a:pt x="2894" y="4496"/>
                  </a:lnTo>
                  <a:lnTo>
                    <a:pt x="2836" y="4205"/>
                  </a:lnTo>
                  <a:lnTo>
                    <a:pt x="2769" y="3914"/>
                  </a:lnTo>
                  <a:lnTo>
                    <a:pt x="2683" y="3630"/>
                  </a:lnTo>
                  <a:lnTo>
                    <a:pt x="2635" y="3496"/>
                  </a:lnTo>
                  <a:lnTo>
                    <a:pt x="2578" y="3354"/>
                  </a:lnTo>
                  <a:lnTo>
                    <a:pt x="2520" y="3219"/>
                  </a:lnTo>
                  <a:lnTo>
                    <a:pt x="2453" y="3092"/>
                  </a:lnTo>
                  <a:lnTo>
                    <a:pt x="2376" y="2958"/>
                  </a:lnTo>
                  <a:lnTo>
                    <a:pt x="2290" y="2831"/>
                  </a:lnTo>
                  <a:lnTo>
                    <a:pt x="2204" y="2711"/>
                  </a:lnTo>
                  <a:lnTo>
                    <a:pt x="2108" y="2584"/>
                  </a:lnTo>
                  <a:lnTo>
                    <a:pt x="2051" y="2525"/>
                  </a:lnTo>
                  <a:lnTo>
                    <a:pt x="1984" y="2465"/>
                  </a:lnTo>
                  <a:lnTo>
                    <a:pt x="1907" y="2420"/>
                  </a:lnTo>
                  <a:lnTo>
                    <a:pt x="1830" y="2383"/>
                  </a:lnTo>
                  <a:lnTo>
                    <a:pt x="1744" y="2353"/>
                  </a:lnTo>
                  <a:lnTo>
                    <a:pt x="1658" y="2330"/>
                  </a:lnTo>
                  <a:lnTo>
                    <a:pt x="1572" y="2315"/>
                  </a:lnTo>
                  <a:lnTo>
                    <a:pt x="1399" y="2315"/>
                  </a:lnTo>
                  <a:lnTo>
                    <a:pt x="1303" y="2330"/>
                  </a:lnTo>
                  <a:lnTo>
                    <a:pt x="1227" y="2353"/>
                  </a:lnTo>
                  <a:lnTo>
                    <a:pt x="1140" y="2383"/>
                  </a:lnTo>
                  <a:lnTo>
                    <a:pt x="1064" y="2420"/>
                  </a:lnTo>
                  <a:lnTo>
                    <a:pt x="997" y="2465"/>
                  </a:lnTo>
                  <a:lnTo>
                    <a:pt x="930" y="2525"/>
                  </a:lnTo>
                  <a:lnTo>
                    <a:pt x="872" y="2584"/>
                  </a:lnTo>
                  <a:lnTo>
                    <a:pt x="767" y="2726"/>
                  </a:lnTo>
                  <a:lnTo>
                    <a:pt x="671" y="2861"/>
                  </a:lnTo>
                  <a:lnTo>
                    <a:pt x="585" y="3003"/>
                  </a:lnTo>
                  <a:lnTo>
                    <a:pt x="498" y="3152"/>
                  </a:lnTo>
                  <a:lnTo>
                    <a:pt x="431" y="3301"/>
                  </a:lnTo>
                  <a:lnTo>
                    <a:pt x="364" y="3451"/>
                  </a:lnTo>
                  <a:lnTo>
                    <a:pt x="297" y="3608"/>
                  </a:lnTo>
                  <a:lnTo>
                    <a:pt x="249" y="3757"/>
                  </a:lnTo>
                  <a:lnTo>
                    <a:pt x="201" y="3921"/>
                  </a:lnTo>
                  <a:lnTo>
                    <a:pt x="163" y="4078"/>
                  </a:lnTo>
                  <a:lnTo>
                    <a:pt x="96" y="4399"/>
                  </a:lnTo>
                  <a:lnTo>
                    <a:pt x="48" y="4728"/>
                  </a:lnTo>
                  <a:lnTo>
                    <a:pt x="19" y="5064"/>
                  </a:lnTo>
                  <a:lnTo>
                    <a:pt x="0" y="5400"/>
                  </a:lnTo>
                  <a:lnTo>
                    <a:pt x="0" y="5736"/>
                  </a:lnTo>
                  <a:lnTo>
                    <a:pt x="0" y="6073"/>
                  </a:lnTo>
                  <a:lnTo>
                    <a:pt x="10" y="6401"/>
                  </a:lnTo>
                  <a:lnTo>
                    <a:pt x="39" y="7058"/>
                  </a:lnTo>
                  <a:lnTo>
                    <a:pt x="48" y="7372"/>
                  </a:lnTo>
                  <a:lnTo>
                    <a:pt x="48" y="7686"/>
                  </a:lnTo>
                  <a:lnTo>
                    <a:pt x="58" y="7790"/>
                  </a:lnTo>
                  <a:lnTo>
                    <a:pt x="77" y="7895"/>
                  </a:lnTo>
                  <a:lnTo>
                    <a:pt x="96" y="7992"/>
                  </a:lnTo>
                  <a:lnTo>
                    <a:pt x="134" y="8082"/>
                  </a:lnTo>
                  <a:lnTo>
                    <a:pt x="182" y="8164"/>
                  </a:lnTo>
                  <a:lnTo>
                    <a:pt x="230" y="8246"/>
                  </a:lnTo>
                  <a:lnTo>
                    <a:pt x="288" y="8321"/>
                  </a:lnTo>
                  <a:lnTo>
                    <a:pt x="355" y="8388"/>
                  </a:lnTo>
                  <a:lnTo>
                    <a:pt x="431" y="8448"/>
                  </a:lnTo>
                  <a:lnTo>
                    <a:pt x="508" y="8500"/>
                  </a:lnTo>
                  <a:lnTo>
                    <a:pt x="594" y="8552"/>
                  </a:lnTo>
                  <a:lnTo>
                    <a:pt x="690" y="8597"/>
                  </a:lnTo>
                  <a:lnTo>
                    <a:pt x="786" y="8634"/>
                  </a:lnTo>
                  <a:lnTo>
                    <a:pt x="882" y="8672"/>
                  </a:lnTo>
                  <a:lnTo>
                    <a:pt x="978" y="8702"/>
                  </a:lnTo>
                  <a:lnTo>
                    <a:pt x="1083" y="8724"/>
                  </a:lnTo>
                  <a:lnTo>
                    <a:pt x="1188" y="8739"/>
                  </a:lnTo>
                  <a:lnTo>
                    <a:pt x="1294" y="8747"/>
                  </a:lnTo>
                  <a:lnTo>
                    <a:pt x="1409" y="8754"/>
                  </a:lnTo>
                  <a:lnTo>
                    <a:pt x="1514" y="8754"/>
                  </a:lnTo>
                  <a:lnTo>
                    <a:pt x="1620" y="8747"/>
                  </a:lnTo>
                  <a:lnTo>
                    <a:pt x="1735" y="8739"/>
                  </a:lnTo>
                  <a:lnTo>
                    <a:pt x="1840" y="8724"/>
                  </a:lnTo>
                  <a:lnTo>
                    <a:pt x="1945" y="8702"/>
                  </a:lnTo>
                  <a:lnTo>
                    <a:pt x="2041" y="8672"/>
                  </a:lnTo>
                  <a:lnTo>
                    <a:pt x="2137" y="8642"/>
                  </a:lnTo>
                  <a:lnTo>
                    <a:pt x="2233" y="8605"/>
                  </a:lnTo>
                  <a:lnTo>
                    <a:pt x="2329" y="8560"/>
                  </a:lnTo>
                  <a:lnTo>
                    <a:pt x="2415" y="8507"/>
                  </a:lnTo>
                  <a:lnTo>
                    <a:pt x="2491" y="8455"/>
                  </a:lnTo>
                  <a:lnTo>
                    <a:pt x="2568" y="8395"/>
                  </a:lnTo>
                  <a:lnTo>
                    <a:pt x="2635" y="8328"/>
                  </a:lnTo>
                  <a:lnTo>
                    <a:pt x="2693" y="8351"/>
                  </a:lnTo>
                  <a:lnTo>
                    <a:pt x="2741" y="8366"/>
                  </a:lnTo>
                  <a:lnTo>
                    <a:pt x="2798" y="8388"/>
                  </a:lnTo>
                  <a:lnTo>
                    <a:pt x="2856" y="8395"/>
                  </a:lnTo>
                  <a:lnTo>
                    <a:pt x="5194" y="8515"/>
                  </a:lnTo>
                  <a:lnTo>
                    <a:pt x="7532" y="8634"/>
                  </a:lnTo>
                  <a:lnTo>
                    <a:pt x="9870" y="8747"/>
                  </a:lnTo>
                  <a:lnTo>
                    <a:pt x="12217" y="8859"/>
                  </a:lnTo>
                  <a:lnTo>
                    <a:pt x="14555" y="8956"/>
                  </a:lnTo>
                  <a:lnTo>
                    <a:pt x="16903" y="9053"/>
                  </a:lnTo>
                  <a:lnTo>
                    <a:pt x="19241" y="9150"/>
                  </a:lnTo>
                  <a:lnTo>
                    <a:pt x="21588" y="9232"/>
                  </a:lnTo>
                  <a:lnTo>
                    <a:pt x="23936" y="9322"/>
                  </a:lnTo>
                  <a:lnTo>
                    <a:pt x="26283" y="9396"/>
                  </a:lnTo>
                  <a:lnTo>
                    <a:pt x="30978" y="9546"/>
                  </a:lnTo>
                  <a:lnTo>
                    <a:pt x="35674" y="9673"/>
                  </a:lnTo>
                  <a:lnTo>
                    <a:pt x="40378" y="9785"/>
                  </a:lnTo>
                  <a:lnTo>
                    <a:pt x="45083" y="9882"/>
                  </a:lnTo>
                  <a:lnTo>
                    <a:pt x="49788" y="9964"/>
                  </a:lnTo>
                  <a:lnTo>
                    <a:pt x="54492" y="10039"/>
                  </a:lnTo>
                  <a:lnTo>
                    <a:pt x="59197" y="10098"/>
                  </a:lnTo>
                  <a:lnTo>
                    <a:pt x="63911" y="10151"/>
                  </a:lnTo>
                  <a:lnTo>
                    <a:pt x="68616" y="10196"/>
                  </a:lnTo>
                  <a:lnTo>
                    <a:pt x="73330" y="10225"/>
                  </a:lnTo>
                  <a:lnTo>
                    <a:pt x="78045" y="10248"/>
                  </a:lnTo>
                  <a:lnTo>
                    <a:pt x="82759" y="10270"/>
                  </a:lnTo>
                  <a:lnTo>
                    <a:pt x="87473" y="10285"/>
                  </a:lnTo>
                  <a:lnTo>
                    <a:pt x="96892" y="10300"/>
                  </a:lnTo>
                  <a:lnTo>
                    <a:pt x="115730" y="10308"/>
                  </a:lnTo>
                  <a:lnTo>
                    <a:pt x="125140" y="10323"/>
                  </a:lnTo>
                  <a:lnTo>
                    <a:pt x="129844" y="10330"/>
                  </a:lnTo>
                  <a:lnTo>
                    <a:pt x="134540" y="10345"/>
                  </a:lnTo>
                  <a:lnTo>
                    <a:pt x="139244" y="10367"/>
                  </a:lnTo>
                  <a:lnTo>
                    <a:pt x="143939" y="10390"/>
                  </a:lnTo>
                  <a:lnTo>
                    <a:pt x="148625" y="10427"/>
                  </a:lnTo>
                  <a:lnTo>
                    <a:pt x="153320" y="10472"/>
                  </a:lnTo>
                  <a:lnTo>
                    <a:pt x="153445" y="10464"/>
                  </a:lnTo>
                  <a:lnTo>
                    <a:pt x="153560" y="10457"/>
                  </a:lnTo>
                  <a:lnTo>
                    <a:pt x="153675" y="10442"/>
                  </a:lnTo>
                  <a:lnTo>
                    <a:pt x="153790" y="10420"/>
                  </a:lnTo>
                  <a:lnTo>
                    <a:pt x="153885" y="10390"/>
                  </a:lnTo>
                  <a:lnTo>
                    <a:pt x="153981" y="10360"/>
                  </a:lnTo>
                  <a:lnTo>
                    <a:pt x="154077" y="10315"/>
                  </a:lnTo>
                  <a:lnTo>
                    <a:pt x="154163" y="10278"/>
                  </a:lnTo>
                  <a:lnTo>
                    <a:pt x="154250" y="10225"/>
                  </a:lnTo>
                  <a:lnTo>
                    <a:pt x="154317" y="10173"/>
                  </a:lnTo>
                  <a:lnTo>
                    <a:pt x="154393" y="10121"/>
                  </a:lnTo>
                  <a:lnTo>
                    <a:pt x="154460" y="10061"/>
                  </a:lnTo>
                  <a:lnTo>
                    <a:pt x="154518" y="10001"/>
                  </a:lnTo>
                  <a:lnTo>
                    <a:pt x="154566" y="9942"/>
                  </a:lnTo>
                  <a:lnTo>
                    <a:pt x="154623" y="9874"/>
                  </a:lnTo>
                  <a:lnTo>
                    <a:pt x="154662" y="9807"/>
                  </a:lnTo>
                  <a:lnTo>
                    <a:pt x="154824" y="9852"/>
                  </a:lnTo>
                  <a:lnTo>
                    <a:pt x="154997" y="9882"/>
                  </a:lnTo>
                  <a:lnTo>
                    <a:pt x="155179" y="9897"/>
                  </a:lnTo>
                  <a:lnTo>
                    <a:pt x="155361" y="9897"/>
                  </a:lnTo>
                  <a:lnTo>
                    <a:pt x="155543" y="9882"/>
                  </a:lnTo>
                  <a:lnTo>
                    <a:pt x="155725" y="9859"/>
                  </a:lnTo>
                  <a:lnTo>
                    <a:pt x="155898" y="9815"/>
                  </a:lnTo>
                  <a:lnTo>
                    <a:pt x="156070" y="9755"/>
                  </a:lnTo>
                  <a:lnTo>
                    <a:pt x="156233" y="9680"/>
                  </a:lnTo>
                  <a:lnTo>
                    <a:pt x="156377" y="9598"/>
                  </a:lnTo>
                  <a:lnTo>
                    <a:pt x="156453" y="9546"/>
                  </a:lnTo>
                  <a:lnTo>
                    <a:pt x="156520" y="9493"/>
                  </a:lnTo>
                  <a:lnTo>
                    <a:pt x="156578" y="9434"/>
                  </a:lnTo>
                  <a:lnTo>
                    <a:pt x="156635" y="9374"/>
                  </a:lnTo>
                  <a:lnTo>
                    <a:pt x="156693" y="9314"/>
                  </a:lnTo>
                  <a:lnTo>
                    <a:pt x="156741" y="9247"/>
                  </a:lnTo>
                  <a:lnTo>
                    <a:pt x="156789" y="9172"/>
                  </a:lnTo>
                  <a:lnTo>
                    <a:pt x="156827" y="9098"/>
                  </a:lnTo>
                  <a:lnTo>
                    <a:pt x="156856" y="9015"/>
                  </a:lnTo>
                  <a:lnTo>
                    <a:pt x="156885" y="8933"/>
                  </a:lnTo>
                  <a:lnTo>
                    <a:pt x="156904" y="8844"/>
                  </a:lnTo>
                  <a:lnTo>
                    <a:pt x="156913" y="8754"/>
                  </a:lnTo>
                  <a:lnTo>
                    <a:pt x="156942" y="8395"/>
                  </a:lnTo>
                  <a:lnTo>
                    <a:pt x="156952" y="8029"/>
                  </a:lnTo>
                  <a:lnTo>
                    <a:pt x="156942" y="7678"/>
                  </a:lnTo>
                  <a:lnTo>
                    <a:pt x="156932" y="7320"/>
                  </a:lnTo>
                  <a:lnTo>
                    <a:pt x="156894" y="6969"/>
                  </a:lnTo>
                  <a:lnTo>
                    <a:pt x="156856" y="6618"/>
                  </a:lnTo>
                  <a:lnTo>
                    <a:pt x="156798" y="6267"/>
                  </a:lnTo>
                  <a:lnTo>
                    <a:pt x="156722" y="5923"/>
                  </a:lnTo>
                  <a:lnTo>
                    <a:pt x="156635" y="5580"/>
                  </a:lnTo>
                  <a:lnTo>
                    <a:pt x="156540" y="5236"/>
                  </a:lnTo>
                  <a:lnTo>
                    <a:pt x="156434" y="4892"/>
                  </a:lnTo>
                  <a:lnTo>
                    <a:pt x="156310" y="4549"/>
                  </a:lnTo>
                  <a:lnTo>
                    <a:pt x="156175" y="4213"/>
                  </a:lnTo>
                  <a:lnTo>
                    <a:pt x="156032" y="3869"/>
                  </a:lnTo>
                  <a:lnTo>
                    <a:pt x="155878" y="3525"/>
                  </a:lnTo>
                  <a:lnTo>
                    <a:pt x="155706" y="3189"/>
                  </a:lnTo>
                  <a:lnTo>
                    <a:pt x="155706" y="3174"/>
                  </a:lnTo>
                  <a:lnTo>
                    <a:pt x="155687" y="3152"/>
                  </a:lnTo>
                  <a:lnTo>
                    <a:pt x="155648" y="3122"/>
                  </a:lnTo>
                  <a:lnTo>
                    <a:pt x="155620" y="3018"/>
                  </a:lnTo>
                  <a:lnTo>
                    <a:pt x="155572" y="2913"/>
                  </a:lnTo>
                  <a:lnTo>
                    <a:pt x="155514" y="2808"/>
                  </a:lnTo>
                  <a:lnTo>
                    <a:pt x="155457" y="2711"/>
                  </a:lnTo>
                  <a:lnTo>
                    <a:pt x="155380" y="2614"/>
                  </a:lnTo>
                  <a:lnTo>
                    <a:pt x="155304" y="2525"/>
                  </a:lnTo>
                  <a:lnTo>
                    <a:pt x="155208" y="2442"/>
                  </a:lnTo>
                  <a:lnTo>
                    <a:pt x="155112" y="2368"/>
                  </a:lnTo>
                  <a:lnTo>
                    <a:pt x="155006" y="2293"/>
                  </a:lnTo>
                  <a:lnTo>
                    <a:pt x="154882" y="2226"/>
                  </a:lnTo>
                  <a:lnTo>
                    <a:pt x="154757" y="2166"/>
                  </a:lnTo>
                  <a:lnTo>
                    <a:pt x="154623" y="2121"/>
                  </a:lnTo>
                  <a:lnTo>
                    <a:pt x="154470" y="2076"/>
                  </a:lnTo>
                  <a:lnTo>
                    <a:pt x="154317" y="2047"/>
                  </a:lnTo>
                  <a:lnTo>
                    <a:pt x="154154" y="2024"/>
                  </a:lnTo>
                  <a:lnTo>
                    <a:pt x="153972" y="2009"/>
                  </a:lnTo>
                  <a:lnTo>
                    <a:pt x="144553" y="1718"/>
                  </a:lnTo>
                  <a:lnTo>
                    <a:pt x="135124" y="1434"/>
                  </a:lnTo>
                  <a:lnTo>
                    <a:pt x="125686" y="1165"/>
                  </a:lnTo>
                  <a:lnTo>
                    <a:pt x="120962" y="1038"/>
                  </a:lnTo>
                  <a:lnTo>
                    <a:pt x="116238" y="919"/>
                  </a:lnTo>
                  <a:lnTo>
                    <a:pt x="111514" y="799"/>
                  </a:lnTo>
                  <a:lnTo>
                    <a:pt x="106790" y="687"/>
                  </a:lnTo>
                  <a:lnTo>
                    <a:pt x="102067" y="583"/>
                  </a:lnTo>
                  <a:lnTo>
                    <a:pt x="97333" y="486"/>
                  </a:lnTo>
                  <a:lnTo>
                    <a:pt x="92609" y="396"/>
                  </a:lnTo>
                  <a:lnTo>
                    <a:pt x="87885" y="314"/>
                  </a:lnTo>
                  <a:lnTo>
                    <a:pt x="83152" y="239"/>
                  </a:lnTo>
                  <a:lnTo>
                    <a:pt x="78428" y="179"/>
                  </a:lnTo>
                  <a:lnTo>
                    <a:pt x="73695" y="120"/>
                  </a:lnTo>
                  <a:lnTo>
                    <a:pt x="68971" y="75"/>
                  </a:lnTo>
                  <a:lnTo>
                    <a:pt x="64237" y="37"/>
                  </a:lnTo>
                  <a:lnTo>
                    <a:pt x="59513" y="15"/>
                  </a:lnTo>
                  <a:lnTo>
                    <a:pt x="5478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6235675" y="3094175"/>
              <a:ext cx="3825825" cy="291875"/>
            </a:xfrm>
            <a:custGeom>
              <a:avLst/>
              <a:gdLst/>
              <a:ahLst/>
              <a:cxnLst/>
              <a:rect l="l" t="t" r="r" b="b"/>
              <a:pathLst>
                <a:path w="153033" h="11675" extrusionOk="0">
                  <a:moveTo>
                    <a:pt x="1984" y="2951"/>
                  </a:moveTo>
                  <a:lnTo>
                    <a:pt x="4360" y="3025"/>
                  </a:lnTo>
                  <a:lnTo>
                    <a:pt x="6736" y="3085"/>
                  </a:lnTo>
                  <a:lnTo>
                    <a:pt x="9122" y="3137"/>
                  </a:lnTo>
                  <a:lnTo>
                    <a:pt x="11498" y="3182"/>
                  </a:lnTo>
                  <a:lnTo>
                    <a:pt x="13875" y="3212"/>
                  </a:lnTo>
                  <a:lnTo>
                    <a:pt x="16251" y="3242"/>
                  </a:lnTo>
                  <a:lnTo>
                    <a:pt x="18637" y="3257"/>
                  </a:lnTo>
                  <a:lnTo>
                    <a:pt x="21013" y="3272"/>
                  </a:lnTo>
                  <a:lnTo>
                    <a:pt x="23390" y="3279"/>
                  </a:lnTo>
                  <a:lnTo>
                    <a:pt x="25776" y="3279"/>
                  </a:lnTo>
                  <a:lnTo>
                    <a:pt x="28152" y="3272"/>
                  </a:lnTo>
                  <a:lnTo>
                    <a:pt x="30538" y="3264"/>
                  </a:lnTo>
                  <a:lnTo>
                    <a:pt x="35300" y="3234"/>
                  </a:lnTo>
                  <a:lnTo>
                    <a:pt x="40072" y="3197"/>
                  </a:lnTo>
                  <a:lnTo>
                    <a:pt x="49596" y="3100"/>
                  </a:lnTo>
                  <a:lnTo>
                    <a:pt x="54358" y="3055"/>
                  </a:lnTo>
                  <a:lnTo>
                    <a:pt x="59130" y="3010"/>
                  </a:lnTo>
                  <a:lnTo>
                    <a:pt x="63892" y="2988"/>
                  </a:lnTo>
                  <a:lnTo>
                    <a:pt x="66269" y="2981"/>
                  </a:lnTo>
                  <a:lnTo>
                    <a:pt x="68654" y="2973"/>
                  </a:lnTo>
                  <a:lnTo>
                    <a:pt x="71031" y="2973"/>
                  </a:lnTo>
                  <a:lnTo>
                    <a:pt x="73407" y="2981"/>
                  </a:lnTo>
                  <a:lnTo>
                    <a:pt x="75793" y="2995"/>
                  </a:lnTo>
                  <a:lnTo>
                    <a:pt x="78169" y="3018"/>
                  </a:lnTo>
                  <a:lnTo>
                    <a:pt x="82951" y="3070"/>
                  </a:lnTo>
                  <a:lnTo>
                    <a:pt x="87732" y="3137"/>
                  </a:lnTo>
                  <a:lnTo>
                    <a:pt x="92523" y="3205"/>
                  </a:lnTo>
                  <a:lnTo>
                    <a:pt x="97304" y="3287"/>
                  </a:lnTo>
                  <a:lnTo>
                    <a:pt x="102095" y="3384"/>
                  </a:lnTo>
                  <a:lnTo>
                    <a:pt x="106877" y="3488"/>
                  </a:lnTo>
                  <a:lnTo>
                    <a:pt x="111668" y="3600"/>
                  </a:lnTo>
                  <a:lnTo>
                    <a:pt x="116449" y="3727"/>
                  </a:lnTo>
                  <a:lnTo>
                    <a:pt x="117484" y="3757"/>
                  </a:lnTo>
                  <a:lnTo>
                    <a:pt x="118519" y="3795"/>
                  </a:lnTo>
                  <a:lnTo>
                    <a:pt x="119554" y="3832"/>
                  </a:lnTo>
                  <a:lnTo>
                    <a:pt x="120598" y="3884"/>
                  </a:lnTo>
                  <a:lnTo>
                    <a:pt x="122696" y="3989"/>
                  </a:lnTo>
                  <a:lnTo>
                    <a:pt x="124795" y="4108"/>
                  </a:lnTo>
                  <a:lnTo>
                    <a:pt x="129030" y="4355"/>
                  </a:lnTo>
                  <a:lnTo>
                    <a:pt x="131148" y="4474"/>
                  </a:lnTo>
                  <a:lnTo>
                    <a:pt x="133275" y="4586"/>
                  </a:lnTo>
                  <a:lnTo>
                    <a:pt x="135392" y="4684"/>
                  </a:lnTo>
                  <a:lnTo>
                    <a:pt x="136446" y="4728"/>
                  </a:lnTo>
                  <a:lnTo>
                    <a:pt x="137510" y="4766"/>
                  </a:lnTo>
                  <a:lnTo>
                    <a:pt x="138564" y="4796"/>
                  </a:lnTo>
                  <a:lnTo>
                    <a:pt x="139618" y="4825"/>
                  </a:lnTo>
                  <a:lnTo>
                    <a:pt x="140672" y="4840"/>
                  </a:lnTo>
                  <a:lnTo>
                    <a:pt x="141726" y="4848"/>
                  </a:lnTo>
                  <a:lnTo>
                    <a:pt x="142780" y="4855"/>
                  </a:lnTo>
                  <a:lnTo>
                    <a:pt x="143824" y="4848"/>
                  </a:lnTo>
                  <a:lnTo>
                    <a:pt x="144869" y="4833"/>
                  </a:lnTo>
                  <a:lnTo>
                    <a:pt x="145904" y="4803"/>
                  </a:lnTo>
                  <a:lnTo>
                    <a:pt x="146948" y="4766"/>
                  </a:lnTo>
                  <a:lnTo>
                    <a:pt x="147973" y="4713"/>
                  </a:lnTo>
                  <a:lnTo>
                    <a:pt x="149008" y="4654"/>
                  </a:lnTo>
                  <a:lnTo>
                    <a:pt x="150034" y="4579"/>
                  </a:lnTo>
                  <a:lnTo>
                    <a:pt x="149995" y="4915"/>
                  </a:lnTo>
                  <a:lnTo>
                    <a:pt x="149976" y="5259"/>
                  </a:lnTo>
                  <a:lnTo>
                    <a:pt x="149957" y="5595"/>
                  </a:lnTo>
                  <a:lnTo>
                    <a:pt x="149947" y="5931"/>
                  </a:lnTo>
                  <a:lnTo>
                    <a:pt x="149947" y="6618"/>
                  </a:lnTo>
                  <a:lnTo>
                    <a:pt x="149947" y="7305"/>
                  </a:lnTo>
                  <a:lnTo>
                    <a:pt x="149947" y="7552"/>
                  </a:lnTo>
                  <a:lnTo>
                    <a:pt x="149928" y="7798"/>
                  </a:lnTo>
                  <a:lnTo>
                    <a:pt x="149890" y="8284"/>
                  </a:lnTo>
                  <a:lnTo>
                    <a:pt x="149851" y="8762"/>
                  </a:lnTo>
                  <a:lnTo>
                    <a:pt x="149842" y="8993"/>
                  </a:lnTo>
                  <a:lnTo>
                    <a:pt x="149842" y="9232"/>
                  </a:lnTo>
                  <a:lnTo>
                    <a:pt x="145290" y="9038"/>
                  </a:lnTo>
                  <a:lnTo>
                    <a:pt x="140729" y="8844"/>
                  </a:lnTo>
                  <a:lnTo>
                    <a:pt x="136169" y="8657"/>
                  </a:lnTo>
                  <a:lnTo>
                    <a:pt x="131598" y="8478"/>
                  </a:lnTo>
                  <a:lnTo>
                    <a:pt x="127027" y="8306"/>
                  </a:lnTo>
                  <a:lnTo>
                    <a:pt x="122457" y="8142"/>
                  </a:lnTo>
                  <a:lnTo>
                    <a:pt x="117877" y="7985"/>
                  </a:lnTo>
                  <a:lnTo>
                    <a:pt x="113297" y="7828"/>
                  </a:lnTo>
                  <a:lnTo>
                    <a:pt x="108716" y="7686"/>
                  </a:lnTo>
                  <a:lnTo>
                    <a:pt x="104136" y="7552"/>
                  </a:lnTo>
                  <a:lnTo>
                    <a:pt x="99547" y="7425"/>
                  </a:lnTo>
                  <a:lnTo>
                    <a:pt x="94957" y="7305"/>
                  </a:lnTo>
                  <a:lnTo>
                    <a:pt x="90367" y="7201"/>
                  </a:lnTo>
                  <a:lnTo>
                    <a:pt x="85777" y="7104"/>
                  </a:lnTo>
                  <a:lnTo>
                    <a:pt x="81188" y="7021"/>
                  </a:lnTo>
                  <a:lnTo>
                    <a:pt x="76598" y="6947"/>
                  </a:lnTo>
                  <a:lnTo>
                    <a:pt x="71999" y="6887"/>
                  </a:lnTo>
                  <a:lnTo>
                    <a:pt x="67409" y="6842"/>
                  </a:lnTo>
                  <a:lnTo>
                    <a:pt x="62819" y="6805"/>
                  </a:lnTo>
                  <a:lnTo>
                    <a:pt x="58229" y="6782"/>
                  </a:lnTo>
                  <a:lnTo>
                    <a:pt x="53640" y="6775"/>
                  </a:lnTo>
                  <a:lnTo>
                    <a:pt x="49050" y="6782"/>
                  </a:lnTo>
                  <a:lnTo>
                    <a:pt x="44460" y="6797"/>
                  </a:lnTo>
                  <a:lnTo>
                    <a:pt x="39880" y="6835"/>
                  </a:lnTo>
                  <a:lnTo>
                    <a:pt x="35290" y="6894"/>
                  </a:lnTo>
                  <a:lnTo>
                    <a:pt x="30710" y="6962"/>
                  </a:lnTo>
                  <a:lnTo>
                    <a:pt x="26140" y="7044"/>
                  </a:lnTo>
                  <a:lnTo>
                    <a:pt x="21559" y="7148"/>
                  </a:lnTo>
                  <a:lnTo>
                    <a:pt x="19279" y="7208"/>
                  </a:lnTo>
                  <a:lnTo>
                    <a:pt x="16989" y="7275"/>
                  </a:lnTo>
                  <a:lnTo>
                    <a:pt x="14708" y="7343"/>
                  </a:lnTo>
                  <a:lnTo>
                    <a:pt x="12428" y="7410"/>
                  </a:lnTo>
                  <a:lnTo>
                    <a:pt x="10147" y="7492"/>
                  </a:lnTo>
                  <a:lnTo>
                    <a:pt x="7867" y="7574"/>
                  </a:lnTo>
                  <a:lnTo>
                    <a:pt x="5586" y="7656"/>
                  </a:lnTo>
                  <a:lnTo>
                    <a:pt x="3306" y="7753"/>
                  </a:lnTo>
                  <a:lnTo>
                    <a:pt x="3316" y="7470"/>
                  </a:lnTo>
                  <a:lnTo>
                    <a:pt x="3316" y="7171"/>
                  </a:lnTo>
                  <a:lnTo>
                    <a:pt x="3306" y="6865"/>
                  </a:lnTo>
                  <a:lnTo>
                    <a:pt x="3287" y="6551"/>
                  </a:lnTo>
                  <a:lnTo>
                    <a:pt x="3248" y="6237"/>
                  </a:lnTo>
                  <a:lnTo>
                    <a:pt x="3201" y="5908"/>
                  </a:lnTo>
                  <a:lnTo>
                    <a:pt x="3143" y="5587"/>
                  </a:lnTo>
                  <a:lnTo>
                    <a:pt x="3066" y="5266"/>
                  </a:lnTo>
                  <a:lnTo>
                    <a:pt x="2980" y="4945"/>
                  </a:lnTo>
                  <a:lnTo>
                    <a:pt x="2884" y="4631"/>
                  </a:lnTo>
                  <a:lnTo>
                    <a:pt x="2769" y="4318"/>
                  </a:lnTo>
                  <a:lnTo>
                    <a:pt x="2645" y="4019"/>
                  </a:lnTo>
                  <a:lnTo>
                    <a:pt x="2501" y="3727"/>
                  </a:lnTo>
                  <a:lnTo>
                    <a:pt x="2348" y="3459"/>
                  </a:lnTo>
                  <a:lnTo>
                    <a:pt x="2262" y="3324"/>
                  </a:lnTo>
                  <a:lnTo>
                    <a:pt x="2175" y="3197"/>
                  </a:lnTo>
                  <a:lnTo>
                    <a:pt x="2079" y="3070"/>
                  </a:lnTo>
                  <a:lnTo>
                    <a:pt x="1984" y="2951"/>
                  </a:lnTo>
                  <a:close/>
                  <a:moveTo>
                    <a:pt x="46175" y="0"/>
                  </a:moveTo>
                  <a:lnTo>
                    <a:pt x="43694" y="8"/>
                  </a:lnTo>
                  <a:lnTo>
                    <a:pt x="41202" y="23"/>
                  </a:lnTo>
                  <a:lnTo>
                    <a:pt x="38711" y="38"/>
                  </a:lnTo>
                  <a:lnTo>
                    <a:pt x="36229" y="68"/>
                  </a:lnTo>
                  <a:lnTo>
                    <a:pt x="33738" y="105"/>
                  </a:lnTo>
                  <a:lnTo>
                    <a:pt x="31256" y="150"/>
                  </a:lnTo>
                  <a:lnTo>
                    <a:pt x="28765" y="202"/>
                  </a:lnTo>
                  <a:lnTo>
                    <a:pt x="26283" y="262"/>
                  </a:lnTo>
                  <a:lnTo>
                    <a:pt x="23802" y="336"/>
                  </a:lnTo>
                  <a:lnTo>
                    <a:pt x="21320" y="419"/>
                  </a:lnTo>
                  <a:lnTo>
                    <a:pt x="18848" y="516"/>
                  </a:lnTo>
                  <a:lnTo>
                    <a:pt x="16366" y="620"/>
                  </a:lnTo>
                  <a:lnTo>
                    <a:pt x="13894" y="740"/>
                  </a:lnTo>
                  <a:lnTo>
                    <a:pt x="11422" y="874"/>
                  </a:lnTo>
                  <a:lnTo>
                    <a:pt x="8959" y="1016"/>
                  </a:lnTo>
                  <a:lnTo>
                    <a:pt x="6497" y="1173"/>
                  </a:lnTo>
                  <a:lnTo>
                    <a:pt x="4034" y="1352"/>
                  </a:lnTo>
                  <a:lnTo>
                    <a:pt x="1572" y="1539"/>
                  </a:lnTo>
                  <a:lnTo>
                    <a:pt x="1447" y="1554"/>
                  </a:lnTo>
                  <a:lnTo>
                    <a:pt x="1323" y="1584"/>
                  </a:lnTo>
                  <a:lnTo>
                    <a:pt x="1217" y="1621"/>
                  </a:lnTo>
                  <a:lnTo>
                    <a:pt x="1112" y="1666"/>
                  </a:lnTo>
                  <a:lnTo>
                    <a:pt x="1035" y="1718"/>
                  </a:lnTo>
                  <a:lnTo>
                    <a:pt x="958" y="1778"/>
                  </a:lnTo>
                  <a:lnTo>
                    <a:pt x="891" y="1845"/>
                  </a:lnTo>
                  <a:lnTo>
                    <a:pt x="843" y="1912"/>
                  </a:lnTo>
                  <a:lnTo>
                    <a:pt x="805" y="1987"/>
                  </a:lnTo>
                  <a:lnTo>
                    <a:pt x="776" y="2062"/>
                  </a:lnTo>
                  <a:lnTo>
                    <a:pt x="757" y="2136"/>
                  </a:lnTo>
                  <a:lnTo>
                    <a:pt x="757" y="2219"/>
                  </a:lnTo>
                  <a:lnTo>
                    <a:pt x="757" y="2293"/>
                  </a:lnTo>
                  <a:lnTo>
                    <a:pt x="776" y="2376"/>
                  </a:lnTo>
                  <a:lnTo>
                    <a:pt x="796" y="2450"/>
                  </a:lnTo>
                  <a:lnTo>
                    <a:pt x="834" y="2525"/>
                  </a:lnTo>
                  <a:lnTo>
                    <a:pt x="786" y="2540"/>
                  </a:lnTo>
                  <a:lnTo>
                    <a:pt x="738" y="2562"/>
                  </a:lnTo>
                  <a:lnTo>
                    <a:pt x="690" y="2592"/>
                  </a:lnTo>
                  <a:lnTo>
                    <a:pt x="652" y="2622"/>
                  </a:lnTo>
                  <a:lnTo>
                    <a:pt x="613" y="2652"/>
                  </a:lnTo>
                  <a:lnTo>
                    <a:pt x="585" y="2697"/>
                  </a:lnTo>
                  <a:lnTo>
                    <a:pt x="556" y="2734"/>
                  </a:lnTo>
                  <a:lnTo>
                    <a:pt x="527" y="2779"/>
                  </a:lnTo>
                  <a:lnTo>
                    <a:pt x="451" y="2928"/>
                  </a:lnTo>
                  <a:lnTo>
                    <a:pt x="383" y="3078"/>
                  </a:lnTo>
                  <a:lnTo>
                    <a:pt x="316" y="3227"/>
                  </a:lnTo>
                  <a:lnTo>
                    <a:pt x="259" y="3391"/>
                  </a:lnTo>
                  <a:lnTo>
                    <a:pt x="211" y="3548"/>
                  </a:lnTo>
                  <a:lnTo>
                    <a:pt x="163" y="3713"/>
                  </a:lnTo>
                  <a:lnTo>
                    <a:pt x="125" y="3884"/>
                  </a:lnTo>
                  <a:lnTo>
                    <a:pt x="96" y="4056"/>
                  </a:lnTo>
                  <a:lnTo>
                    <a:pt x="39" y="4400"/>
                  </a:lnTo>
                  <a:lnTo>
                    <a:pt x="10" y="4758"/>
                  </a:lnTo>
                  <a:lnTo>
                    <a:pt x="0" y="5124"/>
                  </a:lnTo>
                  <a:lnTo>
                    <a:pt x="0" y="5490"/>
                  </a:lnTo>
                  <a:lnTo>
                    <a:pt x="29" y="5856"/>
                  </a:lnTo>
                  <a:lnTo>
                    <a:pt x="67" y="6222"/>
                  </a:lnTo>
                  <a:lnTo>
                    <a:pt x="125" y="6581"/>
                  </a:lnTo>
                  <a:lnTo>
                    <a:pt x="192" y="6939"/>
                  </a:lnTo>
                  <a:lnTo>
                    <a:pt x="278" y="7283"/>
                  </a:lnTo>
                  <a:lnTo>
                    <a:pt x="364" y="7619"/>
                  </a:lnTo>
                  <a:lnTo>
                    <a:pt x="470" y="7940"/>
                  </a:lnTo>
                  <a:lnTo>
                    <a:pt x="585" y="8246"/>
                  </a:lnTo>
                  <a:lnTo>
                    <a:pt x="594" y="8254"/>
                  </a:lnTo>
                  <a:lnTo>
                    <a:pt x="604" y="8269"/>
                  </a:lnTo>
                  <a:lnTo>
                    <a:pt x="613" y="8276"/>
                  </a:lnTo>
                  <a:lnTo>
                    <a:pt x="613" y="8284"/>
                  </a:lnTo>
                  <a:lnTo>
                    <a:pt x="566" y="8381"/>
                  </a:lnTo>
                  <a:lnTo>
                    <a:pt x="527" y="8478"/>
                  </a:lnTo>
                  <a:lnTo>
                    <a:pt x="508" y="8582"/>
                  </a:lnTo>
                  <a:lnTo>
                    <a:pt x="498" y="8687"/>
                  </a:lnTo>
                  <a:lnTo>
                    <a:pt x="508" y="8792"/>
                  </a:lnTo>
                  <a:lnTo>
                    <a:pt x="527" y="8889"/>
                  </a:lnTo>
                  <a:lnTo>
                    <a:pt x="566" y="8993"/>
                  </a:lnTo>
                  <a:lnTo>
                    <a:pt x="613" y="9083"/>
                  </a:lnTo>
                  <a:lnTo>
                    <a:pt x="681" y="9173"/>
                  </a:lnTo>
                  <a:lnTo>
                    <a:pt x="767" y="9255"/>
                  </a:lnTo>
                  <a:lnTo>
                    <a:pt x="853" y="9329"/>
                  </a:lnTo>
                  <a:lnTo>
                    <a:pt x="968" y="9397"/>
                  </a:lnTo>
                  <a:lnTo>
                    <a:pt x="1093" y="9449"/>
                  </a:lnTo>
                  <a:lnTo>
                    <a:pt x="1227" y="9494"/>
                  </a:lnTo>
                  <a:lnTo>
                    <a:pt x="1380" y="9516"/>
                  </a:lnTo>
                  <a:lnTo>
                    <a:pt x="1552" y="9531"/>
                  </a:lnTo>
                  <a:lnTo>
                    <a:pt x="6209" y="9613"/>
                  </a:lnTo>
                  <a:lnTo>
                    <a:pt x="10866" y="9688"/>
                  </a:lnTo>
                  <a:lnTo>
                    <a:pt x="15532" y="9755"/>
                  </a:lnTo>
                  <a:lnTo>
                    <a:pt x="20189" y="9822"/>
                  </a:lnTo>
                  <a:lnTo>
                    <a:pt x="29503" y="9934"/>
                  </a:lnTo>
                  <a:lnTo>
                    <a:pt x="38816" y="10039"/>
                  </a:lnTo>
                  <a:lnTo>
                    <a:pt x="48140" y="10129"/>
                  </a:lnTo>
                  <a:lnTo>
                    <a:pt x="57453" y="10218"/>
                  </a:lnTo>
                  <a:lnTo>
                    <a:pt x="76080" y="10390"/>
                  </a:lnTo>
                  <a:lnTo>
                    <a:pt x="85394" y="10487"/>
                  </a:lnTo>
                  <a:lnTo>
                    <a:pt x="94708" y="10592"/>
                  </a:lnTo>
                  <a:lnTo>
                    <a:pt x="104021" y="10711"/>
                  </a:lnTo>
                  <a:lnTo>
                    <a:pt x="108678" y="10778"/>
                  </a:lnTo>
                  <a:lnTo>
                    <a:pt x="113335" y="10846"/>
                  </a:lnTo>
                  <a:lnTo>
                    <a:pt x="117992" y="10928"/>
                  </a:lnTo>
                  <a:lnTo>
                    <a:pt x="122648" y="11010"/>
                  </a:lnTo>
                  <a:lnTo>
                    <a:pt x="127315" y="11100"/>
                  </a:lnTo>
                  <a:lnTo>
                    <a:pt x="131972" y="11197"/>
                  </a:lnTo>
                  <a:lnTo>
                    <a:pt x="136628" y="11301"/>
                  </a:lnTo>
                  <a:lnTo>
                    <a:pt x="141285" y="11421"/>
                  </a:lnTo>
                  <a:lnTo>
                    <a:pt x="145952" y="11540"/>
                  </a:lnTo>
                  <a:lnTo>
                    <a:pt x="150608" y="11675"/>
                  </a:lnTo>
                  <a:lnTo>
                    <a:pt x="150762" y="11667"/>
                  </a:lnTo>
                  <a:lnTo>
                    <a:pt x="150905" y="11660"/>
                  </a:lnTo>
                  <a:lnTo>
                    <a:pt x="151049" y="11637"/>
                  </a:lnTo>
                  <a:lnTo>
                    <a:pt x="151174" y="11608"/>
                  </a:lnTo>
                  <a:lnTo>
                    <a:pt x="151298" y="11570"/>
                  </a:lnTo>
                  <a:lnTo>
                    <a:pt x="151404" y="11525"/>
                  </a:lnTo>
                  <a:lnTo>
                    <a:pt x="151509" y="11473"/>
                  </a:lnTo>
                  <a:lnTo>
                    <a:pt x="151605" y="11413"/>
                  </a:lnTo>
                  <a:lnTo>
                    <a:pt x="151691" y="11346"/>
                  </a:lnTo>
                  <a:lnTo>
                    <a:pt x="151768" y="11279"/>
                  </a:lnTo>
                  <a:lnTo>
                    <a:pt x="151835" y="11204"/>
                  </a:lnTo>
                  <a:lnTo>
                    <a:pt x="151902" y="11122"/>
                  </a:lnTo>
                  <a:lnTo>
                    <a:pt x="151950" y="11040"/>
                  </a:lnTo>
                  <a:lnTo>
                    <a:pt x="151998" y="10950"/>
                  </a:lnTo>
                  <a:lnTo>
                    <a:pt x="152036" y="10861"/>
                  </a:lnTo>
                  <a:lnTo>
                    <a:pt x="152065" y="10771"/>
                  </a:lnTo>
                  <a:lnTo>
                    <a:pt x="152228" y="10674"/>
                  </a:lnTo>
                  <a:lnTo>
                    <a:pt x="152304" y="10622"/>
                  </a:lnTo>
                  <a:lnTo>
                    <a:pt x="152371" y="10554"/>
                  </a:lnTo>
                  <a:lnTo>
                    <a:pt x="152448" y="10472"/>
                  </a:lnTo>
                  <a:lnTo>
                    <a:pt x="152525" y="10383"/>
                  </a:lnTo>
                  <a:lnTo>
                    <a:pt x="152592" y="10285"/>
                  </a:lnTo>
                  <a:lnTo>
                    <a:pt x="152659" y="10188"/>
                  </a:lnTo>
                  <a:lnTo>
                    <a:pt x="152716" y="10091"/>
                  </a:lnTo>
                  <a:lnTo>
                    <a:pt x="152764" y="9994"/>
                  </a:lnTo>
                  <a:lnTo>
                    <a:pt x="152851" y="9785"/>
                  </a:lnTo>
                  <a:lnTo>
                    <a:pt x="152918" y="9568"/>
                  </a:lnTo>
                  <a:lnTo>
                    <a:pt x="152966" y="9352"/>
                  </a:lnTo>
                  <a:lnTo>
                    <a:pt x="153004" y="9120"/>
                  </a:lnTo>
                  <a:lnTo>
                    <a:pt x="153023" y="8896"/>
                  </a:lnTo>
                  <a:lnTo>
                    <a:pt x="153033" y="8665"/>
                  </a:lnTo>
                  <a:lnTo>
                    <a:pt x="153033" y="8433"/>
                  </a:lnTo>
                  <a:lnTo>
                    <a:pt x="153023" y="8202"/>
                  </a:lnTo>
                  <a:lnTo>
                    <a:pt x="153004" y="7970"/>
                  </a:lnTo>
                  <a:lnTo>
                    <a:pt x="152966" y="7522"/>
                  </a:lnTo>
                  <a:lnTo>
                    <a:pt x="152918" y="7089"/>
                  </a:lnTo>
                  <a:lnTo>
                    <a:pt x="152860" y="6640"/>
                  </a:lnTo>
                  <a:lnTo>
                    <a:pt x="152784" y="6207"/>
                  </a:lnTo>
                  <a:lnTo>
                    <a:pt x="152745" y="5991"/>
                  </a:lnTo>
                  <a:lnTo>
                    <a:pt x="152688" y="5781"/>
                  </a:lnTo>
                  <a:lnTo>
                    <a:pt x="152630" y="5572"/>
                  </a:lnTo>
                  <a:lnTo>
                    <a:pt x="152563" y="5363"/>
                  </a:lnTo>
                  <a:lnTo>
                    <a:pt x="152496" y="5162"/>
                  </a:lnTo>
                  <a:lnTo>
                    <a:pt x="152410" y="4960"/>
                  </a:lnTo>
                  <a:lnTo>
                    <a:pt x="152314" y="4758"/>
                  </a:lnTo>
                  <a:lnTo>
                    <a:pt x="152218" y="4557"/>
                  </a:lnTo>
                  <a:lnTo>
                    <a:pt x="152103" y="4362"/>
                  </a:lnTo>
                  <a:lnTo>
                    <a:pt x="151969" y="4168"/>
                  </a:lnTo>
                  <a:lnTo>
                    <a:pt x="151835" y="3981"/>
                  </a:lnTo>
                  <a:lnTo>
                    <a:pt x="151682" y="3787"/>
                  </a:lnTo>
                  <a:lnTo>
                    <a:pt x="151653" y="3765"/>
                  </a:lnTo>
                  <a:lnTo>
                    <a:pt x="151624" y="3750"/>
                  </a:lnTo>
                  <a:lnTo>
                    <a:pt x="151595" y="3735"/>
                  </a:lnTo>
                  <a:lnTo>
                    <a:pt x="151567" y="3727"/>
                  </a:lnTo>
                  <a:lnTo>
                    <a:pt x="151615" y="3615"/>
                  </a:lnTo>
                  <a:lnTo>
                    <a:pt x="151653" y="3503"/>
                  </a:lnTo>
                  <a:lnTo>
                    <a:pt x="151672" y="3391"/>
                  </a:lnTo>
                  <a:lnTo>
                    <a:pt x="151682" y="3287"/>
                  </a:lnTo>
                  <a:lnTo>
                    <a:pt x="151672" y="3175"/>
                  </a:lnTo>
                  <a:lnTo>
                    <a:pt x="151653" y="3070"/>
                  </a:lnTo>
                  <a:lnTo>
                    <a:pt x="151624" y="2966"/>
                  </a:lnTo>
                  <a:lnTo>
                    <a:pt x="151576" y="2868"/>
                  </a:lnTo>
                  <a:lnTo>
                    <a:pt x="151519" y="2771"/>
                  </a:lnTo>
                  <a:lnTo>
                    <a:pt x="151442" y="2689"/>
                  </a:lnTo>
                  <a:lnTo>
                    <a:pt x="151346" y="2607"/>
                  </a:lnTo>
                  <a:lnTo>
                    <a:pt x="151241" y="2532"/>
                  </a:lnTo>
                  <a:lnTo>
                    <a:pt x="151116" y="2465"/>
                  </a:lnTo>
                  <a:lnTo>
                    <a:pt x="150973" y="2413"/>
                  </a:lnTo>
                  <a:lnTo>
                    <a:pt x="150810" y="2368"/>
                  </a:lnTo>
                  <a:lnTo>
                    <a:pt x="150637" y="2331"/>
                  </a:lnTo>
                  <a:lnTo>
                    <a:pt x="149612" y="2166"/>
                  </a:lnTo>
                  <a:lnTo>
                    <a:pt x="148577" y="2010"/>
                  </a:lnTo>
                  <a:lnTo>
                    <a:pt x="147542" y="1860"/>
                  </a:lnTo>
                  <a:lnTo>
                    <a:pt x="146507" y="1718"/>
                  </a:lnTo>
                  <a:lnTo>
                    <a:pt x="145463" y="1584"/>
                  </a:lnTo>
                  <a:lnTo>
                    <a:pt x="144409" y="1457"/>
                  </a:lnTo>
                  <a:lnTo>
                    <a:pt x="143355" y="1330"/>
                  </a:lnTo>
                  <a:lnTo>
                    <a:pt x="142291" y="1218"/>
                  </a:lnTo>
                  <a:lnTo>
                    <a:pt x="141228" y="1113"/>
                  </a:lnTo>
                  <a:lnTo>
                    <a:pt x="140155" y="1009"/>
                  </a:lnTo>
                  <a:lnTo>
                    <a:pt x="139081" y="912"/>
                  </a:lnTo>
                  <a:lnTo>
                    <a:pt x="138008" y="822"/>
                  </a:lnTo>
                  <a:lnTo>
                    <a:pt x="136925" y="740"/>
                  </a:lnTo>
                  <a:lnTo>
                    <a:pt x="135843" y="658"/>
                  </a:lnTo>
                  <a:lnTo>
                    <a:pt x="134760" y="583"/>
                  </a:lnTo>
                  <a:lnTo>
                    <a:pt x="133668" y="516"/>
                  </a:lnTo>
                  <a:lnTo>
                    <a:pt x="132575" y="456"/>
                  </a:lnTo>
                  <a:lnTo>
                    <a:pt x="131473" y="396"/>
                  </a:lnTo>
                  <a:lnTo>
                    <a:pt x="130381" y="344"/>
                  </a:lnTo>
                  <a:lnTo>
                    <a:pt x="129279" y="299"/>
                  </a:lnTo>
                  <a:lnTo>
                    <a:pt x="127066" y="217"/>
                  </a:lnTo>
                  <a:lnTo>
                    <a:pt x="124843" y="150"/>
                  </a:lnTo>
                  <a:lnTo>
                    <a:pt x="122620" y="97"/>
                  </a:lnTo>
                  <a:lnTo>
                    <a:pt x="120387" y="60"/>
                  </a:lnTo>
                  <a:lnTo>
                    <a:pt x="118155" y="38"/>
                  </a:lnTo>
                  <a:lnTo>
                    <a:pt x="115912" y="23"/>
                  </a:lnTo>
                  <a:lnTo>
                    <a:pt x="111438" y="23"/>
                  </a:lnTo>
                  <a:lnTo>
                    <a:pt x="109205" y="38"/>
                  </a:lnTo>
                  <a:lnTo>
                    <a:pt x="106972" y="60"/>
                  </a:lnTo>
                  <a:lnTo>
                    <a:pt x="102517" y="105"/>
                  </a:lnTo>
                  <a:lnTo>
                    <a:pt x="98090" y="165"/>
                  </a:lnTo>
                  <a:lnTo>
                    <a:pt x="93702" y="217"/>
                  </a:lnTo>
                  <a:lnTo>
                    <a:pt x="91526" y="239"/>
                  </a:lnTo>
                  <a:lnTo>
                    <a:pt x="89371" y="254"/>
                  </a:lnTo>
                  <a:lnTo>
                    <a:pt x="87224" y="269"/>
                  </a:lnTo>
                  <a:lnTo>
                    <a:pt x="82979" y="269"/>
                  </a:lnTo>
                  <a:lnTo>
                    <a:pt x="80891" y="254"/>
                  </a:lnTo>
                  <a:lnTo>
                    <a:pt x="75956" y="209"/>
                  </a:lnTo>
                  <a:lnTo>
                    <a:pt x="71012" y="157"/>
                  </a:lnTo>
                  <a:lnTo>
                    <a:pt x="66058" y="105"/>
                  </a:lnTo>
                  <a:lnTo>
                    <a:pt x="61094" y="60"/>
                  </a:lnTo>
                  <a:lnTo>
                    <a:pt x="56121" y="23"/>
                  </a:lnTo>
                  <a:lnTo>
                    <a:pt x="5114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2760100" y="2694375"/>
              <a:ext cx="352400" cy="250250"/>
            </a:xfrm>
            <a:custGeom>
              <a:avLst/>
              <a:gdLst/>
              <a:ahLst/>
              <a:cxnLst/>
              <a:rect l="l" t="t" r="r" b="b"/>
              <a:pathLst>
                <a:path w="14096" h="10010" extrusionOk="0">
                  <a:moveTo>
                    <a:pt x="6833" y="2548"/>
                  </a:moveTo>
                  <a:lnTo>
                    <a:pt x="7034" y="2555"/>
                  </a:lnTo>
                  <a:lnTo>
                    <a:pt x="7226" y="2570"/>
                  </a:lnTo>
                  <a:lnTo>
                    <a:pt x="7427" y="2585"/>
                  </a:lnTo>
                  <a:lnTo>
                    <a:pt x="7619" y="2615"/>
                  </a:lnTo>
                  <a:lnTo>
                    <a:pt x="7801" y="2645"/>
                  </a:lnTo>
                  <a:lnTo>
                    <a:pt x="7992" y="2690"/>
                  </a:lnTo>
                  <a:lnTo>
                    <a:pt x="8174" y="2734"/>
                  </a:lnTo>
                  <a:lnTo>
                    <a:pt x="8356" y="2787"/>
                  </a:lnTo>
                  <a:lnTo>
                    <a:pt x="8529" y="2846"/>
                  </a:lnTo>
                  <a:lnTo>
                    <a:pt x="8701" y="2914"/>
                  </a:lnTo>
                  <a:lnTo>
                    <a:pt x="8874" y="2981"/>
                  </a:lnTo>
                  <a:lnTo>
                    <a:pt x="9027" y="3063"/>
                  </a:lnTo>
                  <a:lnTo>
                    <a:pt x="9180" y="3153"/>
                  </a:lnTo>
                  <a:lnTo>
                    <a:pt x="9334" y="3242"/>
                  </a:lnTo>
                  <a:lnTo>
                    <a:pt x="9449" y="3324"/>
                  </a:lnTo>
                  <a:lnTo>
                    <a:pt x="9564" y="3414"/>
                  </a:lnTo>
                  <a:lnTo>
                    <a:pt x="9679" y="3511"/>
                  </a:lnTo>
                  <a:lnTo>
                    <a:pt x="9794" y="3616"/>
                  </a:lnTo>
                  <a:lnTo>
                    <a:pt x="9899" y="3720"/>
                  </a:lnTo>
                  <a:lnTo>
                    <a:pt x="9995" y="3832"/>
                  </a:lnTo>
                  <a:lnTo>
                    <a:pt x="10091" y="3944"/>
                  </a:lnTo>
                  <a:lnTo>
                    <a:pt x="10186" y="4064"/>
                  </a:lnTo>
                  <a:lnTo>
                    <a:pt x="10273" y="4191"/>
                  </a:lnTo>
                  <a:lnTo>
                    <a:pt x="10349" y="4318"/>
                  </a:lnTo>
                  <a:lnTo>
                    <a:pt x="10426" y="4445"/>
                  </a:lnTo>
                  <a:lnTo>
                    <a:pt x="10493" y="4572"/>
                  </a:lnTo>
                  <a:lnTo>
                    <a:pt x="10560" y="4706"/>
                  </a:lnTo>
                  <a:lnTo>
                    <a:pt x="10608" y="4841"/>
                  </a:lnTo>
                  <a:lnTo>
                    <a:pt x="10656" y="4983"/>
                  </a:lnTo>
                  <a:lnTo>
                    <a:pt x="10694" y="5117"/>
                  </a:lnTo>
                  <a:lnTo>
                    <a:pt x="10733" y="5251"/>
                  </a:lnTo>
                  <a:lnTo>
                    <a:pt x="10752" y="5393"/>
                  </a:lnTo>
                  <a:lnTo>
                    <a:pt x="10771" y="5528"/>
                  </a:lnTo>
                  <a:lnTo>
                    <a:pt x="10781" y="5670"/>
                  </a:lnTo>
                  <a:lnTo>
                    <a:pt x="10771" y="5804"/>
                  </a:lnTo>
                  <a:lnTo>
                    <a:pt x="10761" y="5939"/>
                  </a:lnTo>
                  <a:lnTo>
                    <a:pt x="10742" y="6073"/>
                  </a:lnTo>
                  <a:lnTo>
                    <a:pt x="10704" y="6200"/>
                  </a:lnTo>
                  <a:lnTo>
                    <a:pt x="10666" y="6327"/>
                  </a:lnTo>
                  <a:lnTo>
                    <a:pt x="10608" y="6454"/>
                  </a:lnTo>
                  <a:lnTo>
                    <a:pt x="10551" y="6574"/>
                  </a:lnTo>
                  <a:lnTo>
                    <a:pt x="10474" y="6693"/>
                  </a:lnTo>
                  <a:lnTo>
                    <a:pt x="10388" y="6805"/>
                  </a:lnTo>
                  <a:lnTo>
                    <a:pt x="10282" y="6917"/>
                  </a:lnTo>
                  <a:lnTo>
                    <a:pt x="10167" y="7022"/>
                  </a:lnTo>
                  <a:lnTo>
                    <a:pt x="10043" y="7119"/>
                  </a:lnTo>
                  <a:lnTo>
                    <a:pt x="9870" y="7238"/>
                  </a:lnTo>
                  <a:lnTo>
                    <a:pt x="9688" y="7343"/>
                  </a:lnTo>
                  <a:lnTo>
                    <a:pt x="9497" y="7433"/>
                  </a:lnTo>
                  <a:lnTo>
                    <a:pt x="9305" y="7507"/>
                  </a:lnTo>
                  <a:lnTo>
                    <a:pt x="9104" y="7567"/>
                  </a:lnTo>
                  <a:lnTo>
                    <a:pt x="8902" y="7619"/>
                  </a:lnTo>
                  <a:lnTo>
                    <a:pt x="8692" y="7649"/>
                  </a:lnTo>
                  <a:lnTo>
                    <a:pt x="8481" y="7679"/>
                  </a:lnTo>
                  <a:lnTo>
                    <a:pt x="8270" y="7686"/>
                  </a:lnTo>
                  <a:lnTo>
                    <a:pt x="8050" y="7694"/>
                  </a:lnTo>
                  <a:lnTo>
                    <a:pt x="7829" y="7679"/>
                  </a:lnTo>
                  <a:lnTo>
                    <a:pt x="7609" y="7664"/>
                  </a:lnTo>
                  <a:lnTo>
                    <a:pt x="7389" y="7634"/>
                  </a:lnTo>
                  <a:lnTo>
                    <a:pt x="7168" y="7604"/>
                  </a:lnTo>
                  <a:lnTo>
                    <a:pt x="6938" y="7559"/>
                  </a:lnTo>
                  <a:lnTo>
                    <a:pt x="6718" y="7507"/>
                  </a:lnTo>
                  <a:lnTo>
                    <a:pt x="6497" y="7447"/>
                  </a:lnTo>
                  <a:lnTo>
                    <a:pt x="6277" y="7380"/>
                  </a:lnTo>
                  <a:lnTo>
                    <a:pt x="6066" y="7313"/>
                  </a:lnTo>
                  <a:lnTo>
                    <a:pt x="5846" y="7231"/>
                  </a:lnTo>
                  <a:lnTo>
                    <a:pt x="5635" y="7156"/>
                  </a:lnTo>
                  <a:lnTo>
                    <a:pt x="5424" y="7067"/>
                  </a:lnTo>
                  <a:lnTo>
                    <a:pt x="5223" y="6977"/>
                  </a:lnTo>
                  <a:lnTo>
                    <a:pt x="5022" y="6887"/>
                  </a:lnTo>
                  <a:lnTo>
                    <a:pt x="4639" y="6693"/>
                  </a:lnTo>
                  <a:lnTo>
                    <a:pt x="4274" y="6491"/>
                  </a:lnTo>
                  <a:lnTo>
                    <a:pt x="3939" y="6290"/>
                  </a:lnTo>
                  <a:lnTo>
                    <a:pt x="3642" y="6088"/>
                  </a:lnTo>
                  <a:lnTo>
                    <a:pt x="3565" y="6036"/>
                  </a:lnTo>
                  <a:lnTo>
                    <a:pt x="3498" y="5991"/>
                  </a:lnTo>
                  <a:lnTo>
                    <a:pt x="3422" y="5954"/>
                  </a:lnTo>
                  <a:lnTo>
                    <a:pt x="3345" y="5924"/>
                  </a:lnTo>
                  <a:lnTo>
                    <a:pt x="3192" y="5871"/>
                  </a:lnTo>
                  <a:lnTo>
                    <a:pt x="3038" y="5834"/>
                  </a:lnTo>
                  <a:lnTo>
                    <a:pt x="3000" y="5685"/>
                  </a:lnTo>
                  <a:lnTo>
                    <a:pt x="2962" y="5528"/>
                  </a:lnTo>
                  <a:lnTo>
                    <a:pt x="2943" y="5371"/>
                  </a:lnTo>
                  <a:lnTo>
                    <a:pt x="2933" y="5214"/>
                  </a:lnTo>
                  <a:lnTo>
                    <a:pt x="2933" y="5065"/>
                  </a:lnTo>
                  <a:lnTo>
                    <a:pt x="2943" y="4908"/>
                  </a:lnTo>
                  <a:lnTo>
                    <a:pt x="2962" y="4759"/>
                  </a:lnTo>
                  <a:lnTo>
                    <a:pt x="3000" y="4602"/>
                  </a:lnTo>
                  <a:lnTo>
                    <a:pt x="3038" y="4460"/>
                  </a:lnTo>
                  <a:lnTo>
                    <a:pt x="3096" y="4310"/>
                  </a:lnTo>
                  <a:lnTo>
                    <a:pt x="3163" y="4168"/>
                  </a:lnTo>
                  <a:lnTo>
                    <a:pt x="3249" y="4027"/>
                  </a:lnTo>
                  <a:lnTo>
                    <a:pt x="3345" y="3892"/>
                  </a:lnTo>
                  <a:lnTo>
                    <a:pt x="3450" y="3765"/>
                  </a:lnTo>
                  <a:lnTo>
                    <a:pt x="3565" y="3638"/>
                  </a:lnTo>
                  <a:lnTo>
                    <a:pt x="3700" y="3519"/>
                  </a:lnTo>
                  <a:lnTo>
                    <a:pt x="3824" y="3414"/>
                  </a:lnTo>
                  <a:lnTo>
                    <a:pt x="3968" y="3309"/>
                  </a:lnTo>
                  <a:lnTo>
                    <a:pt x="4112" y="3220"/>
                  </a:lnTo>
                  <a:lnTo>
                    <a:pt x="4265" y="3130"/>
                  </a:lnTo>
                  <a:lnTo>
                    <a:pt x="4418" y="3048"/>
                  </a:lnTo>
                  <a:lnTo>
                    <a:pt x="4591" y="2966"/>
                  </a:lnTo>
                  <a:lnTo>
                    <a:pt x="4754" y="2899"/>
                  </a:lnTo>
                  <a:lnTo>
                    <a:pt x="4926" y="2839"/>
                  </a:lnTo>
                  <a:lnTo>
                    <a:pt x="5108" y="2779"/>
                  </a:lnTo>
                  <a:lnTo>
                    <a:pt x="5290" y="2727"/>
                  </a:lnTo>
                  <a:lnTo>
                    <a:pt x="5482" y="2682"/>
                  </a:lnTo>
                  <a:lnTo>
                    <a:pt x="5664" y="2645"/>
                  </a:lnTo>
                  <a:lnTo>
                    <a:pt x="5855" y="2615"/>
                  </a:lnTo>
                  <a:lnTo>
                    <a:pt x="6047" y="2585"/>
                  </a:lnTo>
                  <a:lnTo>
                    <a:pt x="6248" y="2570"/>
                  </a:lnTo>
                  <a:lnTo>
                    <a:pt x="6440" y="2555"/>
                  </a:lnTo>
                  <a:lnTo>
                    <a:pt x="6641" y="2548"/>
                  </a:lnTo>
                  <a:close/>
                  <a:moveTo>
                    <a:pt x="6545" y="1"/>
                  </a:moveTo>
                  <a:lnTo>
                    <a:pt x="6162" y="16"/>
                  </a:lnTo>
                  <a:lnTo>
                    <a:pt x="5788" y="45"/>
                  </a:lnTo>
                  <a:lnTo>
                    <a:pt x="5415" y="90"/>
                  </a:lnTo>
                  <a:lnTo>
                    <a:pt x="5041" y="150"/>
                  </a:lnTo>
                  <a:lnTo>
                    <a:pt x="4677" y="225"/>
                  </a:lnTo>
                  <a:lnTo>
                    <a:pt x="4322" y="307"/>
                  </a:lnTo>
                  <a:lnTo>
                    <a:pt x="3968" y="411"/>
                  </a:lnTo>
                  <a:lnTo>
                    <a:pt x="3623" y="523"/>
                  </a:lnTo>
                  <a:lnTo>
                    <a:pt x="3287" y="650"/>
                  </a:lnTo>
                  <a:lnTo>
                    <a:pt x="2962" y="792"/>
                  </a:lnTo>
                  <a:lnTo>
                    <a:pt x="2655" y="942"/>
                  </a:lnTo>
                  <a:lnTo>
                    <a:pt x="2348" y="1106"/>
                  </a:lnTo>
                  <a:lnTo>
                    <a:pt x="2061" y="1285"/>
                  </a:lnTo>
                  <a:lnTo>
                    <a:pt x="1783" y="1480"/>
                  </a:lnTo>
                  <a:lnTo>
                    <a:pt x="1649" y="1584"/>
                  </a:lnTo>
                  <a:lnTo>
                    <a:pt x="1524" y="1689"/>
                  </a:lnTo>
                  <a:lnTo>
                    <a:pt x="1400" y="1801"/>
                  </a:lnTo>
                  <a:lnTo>
                    <a:pt x="1275" y="1913"/>
                  </a:lnTo>
                  <a:lnTo>
                    <a:pt x="1160" y="2025"/>
                  </a:lnTo>
                  <a:lnTo>
                    <a:pt x="1055" y="2144"/>
                  </a:lnTo>
                  <a:lnTo>
                    <a:pt x="950" y="2264"/>
                  </a:lnTo>
                  <a:lnTo>
                    <a:pt x="844" y="2391"/>
                  </a:lnTo>
                  <a:lnTo>
                    <a:pt x="748" y="2518"/>
                  </a:lnTo>
                  <a:lnTo>
                    <a:pt x="652" y="2645"/>
                  </a:lnTo>
                  <a:lnTo>
                    <a:pt x="566" y="2787"/>
                  </a:lnTo>
                  <a:lnTo>
                    <a:pt x="480" y="2921"/>
                  </a:lnTo>
                  <a:lnTo>
                    <a:pt x="365" y="3138"/>
                  </a:lnTo>
                  <a:lnTo>
                    <a:pt x="269" y="3362"/>
                  </a:lnTo>
                  <a:lnTo>
                    <a:pt x="183" y="3586"/>
                  </a:lnTo>
                  <a:lnTo>
                    <a:pt x="116" y="3817"/>
                  </a:lnTo>
                  <a:lnTo>
                    <a:pt x="68" y="4041"/>
                  </a:lnTo>
                  <a:lnTo>
                    <a:pt x="30" y="4273"/>
                  </a:lnTo>
                  <a:lnTo>
                    <a:pt x="10" y="4497"/>
                  </a:lnTo>
                  <a:lnTo>
                    <a:pt x="1" y="4729"/>
                  </a:lnTo>
                  <a:lnTo>
                    <a:pt x="10" y="4953"/>
                  </a:lnTo>
                  <a:lnTo>
                    <a:pt x="30" y="5177"/>
                  </a:lnTo>
                  <a:lnTo>
                    <a:pt x="68" y="5401"/>
                  </a:lnTo>
                  <a:lnTo>
                    <a:pt x="116" y="5625"/>
                  </a:lnTo>
                  <a:lnTo>
                    <a:pt x="183" y="5842"/>
                  </a:lnTo>
                  <a:lnTo>
                    <a:pt x="260" y="6058"/>
                  </a:lnTo>
                  <a:lnTo>
                    <a:pt x="355" y="6267"/>
                  </a:lnTo>
                  <a:lnTo>
                    <a:pt x="451" y="6476"/>
                  </a:lnTo>
                  <a:lnTo>
                    <a:pt x="566" y="6678"/>
                  </a:lnTo>
                  <a:lnTo>
                    <a:pt x="700" y="6880"/>
                  </a:lnTo>
                  <a:lnTo>
                    <a:pt x="835" y="7074"/>
                  </a:lnTo>
                  <a:lnTo>
                    <a:pt x="988" y="7261"/>
                  </a:lnTo>
                  <a:lnTo>
                    <a:pt x="1151" y="7440"/>
                  </a:lnTo>
                  <a:lnTo>
                    <a:pt x="1333" y="7612"/>
                  </a:lnTo>
                  <a:lnTo>
                    <a:pt x="1515" y="7784"/>
                  </a:lnTo>
                  <a:lnTo>
                    <a:pt x="1716" y="7940"/>
                  </a:lnTo>
                  <a:lnTo>
                    <a:pt x="1917" y="8090"/>
                  </a:lnTo>
                  <a:lnTo>
                    <a:pt x="2138" y="8232"/>
                  </a:lnTo>
                  <a:lnTo>
                    <a:pt x="2368" y="8366"/>
                  </a:lnTo>
                  <a:lnTo>
                    <a:pt x="2598" y="8486"/>
                  </a:lnTo>
                  <a:lnTo>
                    <a:pt x="2847" y="8605"/>
                  </a:lnTo>
                  <a:lnTo>
                    <a:pt x="3105" y="8702"/>
                  </a:lnTo>
                  <a:lnTo>
                    <a:pt x="3374" y="8799"/>
                  </a:lnTo>
                  <a:lnTo>
                    <a:pt x="3642" y="8874"/>
                  </a:lnTo>
                  <a:lnTo>
                    <a:pt x="3920" y="9001"/>
                  </a:lnTo>
                  <a:lnTo>
                    <a:pt x="4198" y="9121"/>
                  </a:lnTo>
                  <a:lnTo>
                    <a:pt x="4476" y="9233"/>
                  </a:lnTo>
                  <a:lnTo>
                    <a:pt x="4763" y="9337"/>
                  </a:lnTo>
                  <a:lnTo>
                    <a:pt x="5051" y="9434"/>
                  </a:lnTo>
                  <a:lnTo>
                    <a:pt x="5338" y="9531"/>
                  </a:lnTo>
                  <a:lnTo>
                    <a:pt x="5635" y="9614"/>
                  </a:lnTo>
                  <a:lnTo>
                    <a:pt x="5932" y="9696"/>
                  </a:lnTo>
                  <a:lnTo>
                    <a:pt x="6229" y="9763"/>
                  </a:lnTo>
                  <a:lnTo>
                    <a:pt x="6536" y="9823"/>
                  </a:lnTo>
                  <a:lnTo>
                    <a:pt x="6833" y="9882"/>
                  </a:lnTo>
                  <a:lnTo>
                    <a:pt x="7139" y="9927"/>
                  </a:lnTo>
                  <a:lnTo>
                    <a:pt x="7436" y="9965"/>
                  </a:lnTo>
                  <a:lnTo>
                    <a:pt x="7743" y="9987"/>
                  </a:lnTo>
                  <a:lnTo>
                    <a:pt x="8040" y="10002"/>
                  </a:lnTo>
                  <a:lnTo>
                    <a:pt x="8347" y="10009"/>
                  </a:lnTo>
                  <a:lnTo>
                    <a:pt x="8644" y="10009"/>
                  </a:lnTo>
                  <a:lnTo>
                    <a:pt x="8941" y="9994"/>
                  </a:lnTo>
                  <a:lnTo>
                    <a:pt x="9238" y="9972"/>
                  </a:lnTo>
                  <a:lnTo>
                    <a:pt x="9535" y="9935"/>
                  </a:lnTo>
                  <a:lnTo>
                    <a:pt x="9822" y="9890"/>
                  </a:lnTo>
                  <a:lnTo>
                    <a:pt x="10119" y="9830"/>
                  </a:lnTo>
                  <a:lnTo>
                    <a:pt x="10397" y="9755"/>
                  </a:lnTo>
                  <a:lnTo>
                    <a:pt x="10685" y="9673"/>
                  </a:lnTo>
                  <a:lnTo>
                    <a:pt x="10953" y="9576"/>
                  </a:lnTo>
                  <a:lnTo>
                    <a:pt x="11231" y="9464"/>
                  </a:lnTo>
                  <a:lnTo>
                    <a:pt x="11499" y="9345"/>
                  </a:lnTo>
                  <a:lnTo>
                    <a:pt x="11758" y="9203"/>
                  </a:lnTo>
                  <a:lnTo>
                    <a:pt x="12017" y="9053"/>
                  </a:lnTo>
                  <a:lnTo>
                    <a:pt x="12266" y="8889"/>
                  </a:lnTo>
                  <a:lnTo>
                    <a:pt x="12505" y="8710"/>
                  </a:lnTo>
                  <a:lnTo>
                    <a:pt x="12735" y="8516"/>
                  </a:lnTo>
                  <a:lnTo>
                    <a:pt x="12860" y="8404"/>
                  </a:lnTo>
                  <a:lnTo>
                    <a:pt x="12975" y="8291"/>
                  </a:lnTo>
                  <a:lnTo>
                    <a:pt x="13080" y="8179"/>
                  </a:lnTo>
                  <a:lnTo>
                    <a:pt x="13186" y="8067"/>
                  </a:lnTo>
                  <a:lnTo>
                    <a:pt x="13281" y="7948"/>
                  </a:lnTo>
                  <a:lnTo>
                    <a:pt x="13368" y="7828"/>
                  </a:lnTo>
                  <a:lnTo>
                    <a:pt x="13454" y="7709"/>
                  </a:lnTo>
                  <a:lnTo>
                    <a:pt x="13531" y="7589"/>
                  </a:lnTo>
                  <a:lnTo>
                    <a:pt x="13674" y="7343"/>
                  </a:lnTo>
                  <a:lnTo>
                    <a:pt x="13799" y="7089"/>
                  </a:lnTo>
                  <a:lnTo>
                    <a:pt x="13895" y="6835"/>
                  </a:lnTo>
                  <a:lnTo>
                    <a:pt x="13971" y="6574"/>
                  </a:lnTo>
                  <a:lnTo>
                    <a:pt x="14029" y="6312"/>
                  </a:lnTo>
                  <a:lnTo>
                    <a:pt x="14067" y="6043"/>
                  </a:lnTo>
                  <a:lnTo>
                    <a:pt x="14086" y="5774"/>
                  </a:lnTo>
                  <a:lnTo>
                    <a:pt x="14096" y="5505"/>
                  </a:lnTo>
                  <a:lnTo>
                    <a:pt x="14077" y="5237"/>
                  </a:lnTo>
                  <a:lnTo>
                    <a:pt x="14038" y="4960"/>
                  </a:lnTo>
                  <a:lnTo>
                    <a:pt x="13981" y="4691"/>
                  </a:lnTo>
                  <a:lnTo>
                    <a:pt x="13914" y="4422"/>
                  </a:lnTo>
                  <a:lnTo>
                    <a:pt x="13828" y="4161"/>
                  </a:lnTo>
                  <a:lnTo>
                    <a:pt x="13722" y="3900"/>
                  </a:lnTo>
                  <a:lnTo>
                    <a:pt x="13607" y="3638"/>
                  </a:lnTo>
                  <a:lnTo>
                    <a:pt x="13473" y="3384"/>
                  </a:lnTo>
                  <a:lnTo>
                    <a:pt x="13320" y="3130"/>
                  </a:lnTo>
                  <a:lnTo>
                    <a:pt x="13157" y="2884"/>
                  </a:lnTo>
                  <a:lnTo>
                    <a:pt x="12984" y="2645"/>
                  </a:lnTo>
                  <a:lnTo>
                    <a:pt x="12793" y="2413"/>
                  </a:lnTo>
                  <a:lnTo>
                    <a:pt x="12592" y="2189"/>
                  </a:lnTo>
                  <a:lnTo>
                    <a:pt x="12371" y="1972"/>
                  </a:lnTo>
                  <a:lnTo>
                    <a:pt x="12151" y="1763"/>
                  </a:lnTo>
                  <a:lnTo>
                    <a:pt x="11911" y="1569"/>
                  </a:lnTo>
                  <a:lnTo>
                    <a:pt x="11652" y="1382"/>
                  </a:lnTo>
                  <a:lnTo>
                    <a:pt x="11394" y="1203"/>
                  </a:lnTo>
                  <a:lnTo>
                    <a:pt x="11125" y="1039"/>
                  </a:lnTo>
                  <a:lnTo>
                    <a:pt x="10848" y="889"/>
                  </a:lnTo>
                  <a:lnTo>
                    <a:pt x="10522" y="733"/>
                  </a:lnTo>
                  <a:lnTo>
                    <a:pt x="10196" y="598"/>
                  </a:lnTo>
                  <a:lnTo>
                    <a:pt x="9851" y="471"/>
                  </a:lnTo>
                  <a:lnTo>
                    <a:pt x="9506" y="367"/>
                  </a:lnTo>
                  <a:lnTo>
                    <a:pt x="9152" y="270"/>
                  </a:lnTo>
                  <a:lnTo>
                    <a:pt x="8788" y="187"/>
                  </a:lnTo>
                  <a:lnTo>
                    <a:pt x="8423" y="120"/>
                  </a:lnTo>
                  <a:lnTo>
                    <a:pt x="8050" y="68"/>
                  </a:lnTo>
                  <a:lnTo>
                    <a:pt x="7676" y="30"/>
                  </a:lnTo>
                  <a:lnTo>
                    <a:pt x="7302" y="8"/>
                  </a:lnTo>
                  <a:lnTo>
                    <a:pt x="69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2780925" y="4468325"/>
              <a:ext cx="344250" cy="421675"/>
            </a:xfrm>
            <a:custGeom>
              <a:avLst/>
              <a:gdLst/>
              <a:ahLst/>
              <a:cxnLst/>
              <a:rect l="l" t="t" r="r" b="b"/>
              <a:pathLst>
                <a:path w="13770" h="16867" extrusionOk="0">
                  <a:moveTo>
                    <a:pt x="4695" y="1"/>
                  </a:moveTo>
                  <a:lnTo>
                    <a:pt x="4533" y="1054"/>
                  </a:lnTo>
                  <a:lnTo>
                    <a:pt x="4350" y="2099"/>
                  </a:lnTo>
                  <a:lnTo>
                    <a:pt x="4159" y="3153"/>
                  </a:lnTo>
                  <a:lnTo>
                    <a:pt x="3958" y="4198"/>
                  </a:lnTo>
                  <a:lnTo>
                    <a:pt x="3728" y="5237"/>
                  </a:lnTo>
                  <a:lnTo>
                    <a:pt x="3498" y="6275"/>
                  </a:lnTo>
                  <a:lnTo>
                    <a:pt x="3239" y="7305"/>
                  </a:lnTo>
                  <a:lnTo>
                    <a:pt x="2961" y="8336"/>
                  </a:lnTo>
                  <a:lnTo>
                    <a:pt x="2674" y="9360"/>
                  </a:lnTo>
                  <a:lnTo>
                    <a:pt x="2357" y="10375"/>
                  </a:lnTo>
                  <a:lnTo>
                    <a:pt x="2195" y="10883"/>
                  </a:lnTo>
                  <a:lnTo>
                    <a:pt x="2022" y="11384"/>
                  </a:lnTo>
                  <a:lnTo>
                    <a:pt x="1850" y="11884"/>
                  </a:lnTo>
                  <a:lnTo>
                    <a:pt x="1668" y="12385"/>
                  </a:lnTo>
                  <a:lnTo>
                    <a:pt x="1476" y="12885"/>
                  </a:lnTo>
                  <a:lnTo>
                    <a:pt x="1284" y="13378"/>
                  </a:lnTo>
                  <a:lnTo>
                    <a:pt x="1083" y="13871"/>
                  </a:lnTo>
                  <a:lnTo>
                    <a:pt x="882" y="14364"/>
                  </a:lnTo>
                  <a:lnTo>
                    <a:pt x="671" y="14849"/>
                  </a:lnTo>
                  <a:lnTo>
                    <a:pt x="451" y="15335"/>
                  </a:lnTo>
                  <a:lnTo>
                    <a:pt x="230" y="15820"/>
                  </a:lnTo>
                  <a:lnTo>
                    <a:pt x="0" y="16306"/>
                  </a:lnTo>
                  <a:lnTo>
                    <a:pt x="77" y="16388"/>
                  </a:lnTo>
                  <a:lnTo>
                    <a:pt x="163" y="16478"/>
                  </a:lnTo>
                  <a:lnTo>
                    <a:pt x="202" y="16537"/>
                  </a:lnTo>
                  <a:lnTo>
                    <a:pt x="249" y="16597"/>
                  </a:lnTo>
                  <a:lnTo>
                    <a:pt x="307" y="16642"/>
                  </a:lnTo>
                  <a:lnTo>
                    <a:pt x="374" y="16694"/>
                  </a:lnTo>
                  <a:lnTo>
                    <a:pt x="441" y="16732"/>
                  </a:lnTo>
                  <a:lnTo>
                    <a:pt x="527" y="16762"/>
                  </a:lnTo>
                  <a:lnTo>
                    <a:pt x="614" y="16791"/>
                  </a:lnTo>
                  <a:lnTo>
                    <a:pt x="709" y="16814"/>
                  </a:lnTo>
                  <a:lnTo>
                    <a:pt x="805" y="16836"/>
                  </a:lnTo>
                  <a:lnTo>
                    <a:pt x="911" y="16851"/>
                  </a:lnTo>
                  <a:lnTo>
                    <a:pt x="1026" y="16859"/>
                  </a:lnTo>
                  <a:lnTo>
                    <a:pt x="1141" y="16866"/>
                  </a:lnTo>
                  <a:lnTo>
                    <a:pt x="1399" y="16859"/>
                  </a:lnTo>
                  <a:lnTo>
                    <a:pt x="1668" y="16836"/>
                  </a:lnTo>
                  <a:lnTo>
                    <a:pt x="1955" y="16799"/>
                  </a:lnTo>
                  <a:lnTo>
                    <a:pt x="2262" y="16754"/>
                  </a:lnTo>
                  <a:lnTo>
                    <a:pt x="2587" y="16687"/>
                  </a:lnTo>
                  <a:lnTo>
                    <a:pt x="2913" y="16612"/>
                  </a:lnTo>
                  <a:lnTo>
                    <a:pt x="3258" y="16530"/>
                  </a:lnTo>
                  <a:lnTo>
                    <a:pt x="3603" y="16433"/>
                  </a:lnTo>
                  <a:lnTo>
                    <a:pt x="3948" y="16328"/>
                  </a:lnTo>
                  <a:lnTo>
                    <a:pt x="4303" y="16224"/>
                  </a:lnTo>
                  <a:lnTo>
                    <a:pt x="4657" y="16104"/>
                  </a:lnTo>
                  <a:lnTo>
                    <a:pt x="5012" y="15985"/>
                  </a:lnTo>
                  <a:lnTo>
                    <a:pt x="5702" y="15738"/>
                  </a:lnTo>
                  <a:lnTo>
                    <a:pt x="6363" y="15492"/>
                  </a:lnTo>
                  <a:lnTo>
                    <a:pt x="6966" y="15245"/>
                  </a:lnTo>
                  <a:lnTo>
                    <a:pt x="7512" y="15014"/>
                  </a:lnTo>
                  <a:lnTo>
                    <a:pt x="7972" y="14812"/>
                  </a:lnTo>
                  <a:lnTo>
                    <a:pt x="8327" y="14648"/>
                  </a:lnTo>
                  <a:lnTo>
                    <a:pt x="8566" y="14528"/>
                  </a:lnTo>
                  <a:lnTo>
                    <a:pt x="9017" y="14267"/>
                  </a:lnTo>
                  <a:lnTo>
                    <a:pt x="9448" y="13998"/>
                  </a:lnTo>
                  <a:lnTo>
                    <a:pt x="9860" y="13714"/>
                  </a:lnTo>
                  <a:lnTo>
                    <a:pt x="10262" y="13415"/>
                  </a:lnTo>
                  <a:lnTo>
                    <a:pt x="10636" y="13109"/>
                  </a:lnTo>
                  <a:lnTo>
                    <a:pt x="10818" y="12952"/>
                  </a:lnTo>
                  <a:lnTo>
                    <a:pt x="11000" y="12795"/>
                  </a:lnTo>
                  <a:lnTo>
                    <a:pt x="11173" y="12631"/>
                  </a:lnTo>
                  <a:lnTo>
                    <a:pt x="11345" y="12467"/>
                  </a:lnTo>
                  <a:lnTo>
                    <a:pt x="11508" y="12302"/>
                  </a:lnTo>
                  <a:lnTo>
                    <a:pt x="11671" y="12131"/>
                  </a:lnTo>
                  <a:lnTo>
                    <a:pt x="11824" y="11951"/>
                  </a:lnTo>
                  <a:lnTo>
                    <a:pt x="11978" y="11780"/>
                  </a:lnTo>
                  <a:lnTo>
                    <a:pt x="12121" y="11600"/>
                  </a:lnTo>
                  <a:lnTo>
                    <a:pt x="12256" y="11421"/>
                  </a:lnTo>
                  <a:lnTo>
                    <a:pt x="12390" y="11234"/>
                  </a:lnTo>
                  <a:lnTo>
                    <a:pt x="12524" y="11048"/>
                  </a:lnTo>
                  <a:lnTo>
                    <a:pt x="12639" y="10861"/>
                  </a:lnTo>
                  <a:lnTo>
                    <a:pt x="12763" y="10667"/>
                  </a:lnTo>
                  <a:lnTo>
                    <a:pt x="12869" y="10472"/>
                  </a:lnTo>
                  <a:lnTo>
                    <a:pt x="12974" y="10271"/>
                  </a:lnTo>
                  <a:lnTo>
                    <a:pt x="13080" y="10077"/>
                  </a:lnTo>
                  <a:lnTo>
                    <a:pt x="13175" y="9875"/>
                  </a:lnTo>
                  <a:lnTo>
                    <a:pt x="13262" y="9666"/>
                  </a:lnTo>
                  <a:lnTo>
                    <a:pt x="13348" y="9464"/>
                  </a:lnTo>
                  <a:lnTo>
                    <a:pt x="13425" y="9255"/>
                  </a:lnTo>
                  <a:lnTo>
                    <a:pt x="13492" y="9038"/>
                  </a:lnTo>
                  <a:lnTo>
                    <a:pt x="13559" y="8822"/>
                  </a:lnTo>
                  <a:lnTo>
                    <a:pt x="13607" y="8605"/>
                  </a:lnTo>
                  <a:lnTo>
                    <a:pt x="13654" y="8389"/>
                  </a:lnTo>
                  <a:lnTo>
                    <a:pt x="13693" y="8179"/>
                  </a:lnTo>
                  <a:lnTo>
                    <a:pt x="13731" y="7963"/>
                  </a:lnTo>
                  <a:lnTo>
                    <a:pt x="13750" y="7746"/>
                  </a:lnTo>
                  <a:lnTo>
                    <a:pt x="13769" y="7537"/>
                  </a:lnTo>
                  <a:lnTo>
                    <a:pt x="13769" y="7328"/>
                  </a:lnTo>
                  <a:lnTo>
                    <a:pt x="13769" y="7111"/>
                  </a:lnTo>
                  <a:lnTo>
                    <a:pt x="13769" y="6902"/>
                  </a:lnTo>
                  <a:lnTo>
                    <a:pt x="13750" y="6693"/>
                  </a:lnTo>
                  <a:lnTo>
                    <a:pt x="13731" y="6491"/>
                  </a:lnTo>
                  <a:lnTo>
                    <a:pt x="13702" y="6282"/>
                  </a:lnTo>
                  <a:lnTo>
                    <a:pt x="13664" y="6081"/>
                  </a:lnTo>
                  <a:lnTo>
                    <a:pt x="13616" y="5879"/>
                  </a:lnTo>
                  <a:lnTo>
                    <a:pt x="13568" y="5677"/>
                  </a:lnTo>
                  <a:lnTo>
                    <a:pt x="13511" y="5483"/>
                  </a:lnTo>
                  <a:lnTo>
                    <a:pt x="13444" y="5281"/>
                  </a:lnTo>
                  <a:lnTo>
                    <a:pt x="13367" y="5087"/>
                  </a:lnTo>
                  <a:lnTo>
                    <a:pt x="13290" y="4900"/>
                  </a:lnTo>
                  <a:lnTo>
                    <a:pt x="13204" y="4706"/>
                  </a:lnTo>
                  <a:lnTo>
                    <a:pt x="13118" y="4519"/>
                  </a:lnTo>
                  <a:lnTo>
                    <a:pt x="13012" y="4333"/>
                  </a:lnTo>
                  <a:lnTo>
                    <a:pt x="12917" y="4153"/>
                  </a:lnTo>
                  <a:lnTo>
                    <a:pt x="12802" y="3974"/>
                  </a:lnTo>
                  <a:lnTo>
                    <a:pt x="12687" y="3795"/>
                  </a:lnTo>
                  <a:lnTo>
                    <a:pt x="12562" y="3623"/>
                  </a:lnTo>
                  <a:lnTo>
                    <a:pt x="12438" y="3451"/>
                  </a:lnTo>
                  <a:lnTo>
                    <a:pt x="12303" y="3280"/>
                  </a:lnTo>
                  <a:lnTo>
                    <a:pt x="12160" y="3115"/>
                  </a:lnTo>
                  <a:lnTo>
                    <a:pt x="12016" y="2951"/>
                  </a:lnTo>
                  <a:lnTo>
                    <a:pt x="11863" y="2794"/>
                  </a:lnTo>
                  <a:lnTo>
                    <a:pt x="11709" y="2637"/>
                  </a:lnTo>
                  <a:lnTo>
                    <a:pt x="11546" y="2488"/>
                  </a:lnTo>
                  <a:lnTo>
                    <a:pt x="11384" y="2338"/>
                  </a:lnTo>
                  <a:lnTo>
                    <a:pt x="11211" y="2189"/>
                  </a:lnTo>
                  <a:lnTo>
                    <a:pt x="11029" y="2047"/>
                  </a:lnTo>
                  <a:lnTo>
                    <a:pt x="10847" y="1913"/>
                  </a:lnTo>
                  <a:lnTo>
                    <a:pt x="10665" y="1778"/>
                  </a:lnTo>
                  <a:lnTo>
                    <a:pt x="10473" y="1651"/>
                  </a:lnTo>
                  <a:lnTo>
                    <a:pt x="10272" y="1524"/>
                  </a:lnTo>
                  <a:lnTo>
                    <a:pt x="10071" y="1405"/>
                  </a:lnTo>
                  <a:lnTo>
                    <a:pt x="9870" y="1285"/>
                  </a:lnTo>
                  <a:lnTo>
                    <a:pt x="9659" y="1173"/>
                  </a:lnTo>
                  <a:lnTo>
                    <a:pt x="9448" y="1069"/>
                  </a:lnTo>
                  <a:lnTo>
                    <a:pt x="9228" y="964"/>
                  </a:lnTo>
                  <a:lnTo>
                    <a:pt x="9007" y="867"/>
                  </a:lnTo>
                  <a:lnTo>
                    <a:pt x="8777" y="770"/>
                  </a:lnTo>
                  <a:lnTo>
                    <a:pt x="8547" y="680"/>
                  </a:lnTo>
                  <a:lnTo>
                    <a:pt x="8317" y="598"/>
                  </a:lnTo>
                  <a:lnTo>
                    <a:pt x="8078" y="523"/>
                  </a:lnTo>
                  <a:lnTo>
                    <a:pt x="7838" y="449"/>
                  </a:lnTo>
                  <a:lnTo>
                    <a:pt x="7589" y="381"/>
                  </a:lnTo>
                  <a:lnTo>
                    <a:pt x="7340" y="314"/>
                  </a:lnTo>
                  <a:lnTo>
                    <a:pt x="7091" y="255"/>
                  </a:lnTo>
                  <a:lnTo>
                    <a:pt x="6842" y="202"/>
                  </a:lnTo>
                  <a:lnTo>
                    <a:pt x="6583" y="157"/>
                  </a:lnTo>
                  <a:lnTo>
                    <a:pt x="6315" y="120"/>
                  </a:lnTo>
                  <a:lnTo>
                    <a:pt x="6056" y="83"/>
                  </a:lnTo>
                  <a:lnTo>
                    <a:pt x="5788" y="53"/>
                  </a:lnTo>
                  <a:lnTo>
                    <a:pt x="5519" y="30"/>
                  </a:lnTo>
                  <a:lnTo>
                    <a:pt x="5251" y="15"/>
                  </a:lnTo>
                  <a:lnTo>
                    <a:pt x="4973" y="8"/>
                  </a:lnTo>
                  <a:lnTo>
                    <a:pt x="4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6232800" y="3507600"/>
              <a:ext cx="3794925" cy="144000"/>
            </a:xfrm>
            <a:custGeom>
              <a:avLst/>
              <a:gdLst/>
              <a:ahLst/>
              <a:cxnLst/>
              <a:rect l="l" t="t" r="r" b="b"/>
              <a:pathLst>
                <a:path w="151797" h="5760" extrusionOk="0">
                  <a:moveTo>
                    <a:pt x="201" y="0"/>
                  </a:moveTo>
                  <a:lnTo>
                    <a:pt x="0" y="209"/>
                  </a:lnTo>
                  <a:lnTo>
                    <a:pt x="96" y="336"/>
                  </a:lnTo>
                  <a:lnTo>
                    <a:pt x="182" y="456"/>
                  </a:lnTo>
                  <a:lnTo>
                    <a:pt x="268" y="583"/>
                  </a:lnTo>
                  <a:lnTo>
                    <a:pt x="345" y="717"/>
                  </a:lnTo>
                  <a:lnTo>
                    <a:pt x="412" y="844"/>
                  </a:lnTo>
                  <a:lnTo>
                    <a:pt x="470" y="979"/>
                  </a:lnTo>
                  <a:lnTo>
                    <a:pt x="527" y="1121"/>
                  </a:lnTo>
                  <a:lnTo>
                    <a:pt x="575" y="1255"/>
                  </a:lnTo>
                  <a:lnTo>
                    <a:pt x="661" y="1539"/>
                  </a:lnTo>
                  <a:lnTo>
                    <a:pt x="728" y="1830"/>
                  </a:lnTo>
                  <a:lnTo>
                    <a:pt x="786" y="2121"/>
                  </a:lnTo>
                  <a:lnTo>
                    <a:pt x="815" y="2420"/>
                  </a:lnTo>
                  <a:lnTo>
                    <a:pt x="843" y="2719"/>
                  </a:lnTo>
                  <a:lnTo>
                    <a:pt x="853" y="3025"/>
                  </a:lnTo>
                  <a:lnTo>
                    <a:pt x="863" y="3324"/>
                  </a:lnTo>
                  <a:lnTo>
                    <a:pt x="863" y="3630"/>
                  </a:lnTo>
                  <a:lnTo>
                    <a:pt x="843" y="4228"/>
                  </a:lnTo>
                  <a:lnTo>
                    <a:pt x="824" y="4818"/>
                  </a:lnTo>
                  <a:lnTo>
                    <a:pt x="824" y="4818"/>
                  </a:lnTo>
                  <a:lnTo>
                    <a:pt x="3172" y="4743"/>
                  </a:lnTo>
                  <a:lnTo>
                    <a:pt x="5510" y="4669"/>
                  </a:lnTo>
                  <a:lnTo>
                    <a:pt x="7848" y="4601"/>
                  </a:lnTo>
                  <a:lnTo>
                    <a:pt x="10195" y="4542"/>
                  </a:lnTo>
                  <a:lnTo>
                    <a:pt x="12533" y="4482"/>
                  </a:lnTo>
                  <a:lnTo>
                    <a:pt x="14881" y="4429"/>
                  </a:lnTo>
                  <a:lnTo>
                    <a:pt x="17228" y="4385"/>
                  </a:lnTo>
                  <a:lnTo>
                    <a:pt x="19566" y="4340"/>
                  </a:lnTo>
                  <a:lnTo>
                    <a:pt x="21914" y="4303"/>
                  </a:lnTo>
                  <a:lnTo>
                    <a:pt x="24262" y="4273"/>
                  </a:lnTo>
                  <a:lnTo>
                    <a:pt x="28957" y="4220"/>
                  </a:lnTo>
                  <a:lnTo>
                    <a:pt x="33652" y="4183"/>
                  </a:lnTo>
                  <a:lnTo>
                    <a:pt x="38357" y="4161"/>
                  </a:lnTo>
                  <a:lnTo>
                    <a:pt x="43052" y="4153"/>
                  </a:lnTo>
                  <a:lnTo>
                    <a:pt x="47756" y="4161"/>
                  </a:lnTo>
                  <a:lnTo>
                    <a:pt x="52461" y="4183"/>
                  </a:lnTo>
                  <a:lnTo>
                    <a:pt x="57166" y="4213"/>
                  </a:lnTo>
                  <a:lnTo>
                    <a:pt x="61870" y="4250"/>
                  </a:lnTo>
                  <a:lnTo>
                    <a:pt x="66585" y="4303"/>
                  </a:lnTo>
                  <a:lnTo>
                    <a:pt x="71289" y="4362"/>
                  </a:lnTo>
                  <a:lnTo>
                    <a:pt x="75994" y="4422"/>
                  </a:lnTo>
                  <a:lnTo>
                    <a:pt x="80708" y="4497"/>
                  </a:lnTo>
                  <a:lnTo>
                    <a:pt x="85413" y="4571"/>
                  </a:lnTo>
                  <a:lnTo>
                    <a:pt x="94832" y="4736"/>
                  </a:lnTo>
                  <a:lnTo>
                    <a:pt x="113651" y="5094"/>
                  </a:lnTo>
                  <a:lnTo>
                    <a:pt x="123051" y="5259"/>
                  </a:lnTo>
                  <a:lnTo>
                    <a:pt x="127756" y="5341"/>
                  </a:lnTo>
                  <a:lnTo>
                    <a:pt x="132451" y="5415"/>
                  </a:lnTo>
                  <a:lnTo>
                    <a:pt x="137146" y="5490"/>
                  </a:lnTo>
                  <a:lnTo>
                    <a:pt x="141831" y="5550"/>
                  </a:lnTo>
                  <a:lnTo>
                    <a:pt x="146527" y="5610"/>
                  </a:lnTo>
                  <a:lnTo>
                    <a:pt x="151212" y="5654"/>
                  </a:lnTo>
                  <a:lnTo>
                    <a:pt x="151365" y="5662"/>
                  </a:lnTo>
                  <a:lnTo>
                    <a:pt x="151500" y="5684"/>
                  </a:lnTo>
                  <a:lnTo>
                    <a:pt x="151634" y="5714"/>
                  </a:lnTo>
                  <a:lnTo>
                    <a:pt x="151758" y="5759"/>
                  </a:lnTo>
                  <a:lnTo>
                    <a:pt x="151777" y="5348"/>
                  </a:lnTo>
                  <a:lnTo>
                    <a:pt x="151797" y="4937"/>
                  </a:lnTo>
                  <a:lnTo>
                    <a:pt x="151797" y="4534"/>
                  </a:lnTo>
                  <a:lnTo>
                    <a:pt x="151777" y="4123"/>
                  </a:lnTo>
                  <a:lnTo>
                    <a:pt x="151758" y="3712"/>
                  </a:lnTo>
                  <a:lnTo>
                    <a:pt x="151720" y="3302"/>
                  </a:lnTo>
                  <a:lnTo>
                    <a:pt x="151672" y="2891"/>
                  </a:lnTo>
                  <a:lnTo>
                    <a:pt x="151624" y="2480"/>
                  </a:lnTo>
                  <a:lnTo>
                    <a:pt x="146910" y="2331"/>
                  </a:lnTo>
                  <a:lnTo>
                    <a:pt x="142186" y="2181"/>
                  </a:lnTo>
                  <a:lnTo>
                    <a:pt x="137472" y="2047"/>
                  </a:lnTo>
                  <a:lnTo>
                    <a:pt x="132757" y="1920"/>
                  </a:lnTo>
                  <a:lnTo>
                    <a:pt x="128043" y="1800"/>
                  </a:lnTo>
                  <a:lnTo>
                    <a:pt x="123329" y="1688"/>
                  </a:lnTo>
                  <a:lnTo>
                    <a:pt x="118624" y="1584"/>
                  </a:lnTo>
                  <a:lnTo>
                    <a:pt x="113910" y="1494"/>
                  </a:lnTo>
                  <a:lnTo>
                    <a:pt x="109195" y="1404"/>
                  </a:lnTo>
                  <a:lnTo>
                    <a:pt x="104481" y="1322"/>
                  </a:lnTo>
                  <a:lnTo>
                    <a:pt x="99767" y="1240"/>
                  </a:lnTo>
                  <a:lnTo>
                    <a:pt x="95053" y="1173"/>
                  </a:lnTo>
                  <a:lnTo>
                    <a:pt x="90338" y="1106"/>
                  </a:lnTo>
                  <a:lnTo>
                    <a:pt x="85624" y="1038"/>
                  </a:lnTo>
                  <a:lnTo>
                    <a:pt x="76195" y="926"/>
                  </a:lnTo>
                  <a:lnTo>
                    <a:pt x="66767" y="822"/>
                  </a:lnTo>
                  <a:lnTo>
                    <a:pt x="57338" y="732"/>
                  </a:lnTo>
                  <a:lnTo>
                    <a:pt x="38481" y="553"/>
                  </a:lnTo>
                  <a:lnTo>
                    <a:pt x="29043" y="456"/>
                  </a:lnTo>
                  <a:lnTo>
                    <a:pt x="19614" y="359"/>
                  </a:lnTo>
                  <a:lnTo>
                    <a:pt x="10176" y="247"/>
                  </a:lnTo>
                  <a:lnTo>
                    <a:pt x="748" y="127"/>
                  </a:lnTo>
                  <a:lnTo>
                    <a:pt x="594" y="120"/>
                  </a:lnTo>
                  <a:lnTo>
                    <a:pt x="518" y="105"/>
                  </a:lnTo>
                  <a:lnTo>
                    <a:pt x="451" y="97"/>
                  </a:lnTo>
                  <a:lnTo>
                    <a:pt x="326" y="53"/>
                  </a:lnTo>
                  <a:lnTo>
                    <a:pt x="2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6186100" y="3167925"/>
              <a:ext cx="3701275" cy="157075"/>
            </a:xfrm>
            <a:custGeom>
              <a:avLst/>
              <a:gdLst/>
              <a:ahLst/>
              <a:cxnLst/>
              <a:rect l="l" t="t" r="r" b="b"/>
              <a:pathLst>
                <a:path w="148051" h="6283" extrusionOk="0">
                  <a:moveTo>
                    <a:pt x="1" y="1"/>
                  </a:moveTo>
                  <a:lnTo>
                    <a:pt x="96" y="120"/>
                  </a:lnTo>
                  <a:lnTo>
                    <a:pt x="192" y="247"/>
                  </a:lnTo>
                  <a:lnTo>
                    <a:pt x="279" y="374"/>
                  </a:lnTo>
                  <a:lnTo>
                    <a:pt x="365" y="509"/>
                  </a:lnTo>
                  <a:lnTo>
                    <a:pt x="518" y="777"/>
                  </a:lnTo>
                  <a:lnTo>
                    <a:pt x="662" y="1069"/>
                  </a:lnTo>
                  <a:lnTo>
                    <a:pt x="786" y="1368"/>
                  </a:lnTo>
                  <a:lnTo>
                    <a:pt x="901" y="1681"/>
                  </a:lnTo>
                  <a:lnTo>
                    <a:pt x="997" y="1995"/>
                  </a:lnTo>
                  <a:lnTo>
                    <a:pt x="1083" y="2316"/>
                  </a:lnTo>
                  <a:lnTo>
                    <a:pt x="1160" y="2637"/>
                  </a:lnTo>
                  <a:lnTo>
                    <a:pt x="1218" y="2958"/>
                  </a:lnTo>
                  <a:lnTo>
                    <a:pt x="1265" y="3287"/>
                  </a:lnTo>
                  <a:lnTo>
                    <a:pt x="1304" y="3601"/>
                  </a:lnTo>
                  <a:lnTo>
                    <a:pt x="1323" y="3915"/>
                  </a:lnTo>
                  <a:lnTo>
                    <a:pt x="1333" y="4221"/>
                  </a:lnTo>
                  <a:lnTo>
                    <a:pt x="1333" y="4520"/>
                  </a:lnTo>
                  <a:lnTo>
                    <a:pt x="1323" y="4803"/>
                  </a:lnTo>
                  <a:lnTo>
                    <a:pt x="3603" y="4706"/>
                  </a:lnTo>
                  <a:lnTo>
                    <a:pt x="5884" y="4624"/>
                  </a:lnTo>
                  <a:lnTo>
                    <a:pt x="8164" y="4542"/>
                  </a:lnTo>
                  <a:lnTo>
                    <a:pt x="10445" y="4460"/>
                  </a:lnTo>
                  <a:lnTo>
                    <a:pt x="12725" y="4393"/>
                  </a:lnTo>
                  <a:lnTo>
                    <a:pt x="15006" y="4325"/>
                  </a:lnTo>
                  <a:lnTo>
                    <a:pt x="17296" y="4258"/>
                  </a:lnTo>
                  <a:lnTo>
                    <a:pt x="19576" y="4198"/>
                  </a:lnTo>
                  <a:lnTo>
                    <a:pt x="24157" y="4094"/>
                  </a:lnTo>
                  <a:lnTo>
                    <a:pt x="28727" y="4012"/>
                  </a:lnTo>
                  <a:lnTo>
                    <a:pt x="33307" y="3944"/>
                  </a:lnTo>
                  <a:lnTo>
                    <a:pt x="37897" y="3885"/>
                  </a:lnTo>
                  <a:lnTo>
                    <a:pt x="42477" y="3847"/>
                  </a:lnTo>
                  <a:lnTo>
                    <a:pt x="47067" y="3832"/>
                  </a:lnTo>
                  <a:lnTo>
                    <a:pt x="51657" y="3825"/>
                  </a:lnTo>
                  <a:lnTo>
                    <a:pt x="56246" y="3832"/>
                  </a:lnTo>
                  <a:lnTo>
                    <a:pt x="60836" y="3855"/>
                  </a:lnTo>
                  <a:lnTo>
                    <a:pt x="65426" y="3892"/>
                  </a:lnTo>
                  <a:lnTo>
                    <a:pt x="70016" y="3937"/>
                  </a:lnTo>
                  <a:lnTo>
                    <a:pt x="74615" y="3997"/>
                  </a:lnTo>
                  <a:lnTo>
                    <a:pt x="79205" y="4071"/>
                  </a:lnTo>
                  <a:lnTo>
                    <a:pt x="83794" y="4154"/>
                  </a:lnTo>
                  <a:lnTo>
                    <a:pt x="88384" y="4251"/>
                  </a:lnTo>
                  <a:lnTo>
                    <a:pt x="92974" y="4355"/>
                  </a:lnTo>
                  <a:lnTo>
                    <a:pt x="97564" y="4475"/>
                  </a:lnTo>
                  <a:lnTo>
                    <a:pt x="102153" y="4602"/>
                  </a:lnTo>
                  <a:lnTo>
                    <a:pt x="106733" y="4736"/>
                  </a:lnTo>
                  <a:lnTo>
                    <a:pt x="111314" y="4878"/>
                  </a:lnTo>
                  <a:lnTo>
                    <a:pt x="115894" y="5035"/>
                  </a:lnTo>
                  <a:lnTo>
                    <a:pt x="120474" y="5192"/>
                  </a:lnTo>
                  <a:lnTo>
                    <a:pt x="125044" y="5356"/>
                  </a:lnTo>
                  <a:lnTo>
                    <a:pt x="129615" y="5528"/>
                  </a:lnTo>
                  <a:lnTo>
                    <a:pt x="134186" y="5707"/>
                  </a:lnTo>
                  <a:lnTo>
                    <a:pt x="138746" y="5894"/>
                  </a:lnTo>
                  <a:lnTo>
                    <a:pt x="143307" y="6088"/>
                  </a:lnTo>
                  <a:lnTo>
                    <a:pt x="147859" y="6282"/>
                  </a:lnTo>
                  <a:lnTo>
                    <a:pt x="147859" y="6043"/>
                  </a:lnTo>
                  <a:lnTo>
                    <a:pt x="147868" y="5812"/>
                  </a:lnTo>
                  <a:lnTo>
                    <a:pt x="147907" y="5334"/>
                  </a:lnTo>
                  <a:lnTo>
                    <a:pt x="147945" y="4848"/>
                  </a:lnTo>
                  <a:lnTo>
                    <a:pt x="147964" y="4602"/>
                  </a:lnTo>
                  <a:lnTo>
                    <a:pt x="147964" y="4355"/>
                  </a:lnTo>
                  <a:lnTo>
                    <a:pt x="147964" y="3668"/>
                  </a:lnTo>
                  <a:lnTo>
                    <a:pt x="147964" y="2981"/>
                  </a:lnTo>
                  <a:lnTo>
                    <a:pt x="147974" y="2645"/>
                  </a:lnTo>
                  <a:lnTo>
                    <a:pt x="147993" y="2309"/>
                  </a:lnTo>
                  <a:lnTo>
                    <a:pt x="148012" y="1965"/>
                  </a:lnTo>
                  <a:lnTo>
                    <a:pt x="148051" y="1629"/>
                  </a:lnTo>
                  <a:lnTo>
                    <a:pt x="147025" y="1704"/>
                  </a:lnTo>
                  <a:lnTo>
                    <a:pt x="145990" y="1763"/>
                  </a:lnTo>
                  <a:lnTo>
                    <a:pt x="144965" y="1816"/>
                  </a:lnTo>
                  <a:lnTo>
                    <a:pt x="143921" y="1853"/>
                  </a:lnTo>
                  <a:lnTo>
                    <a:pt x="142886" y="1883"/>
                  </a:lnTo>
                  <a:lnTo>
                    <a:pt x="141841" y="1898"/>
                  </a:lnTo>
                  <a:lnTo>
                    <a:pt x="140797" y="1905"/>
                  </a:lnTo>
                  <a:lnTo>
                    <a:pt x="139743" y="1898"/>
                  </a:lnTo>
                  <a:lnTo>
                    <a:pt x="138689" y="1890"/>
                  </a:lnTo>
                  <a:lnTo>
                    <a:pt x="137635" y="1875"/>
                  </a:lnTo>
                  <a:lnTo>
                    <a:pt x="136581" y="1846"/>
                  </a:lnTo>
                  <a:lnTo>
                    <a:pt x="135527" y="1816"/>
                  </a:lnTo>
                  <a:lnTo>
                    <a:pt x="134463" y="1778"/>
                  </a:lnTo>
                  <a:lnTo>
                    <a:pt x="133409" y="1734"/>
                  </a:lnTo>
                  <a:lnTo>
                    <a:pt x="131292" y="1636"/>
                  </a:lnTo>
                  <a:lnTo>
                    <a:pt x="129165" y="1524"/>
                  </a:lnTo>
                  <a:lnTo>
                    <a:pt x="127047" y="1405"/>
                  </a:lnTo>
                  <a:lnTo>
                    <a:pt x="122812" y="1158"/>
                  </a:lnTo>
                  <a:lnTo>
                    <a:pt x="120713" y="1039"/>
                  </a:lnTo>
                  <a:lnTo>
                    <a:pt x="118615" y="934"/>
                  </a:lnTo>
                  <a:lnTo>
                    <a:pt x="117571" y="882"/>
                  </a:lnTo>
                  <a:lnTo>
                    <a:pt x="116536" y="845"/>
                  </a:lnTo>
                  <a:lnTo>
                    <a:pt x="115501" y="807"/>
                  </a:lnTo>
                  <a:lnTo>
                    <a:pt x="114466" y="777"/>
                  </a:lnTo>
                  <a:lnTo>
                    <a:pt x="109685" y="650"/>
                  </a:lnTo>
                  <a:lnTo>
                    <a:pt x="104894" y="538"/>
                  </a:lnTo>
                  <a:lnTo>
                    <a:pt x="100112" y="434"/>
                  </a:lnTo>
                  <a:lnTo>
                    <a:pt x="95321" y="337"/>
                  </a:lnTo>
                  <a:lnTo>
                    <a:pt x="90540" y="255"/>
                  </a:lnTo>
                  <a:lnTo>
                    <a:pt x="85749" y="187"/>
                  </a:lnTo>
                  <a:lnTo>
                    <a:pt x="80968" y="120"/>
                  </a:lnTo>
                  <a:lnTo>
                    <a:pt x="76186" y="68"/>
                  </a:lnTo>
                  <a:lnTo>
                    <a:pt x="73810" y="45"/>
                  </a:lnTo>
                  <a:lnTo>
                    <a:pt x="71424" y="31"/>
                  </a:lnTo>
                  <a:lnTo>
                    <a:pt x="69048" y="23"/>
                  </a:lnTo>
                  <a:lnTo>
                    <a:pt x="66671" y="23"/>
                  </a:lnTo>
                  <a:lnTo>
                    <a:pt x="64286" y="31"/>
                  </a:lnTo>
                  <a:lnTo>
                    <a:pt x="61909" y="38"/>
                  </a:lnTo>
                  <a:lnTo>
                    <a:pt x="57147" y="60"/>
                  </a:lnTo>
                  <a:lnTo>
                    <a:pt x="52375" y="105"/>
                  </a:lnTo>
                  <a:lnTo>
                    <a:pt x="47613" y="150"/>
                  </a:lnTo>
                  <a:lnTo>
                    <a:pt x="38089" y="247"/>
                  </a:lnTo>
                  <a:lnTo>
                    <a:pt x="33317" y="284"/>
                  </a:lnTo>
                  <a:lnTo>
                    <a:pt x="28555" y="314"/>
                  </a:lnTo>
                  <a:lnTo>
                    <a:pt x="26169" y="322"/>
                  </a:lnTo>
                  <a:lnTo>
                    <a:pt x="23793" y="329"/>
                  </a:lnTo>
                  <a:lnTo>
                    <a:pt x="21407" y="329"/>
                  </a:lnTo>
                  <a:lnTo>
                    <a:pt x="19030" y="322"/>
                  </a:lnTo>
                  <a:lnTo>
                    <a:pt x="16654" y="307"/>
                  </a:lnTo>
                  <a:lnTo>
                    <a:pt x="14268" y="292"/>
                  </a:lnTo>
                  <a:lnTo>
                    <a:pt x="11892" y="262"/>
                  </a:lnTo>
                  <a:lnTo>
                    <a:pt x="9515" y="232"/>
                  </a:lnTo>
                  <a:lnTo>
                    <a:pt x="7139" y="187"/>
                  </a:lnTo>
                  <a:lnTo>
                    <a:pt x="4753" y="135"/>
                  </a:lnTo>
                  <a:lnTo>
                    <a:pt x="2377" y="75"/>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2686800" y="2758050"/>
              <a:ext cx="196225" cy="128675"/>
            </a:xfrm>
            <a:custGeom>
              <a:avLst/>
              <a:gdLst/>
              <a:ahLst/>
              <a:cxnLst/>
              <a:rect l="l" t="t" r="r" b="b"/>
              <a:pathLst>
                <a:path w="7849" h="5147" extrusionOk="0">
                  <a:moveTo>
                    <a:pt x="3709" y="1"/>
                  </a:moveTo>
                  <a:lnTo>
                    <a:pt x="3508" y="8"/>
                  </a:lnTo>
                  <a:lnTo>
                    <a:pt x="3316" y="23"/>
                  </a:lnTo>
                  <a:lnTo>
                    <a:pt x="3115" y="38"/>
                  </a:lnTo>
                  <a:lnTo>
                    <a:pt x="2923" y="68"/>
                  </a:lnTo>
                  <a:lnTo>
                    <a:pt x="2732" y="98"/>
                  </a:lnTo>
                  <a:lnTo>
                    <a:pt x="2550" y="135"/>
                  </a:lnTo>
                  <a:lnTo>
                    <a:pt x="2358" y="180"/>
                  </a:lnTo>
                  <a:lnTo>
                    <a:pt x="2176" y="232"/>
                  </a:lnTo>
                  <a:lnTo>
                    <a:pt x="1994" y="292"/>
                  </a:lnTo>
                  <a:lnTo>
                    <a:pt x="1822" y="352"/>
                  </a:lnTo>
                  <a:lnTo>
                    <a:pt x="1659" y="419"/>
                  </a:lnTo>
                  <a:lnTo>
                    <a:pt x="1486" y="501"/>
                  </a:lnTo>
                  <a:lnTo>
                    <a:pt x="1333" y="583"/>
                  </a:lnTo>
                  <a:lnTo>
                    <a:pt x="1180" y="673"/>
                  </a:lnTo>
                  <a:lnTo>
                    <a:pt x="1036" y="762"/>
                  </a:lnTo>
                  <a:lnTo>
                    <a:pt x="892" y="867"/>
                  </a:lnTo>
                  <a:lnTo>
                    <a:pt x="768" y="972"/>
                  </a:lnTo>
                  <a:lnTo>
                    <a:pt x="633" y="1091"/>
                  </a:lnTo>
                  <a:lnTo>
                    <a:pt x="518" y="1218"/>
                  </a:lnTo>
                  <a:lnTo>
                    <a:pt x="413" y="1345"/>
                  </a:lnTo>
                  <a:lnTo>
                    <a:pt x="317" y="1480"/>
                  </a:lnTo>
                  <a:lnTo>
                    <a:pt x="231" y="1621"/>
                  </a:lnTo>
                  <a:lnTo>
                    <a:pt x="164" y="1763"/>
                  </a:lnTo>
                  <a:lnTo>
                    <a:pt x="106" y="1913"/>
                  </a:lnTo>
                  <a:lnTo>
                    <a:pt x="68" y="2055"/>
                  </a:lnTo>
                  <a:lnTo>
                    <a:pt x="30" y="2212"/>
                  </a:lnTo>
                  <a:lnTo>
                    <a:pt x="11" y="2361"/>
                  </a:lnTo>
                  <a:lnTo>
                    <a:pt x="1" y="2518"/>
                  </a:lnTo>
                  <a:lnTo>
                    <a:pt x="1" y="2667"/>
                  </a:lnTo>
                  <a:lnTo>
                    <a:pt x="11" y="2824"/>
                  </a:lnTo>
                  <a:lnTo>
                    <a:pt x="30" y="2981"/>
                  </a:lnTo>
                  <a:lnTo>
                    <a:pt x="68" y="3138"/>
                  </a:lnTo>
                  <a:lnTo>
                    <a:pt x="106" y="3287"/>
                  </a:lnTo>
                  <a:lnTo>
                    <a:pt x="260" y="3324"/>
                  </a:lnTo>
                  <a:lnTo>
                    <a:pt x="413" y="3377"/>
                  </a:lnTo>
                  <a:lnTo>
                    <a:pt x="490" y="3407"/>
                  </a:lnTo>
                  <a:lnTo>
                    <a:pt x="566" y="3444"/>
                  </a:lnTo>
                  <a:lnTo>
                    <a:pt x="633" y="3489"/>
                  </a:lnTo>
                  <a:lnTo>
                    <a:pt x="710" y="3541"/>
                  </a:lnTo>
                  <a:lnTo>
                    <a:pt x="1007" y="3743"/>
                  </a:lnTo>
                  <a:lnTo>
                    <a:pt x="1342" y="3944"/>
                  </a:lnTo>
                  <a:lnTo>
                    <a:pt x="1707" y="4146"/>
                  </a:lnTo>
                  <a:lnTo>
                    <a:pt x="2090" y="4340"/>
                  </a:lnTo>
                  <a:lnTo>
                    <a:pt x="2291" y="4430"/>
                  </a:lnTo>
                  <a:lnTo>
                    <a:pt x="2492" y="4520"/>
                  </a:lnTo>
                  <a:lnTo>
                    <a:pt x="2703" y="4609"/>
                  </a:lnTo>
                  <a:lnTo>
                    <a:pt x="2914" y="4684"/>
                  </a:lnTo>
                  <a:lnTo>
                    <a:pt x="3134" y="4766"/>
                  </a:lnTo>
                  <a:lnTo>
                    <a:pt x="3345" y="4833"/>
                  </a:lnTo>
                  <a:lnTo>
                    <a:pt x="3565" y="4900"/>
                  </a:lnTo>
                  <a:lnTo>
                    <a:pt x="3786" y="4960"/>
                  </a:lnTo>
                  <a:lnTo>
                    <a:pt x="4006" y="5012"/>
                  </a:lnTo>
                  <a:lnTo>
                    <a:pt x="4236" y="5057"/>
                  </a:lnTo>
                  <a:lnTo>
                    <a:pt x="4457" y="5087"/>
                  </a:lnTo>
                  <a:lnTo>
                    <a:pt x="4677" y="5117"/>
                  </a:lnTo>
                  <a:lnTo>
                    <a:pt x="4897" y="5132"/>
                  </a:lnTo>
                  <a:lnTo>
                    <a:pt x="5118" y="5147"/>
                  </a:lnTo>
                  <a:lnTo>
                    <a:pt x="5338" y="5139"/>
                  </a:lnTo>
                  <a:lnTo>
                    <a:pt x="5549" y="5132"/>
                  </a:lnTo>
                  <a:lnTo>
                    <a:pt x="5760" y="5102"/>
                  </a:lnTo>
                  <a:lnTo>
                    <a:pt x="5970" y="5072"/>
                  </a:lnTo>
                  <a:lnTo>
                    <a:pt x="6172" y="5020"/>
                  </a:lnTo>
                  <a:lnTo>
                    <a:pt x="6373" y="4960"/>
                  </a:lnTo>
                  <a:lnTo>
                    <a:pt x="6565" y="4886"/>
                  </a:lnTo>
                  <a:lnTo>
                    <a:pt x="6756" y="4796"/>
                  </a:lnTo>
                  <a:lnTo>
                    <a:pt x="6938" y="4691"/>
                  </a:lnTo>
                  <a:lnTo>
                    <a:pt x="7111" y="4572"/>
                  </a:lnTo>
                  <a:lnTo>
                    <a:pt x="7235" y="4475"/>
                  </a:lnTo>
                  <a:lnTo>
                    <a:pt x="7350" y="4370"/>
                  </a:lnTo>
                  <a:lnTo>
                    <a:pt x="7456" y="4258"/>
                  </a:lnTo>
                  <a:lnTo>
                    <a:pt x="7542" y="4146"/>
                  </a:lnTo>
                  <a:lnTo>
                    <a:pt x="7619" y="4027"/>
                  </a:lnTo>
                  <a:lnTo>
                    <a:pt x="7676" y="3907"/>
                  </a:lnTo>
                  <a:lnTo>
                    <a:pt x="7734" y="3780"/>
                  </a:lnTo>
                  <a:lnTo>
                    <a:pt x="7772" y="3653"/>
                  </a:lnTo>
                  <a:lnTo>
                    <a:pt x="7810" y="3526"/>
                  </a:lnTo>
                  <a:lnTo>
                    <a:pt x="7829" y="3392"/>
                  </a:lnTo>
                  <a:lnTo>
                    <a:pt x="7839" y="3257"/>
                  </a:lnTo>
                  <a:lnTo>
                    <a:pt x="7849" y="3123"/>
                  </a:lnTo>
                  <a:lnTo>
                    <a:pt x="7839" y="2981"/>
                  </a:lnTo>
                  <a:lnTo>
                    <a:pt x="7820" y="2846"/>
                  </a:lnTo>
                  <a:lnTo>
                    <a:pt x="7801" y="2704"/>
                  </a:lnTo>
                  <a:lnTo>
                    <a:pt x="7762" y="2570"/>
                  </a:lnTo>
                  <a:lnTo>
                    <a:pt x="7724" y="2436"/>
                  </a:lnTo>
                  <a:lnTo>
                    <a:pt x="7676" y="2294"/>
                  </a:lnTo>
                  <a:lnTo>
                    <a:pt x="7628" y="2159"/>
                  </a:lnTo>
                  <a:lnTo>
                    <a:pt x="7561" y="2025"/>
                  </a:lnTo>
                  <a:lnTo>
                    <a:pt x="7494" y="1898"/>
                  </a:lnTo>
                  <a:lnTo>
                    <a:pt x="7417" y="1771"/>
                  </a:lnTo>
                  <a:lnTo>
                    <a:pt x="7341" y="1644"/>
                  </a:lnTo>
                  <a:lnTo>
                    <a:pt x="7254" y="1517"/>
                  </a:lnTo>
                  <a:lnTo>
                    <a:pt x="7159" y="1397"/>
                  </a:lnTo>
                  <a:lnTo>
                    <a:pt x="7063" y="1285"/>
                  </a:lnTo>
                  <a:lnTo>
                    <a:pt x="6967" y="1173"/>
                  </a:lnTo>
                  <a:lnTo>
                    <a:pt x="6862" y="1069"/>
                  </a:lnTo>
                  <a:lnTo>
                    <a:pt x="6747" y="964"/>
                  </a:lnTo>
                  <a:lnTo>
                    <a:pt x="6632" y="867"/>
                  </a:lnTo>
                  <a:lnTo>
                    <a:pt x="6517" y="777"/>
                  </a:lnTo>
                  <a:lnTo>
                    <a:pt x="6402" y="695"/>
                  </a:lnTo>
                  <a:lnTo>
                    <a:pt x="6248" y="606"/>
                  </a:lnTo>
                  <a:lnTo>
                    <a:pt x="6095" y="516"/>
                  </a:lnTo>
                  <a:lnTo>
                    <a:pt x="5942" y="434"/>
                  </a:lnTo>
                  <a:lnTo>
                    <a:pt x="5769" y="367"/>
                  </a:lnTo>
                  <a:lnTo>
                    <a:pt x="5597" y="299"/>
                  </a:lnTo>
                  <a:lnTo>
                    <a:pt x="5424" y="240"/>
                  </a:lnTo>
                  <a:lnTo>
                    <a:pt x="5242" y="187"/>
                  </a:lnTo>
                  <a:lnTo>
                    <a:pt x="5060" y="143"/>
                  </a:lnTo>
                  <a:lnTo>
                    <a:pt x="4869" y="98"/>
                  </a:lnTo>
                  <a:lnTo>
                    <a:pt x="4687" y="68"/>
                  </a:lnTo>
                  <a:lnTo>
                    <a:pt x="4495" y="38"/>
                  </a:lnTo>
                  <a:lnTo>
                    <a:pt x="4294" y="23"/>
                  </a:lnTo>
                  <a:lnTo>
                    <a:pt x="4102" y="8"/>
                  </a:lnTo>
                  <a:lnTo>
                    <a:pt x="39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431900" y="4030250"/>
              <a:ext cx="1709200" cy="1366350"/>
            </a:xfrm>
            <a:custGeom>
              <a:avLst/>
              <a:gdLst/>
              <a:ahLst/>
              <a:cxnLst/>
              <a:rect l="l" t="t" r="r" b="b"/>
              <a:pathLst>
                <a:path w="68368" h="54654" extrusionOk="0">
                  <a:moveTo>
                    <a:pt x="7015" y="6275"/>
                  </a:moveTo>
                  <a:lnTo>
                    <a:pt x="7091" y="6282"/>
                  </a:lnTo>
                  <a:lnTo>
                    <a:pt x="7168" y="6297"/>
                  </a:lnTo>
                  <a:lnTo>
                    <a:pt x="7254" y="6320"/>
                  </a:lnTo>
                  <a:lnTo>
                    <a:pt x="7877" y="6514"/>
                  </a:lnTo>
                  <a:lnTo>
                    <a:pt x="8500" y="6723"/>
                  </a:lnTo>
                  <a:lnTo>
                    <a:pt x="9113" y="6947"/>
                  </a:lnTo>
                  <a:lnTo>
                    <a:pt x="9727" y="7179"/>
                  </a:lnTo>
                  <a:lnTo>
                    <a:pt x="10321" y="7418"/>
                  </a:lnTo>
                  <a:lnTo>
                    <a:pt x="10924" y="7672"/>
                  </a:lnTo>
                  <a:lnTo>
                    <a:pt x="11509" y="7940"/>
                  </a:lnTo>
                  <a:lnTo>
                    <a:pt x="12093" y="8224"/>
                  </a:lnTo>
                  <a:lnTo>
                    <a:pt x="12189" y="8269"/>
                  </a:lnTo>
                  <a:lnTo>
                    <a:pt x="12314" y="8336"/>
                  </a:lnTo>
                  <a:lnTo>
                    <a:pt x="12994" y="7791"/>
                  </a:lnTo>
                  <a:lnTo>
                    <a:pt x="13339" y="7522"/>
                  </a:lnTo>
                  <a:lnTo>
                    <a:pt x="13684" y="7261"/>
                  </a:lnTo>
                  <a:lnTo>
                    <a:pt x="13799" y="7186"/>
                  </a:lnTo>
                  <a:lnTo>
                    <a:pt x="13923" y="7126"/>
                  </a:lnTo>
                  <a:lnTo>
                    <a:pt x="14048" y="7082"/>
                  </a:lnTo>
                  <a:lnTo>
                    <a:pt x="14172" y="7044"/>
                  </a:lnTo>
                  <a:lnTo>
                    <a:pt x="14297" y="7014"/>
                  </a:lnTo>
                  <a:lnTo>
                    <a:pt x="14422" y="6999"/>
                  </a:lnTo>
                  <a:lnTo>
                    <a:pt x="14546" y="6999"/>
                  </a:lnTo>
                  <a:lnTo>
                    <a:pt x="14671" y="7007"/>
                  </a:lnTo>
                  <a:lnTo>
                    <a:pt x="14786" y="7022"/>
                  </a:lnTo>
                  <a:lnTo>
                    <a:pt x="14910" y="7044"/>
                  </a:lnTo>
                  <a:lnTo>
                    <a:pt x="15025" y="7074"/>
                  </a:lnTo>
                  <a:lnTo>
                    <a:pt x="15131" y="7111"/>
                  </a:lnTo>
                  <a:lnTo>
                    <a:pt x="15246" y="7164"/>
                  </a:lnTo>
                  <a:lnTo>
                    <a:pt x="15341" y="7216"/>
                  </a:lnTo>
                  <a:lnTo>
                    <a:pt x="15437" y="7276"/>
                  </a:lnTo>
                  <a:lnTo>
                    <a:pt x="15533" y="7335"/>
                  </a:lnTo>
                  <a:lnTo>
                    <a:pt x="15610" y="7410"/>
                  </a:lnTo>
                  <a:lnTo>
                    <a:pt x="15686" y="7477"/>
                  </a:lnTo>
                  <a:lnTo>
                    <a:pt x="15754" y="7560"/>
                  </a:lnTo>
                  <a:lnTo>
                    <a:pt x="15811" y="7642"/>
                  </a:lnTo>
                  <a:lnTo>
                    <a:pt x="15859" y="7724"/>
                  </a:lnTo>
                  <a:lnTo>
                    <a:pt x="15897" y="7814"/>
                  </a:lnTo>
                  <a:lnTo>
                    <a:pt x="15916" y="7903"/>
                  </a:lnTo>
                  <a:lnTo>
                    <a:pt x="15936" y="7993"/>
                  </a:lnTo>
                  <a:lnTo>
                    <a:pt x="15936" y="8082"/>
                  </a:lnTo>
                  <a:lnTo>
                    <a:pt x="15916" y="8172"/>
                  </a:lnTo>
                  <a:lnTo>
                    <a:pt x="15897" y="8262"/>
                  </a:lnTo>
                  <a:lnTo>
                    <a:pt x="15849" y="8351"/>
                  </a:lnTo>
                  <a:lnTo>
                    <a:pt x="15792" y="8441"/>
                  </a:lnTo>
                  <a:lnTo>
                    <a:pt x="15725" y="8531"/>
                  </a:lnTo>
                  <a:lnTo>
                    <a:pt x="15629" y="8613"/>
                  </a:lnTo>
                  <a:lnTo>
                    <a:pt x="15524" y="8695"/>
                  </a:lnTo>
                  <a:lnTo>
                    <a:pt x="14910" y="9076"/>
                  </a:lnTo>
                  <a:lnTo>
                    <a:pt x="14287" y="9449"/>
                  </a:lnTo>
                  <a:lnTo>
                    <a:pt x="14517" y="9614"/>
                  </a:lnTo>
                  <a:lnTo>
                    <a:pt x="14738" y="9778"/>
                  </a:lnTo>
                  <a:lnTo>
                    <a:pt x="14939" y="9957"/>
                  </a:lnTo>
                  <a:lnTo>
                    <a:pt x="15131" y="10144"/>
                  </a:lnTo>
                  <a:lnTo>
                    <a:pt x="15217" y="10241"/>
                  </a:lnTo>
                  <a:lnTo>
                    <a:pt x="15294" y="10338"/>
                  </a:lnTo>
                  <a:lnTo>
                    <a:pt x="15370" y="10435"/>
                  </a:lnTo>
                  <a:lnTo>
                    <a:pt x="15447" y="10540"/>
                  </a:lnTo>
                  <a:lnTo>
                    <a:pt x="15504" y="10644"/>
                  </a:lnTo>
                  <a:lnTo>
                    <a:pt x="15562" y="10749"/>
                  </a:lnTo>
                  <a:lnTo>
                    <a:pt x="15619" y="10854"/>
                  </a:lnTo>
                  <a:lnTo>
                    <a:pt x="15658" y="10966"/>
                  </a:lnTo>
                  <a:lnTo>
                    <a:pt x="15686" y="11025"/>
                  </a:lnTo>
                  <a:lnTo>
                    <a:pt x="15696" y="11085"/>
                  </a:lnTo>
                  <a:lnTo>
                    <a:pt x="15706" y="11197"/>
                  </a:lnTo>
                  <a:lnTo>
                    <a:pt x="15696" y="11309"/>
                  </a:lnTo>
                  <a:lnTo>
                    <a:pt x="15667" y="11421"/>
                  </a:lnTo>
                  <a:lnTo>
                    <a:pt x="15619" y="11518"/>
                  </a:lnTo>
                  <a:lnTo>
                    <a:pt x="15552" y="11615"/>
                  </a:lnTo>
                  <a:lnTo>
                    <a:pt x="15476" y="11705"/>
                  </a:lnTo>
                  <a:lnTo>
                    <a:pt x="15380" y="11787"/>
                  </a:lnTo>
                  <a:lnTo>
                    <a:pt x="15274" y="11862"/>
                  </a:lnTo>
                  <a:lnTo>
                    <a:pt x="15159" y="11922"/>
                  </a:lnTo>
                  <a:lnTo>
                    <a:pt x="15035" y="11974"/>
                  </a:lnTo>
                  <a:lnTo>
                    <a:pt x="14901" y="12011"/>
                  </a:lnTo>
                  <a:lnTo>
                    <a:pt x="14757" y="12041"/>
                  </a:lnTo>
                  <a:lnTo>
                    <a:pt x="14613" y="12049"/>
                  </a:lnTo>
                  <a:lnTo>
                    <a:pt x="14460" y="12041"/>
                  </a:lnTo>
                  <a:lnTo>
                    <a:pt x="14316" y="12019"/>
                  </a:lnTo>
                  <a:lnTo>
                    <a:pt x="14153" y="11981"/>
                  </a:lnTo>
                  <a:lnTo>
                    <a:pt x="13990" y="11929"/>
                  </a:lnTo>
                  <a:lnTo>
                    <a:pt x="13837" y="11877"/>
                  </a:lnTo>
                  <a:lnTo>
                    <a:pt x="13684" y="11825"/>
                  </a:lnTo>
                  <a:lnTo>
                    <a:pt x="13531" y="11757"/>
                  </a:lnTo>
                  <a:lnTo>
                    <a:pt x="13377" y="11690"/>
                  </a:lnTo>
                  <a:lnTo>
                    <a:pt x="13233" y="11615"/>
                  </a:lnTo>
                  <a:lnTo>
                    <a:pt x="13090" y="11541"/>
                  </a:lnTo>
                  <a:lnTo>
                    <a:pt x="12812" y="11376"/>
                  </a:lnTo>
                  <a:lnTo>
                    <a:pt x="12534" y="11197"/>
                  </a:lnTo>
                  <a:lnTo>
                    <a:pt x="12266" y="11010"/>
                  </a:lnTo>
                  <a:lnTo>
                    <a:pt x="12007" y="10816"/>
                  </a:lnTo>
                  <a:lnTo>
                    <a:pt x="10752" y="11526"/>
                  </a:lnTo>
                  <a:lnTo>
                    <a:pt x="9506" y="12235"/>
                  </a:lnTo>
                  <a:lnTo>
                    <a:pt x="9439" y="12265"/>
                  </a:lnTo>
                  <a:lnTo>
                    <a:pt x="9382" y="12288"/>
                  </a:lnTo>
                  <a:lnTo>
                    <a:pt x="9314" y="12310"/>
                  </a:lnTo>
                  <a:lnTo>
                    <a:pt x="9247" y="12325"/>
                  </a:lnTo>
                  <a:lnTo>
                    <a:pt x="9190" y="12332"/>
                  </a:lnTo>
                  <a:lnTo>
                    <a:pt x="9065" y="12332"/>
                  </a:lnTo>
                  <a:lnTo>
                    <a:pt x="9008" y="12325"/>
                  </a:lnTo>
                  <a:lnTo>
                    <a:pt x="8950" y="12310"/>
                  </a:lnTo>
                  <a:lnTo>
                    <a:pt x="8902" y="12295"/>
                  </a:lnTo>
                  <a:lnTo>
                    <a:pt x="8797" y="12250"/>
                  </a:lnTo>
                  <a:lnTo>
                    <a:pt x="8701" y="12191"/>
                  </a:lnTo>
                  <a:lnTo>
                    <a:pt x="8625" y="12116"/>
                  </a:lnTo>
                  <a:lnTo>
                    <a:pt x="8558" y="12034"/>
                  </a:lnTo>
                  <a:lnTo>
                    <a:pt x="8510" y="11944"/>
                  </a:lnTo>
                  <a:lnTo>
                    <a:pt x="8481" y="11854"/>
                  </a:lnTo>
                  <a:lnTo>
                    <a:pt x="8471" y="11750"/>
                  </a:lnTo>
                  <a:lnTo>
                    <a:pt x="8481" y="11653"/>
                  </a:lnTo>
                  <a:lnTo>
                    <a:pt x="8490" y="11608"/>
                  </a:lnTo>
                  <a:lnTo>
                    <a:pt x="8510" y="11556"/>
                  </a:lnTo>
                  <a:lnTo>
                    <a:pt x="8538" y="11511"/>
                  </a:lnTo>
                  <a:lnTo>
                    <a:pt x="8567" y="11466"/>
                  </a:lnTo>
                  <a:lnTo>
                    <a:pt x="8605" y="11421"/>
                  </a:lnTo>
                  <a:lnTo>
                    <a:pt x="8653" y="11376"/>
                  </a:lnTo>
                  <a:lnTo>
                    <a:pt x="9602" y="10570"/>
                  </a:lnTo>
                  <a:lnTo>
                    <a:pt x="10551" y="9748"/>
                  </a:lnTo>
                  <a:lnTo>
                    <a:pt x="10081" y="9434"/>
                  </a:lnTo>
                  <a:lnTo>
                    <a:pt x="9612" y="9136"/>
                  </a:lnTo>
                  <a:lnTo>
                    <a:pt x="9123" y="8837"/>
                  </a:lnTo>
                  <a:lnTo>
                    <a:pt x="8644" y="8546"/>
                  </a:lnTo>
                  <a:lnTo>
                    <a:pt x="8145" y="8254"/>
                  </a:lnTo>
                  <a:lnTo>
                    <a:pt x="7647" y="7978"/>
                  </a:lnTo>
                  <a:lnTo>
                    <a:pt x="7149" y="7701"/>
                  </a:lnTo>
                  <a:lnTo>
                    <a:pt x="6651" y="7433"/>
                  </a:lnTo>
                  <a:lnTo>
                    <a:pt x="6584" y="7395"/>
                  </a:lnTo>
                  <a:lnTo>
                    <a:pt x="6526" y="7358"/>
                  </a:lnTo>
                  <a:lnTo>
                    <a:pt x="6478" y="7313"/>
                  </a:lnTo>
                  <a:lnTo>
                    <a:pt x="6430" y="7268"/>
                  </a:lnTo>
                  <a:lnTo>
                    <a:pt x="6392" y="7223"/>
                  </a:lnTo>
                  <a:lnTo>
                    <a:pt x="6363" y="7171"/>
                  </a:lnTo>
                  <a:lnTo>
                    <a:pt x="6335" y="7119"/>
                  </a:lnTo>
                  <a:lnTo>
                    <a:pt x="6315" y="7067"/>
                  </a:lnTo>
                  <a:lnTo>
                    <a:pt x="6296" y="6955"/>
                  </a:lnTo>
                  <a:lnTo>
                    <a:pt x="6296" y="6850"/>
                  </a:lnTo>
                  <a:lnTo>
                    <a:pt x="6315" y="6738"/>
                  </a:lnTo>
                  <a:lnTo>
                    <a:pt x="6354" y="6633"/>
                  </a:lnTo>
                  <a:lnTo>
                    <a:pt x="6411" y="6536"/>
                  </a:lnTo>
                  <a:lnTo>
                    <a:pt x="6488" y="6454"/>
                  </a:lnTo>
                  <a:lnTo>
                    <a:pt x="6526" y="6417"/>
                  </a:lnTo>
                  <a:lnTo>
                    <a:pt x="6574" y="6379"/>
                  </a:lnTo>
                  <a:lnTo>
                    <a:pt x="6632" y="6350"/>
                  </a:lnTo>
                  <a:lnTo>
                    <a:pt x="6689" y="6327"/>
                  </a:lnTo>
                  <a:lnTo>
                    <a:pt x="6747" y="6305"/>
                  </a:lnTo>
                  <a:lnTo>
                    <a:pt x="6814" y="6290"/>
                  </a:lnTo>
                  <a:lnTo>
                    <a:pt x="6871" y="6275"/>
                  </a:lnTo>
                  <a:close/>
                  <a:moveTo>
                    <a:pt x="46703" y="19241"/>
                  </a:moveTo>
                  <a:lnTo>
                    <a:pt x="46875" y="19249"/>
                  </a:lnTo>
                  <a:lnTo>
                    <a:pt x="47048" y="19256"/>
                  </a:lnTo>
                  <a:lnTo>
                    <a:pt x="47220" y="19271"/>
                  </a:lnTo>
                  <a:lnTo>
                    <a:pt x="47383" y="19294"/>
                  </a:lnTo>
                  <a:lnTo>
                    <a:pt x="47556" y="19324"/>
                  </a:lnTo>
                  <a:lnTo>
                    <a:pt x="47728" y="19354"/>
                  </a:lnTo>
                  <a:lnTo>
                    <a:pt x="47901" y="19391"/>
                  </a:lnTo>
                  <a:lnTo>
                    <a:pt x="48313" y="19316"/>
                  </a:lnTo>
                  <a:lnTo>
                    <a:pt x="48514" y="19294"/>
                  </a:lnTo>
                  <a:lnTo>
                    <a:pt x="48619" y="19286"/>
                  </a:lnTo>
                  <a:lnTo>
                    <a:pt x="48725" y="19279"/>
                  </a:lnTo>
                  <a:lnTo>
                    <a:pt x="48926" y="19279"/>
                  </a:lnTo>
                  <a:lnTo>
                    <a:pt x="49127" y="19286"/>
                  </a:lnTo>
                  <a:lnTo>
                    <a:pt x="49328" y="19301"/>
                  </a:lnTo>
                  <a:lnTo>
                    <a:pt x="49530" y="19316"/>
                  </a:lnTo>
                  <a:lnTo>
                    <a:pt x="49721" y="19339"/>
                  </a:lnTo>
                  <a:lnTo>
                    <a:pt x="49913" y="19368"/>
                  </a:lnTo>
                  <a:lnTo>
                    <a:pt x="50095" y="19398"/>
                  </a:lnTo>
                  <a:lnTo>
                    <a:pt x="50287" y="19436"/>
                  </a:lnTo>
                  <a:lnTo>
                    <a:pt x="50459" y="19480"/>
                  </a:lnTo>
                  <a:lnTo>
                    <a:pt x="50641" y="19525"/>
                  </a:lnTo>
                  <a:lnTo>
                    <a:pt x="50814" y="19570"/>
                  </a:lnTo>
                  <a:lnTo>
                    <a:pt x="50986" y="19630"/>
                  </a:lnTo>
                  <a:lnTo>
                    <a:pt x="51149" y="19690"/>
                  </a:lnTo>
                  <a:lnTo>
                    <a:pt x="51312" y="19749"/>
                  </a:lnTo>
                  <a:lnTo>
                    <a:pt x="51475" y="19817"/>
                  </a:lnTo>
                  <a:lnTo>
                    <a:pt x="51628" y="19884"/>
                  </a:lnTo>
                  <a:lnTo>
                    <a:pt x="51781" y="19959"/>
                  </a:lnTo>
                  <a:lnTo>
                    <a:pt x="51925" y="20041"/>
                  </a:lnTo>
                  <a:lnTo>
                    <a:pt x="52069" y="20123"/>
                  </a:lnTo>
                  <a:lnTo>
                    <a:pt x="52213" y="20205"/>
                  </a:lnTo>
                  <a:lnTo>
                    <a:pt x="52347" y="20295"/>
                  </a:lnTo>
                  <a:lnTo>
                    <a:pt x="52481" y="20384"/>
                  </a:lnTo>
                  <a:lnTo>
                    <a:pt x="52730" y="20578"/>
                  </a:lnTo>
                  <a:lnTo>
                    <a:pt x="52970" y="20780"/>
                  </a:lnTo>
                  <a:lnTo>
                    <a:pt x="53180" y="20997"/>
                  </a:lnTo>
                  <a:lnTo>
                    <a:pt x="53382" y="21221"/>
                  </a:lnTo>
                  <a:lnTo>
                    <a:pt x="53573" y="21460"/>
                  </a:lnTo>
                  <a:lnTo>
                    <a:pt x="53736" y="21706"/>
                  </a:lnTo>
                  <a:lnTo>
                    <a:pt x="53880" y="21953"/>
                  </a:lnTo>
                  <a:lnTo>
                    <a:pt x="54014" y="22214"/>
                  </a:lnTo>
                  <a:lnTo>
                    <a:pt x="54119" y="22483"/>
                  </a:lnTo>
                  <a:lnTo>
                    <a:pt x="54206" y="22752"/>
                  </a:lnTo>
                  <a:lnTo>
                    <a:pt x="54273" y="23028"/>
                  </a:lnTo>
                  <a:lnTo>
                    <a:pt x="54321" y="23305"/>
                  </a:lnTo>
                  <a:lnTo>
                    <a:pt x="54349" y="23589"/>
                  </a:lnTo>
                  <a:lnTo>
                    <a:pt x="54359" y="23872"/>
                  </a:lnTo>
                  <a:lnTo>
                    <a:pt x="54340" y="24156"/>
                  </a:lnTo>
                  <a:lnTo>
                    <a:pt x="54311" y="24448"/>
                  </a:lnTo>
                  <a:lnTo>
                    <a:pt x="54244" y="24731"/>
                  </a:lnTo>
                  <a:lnTo>
                    <a:pt x="54167" y="25015"/>
                  </a:lnTo>
                  <a:lnTo>
                    <a:pt x="54119" y="25157"/>
                  </a:lnTo>
                  <a:lnTo>
                    <a:pt x="54062" y="25299"/>
                  </a:lnTo>
                  <a:lnTo>
                    <a:pt x="53995" y="25441"/>
                  </a:lnTo>
                  <a:lnTo>
                    <a:pt x="53928" y="25583"/>
                  </a:lnTo>
                  <a:lnTo>
                    <a:pt x="53861" y="25717"/>
                  </a:lnTo>
                  <a:lnTo>
                    <a:pt x="53774" y="25859"/>
                  </a:lnTo>
                  <a:lnTo>
                    <a:pt x="53688" y="26001"/>
                  </a:lnTo>
                  <a:lnTo>
                    <a:pt x="53602" y="26143"/>
                  </a:lnTo>
                  <a:lnTo>
                    <a:pt x="53506" y="26285"/>
                  </a:lnTo>
                  <a:lnTo>
                    <a:pt x="53401" y="26419"/>
                  </a:lnTo>
                  <a:lnTo>
                    <a:pt x="53295" y="26554"/>
                  </a:lnTo>
                  <a:lnTo>
                    <a:pt x="53180" y="26681"/>
                  </a:lnTo>
                  <a:lnTo>
                    <a:pt x="53065" y="26808"/>
                  </a:lnTo>
                  <a:lnTo>
                    <a:pt x="52950" y="26927"/>
                  </a:lnTo>
                  <a:lnTo>
                    <a:pt x="52826" y="27047"/>
                  </a:lnTo>
                  <a:lnTo>
                    <a:pt x="52701" y="27159"/>
                  </a:lnTo>
                  <a:lnTo>
                    <a:pt x="52567" y="27271"/>
                  </a:lnTo>
                  <a:lnTo>
                    <a:pt x="52433" y="27376"/>
                  </a:lnTo>
                  <a:lnTo>
                    <a:pt x="52299" y="27480"/>
                  </a:lnTo>
                  <a:lnTo>
                    <a:pt x="52155" y="27577"/>
                  </a:lnTo>
                  <a:lnTo>
                    <a:pt x="52011" y="27674"/>
                  </a:lnTo>
                  <a:lnTo>
                    <a:pt x="51858" y="27764"/>
                  </a:lnTo>
                  <a:lnTo>
                    <a:pt x="51561" y="27936"/>
                  </a:lnTo>
                  <a:lnTo>
                    <a:pt x="51245" y="28093"/>
                  </a:lnTo>
                  <a:lnTo>
                    <a:pt x="50919" y="28234"/>
                  </a:lnTo>
                  <a:lnTo>
                    <a:pt x="50584" y="28354"/>
                  </a:lnTo>
                  <a:lnTo>
                    <a:pt x="50239" y="28466"/>
                  </a:lnTo>
                  <a:lnTo>
                    <a:pt x="49884" y="28563"/>
                  </a:lnTo>
                  <a:lnTo>
                    <a:pt x="49530" y="28645"/>
                  </a:lnTo>
                  <a:lnTo>
                    <a:pt x="49166" y="28705"/>
                  </a:lnTo>
                  <a:lnTo>
                    <a:pt x="48984" y="28757"/>
                  </a:lnTo>
                  <a:lnTo>
                    <a:pt x="48801" y="28802"/>
                  </a:lnTo>
                  <a:lnTo>
                    <a:pt x="48619" y="28839"/>
                  </a:lnTo>
                  <a:lnTo>
                    <a:pt x="48428" y="28877"/>
                  </a:lnTo>
                  <a:lnTo>
                    <a:pt x="48246" y="28907"/>
                  </a:lnTo>
                  <a:lnTo>
                    <a:pt x="48064" y="28929"/>
                  </a:lnTo>
                  <a:lnTo>
                    <a:pt x="47882" y="28952"/>
                  </a:lnTo>
                  <a:lnTo>
                    <a:pt x="47700" y="28966"/>
                  </a:lnTo>
                  <a:lnTo>
                    <a:pt x="47517" y="28974"/>
                  </a:lnTo>
                  <a:lnTo>
                    <a:pt x="47335" y="28981"/>
                  </a:lnTo>
                  <a:lnTo>
                    <a:pt x="46971" y="28981"/>
                  </a:lnTo>
                  <a:lnTo>
                    <a:pt x="46799" y="28974"/>
                  </a:lnTo>
                  <a:lnTo>
                    <a:pt x="46617" y="28959"/>
                  </a:lnTo>
                  <a:lnTo>
                    <a:pt x="46262" y="28922"/>
                  </a:lnTo>
                  <a:lnTo>
                    <a:pt x="45908" y="28862"/>
                  </a:lnTo>
                  <a:lnTo>
                    <a:pt x="45563" y="28795"/>
                  </a:lnTo>
                  <a:lnTo>
                    <a:pt x="45218" y="28705"/>
                  </a:lnTo>
                  <a:lnTo>
                    <a:pt x="44882" y="28600"/>
                  </a:lnTo>
                  <a:lnTo>
                    <a:pt x="44557" y="28481"/>
                  </a:lnTo>
                  <a:lnTo>
                    <a:pt x="44240" y="28354"/>
                  </a:lnTo>
                  <a:lnTo>
                    <a:pt x="43924" y="28205"/>
                  </a:lnTo>
                  <a:lnTo>
                    <a:pt x="43627" y="28048"/>
                  </a:lnTo>
                  <a:lnTo>
                    <a:pt x="43340" y="27876"/>
                  </a:lnTo>
                  <a:lnTo>
                    <a:pt x="43062" y="27697"/>
                  </a:lnTo>
                  <a:lnTo>
                    <a:pt x="42794" y="27502"/>
                  </a:lnTo>
                  <a:lnTo>
                    <a:pt x="42535" y="27301"/>
                  </a:lnTo>
                  <a:lnTo>
                    <a:pt x="42295" y="27084"/>
                  </a:lnTo>
                  <a:lnTo>
                    <a:pt x="42065" y="26860"/>
                  </a:lnTo>
                  <a:lnTo>
                    <a:pt x="41855" y="26629"/>
                  </a:lnTo>
                  <a:lnTo>
                    <a:pt x="41663" y="26390"/>
                  </a:lnTo>
                  <a:lnTo>
                    <a:pt x="41481" y="26143"/>
                  </a:lnTo>
                  <a:lnTo>
                    <a:pt x="41318" y="25882"/>
                  </a:lnTo>
                  <a:lnTo>
                    <a:pt x="41174" y="25620"/>
                  </a:lnTo>
                  <a:lnTo>
                    <a:pt x="41050" y="25351"/>
                  </a:lnTo>
                  <a:lnTo>
                    <a:pt x="40944" y="25082"/>
                  </a:lnTo>
                  <a:lnTo>
                    <a:pt x="40858" y="24799"/>
                  </a:lnTo>
                  <a:lnTo>
                    <a:pt x="40791" y="24515"/>
                  </a:lnTo>
                  <a:lnTo>
                    <a:pt x="40753" y="24231"/>
                  </a:lnTo>
                  <a:lnTo>
                    <a:pt x="40743" y="24089"/>
                  </a:lnTo>
                  <a:lnTo>
                    <a:pt x="40734" y="23947"/>
                  </a:lnTo>
                  <a:lnTo>
                    <a:pt x="40734" y="23813"/>
                  </a:lnTo>
                  <a:lnTo>
                    <a:pt x="40743" y="23678"/>
                  </a:lnTo>
                  <a:lnTo>
                    <a:pt x="40762" y="23402"/>
                  </a:lnTo>
                  <a:lnTo>
                    <a:pt x="40820" y="23133"/>
                  </a:lnTo>
                  <a:lnTo>
                    <a:pt x="40887" y="22864"/>
                  </a:lnTo>
                  <a:lnTo>
                    <a:pt x="40983" y="22603"/>
                  </a:lnTo>
                  <a:lnTo>
                    <a:pt x="41088" y="22349"/>
                  </a:lnTo>
                  <a:lnTo>
                    <a:pt x="41222" y="22102"/>
                  </a:lnTo>
                  <a:lnTo>
                    <a:pt x="41366" y="21856"/>
                  </a:lnTo>
                  <a:lnTo>
                    <a:pt x="41529" y="21624"/>
                  </a:lnTo>
                  <a:lnTo>
                    <a:pt x="41711" y="21393"/>
                  </a:lnTo>
                  <a:lnTo>
                    <a:pt x="41912" y="21176"/>
                  </a:lnTo>
                  <a:lnTo>
                    <a:pt x="42123" y="20959"/>
                  </a:lnTo>
                  <a:lnTo>
                    <a:pt x="42353" y="20758"/>
                  </a:lnTo>
                  <a:lnTo>
                    <a:pt x="42592" y="20571"/>
                  </a:lnTo>
                  <a:lnTo>
                    <a:pt x="42842" y="20384"/>
                  </a:lnTo>
                  <a:lnTo>
                    <a:pt x="43100" y="20212"/>
                  </a:lnTo>
                  <a:lnTo>
                    <a:pt x="43378" y="20056"/>
                  </a:lnTo>
                  <a:lnTo>
                    <a:pt x="43666" y="19906"/>
                  </a:lnTo>
                  <a:lnTo>
                    <a:pt x="43953" y="19779"/>
                  </a:lnTo>
                  <a:lnTo>
                    <a:pt x="44260" y="19652"/>
                  </a:lnTo>
                  <a:lnTo>
                    <a:pt x="44566" y="19548"/>
                  </a:lnTo>
                  <a:lnTo>
                    <a:pt x="44882" y="19458"/>
                  </a:lnTo>
                  <a:lnTo>
                    <a:pt x="45208" y="19383"/>
                  </a:lnTo>
                  <a:lnTo>
                    <a:pt x="45534" y="19324"/>
                  </a:lnTo>
                  <a:lnTo>
                    <a:pt x="45860" y="19279"/>
                  </a:lnTo>
                  <a:lnTo>
                    <a:pt x="46195" y="19249"/>
                  </a:lnTo>
                  <a:lnTo>
                    <a:pt x="46368" y="19241"/>
                  </a:lnTo>
                  <a:close/>
                  <a:moveTo>
                    <a:pt x="6900" y="24067"/>
                  </a:moveTo>
                  <a:lnTo>
                    <a:pt x="6967" y="24074"/>
                  </a:lnTo>
                  <a:lnTo>
                    <a:pt x="7034" y="24074"/>
                  </a:lnTo>
                  <a:lnTo>
                    <a:pt x="7101" y="24089"/>
                  </a:lnTo>
                  <a:lnTo>
                    <a:pt x="7178" y="24104"/>
                  </a:lnTo>
                  <a:lnTo>
                    <a:pt x="7245" y="24126"/>
                  </a:lnTo>
                  <a:lnTo>
                    <a:pt x="7312" y="24156"/>
                  </a:lnTo>
                  <a:lnTo>
                    <a:pt x="7379" y="24186"/>
                  </a:lnTo>
                  <a:lnTo>
                    <a:pt x="7446" y="24231"/>
                  </a:lnTo>
                  <a:lnTo>
                    <a:pt x="7676" y="24388"/>
                  </a:lnTo>
                  <a:lnTo>
                    <a:pt x="7896" y="24552"/>
                  </a:lnTo>
                  <a:lnTo>
                    <a:pt x="8337" y="24888"/>
                  </a:lnTo>
                  <a:lnTo>
                    <a:pt x="8768" y="25232"/>
                  </a:lnTo>
                  <a:lnTo>
                    <a:pt x="9180" y="25590"/>
                  </a:lnTo>
                  <a:lnTo>
                    <a:pt x="9592" y="25956"/>
                  </a:lnTo>
                  <a:lnTo>
                    <a:pt x="9995" y="26315"/>
                  </a:lnTo>
                  <a:lnTo>
                    <a:pt x="10800" y="27032"/>
                  </a:lnTo>
                  <a:lnTo>
                    <a:pt x="10876" y="27122"/>
                  </a:lnTo>
                  <a:lnTo>
                    <a:pt x="10963" y="27181"/>
                  </a:lnTo>
                  <a:lnTo>
                    <a:pt x="11672" y="26800"/>
                  </a:lnTo>
                  <a:lnTo>
                    <a:pt x="12026" y="26606"/>
                  </a:lnTo>
                  <a:lnTo>
                    <a:pt x="12390" y="26427"/>
                  </a:lnTo>
                  <a:lnTo>
                    <a:pt x="12764" y="26248"/>
                  </a:lnTo>
                  <a:lnTo>
                    <a:pt x="13138" y="26083"/>
                  </a:lnTo>
                  <a:lnTo>
                    <a:pt x="13511" y="25926"/>
                  </a:lnTo>
                  <a:lnTo>
                    <a:pt x="13713" y="25859"/>
                  </a:lnTo>
                  <a:lnTo>
                    <a:pt x="13904" y="25792"/>
                  </a:lnTo>
                  <a:lnTo>
                    <a:pt x="14019" y="25762"/>
                  </a:lnTo>
                  <a:lnTo>
                    <a:pt x="14134" y="25732"/>
                  </a:lnTo>
                  <a:lnTo>
                    <a:pt x="14259" y="25717"/>
                  </a:lnTo>
                  <a:lnTo>
                    <a:pt x="14374" y="25710"/>
                  </a:lnTo>
                  <a:lnTo>
                    <a:pt x="14498" y="25710"/>
                  </a:lnTo>
                  <a:lnTo>
                    <a:pt x="14613" y="25717"/>
                  </a:lnTo>
                  <a:lnTo>
                    <a:pt x="14728" y="25732"/>
                  </a:lnTo>
                  <a:lnTo>
                    <a:pt x="14843" y="25755"/>
                  </a:lnTo>
                  <a:lnTo>
                    <a:pt x="14958" y="25785"/>
                  </a:lnTo>
                  <a:lnTo>
                    <a:pt x="15073" y="25822"/>
                  </a:lnTo>
                  <a:lnTo>
                    <a:pt x="15179" y="25859"/>
                  </a:lnTo>
                  <a:lnTo>
                    <a:pt x="15274" y="25904"/>
                  </a:lnTo>
                  <a:lnTo>
                    <a:pt x="15370" y="25956"/>
                  </a:lnTo>
                  <a:lnTo>
                    <a:pt x="15466" y="26016"/>
                  </a:lnTo>
                  <a:lnTo>
                    <a:pt x="15543" y="26076"/>
                  </a:lnTo>
                  <a:lnTo>
                    <a:pt x="15629" y="26136"/>
                  </a:lnTo>
                  <a:lnTo>
                    <a:pt x="15696" y="26203"/>
                  </a:lnTo>
                  <a:lnTo>
                    <a:pt x="15754" y="26278"/>
                  </a:lnTo>
                  <a:lnTo>
                    <a:pt x="15811" y="26352"/>
                  </a:lnTo>
                  <a:lnTo>
                    <a:pt x="15859" y="26427"/>
                  </a:lnTo>
                  <a:lnTo>
                    <a:pt x="15888" y="26502"/>
                  </a:lnTo>
                  <a:lnTo>
                    <a:pt x="15916" y="26584"/>
                  </a:lnTo>
                  <a:lnTo>
                    <a:pt x="15926" y="26666"/>
                  </a:lnTo>
                  <a:lnTo>
                    <a:pt x="15936" y="26748"/>
                  </a:lnTo>
                  <a:lnTo>
                    <a:pt x="15926" y="26830"/>
                  </a:lnTo>
                  <a:lnTo>
                    <a:pt x="15897" y="26912"/>
                  </a:lnTo>
                  <a:lnTo>
                    <a:pt x="15868" y="26995"/>
                  </a:lnTo>
                  <a:lnTo>
                    <a:pt x="15821" y="27077"/>
                  </a:lnTo>
                  <a:lnTo>
                    <a:pt x="15754" y="27159"/>
                  </a:lnTo>
                  <a:lnTo>
                    <a:pt x="15677" y="27241"/>
                  </a:lnTo>
                  <a:lnTo>
                    <a:pt x="15581" y="27323"/>
                  </a:lnTo>
                  <a:lnTo>
                    <a:pt x="15466" y="27398"/>
                  </a:lnTo>
                  <a:lnTo>
                    <a:pt x="15159" y="27592"/>
                  </a:lnTo>
                  <a:lnTo>
                    <a:pt x="14834" y="27779"/>
                  </a:lnTo>
                  <a:lnTo>
                    <a:pt x="14498" y="27951"/>
                  </a:lnTo>
                  <a:lnTo>
                    <a:pt x="14163" y="28122"/>
                  </a:lnTo>
                  <a:lnTo>
                    <a:pt x="13818" y="28287"/>
                  </a:lnTo>
                  <a:lnTo>
                    <a:pt x="13463" y="28444"/>
                  </a:lnTo>
                  <a:lnTo>
                    <a:pt x="12745" y="28750"/>
                  </a:lnTo>
                  <a:lnTo>
                    <a:pt x="13032" y="29026"/>
                  </a:lnTo>
                  <a:lnTo>
                    <a:pt x="13166" y="29161"/>
                  </a:lnTo>
                  <a:lnTo>
                    <a:pt x="13291" y="29303"/>
                  </a:lnTo>
                  <a:lnTo>
                    <a:pt x="13416" y="29444"/>
                  </a:lnTo>
                  <a:lnTo>
                    <a:pt x="13531" y="29586"/>
                  </a:lnTo>
                  <a:lnTo>
                    <a:pt x="13636" y="29736"/>
                  </a:lnTo>
                  <a:lnTo>
                    <a:pt x="13741" y="29885"/>
                  </a:lnTo>
                  <a:lnTo>
                    <a:pt x="13789" y="29975"/>
                  </a:lnTo>
                  <a:lnTo>
                    <a:pt x="13837" y="30064"/>
                  </a:lnTo>
                  <a:lnTo>
                    <a:pt x="13866" y="30154"/>
                  </a:lnTo>
                  <a:lnTo>
                    <a:pt x="13885" y="30236"/>
                  </a:lnTo>
                  <a:lnTo>
                    <a:pt x="13895" y="30326"/>
                  </a:lnTo>
                  <a:lnTo>
                    <a:pt x="13895" y="30408"/>
                  </a:lnTo>
                  <a:lnTo>
                    <a:pt x="13885" y="30483"/>
                  </a:lnTo>
                  <a:lnTo>
                    <a:pt x="13866" y="30565"/>
                  </a:lnTo>
                  <a:lnTo>
                    <a:pt x="13837" y="30640"/>
                  </a:lnTo>
                  <a:lnTo>
                    <a:pt x="13799" y="30714"/>
                  </a:lnTo>
                  <a:lnTo>
                    <a:pt x="13760" y="30781"/>
                  </a:lnTo>
                  <a:lnTo>
                    <a:pt x="13703" y="30849"/>
                  </a:lnTo>
                  <a:lnTo>
                    <a:pt x="13645" y="30908"/>
                  </a:lnTo>
                  <a:lnTo>
                    <a:pt x="13578" y="30968"/>
                  </a:lnTo>
                  <a:lnTo>
                    <a:pt x="13511" y="31020"/>
                  </a:lnTo>
                  <a:lnTo>
                    <a:pt x="13435" y="31073"/>
                  </a:lnTo>
                  <a:lnTo>
                    <a:pt x="13348" y="31118"/>
                  </a:lnTo>
                  <a:lnTo>
                    <a:pt x="13262" y="31155"/>
                  </a:lnTo>
                  <a:lnTo>
                    <a:pt x="13176" y="31185"/>
                  </a:lnTo>
                  <a:lnTo>
                    <a:pt x="13080" y="31215"/>
                  </a:lnTo>
                  <a:lnTo>
                    <a:pt x="12984" y="31237"/>
                  </a:lnTo>
                  <a:lnTo>
                    <a:pt x="12889" y="31252"/>
                  </a:lnTo>
                  <a:lnTo>
                    <a:pt x="12783" y="31267"/>
                  </a:lnTo>
                  <a:lnTo>
                    <a:pt x="12687" y="31267"/>
                  </a:lnTo>
                  <a:lnTo>
                    <a:pt x="12582" y="31260"/>
                  </a:lnTo>
                  <a:lnTo>
                    <a:pt x="12477" y="31252"/>
                  </a:lnTo>
                  <a:lnTo>
                    <a:pt x="12371" y="31230"/>
                  </a:lnTo>
                  <a:lnTo>
                    <a:pt x="12266" y="31207"/>
                  </a:lnTo>
                  <a:lnTo>
                    <a:pt x="12170" y="31170"/>
                  </a:lnTo>
                  <a:lnTo>
                    <a:pt x="12064" y="31133"/>
                  </a:lnTo>
                  <a:lnTo>
                    <a:pt x="11969" y="31080"/>
                  </a:lnTo>
                  <a:lnTo>
                    <a:pt x="11873" y="31020"/>
                  </a:lnTo>
                  <a:lnTo>
                    <a:pt x="11672" y="30886"/>
                  </a:lnTo>
                  <a:lnTo>
                    <a:pt x="11480" y="30744"/>
                  </a:lnTo>
                  <a:lnTo>
                    <a:pt x="11288" y="30595"/>
                  </a:lnTo>
                  <a:lnTo>
                    <a:pt x="11116" y="30438"/>
                  </a:lnTo>
                  <a:lnTo>
                    <a:pt x="10943" y="30281"/>
                  </a:lnTo>
                  <a:lnTo>
                    <a:pt x="10771" y="30109"/>
                  </a:lnTo>
                  <a:lnTo>
                    <a:pt x="10445" y="29781"/>
                  </a:lnTo>
                  <a:lnTo>
                    <a:pt x="10119" y="29923"/>
                  </a:lnTo>
                  <a:lnTo>
                    <a:pt x="9794" y="30057"/>
                  </a:lnTo>
                  <a:lnTo>
                    <a:pt x="9468" y="30184"/>
                  </a:lnTo>
                  <a:lnTo>
                    <a:pt x="9132" y="30296"/>
                  </a:lnTo>
                  <a:lnTo>
                    <a:pt x="8797" y="30401"/>
                  </a:lnTo>
                  <a:lnTo>
                    <a:pt x="8625" y="30445"/>
                  </a:lnTo>
                  <a:lnTo>
                    <a:pt x="8452" y="30483"/>
                  </a:lnTo>
                  <a:lnTo>
                    <a:pt x="8280" y="30520"/>
                  </a:lnTo>
                  <a:lnTo>
                    <a:pt x="8107" y="30550"/>
                  </a:lnTo>
                  <a:lnTo>
                    <a:pt x="7925" y="30572"/>
                  </a:lnTo>
                  <a:lnTo>
                    <a:pt x="7743" y="30595"/>
                  </a:lnTo>
                  <a:lnTo>
                    <a:pt x="7628" y="30595"/>
                  </a:lnTo>
                  <a:lnTo>
                    <a:pt x="7523" y="30580"/>
                  </a:lnTo>
                  <a:lnTo>
                    <a:pt x="7417" y="30550"/>
                  </a:lnTo>
                  <a:lnTo>
                    <a:pt x="7321" y="30513"/>
                  </a:lnTo>
                  <a:lnTo>
                    <a:pt x="7235" y="30468"/>
                  </a:lnTo>
                  <a:lnTo>
                    <a:pt x="7159" y="30408"/>
                  </a:lnTo>
                  <a:lnTo>
                    <a:pt x="7091" y="30341"/>
                  </a:lnTo>
                  <a:lnTo>
                    <a:pt x="7034" y="30266"/>
                  </a:lnTo>
                  <a:lnTo>
                    <a:pt x="6986" y="30191"/>
                  </a:lnTo>
                  <a:lnTo>
                    <a:pt x="6948" y="30109"/>
                  </a:lnTo>
                  <a:lnTo>
                    <a:pt x="6929" y="30027"/>
                  </a:lnTo>
                  <a:lnTo>
                    <a:pt x="6919" y="29945"/>
                  </a:lnTo>
                  <a:lnTo>
                    <a:pt x="6919" y="29863"/>
                  </a:lnTo>
                  <a:lnTo>
                    <a:pt x="6938" y="29781"/>
                  </a:lnTo>
                  <a:lnTo>
                    <a:pt x="6976" y="29698"/>
                  </a:lnTo>
                  <a:lnTo>
                    <a:pt x="7034" y="29624"/>
                  </a:lnTo>
                  <a:lnTo>
                    <a:pt x="7120" y="29519"/>
                  </a:lnTo>
                  <a:lnTo>
                    <a:pt x="7216" y="29407"/>
                  </a:lnTo>
                  <a:lnTo>
                    <a:pt x="7321" y="29310"/>
                  </a:lnTo>
                  <a:lnTo>
                    <a:pt x="7427" y="29205"/>
                  </a:lnTo>
                  <a:lnTo>
                    <a:pt x="7542" y="29108"/>
                  </a:lnTo>
                  <a:lnTo>
                    <a:pt x="7657" y="29019"/>
                  </a:lnTo>
                  <a:lnTo>
                    <a:pt x="7906" y="28839"/>
                  </a:lnTo>
                  <a:lnTo>
                    <a:pt x="8174" y="28675"/>
                  </a:lnTo>
                  <a:lnTo>
                    <a:pt x="8443" y="28511"/>
                  </a:lnTo>
                  <a:lnTo>
                    <a:pt x="8720" y="28361"/>
                  </a:lnTo>
                  <a:lnTo>
                    <a:pt x="9008" y="28212"/>
                  </a:lnTo>
                  <a:lnTo>
                    <a:pt x="8979" y="28182"/>
                  </a:lnTo>
                  <a:lnTo>
                    <a:pt x="8960" y="28152"/>
                  </a:lnTo>
                  <a:lnTo>
                    <a:pt x="8222" y="27383"/>
                  </a:lnTo>
                  <a:lnTo>
                    <a:pt x="7858" y="26995"/>
                  </a:lnTo>
                  <a:lnTo>
                    <a:pt x="7494" y="26606"/>
                  </a:lnTo>
                  <a:lnTo>
                    <a:pt x="7139" y="26218"/>
                  </a:lnTo>
                  <a:lnTo>
                    <a:pt x="6804" y="25814"/>
                  </a:lnTo>
                  <a:lnTo>
                    <a:pt x="6478" y="25411"/>
                  </a:lnTo>
                  <a:lnTo>
                    <a:pt x="6325" y="25209"/>
                  </a:lnTo>
                  <a:lnTo>
                    <a:pt x="6181" y="25000"/>
                  </a:lnTo>
                  <a:lnTo>
                    <a:pt x="6143" y="24941"/>
                  </a:lnTo>
                  <a:lnTo>
                    <a:pt x="6114" y="24881"/>
                  </a:lnTo>
                  <a:lnTo>
                    <a:pt x="6095" y="24821"/>
                  </a:lnTo>
                  <a:lnTo>
                    <a:pt x="6085" y="24761"/>
                  </a:lnTo>
                  <a:lnTo>
                    <a:pt x="6076" y="24709"/>
                  </a:lnTo>
                  <a:lnTo>
                    <a:pt x="6076" y="24649"/>
                  </a:lnTo>
                  <a:lnTo>
                    <a:pt x="6085" y="24597"/>
                  </a:lnTo>
                  <a:lnTo>
                    <a:pt x="6095" y="24545"/>
                  </a:lnTo>
                  <a:lnTo>
                    <a:pt x="6114" y="24492"/>
                  </a:lnTo>
                  <a:lnTo>
                    <a:pt x="6143" y="24448"/>
                  </a:lnTo>
                  <a:lnTo>
                    <a:pt x="6172" y="24403"/>
                  </a:lnTo>
                  <a:lnTo>
                    <a:pt x="6210" y="24358"/>
                  </a:lnTo>
                  <a:lnTo>
                    <a:pt x="6287" y="24276"/>
                  </a:lnTo>
                  <a:lnTo>
                    <a:pt x="6392" y="24201"/>
                  </a:lnTo>
                  <a:lnTo>
                    <a:pt x="6507" y="24149"/>
                  </a:lnTo>
                  <a:lnTo>
                    <a:pt x="6632" y="24104"/>
                  </a:lnTo>
                  <a:lnTo>
                    <a:pt x="6756" y="24082"/>
                  </a:lnTo>
                  <a:lnTo>
                    <a:pt x="6823" y="24074"/>
                  </a:lnTo>
                  <a:lnTo>
                    <a:pt x="6900" y="24067"/>
                  </a:lnTo>
                  <a:close/>
                  <a:moveTo>
                    <a:pt x="14048" y="45675"/>
                  </a:moveTo>
                  <a:lnTo>
                    <a:pt x="14144" y="45683"/>
                  </a:lnTo>
                  <a:lnTo>
                    <a:pt x="14230" y="45690"/>
                  </a:lnTo>
                  <a:lnTo>
                    <a:pt x="14316" y="45705"/>
                  </a:lnTo>
                  <a:lnTo>
                    <a:pt x="14393" y="45727"/>
                  </a:lnTo>
                  <a:lnTo>
                    <a:pt x="14479" y="45757"/>
                  </a:lnTo>
                  <a:lnTo>
                    <a:pt x="14556" y="45787"/>
                  </a:lnTo>
                  <a:lnTo>
                    <a:pt x="14632" y="45825"/>
                  </a:lnTo>
                  <a:lnTo>
                    <a:pt x="14709" y="45869"/>
                  </a:lnTo>
                  <a:lnTo>
                    <a:pt x="14776" y="45914"/>
                  </a:lnTo>
                  <a:lnTo>
                    <a:pt x="14843" y="45959"/>
                  </a:lnTo>
                  <a:lnTo>
                    <a:pt x="14901" y="46011"/>
                  </a:lnTo>
                  <a:lnTo>
                    <a:pt x="14958" y="46064"/>
                  </a:lnTo>
                  <a:lnTo>
                    <a:pt x="15006" y="46123"/>
                  </a:lnTo>
                  <a:lnTo>
                    <a:pt x="15054" y="46183"/>
                  </a:lnTo>
                  <a:lnTo>
                    <a:pt x="15102" y="46243"/>
                  </a:lnTo>
                  <a:lnTo>
                    <a:pt x="15140" y="46310"/>
                  </a:lnTo>
                  <a:lnTo>
                    <a:pt x="15169" y="46370"/>
                  </a:lnTo>
                  <a:lnTo>
                    <a:pt x="15198" y="46437"/>
                  </a:lnTo>
                  <a:lnTo>
                    <a:pt x="15217" y="46504"/>
                  </a:lnTo>
                  <a:lnTo>
                    <a:pt x="15227" y="46571"/>
                  </a:lnTo>
                  <a:lnTo>
                    <a:pt x="15227" y="46639"/>
                  </a:lnTo>
                  <a:lnTo>
                    <a:pt x="15227" y="46713"/>
                  </a:lnTo>
                  <a:lnTo>
                    <a:pt x="15217" y="46781"/>
                  </a:lnTo>
                  <a:lnTo>
                    <a:pt x="15207" y="46848"/>
                  </a:lnTo>
                  <a:lnTo>
                    <a:pt x="15179" y="46915"/>
                  </a:lnTo>
                  <a:lnTo>
                    <a:pt x="15150" y="46982"/>
                  </a:lnTo>
                  <a:lnTo>
                    <a:pt x="15112" y="47042"/>
                  </a:lnTo>
                  <a:lnTo>
                    <a:pt x="15054" y="47109"/>
                  </a:lnTo>
                  <a:lnTo>
                    <a:pt x="14939" y="47236"/>
                  </a:lnTo>
                  <a:lnTo>
                    <a:pt x="14814" y="47363"/>
                  </a:lnTo>
                  <a:lnTo>
                    <a:pt x="14680" y="47490"/>
                  </a:lnTo>
                  <a:lnTo>
                    <a:pt x="14546" y="47610"/>
                  </a:lnTo>
                  <a:lnTo>
                    <a:pt x="14402" y="47722"/>
                  </a:lnTo>
                  <a:lnTo>
                    <a:pt x="14259" y="47834"/>
                  </a:lnTo>
                  <a:lnTo>
                    <a:pt x="13943" y="48058"/>
                  </a:lnTo>
                  <a:lnTo>
                    <a:pt x="13617" y="48267"/>
                  </a:lnTo>
                  <a:lnTo>
                    <a:pt x="13281" y="48461"/>
                  </a:lnTo>
                  <a:lnTo>
                    <a:pt x="12936" y="48655"/>
                  </a:lnTo>
                  <a:lnTo>
                    <a:pt x="12582" y="48842"/>
                  </a:lnTo>
                  <a:lnTo>
                    <a:pt x="13118" y="49178"/>
                  </a:lnTo>
                  <a:lnTo>
                    <a:pt x="13655" y="49514"/>
                  </a:lnTo>
                  <a:lnTo>
                    <a:pt x="13923" y="49686"/>
                  </a:lnTo>
                  <a:lnTo>
                    <a:pt x="14182" y="49865"/>
                  </a:lnTo>
                  <a:lnTo>
                    <a:pt x="14431" y="50045"/>
                  </a:lnTo>
                  <a:lnTo>
                    <a:pt x="14671" y="50239"/>
                  </a:lnTo>
                  <a:lnTo>
                    <a:pt x="14738" y="50299"/>
                  </a:lnTo>
                  <a:lnTo>
                    <a:pt x="14805" y="50366"/>
                  </a:lnTo>
                  <a:lnTo>
                    <a:pt x="14853" y="50433"/>
                  </a:lnTo>
                  <a:lnTo>
                    <a:pt x="14891" y="50508"/>
                  </a:lnTo>
                  <a:lnTo>
                    <a:pt x="14910" y="50582"/>
                  </a:lnTo>
                  <a:lnTo>
                    <a:pt x="14929" y="50657"/>
                  </a:lnTo>
                  <a:lnTo>
                    <a:pt x="14949" y="50732"/>
                  </a:lnTo>
                  <a:lnTo>
                    <a:pt x="14949" y="50807"/>
                  </a:lnTo>
                  <a:lnTo>
                    <a:pt x="14939" y="50881"/>
                  </a:lnTo>
                  <a:lnTo>
                    <a:pt x="14920" y="50956"/>
                  </a:lnTo>
                  <a:lnTo>
                    <a:pt x="14901" y="51031"/>
                  </a:lnTo>
                  <a:lnTo>
                    <a:pt x="14872" y="51105"/>
                  </a:lnTo>
                  <a:lnTo>
                    <a:pt x="14834" y="51180"/>
                  </a:lnTo>
                  <a:lnTo>
                    <a:pt x="14795" y="51247"/>
                  </a:lnTo>
                  <a:lnTo>
                    <a:pt x="14747" y="51314"/>
                  </a:lnTo>
                  <a:lnTo>
                    <a:pt x="14690" y="51374"/>
                  </a:lnTo>
                  <a:lnTo>
                    <a:pt x="14632" y="51434"/>
                  </a:lnTo>
                  <a:lnTo>
                    <a:pt x="14565" y="51486"/>
                  </a:lnTo>
                  <a:lnTo>
                    <a:pt x="14498" y="51539"/>
                  </a:lnTo>
                  <a:lnTo>
                    <a:pt x="14422" y="51583"/>
                  </a:lnTo>
                  <a:lnTo>
                    <a:pt x="14345" y="51621"/>
                  </a:lnTo>
                  <a:lnTo>
                    <a:pt x="14259" y="51658"/>
                  </a:lnTo>
                  <a:lnTo>
                    <a:pt x="14172" y="51680"/>
                  </a:lnTo>
                  <a:lnTo>
                    <a:pt x="14086" y="51703"/>
                  </a:lnTo>
                  <a:lnTo>
                    <a:pt x="14000" y="51718"/>
                  </a:lnTo>
                  <a:lnTo>
                    <a:pt x="13808" y="51718"/>
                  </a:lnTo>
                  <a:lnTo>
                    <a:pt x="13713" y="51703"/>
                  </a:lnTo>
                  <a:lnTo>
                    <a:pt x="13617" y="51688"/>
                  </a:lnTo>
                  <a:lnTo>
                    <a:pt x="13521" y="51658"/>
                  </a:lnTo>
                  <a:lnTo>
                    <a:pt x="13425" y="51613"/>
                  </a:lnTo>
                  <a:lnTo>
                    <a:pt x="13329" y="51561"/>
                  </a:lnTo>
                  <a:lnTo>
                    <a:pt x="13004" y="51367"/>
                  </a:lnTo>
                  <a:lnTo>
                    <a:pt x="12687" y="51150"/>
                  </a:lnTo>
                  <a:lnTo>
                    <a:pt x="12371" y="50934"/>
                  </a:lnTo>
                  <a:lnTo>
                    <a:pt x="12074" y="50702"/>
                  </a:lnTo>
                  <a:lnTo>
                    <a:pt x="11470" y="50231"/>
                  </a:lnTo>
                  <a:lnTo>
                    <a:pt x="10876" y="49761"/>
                  </a:lnTo>
                  <a:lnTo>
                    <a:pt x="9870" y="50336"/>
                  </a:lnTo>
                  <a:lnTo>
                    <a:pt x="8864" y="50904"/>
                  </a:lnTo>
                  <a:lnTo>
                    <a:pt x="7848" y="51464"/>
                  </a:lnTo>
                  <a:lnTo>
                    <a:pt x="6842" y="52017"/>
                  </a:lnTo>
                  <a:lnTo>
                    <a:pt x="6747" y="52061"/>
                  </a:lnTo>
                  <a:lnTo>
                    <a:pt x="6651" y="52099"/>
                  </a:lnTo>
                  <a:lnTo>
                    <a:pt x="6555" y="52121"/>
                  </a:lnTo>
                  <a:lnTo>
                    <a:pt x="6459" y="52144"/>
                  </a:lnTo>
                  <a:lnTo>
                    <a:pt x="6363" y="52151"/>
                  </a:lnTo>
                  <a:lnTo>
                    <a:pt x="6277" y="52151"/>
                  </a:lnTo>
                  <a:lnTo>
                    <a:pt x="6181" y="52144"/>
                  </a:lnTo>
                  <a:lnTo>
                    <a:pt x="6085" y="52129"/>
                  </a:lnTo>
                  <a:lnTo>
                    <a:pt x="5999" y="52114"/>
                  </a:lnTo>
                  <a:lnTo>
                    <a:pt x="5913" y="52084"/>
                  </a:lnTo>
                  <a:lnTo>
                    <a:pt x="5827" y="52046"/>
                  </a:lnTo>
                  <a:lnTo>
                    <a:pt x="5750" y="52009"/>
                  </a:lnTo>
                  <a:lnTo>
                    <a:pt x="5673" y="51964"/>
                  </a:lnTo>
                  <a:lnTo>
                    <a:pt x="5606" y="51912"/>
                  </a:lnTo>
                  <a:lnTo>
                    <a:pt x="5539" y="51860"/>
                  </a:lnTo>
                  <a:lnTo>
                    <a:pt x="5472" y="51800"/>
                  </a:lnTo>
                  <a:lnTo>
                    <a:pt x="5415" y="51740"/>
                  </a:lnTo>
                  <a:lnTo>
                    <a:pt x="5367" y="51673"/>
                  </a:lnTo>
                  <a:lnTo>
                    <a:pt x="5319" y="51606"/>
                  </a:lnTo>
                  <a:lnTo>
                    <a:pt x="5290" y="51539"/>
                  </a:lnTo>
                  <a:lnTo>
                    <a:pt x="5261" y="51471"/>
                  </a:lnTo>
                  <a:lnTo>
                    <a:pt x="5233" y="51397"/>
                  </a:lnTo>
                  <a:lnTo>
                    <a:pt x="5223" y="51322"/>
                  </a:lnTo>
                  <a:lnTo>
                    <a:pt x="5213" y="51255"/>
                  </a:lnTo>
                  <a:lnTo>
                    <a:pt x="5223" y="51180"/>
                  </a:lnTo>
                  <a:lnTo>
                    <a:pt x="5233" y="51105"/>
                  </a:lnTo>
                  <a:lnTo>
                    <a:pt x="5261" y="51031"/>
                  </a:lnTo>
                  <a:lnTo>
                    <a:pt x="5300" y="50963"/>
                  </a:lnTo>
                  <a:lnTo>
                    <a:pt x="5338" y="50896"/>
                  </a:lnTo>
                  <a:lnTo>
                    <a:pt x="5395" y="50829"/>
                  </a:lnTo>
                  <a:lnTo>
                    <a:pt x="5472" y="50769"/>
                  </a:lnTo>
                  <a:lnTo>
                    <a:pt x="5549" y="50709"/>
                  </a:lnTo>
                  <a:lnTo>
                    <a:pt x="6411" y="50134"/>
                  </a:lnTo>
                  <a:lnTo>
                    <a:pt x="7283" y="49567"/>
                  </a:lnTo>
                  <a:lnTo>
                    <a:pt x="8155" y="48999"/>
                  </a:lnTo>
                  <a:lnTo>
                    <a:pt x="9037" y="48439"/>
                  </a:lnTo>
                  <a:lnTo>
                    <a:pt x="7801" y="47535"/>
                  </a:lnTo>
                  <a:lnTo>
                    <a:pt x="7724" y="47475"/>
                  </a:lnTo>
                  <a:lnTo>
                    <a:pt x="7666" y="47416"/>
                  </a:lnTo>
                  <a:lnTo>
                    <a:pt x="7609" y="47356"/>
                  </a:lnTo>
                  <a:lnTo>
                    <a:pt x="7571" y="47289"/>
                  </a:lnTo>
                  <a:lnTo>
                    <a:pt x="7542" y="47221"/>
                  </a:lnTo>
                  <a:lnTo>
                    <a:pt x="7523" y="47162"/>
                  </a:lnTo>
                  <a:lnTo>
                    <a:pt x="7513" y="47094"/>
                  </a:lnTo>
                  <a:lnTo>
                    <a:pt x="7513" y="47027"/>
                  </a:lnTo>
                  <a:lnTo>
                    <a:pt x="7523" y="46967"/>
                  </a:lnTo>
                  <a:lnTo>
                    <a:pt x="7532" y="46900"/>
                  </a:lnTo>
                  <a:lnTo>
                    <a:pt x="7561" y="46840"/>
                  </a:lnTo>
                  <a:lnTo>
                    <a:pt x="7590" y="46781"/>
                  </a:lnTo>
                  <a:lnTo>
                    <a:pt x="7638" y="46721"/>
                  </a:lnTo>
                  <a:lnTo>
                    <a:pt x="7676" y="46669"/>
                  </a:lnTo>
                  <a:lnTo>
                    <a:pt x="7733" y="46616"/>
                  </a:lnTo>
                  <a:lnTo>
                    <a:pt x="7791" y="46564"/>
                  </a:lnTo>
                  <a:lnTo>
                    <a:pt x="7858" y="46519"/>
                  </a:lnTo>
                  <a:lnTo>
                    <a:pt x="7925" y="46482"/>
                  </a:lnTo>
                  <a:lnTo>
                    <a:pt x="7992" y="46445"/>
                  </a:lnTo>
                  <a:lnTo>
                    <a:pt x="8069" y="46415"/>
                  </a:lnTo>
                  <a:lnTo>
                    <a:pt x="8155" y="46385"/>
                  </a:lnTo>
                  <a:lnTo>
                    <a:pt x="8232" y="46362"/>
                  </a:lnTo>
                  <a:lnTo>
                    <a:pt x="8318" y="46347"/>
                  </a:lnTo>
                  <a:lnTo>
                    <a:pt x="8404" y="46340"/>
                  </a:lnTo>
                  <a:lnTo>
                    <a:pt x="8500" y="46332"/>
                  </a:lnTo>
                  <a:lnTo>
                    <a:pt x="8586" y="46340"/>
                  </a:lnTo>
                  <a:lnTo>
                    <a:pt x="8682" y="46347"/>
                  </a:lnTo>
                  <a:lnTo>
                    <a:pt x="8768" y="46370"/>
                  </a:lnTo>
                  <a:lnTo>
                    <a:pt x="8855" y="46392"/>
                  </a:lnTo>
                  <a:lnTo>
                    <a:pt x="8950" y="46430"/>
                  </a:lnTo>
                  <a:lnTo>
                    <a:pt x="9037" y="46474"/>
                  </a:lnTo>
                  <a:lnTo>
                    <a:pt x="9123" y="46527"/>
                  </a:lnTo>
                  <a:lnTo>
                    <a:pt x="9794" y="46990"/>
                  </a:lnTo>
                  <a:lnTo>
                    <a:pt x="10148" y="47221"/>
                  </a:lnTo>
                  <a:lnTo>
                    <a:pt x="10493" y="47453"/>
                  </a:lnTo>
                  <a:lnTo>
                    <a:pt x="10857" y="47191"/>
                  </a:lnTo>
                  <a:lnTo>
                    <a:pt x="11231" y="46937"/>
                  </a:lnTo>
                  <a:lnTo>
                    <a:pt x="11605" y="46684"/>
                  </a:lnTo>
                  <a:lnTo>
                    <a:pt x="11997" y="46445"/>
                  </a:lnTo>
                  <a:lnTo>
                    <a:pt x="12199" y="46332"/>
                  </a:lnTo>
                  <a:lnTo>
                    <a:pt x="12400" y="46228"/>
                  </a:lnTo>
                  <a:lnTo>
                    <a:pt x="12601" y="46123"/>
                  </a:lnTo>
                  <a:lnTo>
                    <a:pt x="12812" y="46026"/>
                  </a:lnTo>
                  <a:lnTo>
                    <a:pt x="13023" y="45937"/>
                  </a:lnTo>
                  <a:lnTo>
                    <a:pt x="13243" y="45854"/>
                  </a:lnTo>
                  <a:lnTo>
                    <a:pt x="13463" y="45780"/>
                  </a:lnTo>
                  <a:lnTo>
                    <a:pt x="13684" y="45713"/>
                  </a:lnTo>
                  <a:lnTo>
                    <a:pt x="13780" y="45698"/>
                  </a:lnTo>
                  <a:lnTo>
                    <a:pt x="13866" y="45683"/>
                  </a:lnTo>
                  <a:lnTo>
                    <a:pt x="13962" y="45675"/>
                  </a:lnTo>
                  <a:close/>
                  <a:moveTo>
                    <a:pt x="68368" y="1"/>
                  </a:moveTo>
                  <a:lnTo>
                    <a:pt x="51283" y="90"/>
                  </a:lnTo>
                  <a:lnTo>
                    <a:pt x="34199" y="180"/>
                  </a:lnTo>
                  <a:lnTo>
                    <a:pt x="17114" y="270"/>
                  </a:lnTo>
                  <a:lnTo>
                    <a:pt x="30" y="367"/>
                  </a:lnTo>
                  <a:lnTo>
                    <a:pt x="202" y="1166"/>
                  </a:lnTo>
                  <a:lnTo>
                    <a:pt x="375" y="1965"/>
                  </a:lnTo>
                  <a:lnTo>
                    <a:pt x="528" y="2772"/>
                  </a:lnTo>
                  <a:lnTo>
                    <a:pt x="681" y="3578"/>
                  </a:lnTo>
                  <a:lnTo>
                    <a:pt x="825" y="4393"/>
                  </a:lnTo>
                  <a:lnTo>
                    <a:pt x="959" y="5214"/>
                  </a:lnTo>
                  <a:lnTo>
                    <a:pt x="1084" y="6028"/>
                  </a:lnTo>
                  <a:lnTo>
                    <a:pt x="1199" y="6857"/>
                  </a:lnTo>
                  <a:lnTo>
                    <a:pt x="1314" y="7679"/>
                  </a:lnTo>
                  <a:lnTo>
                    <a:pt x="1409" y="8516"/>
                  </a:lnTo>
                  <a:lnTo>
                    <a:pt x="1505" y="9345"/>
                  </a:lnTo>
                  <a:lnTo>
                    <a:pt x="1591" y="10181"/>
                  </a:lnTo>
                  <a:lnTo>
                    <a:pt x="1668" y="11018"/>
                  </a:lnTo>
                  <a:lnTo>
                    <a:pt x="1745" y="11862"/>
                  </a:lnTo>
                  <a:lnTo>
                    <a:pt x="1802" y="12698"/>
                  </a:lnTo>
                  <a:lnTo>
                    <a:pt x="1860" y="13550"/>
                  </a:lnTo>
                  <a:lnTo>
                    <a:pt x="1917" y="14394"/>
                  </a:lnTo>
                  <a:lnTo>
                    <a:pt x="1956" y="15245"/>
                  </a:lnTo>
                  <a:lnTo>
                    <a:pt x="1994" y="16097"/>
                  </a:lnTo>
                  <a:lnTo>
                    <a:pt x="2032" y="16948"/>
                  </a:lnTo>
                  <a:lnTo>
                    <a:pt x="2061" y="17800"/>
                  </a:lnTo>
                  <a:lnTo>
                    <a:pt x="2080" y="18659"/>
                  </a:lnTo>
                  <a:lnTo>
                    <a:pt x="2099" y="20377"/>
                  </a:lnTo>
                  <a:lnTo>
                    <a:pt x="2099" y="22095"/>
                  </a:lnTo>
                  <a:lnTo>
                    <a:pt x="2090" y="23820"/>
                  </a:lnTo>
                  <a:lnTo>
                    <a:pt x="2051" y="25553"/>
                  </a:lnTo>
                  <a:lnTo>
                    <a:pt x="2003" y="27278"/>
                  </a:lnTo>
                  <a:lnTo>
                    <a:pt x="1936" y="29011"/>
                  </a:lnTo>
                  <a:lnTo>
                    <a:pt x="1850" y="30737"/>
                  </a:lnTo>
                  <a:lnTo>
                    <a:pt x="1754" y="32470"/>
                  </a:lnTo>
                  <a:lnTo>
                    <a:pt x="1649" y="34195"/>
                  </a:lnTo>
                  <a:lnTo>
                    <a:pt x="1534" y="35913"/>
                  </a:lnTo>
                  <a:lnTo>
                    <a:pt x="1409" y="37631"/>
                  </a:lnTo>
                  <a:lnTo>
                    <a:pt x="1275" y="39349"/>
                  </a:lnTo>
                  <a:lnTo>
                    <a:pt x="1141" y="41052"/>
                  </a:lnTo>
                  <a:lnTo>
                    <a:pt x="854" y="44443"/>
                  </a:lnTo>
                  <a:lnTo>
                    <a:pt x="557" y="47804"/>
                  </a:lnTo>
                  <a:lnTo>
                    <a:pt x="269" y="51113"/>
                  </a:lnTo>
                  <a:lnTo>
                    <a:pt x="1" y="54369"/>
                  </a:lnTo>
                  <a:lnTo>
                    <a:pt x="1544" y="54437"/>
                  </a:lnTo>
                  <a:lnTo>
                    <a:pt x="3096" y="54496"/>
                  </a:lnTo>
                  <a:lnTo>
                    <a:pt x="4648" y="54541"/>
                  </a:lnTo>
                  <a:lnTo>
                    <a:pt x="6181" y="54586"/>
                  </a:lnTo>
                  <a:lnTo>
                    <a:pt x="7072" y="54608"/>
                  </a:lnTo>
                  <a:lnTo>
                    <a:pt x="7963" y="54623"/>
                  </a:lnTo>
                  <a:lnTo>
                    <a:pt x="8855" y="54638"/>
                  </a:lnTo>
                  <a:lnTo>
                    <a:pt x="9755" y="54646"/>
                  </a:lnTo>
                  <a:lnTo>
                    <a:pt x="10666" y="54653"/>
                  </a:lnTo>
                  <a:lnTo>
                    <a:pt x="11566" y="54646"/>
                  </a:lnTo>
                  <a:lnTo>
                    <a:pt x="12477" y="54638"/>
                  </a:lnTo>
                  <a:lnTo>
                    <a:pt x="13387" y="54631"/>
                  </a:lnTo>
                  <a:lnTo>
                    <a:pt x="14307" y="54608"/>
                  </a:lnTo>
                  <a:lnTo>
                    <a:pt x="15227" y="54586"/>
                  </a:lnTo>
                  <a:lnTo>
                    <a:pt x="16146" y="54549"/>
                  </a:lnTo>
                  <a:lnTo>
                    <a:pt x="17066" y="54511"/>
                  </a:lnTo>
                  <a:lnTo>
                    <a:pt x="17986" y="54466"/>
                  </a:lnTo>
                  <a:lnTo>
                    <a:pt x="18906" y="54414"/>
                  </a:lnTo>
                  <a:lnTo>
                    <a:pt x="19826" y="54354"/>
                  </a:lnTo>
                  <a:lnTo>
                    <a:pt x="20746" y="54287"/>
                  </a:lnTo>
                  <a:lnTo>
                    <a:pt x="21666" y="54220"/>
                  </a:lnTo>
                  <a:lnTo>
                    <a:pt x="22585" y="54138"/>
                  </a:lnTo>
                  <a:lnTo>
                    <a:pt x="23505" y="54048"/>
                  </a:lnTo>
                  <a:lnTo>
                    <a:pt x="24425" y="53951"/>
                  </a:lnTo>
                  <a:lnTo>
                    <a:pt x="25335" y="53847"/>
                  </a:lnTo>
                  <a:lnTo>
                    <a:pt x="26255" y="53727"/>
                  </a:lnTo>
                  <a:lnTo>
                    <a:pt x="27166" y="53608"/>
                  </a:lnTo>
                  <a:lnTo>
                    <a:pt x="28076" y="53473"/>
                  </a:lnTo>
                  <a:lnTo>
                    <a:pt x="28977" y="53339"/>
                  </a:lnTo>
                  <a:lnTo>
                    <a:pt x="29877" y="53189"/>
                  </a:lnTo>
                  <a:lnTo>
                    <a:pt x="30778" y="53025"/>
                  </a:lnTo>
                  <a:lnTo>
                    <a:pt x="31669" y="52861"/>
                  </a:lnTo>
                  <a:lnTo>
                    <a:pt x="32560" y="52681"/>
                  </a:lnTo>
                  <a:lnTo>
                    <a:pt x="33442" y="52495"/>
                  </a:lnTo>
                  <a:lnTo>
                    <a:pt x="34323" y="52293"/>
                  </a:lnTo>
                  <a:lnTo>
                    <a:pt x="35195" y="52091"/>
                  </a:lnTo>
                  <a:lnTo>
                    <a:pt x="36058" y="51867"/>
                  </a:lnTo>
                  <a:lnTo>
                    <a:pt x="36920" y="51643"/>
                  </a:lnTo>
                  <a:lnTo>
                    <a:pt x="37773" y="51397"/>
                  </a:lnTo>
                  <a:lnTo>
                    <a:pt x="38625" y="51150"/>
                  </a:lnTo>
                  <a:lnTo>
                    <a:pt x="39469" y="50889"/>
                  </a:lnTo>
                  <a:lnTo>
                    <a:pt x="40293" y="50612"/>
                  </a:lnTo>
                  <a:lnTo>
                    <a:pt x="41117" y="50329"/>
                  </a:lnTo>
                  <a:lnTo>
                    <a:pt x="41941" y="50030"/>
                  </a:lnTo>
                  <a:lnTo>
                    <a:pt x="42746" y="49724"/>
                  </a:lnTo>
                  <a:lnTo>
                    <a:pt x="43541" y="49402"/>
                  </a:lnTo>
                  <a:lnTo>
                    <a:pt x="44336" y="49066"/>
                  </a:lnTo>
                  <a:lnTo>
                    <a:pt x="45112" y="48715"/>
                  </a:lnTo>
                  <a:lnTo>
                    <a:pt x="45879" y="48357"/>
                  </a:lnTo>
                  <a:lnTo>
                    <a:pt x="46646" y="47991"/>
                  </a:lnTo>
                  <a:lnTo>
                    <a:pt x="47393" y="47602"/>
                  </a:lnTo>
                  <a:lnTo>
                    <a:pt x="48131" y="47206"/>
                  </a:lnTo>
                  <a:lnTo>
                    <a:pt x="48849" y="46788"/>
                  </a:lnTo>
                  <a:lnTo>
                    <a:pt x="49568" y="46362"/>
                  </a:lnTo>
                  <a:lnTo>
                    <a:pt x="50267" y="45929"/>
                  </a:lnTo>
                  <a:lnTo>
                    <a:pt x="50957" y="45474"/>
                  </a:lnTo>
                  <a:lnTo>
                    <a:pt x="51638" y="45003"/>
                  </a:lnTo>
                  <a:lnTo>
                    <a:pt x="52299" y="44525"/>
                  </a:lnTo>
                  <a:lnTo>
                    <a:pt x="52625" y="44278"/>
                  </a:lnTo>
                  <a:lnTo>
                    <a:pt x="52950" y="44024"/>
                  </a:lnTo>
                  <a:lnTo>
                    <a:pt x="53276" y="43771"/>
                  </a:lnTo>
                  <a:lnTo>
                    <a:pt x="53592" y="43509"/>
                  </a:lnTo>
                  <a:lnTo>
                    <a:pt x="53899" y="43248"/>
                  </a:lnTo>
                  <a:lnTo>
                    <a:pt x="54215" y="42986"/>
                  </a:lnTo>
                  <a:lnTo>
                    <a:pt x="54522" y="42717"/>
                  </a:lnTo>
                  <a:lnTo>
                    <a:pt x="54819" y="42441"/>
                  </a:lnTo>
                  <a:lnTo>
                    <a:pt x="55116" y="42165"/>
                  </a:lnTo>
                  <a:lnTo>
                    <a:pt x="55413" y="41888"/>
                  </a:lnTo>
                  <a:lnTo>
                    <a:pt x="55700" y="41604"/>
                  </a:lnTo>
                  <a:lnTo>
                    <a:pt x="55988" y="41313"/>
                  </a:lnTo>
                  <a:lnTo>
                    <a:pt x="56275" y="41022"/>
                  </a:lnTo>
                  <a:lnTo>
                    <a:pt x="56553" y="40723"/>
                  </a:lnTo>
                  <a:lnTo>
                    <a:pt x="56831" y="40424"/>
                  </a:lnTo>
                  <a:lnTo>
                    <a:pt x="57099" y="40118"/>
                  </a:lnTo>
                  <a:lnTo>
                    <a:pt x="57368" y="39812"/>
                  </a:lnTo>
                  <a:lnTo>
                    <a:pt x="57636" y="39498"/>
                  </a:lnTo>
                  <a:lnTo>
                    <a:pt x="57895" y="39184"/>
                  </a:lnTo>
                  <a:lnTo>
                    <a:pt x="58144" y="38863"/>
                  </a:lnTo>
                  <a:lnTo>
                    <a:pt x="58556" y="38333"/>
                  </a:lnTo>
                  <a:lnTo>
                    <a:pt x="58949" y="37803"/>
                  </a:lnTo>
                  <a:lnTo>
                    <a:pt x="59332" y="37265"/>
                  </a:lnTo>
                  <a:lnTo>
                    <a:pt x="59696" y="36720"/>
                  </a:lnTo>
                  <a:lnTo>
                    <a:pt x="60051" y="36167"/>
                  </a:lnTo>
                  <a:lnTo>
                    <a:pt x="60396" y="35622"/>
                  </a:lnTo>
                  <a:lnTo>
                    <a:pt x="60731" y="35061"/>
                  </a:lnTo>
                  <a:lnTo>
                    <a:pt x="61047" y="34501"/>
                  </a:lnTo>
                  <a:lnTo>
                    <a:pt x="61363" y="33934"/>
                  </a:lnTo>
                  <a:lnTo>
                    <a:pt x="61660" y="33366"/>
                  </a:lnTo>
                  <a:lnTo>
                    <a:pt x="61948" y="32791"/>
                  </a:lnTo>
                  <a:lnTo>
                    <a:pt x="62226" y="32216"/>
                  </a:lnTo>
                  <a:lnTo>
                    <a:pt x="62504" y="31633"/>
                  </a:lnTo>
                  <a:lnTo>
                    <a:pt x="62762" y="31043"/>
                  </a:lnTo>
                  <a:lnTo>
                    <a:pt x="63011" y="30460"/>
                  </a:lnTo>
                  <a:lnTo>
                    <a:pt x="63251" y="29863"/>
                  </a:lnTo>
                  <a:lnTo>
                    <a:pt x="63481" y="29273"/>
                  </a:lnTo>
                  <a:lnTo>
                    <a:pt x="63701" y="28675"/>
                  </a:lnTo>
                  <a:lnTo>
                    <a:pt x="63912" y="28070"/>
                  </a:lnTo>
                  <a:lnTo>
                    <a:pt x="64113" y="27465"/>
                  </a:lnTo>
                  <a:lnTo>
                    <a:pt x="64315" y="26860"/>
                  </a:lnTo>
                  <a:lnTo>
                    <a:pt x="64506" y="26248"/>
                  </a:lnTo>
                  <a:lnTo>
                    <a:pt x="64679" y="25635"/>
                  </a:lnTo>
                  <a:lnTo>
                    <a:pt x="64861" y="25023"/>
                  </a:lnTo>
                  <a:lnTo>
                    <a:pt x="65024" y="24410"/>
                  </a:lnTo>
                  <a:lnTo>
                    <a:pt x="65177" y="23790"/>
                  </a:lnTo>
                  <a:lnTo>
                    <a:pt x="65330" y="23170"/>
                  </a:lnTo>
                  <a:lnTo>
                    <a:pt x="65484" y="22543"/>
                  </a:lnTo>
                  <a:lnTo>
                    <a:pt x="65618" y="21923"/>
                  </a:lnTo>
                  <a:lnTo>
                    <a:pt x="65752" y="21296"/>
                  </a:lnTo>
                  <a:lnTo>
                    <a:pt x="65876" y="20668"/>
                  </a:lnTo>
                  <a:lnTo>
                    <a:pt x="66001" y="20041"/>
                  </a:lnTo>
                  <a:lnTo>
                    <a:pt x="66231" y="18778"/>
                  </a:lnTo>
                  <a:lnTo>
                    <a:pt x="66442" y="17516"/>
                  </a:lnTo>
                  <a:lnTo>
                    <a:pt x="66624" y="16246"/>
                  </a:lnTo>
                  <a:lnTo>
                    <a:pt x="66806" y="14984"/>
                  </a:lnTo>
                  <a:lnTo>
                    <a:pt x="66969" y="13714"/>
                  </a:lnTo>
                  <a:lnTo>
                    <a:pt x="67112" y="12444"/>
                  </a:lnTo>
                  <a:lnTo>
                    <a:pt x="67256" y="11175"/>
                  </a:lnTo>
                  <a:lnTo>
                    <a:pt x="67381" y="9912"/>
                  </a:lnTo>
                  <a:lnTo>
                    <a:pt x="67630" y="7388"/>
                  </a:lnTo>
                  <a:lnTo>
                    <a:pt x="67869" y="4893"/>
                  </a:lnTo>
                  <a:lnTo>
                    <a:pt x="68109" y="2428"/>
                  </a:lnTo>
                  <a:lnTo>
                    <a:pt x="68234" y="1211"/>
                  </a:lnTo>
                  <a:lnTo>
                    <a:pt x="683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3670125" y="1461200"/>
              <a:ext cx="682975" cy="262375"/>
            </a:xfrm>
            <a:custGeom>
              <a:avLst/>
              <a:gdLst/>
              <a:ahLst/>
              <a:cxnLst/>
              <a:rect l="l" t="t" r="r" b="b"/>
              <a:pathLst>
                <a:path w="27319" h="10495" extrusionOk="0">
                  <a:moveTo>
                    <a:pt x="0" y="1"/>
                  </a:moveTo>
                  <a:lnTo>
                    <a:pt x="144" y="1241"/>
                  </a:lnTo>
                  <a:lnTo>
                    <a:pt x="278" y="2480"/>
                  </a:lnTo>
                  <a:lnTo>
                    <a:pt x="403" y="3720"/>
                  </a:lnTo>
                  <a:lnTo>
                    <a:pt x="527" y="4960"/>
                  </a:lnTo>
                  <a:lnTo>
                    <a:pt x="757" y="7447"/>
                  </a:lnTo>
                  <a:lnTo>
                    <a:pt x="968" y="9942"/>
                  </a:lnTo>
                  <a:lnTo>
                    <a:pt x="1715" y="9875"/>
                  </a:lnTo>
                  <a:lnTo>
                    <a:pt x="2482" y="9823"/>
                  </a:lnTo>
                  <a:lnTo>
                    <a:pt x="3239" y="9778"/>
                  </a:lnTo>
                  <a:lnTo>
                    <a:pt x="4006" y="9741"/>
                  </a:lnTo>
                  <a:lnTo>
                    <a:pt x="4772" y="9711"/>
                  </a:lnTo>
                  <a:lnTo>
                    <a:pt x="5539" y="9688"/>
                  </a:lnTo>
                  <a:lnTo>
                    <a:pt x="6315" y="9673"/>
                  </a:lnTo>
                  <a:lnTo>
                    <a:pt x="7091" y="9658"/>
                  </a:lnTo>
                  <a:lnTo>
                    <a:pt x="9419" y="9658"/>
                  </a:lnTo>
                  <a:lnTo>
                    <a:pt x="10205" y="9673"/>
                  </a:lnTo>
                  <a:lnTo>
                    <a:pt x="10981" y="9688"/>
                  </a:lnTo>
                  <a:lnTo>
                    <a:pt x="11767" y="9711"/>
                  </a:lnTo>
                  <a:lnTo>
                    <a:pt x="13338" y="9763"/>
                  </a:lnTo>
                  <a:lnTo>
                    <a:pt x="14900" y="9823"/>
                  </a:lnTo>
                  <a:lnTo>
                    <a:pt x="16472" y="9905"/>
                  </a:lnTo>
                  <a:lnTo>
                    <a:pt x="18033" y="9995"/>
                  </a:lnTo>
                  <a:lnTo>
                    <a:pt x="19586" y="10084"/>
                  </a:lnTo>
                  <a:lnTo>
                    <a:pt x="22681" y="10293"/>
                  </a:lnTo>
                  <a:lnTo>
                    <a:pt x="25728" y="10495"/>
                  </a:lnTo>
                  <a:lnTo>
                    <a:pt x="25891" y="9569"/>
                  </a:lnTo>
                  <a:lnTo>
                    <a:pt x="26053" y="8635"/>
                  </a:lnTo>
                  <a:lnTo>
                    <a:pt x="26236" y="7709"/>
                  </a:lnTo>
                  <a:lnTo>
                    <a:pt x="26427" y="6790"/>
                  </a:lnTo>
                  <a:lnTo>
                    <a:pt x="26638" y="5864"/>
                  </a:lnTo>
                  <a:lnTo>
                    <a:pt x="26849" y="4953"/>
                  </a:lnTo>
                  <a:lnTo>
                    <a:pt x="27079" y="4034"/>
                  </a:lnTo>
                  <a:lnTo>
                    <a:pt x="27318" y="3130"/>
                  </a:lnTo>
                  <a:lnTo>
                    <a:pt x="27318" y="3130"/>
                  </a:lnTo>
                  <a:lnTo>
                    <a:pt x="26973" y="3302"/>
                  </a:lnTo>
                  <a:lnTo>
                    <a:pt x="26628" y="3474"/>
                  </a:lnTo>
                  <a:lnTo>
                    <a:pt x="26264" y="3638"/>
                  </a:lnTo>
                  <a:lnTo>
                    <a:pt x="25910" y="3795"/>
                  </a:lnTo>
                  <a:lnTo>
                    <a:pt x="25536" y="3944"/>
                  </a:lnTo>
                  <a:lnTo>
                    <a:pt x="25162" y="4086"/>
                  </a:lnTo>
                  <a:lnTo>
                    <a:pt x="24789" y="4221"/>
                  </a:lnTo>
                  <a:lnTo>
                    <a:pt x="24396" y="4355"/>
                  </a:lnTo>
                  <a:lnTo>
                    <a:pt x="24013" y="4482"/>
                  </a:lnTo>
                  <a:lnTo>
                    <a:pt x="23610" y="4594"/>
                  </a:lnTo>
                  <a:lnTo>
                    <a:pt x="23208" y="4706"/>
                  </a:lnTo>
                  <a:lnTo>
                    <a:pt x="22796" y="4811"/>
                  </a:lnTo>
                  <a:lnTo>
                    <a:pt x="22384" y="4900"/>
                  </a:lnTo>
                  <a:lnTo>
                    <a:pt x="21962" y="4990"/>
                  </a:lnTo>
                  <a:lnTo>
                    <a:pt x="21540" y="5072"/>
                  </a:lnTo>
                  <a:lnTo>
                    <a:pt x="21100" y="5147"/>
                  </a:lnTo>
                  <a:lnTo>
                    <a:pt x="20659" y="5214"/>
                  </a:lnTo>
                  <a:lnTo>
                    <a:pt x="20218" y="5266"/>
                  </a:lnTo>
                  <a:lnTo>
                    <a:pt x="19768" y="5319"/>
                  </a:lnTo>
                  <a:lnTo>
                    <a:pt x="19308" y="5364"/>
                  </a:lnTo>
                  <a:lnTo>
                    <a:pt x="18838" y="5393"/>
                  </a:lnTo>
                  <a:lnTo>
                    <a:pt x="18369" y="5423"/>
                  </a:lnTo>
                  <a:lnTo>
                    <a:pt x="17890" y="5438"/>
                  </a:lnTo>
                  <a:lnTo>
                    <a:pt x="17401" y="5446"/>
                  </a:lnTo>
                  <a:lnTo>
                    <a:pt x="16912" y="5446"/>
                  </a:lnTo>
                  <a:lnTo>
                    <a:pt x="16414" y="5438"/>
                  </a:lnTo>
                  <a:lnTo>
                    <a:pt x="15906" y="5423"/>
                  </a:lnTo>
                  <a:lnTo>
                    <a:pt x="15398" y="5393"/>
                  </a:lnTo>
                  <a:lnTo>
                    <a:pt x="14881" y="5364"/>
                  </a:lnTo>
                  <a:lnTo>
                    <a:pt x="14354" y="5319"/>
                  </a:lnTo>
                  <a:lnTo>
                    <a:pt x="13817" y="5266"/>
                  </a:lnTo>
                  <a:lnTo>
                    <a:pt x="13281" y="5207"/>
                  </a:lnTo>
                  <a:lnTo>
                    <a:pt x="12754" y="5132"/>
                  </a:lnTo>
                  <a:lnTo>
                    <a:pt x="12227" y="5057"/>
                  </a:lnTo>
                  <a:lnTo>
                    <a:pt x="11719" y="4975"/>
                  </a:lnTo>
                  <a:lnTo>
                    <a:pt x="11221" y="4886"/>
                  </a:lnTo>
                  <a:lnTo>
                    <a:pt x="10722" y="4788"/>
                  </a:lnTo>
                  <a:lnTo>
                    <a:pt x="10234" y="4684"/>
                  </a:lnTo>
                  <a:lnTo>
                    <a:pt x="9755" y="4579"/>
                  </a:lnTo>
                  <a:lnTo>
                    <a:pt x="9276" y="4460"/>
                  </a:lnTo>
                  <a:lnTo>
                    <a:pt x="8816" y="4340"/>
                  </a:lnTo>
                  <a:lnTo>
                    <a:pt x="8356" y="4213"/>
                  </a:lnTo>
                  <a:lnTo>
                    <a:pt x="7905" y="4079"/>
                  </a:lnTo>
                  <a:lnTo>
                    <a:pt x="7455" y="3937"/>
                  </a:lnTo>
                  <a:lnTo>
                    <a:pt x="7024" y="3788"/>
                  </a:lnTo>
                  <a:lnTo>
                    <a:pt x="6593" y="3638"/>
                  </a:lnTo>
                  <a:lnTo>
                    <a:pt x="6171" y="3481"/>
                  </a:lnTo>
                  <a:lnTo>
                    <a:pt x="5749" y="3317"/>
                  </a:lnTo>
                  <a:lnTo>
                    <a:pt x="5347" y="3145"/>
                  </a:lnTo>
                  <a:lnTo>
                    <a:pt x="4945" y="2973"/>
                  </a:lnTo>
                  <a:lnTo>
                    <a:pt x="4552" y="2794"/>
                  </a:lnTo>
                  <a:lnTo>
                    <a:pt x="4159" y="2607"/>
                  </a:lnTo>
                  <a:lnTo>
                    <a:pt x="3776" y="2421"/>
                  </a:lnTo>
                  <a:lnTo>
                    <a:pt x="3402" y="2219"/>
                  </a:lnTo>
                  <a:lnTo>
                    <a:pt x="3038" y="2025"/>
                  </a:lnTo>
                  <a:lnTo>
                    <a:pt x="2674" y="1816"/>
                  </a:lnTo>
                  <a:lnTo>
                    <a:pt x="2319" y="1607"/>
                  </a:lnTo>
                  <a:lnTo>
                    <a:pt x="1965" y="1390"/>
                  </a:lnTo>
                  <a:lnTo>
                    <a:pt x="1629" y="1166"/>
                  </a:lnTo>
                  <a:lnTo>
                    <a:pt x="1284" y="942"/>
                  </a:lnTo>
                  <a:lnTo>
                    <a:pt x="958" y="718"/>
                  </a:lnTo>
                  <a:lnTo>
                    <a:pt x="633" y="479"/>
                  </a:lnTo>
                  <a:lnTo>
                    <a:pt x="317" y="240"/>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3623425" y="2122600"/>
              <a:ext cx="582125" cy="79775"/>
            </a:xfrm>
            <a:custGeom>
              <a:avLst/>
              <a:gdLst/>
              <a:ahLst/>
              <a:cxnLst/>
              <a:rect l="l" t="t" r="r" b="b"/>
              <a:pathLst>
                <a:path w="23285" h="3191" extrusionOk="0">
                  <a:moveTo>
                    <a:pt x="1" y="1"/>
                  </a:moveTo>
                  <a:lnTo>
                    <a:pt x="30" y="792"/>
                  </a:lnTo>
                  <a:lnTo>
                    <a:pt x="77" y="1584"/>
                  </a:lnTo>
                  <a:lnTo>
                    <a:pt x="116" y="2391"/>
                  </a:lnTo>
                  <a:lnTo>
                    <a:pt x="144" y="3190"/>
                  </a:lnTo>
                  <a:lnTo>
                    <a:pt x="23285" y="3190"/>
                  </a:lnTo>
                  <a:lnTo>
                    <a:pt x="23246" y="2832"/>
                  </a:lnTo>
                  <a:lnTo>
                    <a:pt x="23208" y="2466"/>
                  </a:lnTo>
                  <a:lnTo>
                    <a:pt x="23160" y="1734"/>
                  </a:lnTo>
                  <a:lnTo>
                    <a:pt x="23112" y="994"/>
                  </a:lnTo>
                  <a:lnTo>
                    <a:pt x="23064" y="255"/>
                  </a:lnTo>
                  <a:lnTo>
                    <a:pt x="21627" y="322"/>
                  </a:lnTo>
                  <a:lnTo>
                    <a:pt x="20190" y="374"/>
                  </a:lnTo>
                  <a:lnTo>
                    <a:pt x="18753" y="412"/>
                  </a:lnTo>
                  <a:lnTo>
                    <a:pt x="17306" y="441"/>
                  </a:lnTo>
                  <a:lnTo>
                    <a:pt x="15868" y="456"/>
                  </a:lnTo>
                  <a:lnTo>
                    <a:pt x="14422" y="464"/>
                  </a:lnTo>
                  <a:lnTo>
                    <a:pt x="12975" y="456"/>
                  </a:lnTo>
                  <a:lnTo>
                    <a:pt x="11537" y="441"/>
                  </a:lnTo>
                  <a:lnTo>
                    <a:pt x="10091" y="419"/>
                  </a:lnTo>
                  <a:lnTo>
                    <a:pt x="8644" y="382"/>
                  </a:lnTo>
                  <a:lnTo>
                    <a:pt x="7197" y="337"/>
                  </a:lnTo>
                  <a:lnTo>
                    <a:pt x="5759" y="285"/>
                  </a:lnTo>
                  <a:lnTo>
                    <a:pt x="4313" y="225"/>
                  </a:lnTo>
                  <a:lnTo>
                    <a:pt x="2875" y="158"/>
                  </a:lnTo>
                  <a:lnTo>
                    <a:pt x="1438" y="83"/>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3642575" y="1753625"/>
              <a:ext cx="605350" cy="164900"/>
            </a:xfrm>
            <a:custGeom>
              <a:avLst/>
              <a:gdLst/>
              <a:ahLst/>
              <a:cxnLst/>
              <a:rect l="l" t="t" r="r" b="b"/>
              <a:pathLst>
                <a:path w="24214" h="6596" extrusionOk="0">
                  <a:moveTo>
                    <a:pt x="0" y="0"/>
                  </a:moveTo>
                  <a:lnTo>
                    <a:pt x="115" y="1651"/>
                  </a:lnTo>
                  <a:lnTo>
                    <a:pt x="221" y="3309"/>
                  </a:lnTo>
                  <a:lnTo>
                    <a:pt x="412" y="6596"/>
                  </a:lnTo>
                  <a:lnTo>
                    <a:pt x="1850" y="6529"/>
                  </a:lnTo>
                  <a:lnTo>
                    <a:pt x="3306" y="6461"/>
                  </a:lnTo>
                  <a:lnTo>
                    <a:pt x="6238" y="6312"/>
                  </a:lnTo>
                  <a:lnTo>
                    <a:pt x="7714" y="6237"/>
                  </a:lnTo>
                  <a:lnTo>
                    <a:pt x="9199" y="6170"/>
                  </a:lnTo>
                  <a:lnTo>
                    <a:pt x="10684" y="6110"/>
                  </a:lnTo>
                  <a:lnTo>
                    <a:pt x="12169" y="6066"/>
                  </a:lnTo>
                  <a:lnTo>
                    <a:pt x="13654" y="6028"/>
                  </a:lnTo>
                  <a:lnTo>
                    <a:pt x="15130" y="6006"/>
                  </a:lnTo>
                  <a:lnTo>
                    <a:pt x="16606" y="6006"/>
                  </a:lnTo>
                  <a:lnTo>
                    <a:pt x="17334" y="6013"/>
                  </a:lnTo>
                  <a:lnTo>
                    <a:pt x="18062" y="6028"/>
                  </a:lnTo>
                  <a:lnTo>
                    <a:pt x="18790" y="6043"/>
                  </a:lnTo>
                  <a:lnTo>
                    <a:pt x="19519" y="6073"/>
                  </a:lnTo>
                  <a:lnTo>
                    <a:pt x="20247" y="6103"/>
                  </a:lnTo>
                  <a:lnTo>
                    <a:pt x="20965" y="6148"/>
                  </a:lnTo>
                  <a:lnTo>
                    <a:pt x="21674" y="6193"/>
                  </a:lnTo>
                  <a:lnTo>
                    <a:pt x="22393" y="6245"/>
                  </a:lnTo>
                  <a:lnTo>
                    <a:pt x="23093" y="6312"/>
                  </a:lnTo>
                  <a:lnTo>
                    <a:pt x="23802" y="6379"/>
                  </a:lnTo>
                  <a:lnTo>
                    <a:pt x="23869" y="5162"/>
                  </a:lnTo>
                  <a:lnTo>
                    <a:pt x="23965" y="3944"/>
                  </a:lnTo>
                  <a:lnTo>
                    <a:pt x="24080" y="2727"/>
                  </a:lnTo>
                  <a:lnTo>
                    <a:pt x="24214" y="1517"/>
                  </a:lnTo>
                  <a:lnTo>
                    <a:pt x="21215" y="1457"/>
                  </a:lnTo>
                  <a:lnTo>
                    <a:pt x="18177" y="1390"/>
                  </a:lnTo>
                  <a:lnTo>
                    <a:pt x="16654" y="1352"/>
                  </a:lnTo>
                  <a:lnTo>
                    <a:pt x="15120" y="1300"/>
                  </a:lnTo>
                  <a:lnTo>
                    <a:pt x="13578" y="1248"/>
                  </a:lnTo>
                  <a:lnTo>
                    <a:pt x="12045" y="1173"/>
                  </a:lnTo>
                  <a:lnTo>
                    <a:pt x="10512" y="1098"/>
                  </a:lnTo>
                  <a:lnTo>
                    <a:pt x="8978" y="1001"/>
                  </a:lnTo>
                  <a:lnTo>
                    <a:pt x="8221" y="942"/>
                  </a:lnTo>
                  <a:lnTo>
                    <a:pt x="7455" y="889"/>
                  </a:lnTo>
                  <a:lnTo>
                    <a:pt x="6698" y="822"/>
                  </a:lnTo>
                  <a:lnTo>
                    <a:pt x="5941" y="755"/>
                  </a:lnTo>
                  <a:lnTo>
                    <a:pt x="5184" y="680"/>
                  </a:lnTo>
                  <a:lnTo>
                    <a:pt x="4437" y="598"/>
                  </a:lnTo>
                  <a:lnTo>
                    <a:pt x="3689" y="516"/>
                  </a:lnTo>
                  <a:lnTo>
                    <a:pt x="2942" y="426"/>
                  </a:lnTo>
                  <a:lnTo>
                    <a:pt x="2204" y="329"/>
                  </a:lnTo>
                  <a:lnTo>
                    <a:pt x="1466" y="225"/>
                  </a:lnTo>
                  <a:lnTo>
                    <a:pt x="728" y="113"/>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629400" y="1961450"/>
              <a:ext cx="579725" cy="116175"/>
            </a:xfrm>
            <a:custGeom>
              <a:avLst/>
              <a:gdLst/>
              <a:ahLst/>
              <a:cxnLst/>
              <a:rect l="l" t="t" r="r" b="b"/>
              <a:pathLst>
                <a:path w="23189" h="4647" extrusionOk="0">
                  <a:moveTo>
                    <a:pt x="0" y="1"/>
                  </a:moveTo>
                  <a:lnTo>
                    <a:pt x="163" y="4647"/>
                  </a:lnTo>
                  <a:lnTo>
                    <a:pt x="3047" y="4587"/>
                  </a:lnTo>
                  <a:lnTo>
                    <a:pt x="5931" y="4520"/>
                  </a:lnTo>
                  <a:lnTo>
                    <a:pt x="8806" y="4445"/>
                  </a:lnTo>
                  <a:lnTo>
                    <a:pt x="11690" y="4363"/>
                  </a:lnTo>
                  <a:lnTo>
                    <a:pt x="17439" y="4191"/>
                  </a:lnTo>
                  <a:lnTo>
                    <a:pt x="20314" y="4116"/>
                  </a:lnTo>
                  <a:lnTo>
                    <a:pt x="23188" y="4049"/>
                  </a:lnTo>
                  <a:lnTo>
                    <a:pt x="23169" y="3086"/>
                  </a:lnTo>
                  <a:lnTo>
                    <a:pt x="23160" y="2130"/>
                  </a:lnTo>
                  <a:lnTo>
                    <a:pt x="23160" y="1181"/>
                  </a:lnTo>
                  <a:lnTo>
                    <a:pt x="23169" y="710"/>
                  </a:lnTo>
                  <a:lnTo>
                    <a:pt x="23188" y="232"/>
                  </a:lnTo>
                  <a:lnTo>
                    <a:pt x="22489" y="300"/>
                  </a:lnTo>
                  <a:lnTo>
                    <a:pt x="21789" y="367"/>
                  </a:lnTo>
                  <a:lnTo>
                    <a:pt x="21080" y="419"/>
                  </a:lnTo>
                  <a:lnTo>
                    <a:pt x="20371" y="464"/>
                  </a:lnTo>
                  <a:lnTo>
                    <a:pt x="19662" y="501"/>
                  </a:lnTo>
                  <a:lnTo>
                    <a:pt x="18944" y="539"/>
                  </a:lnTo>
                  <a:lnTo>
                    <a:pt x="18225" y="561"/>
                  </a:lnTo>
                  <a:lnTo>
                    <a:pt x="17506" y="576"/>
                  </a:lnTo>
                  <a:lnTo>
                    <a:pt x="16778" y="591"/>
                  </a:lnTo>
                  <a:lnTo>
                    <a:pt x="16050" y="598"/>
                  </a:lnTo>
                  <a:lnTo>
                    <a:pt x="14593" y="598"/>
                  </a:lnTo>
                  <a:lnTo>
                    <a:pt x="13127" y="576"/>
                  </a:lnTo>
                  <a:lnTo>
                    <a:pt x="11652" y="539"/>
                  </a:lnTo>
                  <a:lnTo>
                    <a:pt x="10186" y="494"/>
                  </a:lnTo>
                  <a:lnTo>
                    <a:pt x="8710" y="434"/>
                  </a:lnTo>
                  <a:lnTo>
                    <a:pt x="7244" y="367"/>
                  </a:lnTo>
                  <a:lnTo>
                    <a:pt x="5778" y="292"/>
                  </a:lnTo>
                  <a:lnTo>
                    <a:pt x="2865" y="135"/>
                  </a:lnTo>
                  <a:lnTo>
                    <a:pt x="1428" y="68"/>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4060350" y="360050"/>
              <a:ext cx="1789200" cy="394775"/>
            </a:xfrm>
            <a:custGeom>
              <a:avLst/>
              <a:gdLst/>
              <a:ahLst/>
              <a:cxnLst/>
              <a:rect l="l" t="t" r="r" b="b"/>
              <a:pathLst>
                <a:path w="71568" h="15791" extrusionOk="0">
                  <a:moveTo>
                    <a:pt x="71568" y="0"/>
                  </a:moveTo>
                  <a:lnTo>
                    <a:pt x="67160" y="180"/>
                  </a:lnTo>
                  <a:lnTo>
                    <a:pt x="62723" y="344"/>
                  </a:lnTo>
                  <a:lnTo>
                    <a:pt x="58268" y="493"/>
                  </a:lnTo>
                  <a:lnTo>
                    <a:pt x="53793" y="628"/>
                  </a:lnTo>
                  <a:lnTo>
                    <a:pt x="51551" y="688"/>
                  </a:lnTo>
                  <a:lnTo>
                    <a:pt x="49309" y="747"/>
                  </a:lnTo>
                  <a:lnTo>
                    <a:pt x="47057" y="800"/>
                  </a:lnTo>
                  <a:lnTo>
                    <a:pt x="44805" y="844"/>
                  </a:lnTo>
                  <a:lnTo>
                    <a:pt x="42554" y="882"/>
                  </a:lnTo>
                  <a:lnTo>
                    <a:pt x="40302" y="919"/>
                  </a:lnTo>
                  <a:lnTo>
                    <a:pt x="38050" y="949"/>
                  </a:lnTo>
                  <a:lnTo>
                    <a:pt x="35798" y="971"/>
                  </a:lnTo>
                  <a:lnTo>
                    <a:pt x="33537" y="986"/>
                  </a:lnTo>
                  <a:lnTo>
                    <a:pt x="31285" y="994"/>
                  </a:lnTo>
                  <a:lnTo>
                    <a:pt x="26782" y="994"/>
                  </a:lnTo>
                  <a:lnTo>
                    <a:pt x="24530" y="979"/>
                  </a:lnTo>
                  <a:lnTo>
                    <a:pt x="22278" y="956"/>
                  </a:lnTo>
                  <a:lnTo>
                    <a:pt x="20036" y="927"/>
                  </a:lnTo>
                  <a:lnTo>
                    <a:pt x="17784" y="889"/>
                  </a:lnTo>
                  <a:lnTo>
                    <a:pt x="15552" y="837"/>
                  </a:lnTo>
                  <a:lnTo>
                    <a:pt x="13310" y="785"/>
                  </a:lnTo>
                  <a:lnTo>
                    <a:pt x="11077" y="717"/>
                  </a:lnTo>
                  <a:lnTo>
                    <a:pt x="8854" y="643"/>
                  </a:lnTo>
                  <a:lnTo>
                    <a:pt x="6631" y="553"/>
                  </a:lnTo>
                  <a:lnTo>
                    <a:pt x="4418" y="456"/>
                  </a:lnTo>
                  <a:lnTo>
                    <a:pt x="2204" y="351"/>
                  </a:lnTo>
                  <a:lnTo>
                    <a:pt x="0" y="239"/>
                  </a:lnTo>
                  <a:lnTo>
                    <a:pt x="355" y="777"/>
                  </a:lnTo>
                  <a:lnTo>
                    <a:pt x="709" y="1315"/>
                  </a:lnTo>
                  <a:lnTo>
                    <a:pt x="1083" y="1830"/>
                  </a:lnTo>
                  <a:lnTo>
                    <a:pt x="1457" y="2346"/>
                  </a:lnTo>
                  <a:lnTo>
                    <a:pt x="1840" y="2846"/>
                  </a:lnTo>
                  <a:lnTo>
                    <a:pt x="2233" y="3339"/>
                  </a:lnTo>
                  <a:lnTo>
                    <a:pt x="2635" y="3817"/>
                  </a:lnTo>
                  <a:lnTo>
                    <a:pt x="3038" y="4288"/>
                  </a:lnTo>
                  <a:lnTo>
                    <a:pt x="3459" y="4751"/>
                  </a:lnTo>
                  <a:lnTo>
                    <a:pt x="3881" y="5199"/>
                  </a:lnTo>
                  <a:lnTo>
                    <a:pt x="4312" y="5640"/>
                  </a:lnTo>
                  <a:lnTo>
                    <a:pt x="4753" y="6065"/>
                  </a:lnTo>
                  <a:lnTo>
                    <a:pt x="5203" y="6491"/>
                  </a:lnTo>
                  <a:lnTo>
                    <a:pt x="5663" y="6902"/>
                  </a:lnTo>
                  <a:lnTo>
                    <a:pt x="6123" y="7298"/>
                  </a:lnTo>
                  <a:lnTo>
                    <a:pt x="6593" y="7686"/>
                  </a:lnTo>
                  <a:lnTo>
                    <a:pt x="7062" y="8067"/>
                  </a:lnTo>
                  <a:lnTo>
                    <a:pt x="7551" y="8441"/>
                  </a:lnTo>
                  <a:lnTo>
                    <a:pt x="8040" y="8799"/>
                  </a:lnTo>
                  <a:lnTo>
                    <a:pt x="8538" y="9150"/>
                  </a:lnTo>
                  <a:lnTo>
                    <a:pt x="9036" y="9494"/>
                  </a:lnTo>
                  <a:lnTo>
                    <a:pt x="9544" y="9822"/>
                  </a:lnTo>
                  <a:lnTo>
                    <a:pt x="10061" y="10151"/>
                  </a:lnTo>
                  <a:lnTo>
                    <a:pt x="10579" y="10465"/>
                  </a:lnTo>
                  <a:lnTo>
                    <a:pt x="11106" y="10764"/>
                  </a:lnTo>
                  <a:lnTo>
                    <a:pt x="11633" y="11062"/>
                  </a:lnTo>
                  <a:lnTo>
                    <a:pt x="12179" y="11346"/>
                  </a:lnTo>
                  <a:lnTo>
                    <a:pt x="12716" y="11623"/>
                  </a:lnTo>
                  <a:lnTo>
                    <a:pt x="13262" y="11884"/>
                  </a:lnTo>
                  <a:lnTo>
                    <a:pt x="13817" y="12145"/>
                  </a:lnTo>
                  <a:lnTo>
                    <a:pt x="14373" y="12392"/>
                  </a:lnTo>
                  <a:lnTo>
                    <a:pt x="14939" y="12631"/>
                  </a:lnTo>
                  <a:lnTo>
                    <a:pt x="15513" y="12855"/>
                  </a:lnTo>
                  <a:lnTo>
                    <a:pt x="16079" y="13079"/>
                  </a:lnTo>
                  <a:lnTo>
                    <a:pt x="16663" y="13288"/>
                  </a:lnTo>
                  <a:lnTo>
                    <a:pt x="17238" y="13490"/>
                  </a:lnTo>
                  <a:lnTo>
                    <a:pt x="17823" y="13684"/>
                  </a:lnTo>
                  <a:lnTo>
                    <a:pt x="18417" y="13871"/>
                  </a:lnTo>
                  <a:lnTo>
                    <a:pt x="19011" y="14050"/>
                  </a:lnTo>
                  <a:lnTo>
                    <a:pt x="19605" y="14214"/>
                  </a:lnTo>
                  <a:lnTo>
                    <a:pt x="20209" y="14371"/>
                  </a:lnTo>
                  <a:lnTo>
                    <a:pt x="20812" y="14521"/>
                  </a:lnTo>
                  <a:lnTo>
                    <a:pt x="21426" y="14663"/>
                  </a:lnTo>
                  <a:lnTo>
                    <a:pt x="22029" y="14797"/>
                  </a:lnTo>
                  <a:lnTo>
                    <a:pt x="22652" y="14924"/>
                  </a:lnTo>
                  <a:lnTo>
                    <a:pt x="23265" y="15036"/>
                  </a:lnTo>
                  <a:lnTo>
                    <a:pt x="23888" y="15141"/>
                  </a:lnTo>
                  <a:lnTo>
                    <a:pt x="24511" y="15245"/>
                  </a:lnTo>
                  <a:lnTo>
                    <a:pt x="25134" y="15335"/>
                  </a:lnTo>
                  <a:lnTo>
                    <a:pt x="25766" y="15417"/>
                  </a:lnTo>
                  <a:lnTo>
                    <a:pt x="26399" y="15492"/>
                  </a:lnTo>
                  <a:lnTo>
                    <a:pt x="27031" y="15559"/>
                  </a:lnTo>
                  <a:lnTo>
                    <a:pt x="27663" y="15611"/>
                  </a:lnTo>
                  <a:lnTo>
                    <a:pt x="28305" y="15663"/>
                  </a:lnTo>
                  <a:lnTo>
                    <a:pt x="28938" y="15701"/>
                  </a:lnTo>
                  <a:lnTo>
                    <a:pt x="29580" y="15738"/>
                  </a:lnTo>
                  <a:lnTo>
                    <a:pt x="30222" y="15761"/>
                  </a:lnTo>
                  <a:lnTo>
                    <a:pt x="30864" y="15783"/>
                  </a:lnTo>
                  <a:lnTo>
                    <a:pt x="31515" y="15790"/>
                  </a:lnTo>
                  <a:lnTo>
                    <a:pt x="32157" y="15790"/>
                  </a:lnTo>
                  <a:lnTo>
                    <a:pt x="32809" y="15783"/>
                  </a:lnTo>
                  <a:lnTo>
                    <a:pt x="33451" y="15768"/>
                  </a:lnTo>
                  <a:lnTo>
                    <a:pt x="34102" y="15746"/>
                  </a:lnTo>
                  <a:lnTo>
                    <a:pt x="34754" y="15716"/>
                  </a:lnTo>
                  <a:lnTo>
                    <a:pt x="35405" y="15686"/>
                  </a:lnTo>
                  <a:lnTo>
                    <a:pt x="36057" y="15641"/>
                  </a:lnTo>
                  <a:lnTo>
                    <a:pt x="36709" y="15589"/>
                  </a:lnTo>
                  <a:lnTo>
                    <a:pt x="37360" y="15529"/>
                  </a:lnTo>
                  <a:lnTo>
                    <a:pt x="38002" y="15462"/>
                  </a:lnTo>
                  <a:lnTo>
                    <a:pt x="38654" y="15387"/>
                  </a:lnTo>
                  <a:lnTo>
                    <a:pt x="39305" y="15305"/>
                  </a:lnTo>
                  <a:lnTo>
                    <a:pt x="39957" y="15215"/>
                  </a:lnTo>
                  <a:lnTo>
                    <a:pt x="40608" y="15118"/>
                  </a:lnTo>
                  <a:lnTo>
                    <a:pt x="41260" y="15014"/>
                  </a:lnTo>
                  <a:lnTo>
                    <a:pt x="41902" y="14902"/>
                  </a:lnTo>
                  <a:lnTo>
                    <a:pt x="42554" y="14790"/>
                  </a:lnTo>
                  <a:lnTo>
                    <a:pt x="43196" y="14663"/>
                  </a:lnTo>
                  <a:lnTo>
                    <a:pt x="43838" y="14528"/>
                  </a:lnTo>
                  <a:lnTo>
                    <a:pt x="44480" y="14394"/>
                  </a:lnTo>
                  <a:lnTo>
                    <a:pt x="45122" y="14244"/>
                  </a:lnTo>
                  <a:lnTo>
                    <a:pt x="45764" y="14095"/>
                  </a:lnTo>
                  <a:lnTo>
                    <a:pt x="46406" y="13931"/>
                  </a:lnTo>
                  <a:lnTo>
                    <a:pt x="47038" y="13766"/>
                  </a:lnTo>
                  <a:lnTo>
                    <a:pt x="47670" y="13594"/>
                  </a:lnTo>
                  <a:lnTo>
                    <a:pt x="48303" y="13415"/>
                  </a:lnTo>
                  <a:lnTo>
                    <a:pt x="48935" y="13228"/>
                  </a:lnTo>
                  <a:lnTo>
                    <a:pt x="49568" y="13034"/>
                  </a:lnTo>
                  <a:lnTo>
                    <a:pt x="50190" y="12833"/>
                  </a:lnTo>
                  <a:lnTo>
                    <a:pt x="50813" y="12631"/>
                  </a:lnTo>
                  <a:lnTo>
                    <a:pt x="51426" y="12414"/>
                  </a:lnTo>
                  <a:lnTo>
                    <a:pt x="52049" y="12198"/>
                  </a:lnTo>
                  <a:lnTo>
                    <a:pt x="52662" y="11974"/>
                  </a:lnTo>
                  <a:lnTo>
                    <a:pt x="53276" y="11742"/>
                  </a:lnTo>
                  <a:lnTo>
                    <a:pt x="53879" y="11503"/>
                  </a:lnTo>
                  <a:lnTo>
                    <a:pt x="54483" y="11257"/>
                  </a:lnTo>
                  <a:lnTo>
                    <a:pt x="55077" y="11010"/>
                  </a:lnTo>
                  <a:lnTo>
                    <a:pt x="55681" y="10756"/>
                  </a:lnTo>
                  <a:lnTo>
                    <a:pt x="56265" y="10487"/>
                  </a:lnTo>
                  <a:lnTo>
                    <a:pt x="56859" y="10218"/>
                  </a:lnTo>
                  <a:lnTo>
                    <a:pt x="57444" y="9949"/>
                  </a:lnTo>
                  <a:lnTo>
                    <a:pt x="58019" y="9666"/>
                  </a:lnTo>
                  <a:lnTo>
                    <a:pt x="58594" y="9382"/>
                  </a:lnTo>
                  <a:lnTo>
                    <a:pt x="59169" y="9091"/>
                  </a:lnTo>
                  <a:lnTo>
                    <a:pt x="59734" y="8792"/>
                  </a:lnTo>
                  <a:lnTo>
                    <a:pt x="60290" y="8486"/>
                  </a:lnTo>
                  <a:lnTo>
                    <a:pt x="60845" y="8172"/>
                  </a:lnTo>
                  <a:lnTo>
                    <a:pt x="61401" y="7858"/>
                  </a:lnTo>
                  <a:lnTo>
                    <a:pt x="61947" y="7537"/>
                  </a:lnTo>
                  <a:lnTo>
                    <a:pt x="62484" y="7208"/>
                  </a:lnTo>
                  <a:lnTo>
                    <a:pt x="63021" y="6880"/>
                  </a:lnTo>
                  <a:lnTo>
                    <a:pt x="63557" y="6543"/>
                  </a:lnTo>
                  <a:lnTo>
                    <a:pt x="64075" y="6200"/>
                  </a:lnTo>
                  <a:lnTo>
                    <a:pt x="64592" y="5849"/>
                  </a:lnTo>
                  <a:lnTo>
                    <a:pt x="65109" y="5498"/>
                  </a:lnTo>
                  <a:lnTo>
                    <a:pt x="65608" y="5139"/>
                  </a:lnTo>
                  <a:lnTo>
                    <a:pt x="66115" y="4773"/>
                  </a:lnTo>
                  <a:lnTo>
                    <a:pt x="66604" y="4400"/>
                  </a:lnTo>
                  <a:lnTo>
                    <a:pt x="67093" y="4026"/>
                  </a:lnTo>
                  <a:lnTo>
                    <a:pt x="67572" y="3645"/>
                  </a:lnTo>
                  <a:lnTo>
                    <a:pt x="68041" y="3264"/>
                  </a:lnTo>
                  <a:lnTo>
                    <a:pt x="68511" y="2869"/>
                  </a:lnTo>
                  <a:lnTo>
                    <a:pt x="68971" y="2473"/>
                  </a:lnTo>
                  <a:lnTo>
                    <a:pt x="69421" y="2077"/>
                  </a:lnTo>
                  <a:lnTo>
                    <a:pt x="69862" y="1666"/>
                  </a:lnTo>
                  <a:lnTo>
                    <a:pt x="70303" y="1263"/>
                  </a:lnTo>
                  <a:lnTo>
                    <a:pt x="70734" y="844"/>
                  </a:lnTo>
                  <a:lnTo>
                    <a:pt x="71156" y="426"/>
                  </a:lnTo>
                  <a:lnTo>
                    <a:pt x="7156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3391525" y="2699800"/>
              <a:ext cx="332500" cy="252675"/>
            </a:xfrm>
            <a:custGeom>
              <a:avLst/>
              <a:gdLst/>
              <a:ahLst/>
              <a:cxnLst/>
              <a:rect l="l" t="t" r="r" b="b"/>
              <a:pathLst>
                <a:path w="13300" h="10107" extrusionOk="0">
                  <a:moveTo>
                    <a:pt x="6324" y="2383"/>
                  </a:moveTo>
                  <a:lnTo>
                    <a:pt x="6506" y="2390"/>
                  </a:lnTo>
                  <a:lnTo>
                    <a:pt x="6698" y="2405"/>
                  </a:lnTo>
                  <a:lnTo>
                    <a:pt x="6889" y="2428"/>
                  </a:lnTo>
                  <a:lnTo>
                    <a:pt x="7062" y="2450"/>
                  </a:lnTo>
                  <a:lnTo>
                    <a:pt x="7234" y="2487"/>
                  </a:lnTo>
                  <a:lnTo>
                    <a:pt x="7407" y="2525"/>
                  </a:lnTo>
                  <a:lnTo>
                    <a:pt x="7579" y="2562"/>
                  </a:lnTo>
                  <a:lnTo>
                    <a:pt x="7752" y="2614"/>
                  </a:lnTo>
                  <a:lnTo>
                    <a:pt x="7915" y="2667"/>
                  </a:lnTo>
                  <a:lnTo>
                    <a:pt x="8087" y="2726"/>
                  </a:lnTo>
                  <a:lnTo>
                    <a:pt x="8250" y="2786"/>
                  </a:lnTo>
                  <a:lnTo>
                    <a:pt x="8413" y="2853"/>
                  </a:lnTo>
                  <a:lnTo>
                    <a:pt x="8566" y="2928"/>
                  </a:lnTo>
                  <a:lnTo>
                    <a:pt x="8720" y="3003"/>
                  </a:lnTo>
                  <a:lnTo>
                    <a:pt x="8863" y="3085"/>
                  </a:lnTo>
                  <a:lnTo>
                    <a:pt x="9007" y="3175"/>
                  </a:lnTo>
                  <a:lnTo>
                    <a:pt x="9151" y="3264"/>
                  </a:lnTo>
                  <a:lnTo>
                    <a:pt x="9285" y="3354"/>
                  </a:lnTo>
                  <a:lnTo>
                    <a:pt x="9409" y="3451"/>
                  </a:lnTo>
                  <a:lnTo>
                    <a:pt x="9524" y="3556"/>
                  </a:lnTo>
                  <a:lnTo>
                    <a:pt x="9630" y="3660"/>
                  </a:lnTo>
                  <a:lnTo>
                    <a:pt x="9735" y="3772"/>
                  </a:lnTo>
                  <a:lnTo>
                    <a:pt x="9831" y="3884"/>
                  </a:lnTo>
                  <a:lnTo>
                    <a:pt x="9917" y="4004"/>
                  </a:lnTo>
                  <a:lnTo>
                    <a:pt x="9994" y="4123"/>
                  </a:lnTo>
                  <a:lnTo>
                    <a:pt x="10061" y="4250"/>
                  </a:lnTo>
                  <a:lnTo>
                    <a:pt x="10119" y="4377"/>
                  </a:lnTo>
                  <a:lnTo>
                    <a:pt x="10157" y="4512"/>
                  </a:lnTo>
                  <a:lnTo>
                    <a:pt x="10195" y="4646"/>
                  </a:lnTo>
                  <a:lnTo>
                    <a:pt x="10214" y="4781"/>
                  </a:lnTo>
                  <a:lnTo>
                    <a:pt x="10224" y="4922"/>
                  </a:lnTo>
                  <a:lnTo>
                    <a:pt x="10224" y="5064"/>
                  </a:lnTo>
                  <a:lnTo>
                    <a:pt x="10205" y="5214"/>
                  </a:lnTo>
                  <a:lnTo>
                    <a:pt x="10176" y="5356"/>
                  </a:lnTo>
                  <a:lnTo>
                    <a:pt x="10128" y="5513"/>
                  </a:lnTo>
                  <a:lnTo>
                    <a:pt x="10071" y="5669"/>
                  </a:lnTo>
                  <a:lnTo>
                    <a:pt x="9994" y="5834"/>
                  </a:lnTo>
                  <a:lnTo>
                    <a:pt x="9908" y="5983"/>
                  </a:lnTo>
                  <a:lnTo>
                    <a:pt x="9812" y="6132"/>
                  </a:lnTo>
                  <a:lnTo>
                    <a:pt x="9706" y="6274"/>
                  </a:lnTo>
                  <a:lnTo>
                    <a:pt x="9592" y="6409"/>
                  </a:lnTo>
                  <a:lnTo>
                    <a:pt x="9467" y="6536"/>
                  </a:lnTo>
                  <a:lnTo>
                    <a:pt x="9333" y="6663"/>
                  </a:lnTo>
                  <a:lnTo>
                    <a:pt x="9189" y="6782"/>
                  </a:lnTo>
                  <a:lnTo>
                    <a:pt x="9036" y="6894"/>
                  </a:lnTo>
                  <a:lnTo>
                    <a:pt x="8873" y="6999"/>
                  </a:lnTo>
                  <a:lnTo>
                    <a:pt x="8710" y="7096"/>
                  </a:lnTo>
                  <a:lnTo>
                    <a:pt x="8538" y="7193"/>
                  </a:lnTo>
                  <a:lnTo>
                    <a:pt x="8355" y="7275"/>
                  </a:lnTo>
                  <a:lnTo>
                    <a:pt x="8173" y="7357"/>
                  </a:lnTo>
                  <a:lnTo>
                    <a:pt x="7982" y="7432"/>
                  </a:lnTo>
                  <a:lnTo>
                    <a:pt x="7790" y="7492"/>
                  </a:lnTo>
                  <a:lnTo>
                    <a:pt x="7589" y="7552"/>
                  </a:lnTo>
                  <a:lnTo>
                    <a:pt x="7388" y="7604"/>
                  </a:lnTo>
                  <a:lnTo>
                    <a:pt x="7186" y="7649"/>
                  </a:lnTo>
                  <a:lnTo>
                    <a:pt x="6976" y="7679"/>
                  </a:lnTo>
                  <a:lnTo>
                    <a:pt x="6765" y="7708"/>
                  </a:lnTo>
                  <a:lnTo>
                    <a:pt x="6564" y="7723"/>
                  </a:lnTo>
                  <a:lnTo>
                    <a:pt x="6353" y="7738"/>
                  </a:lnTo>
                  <a:lnTo>
                    <a:pt x="6142" y="7738"/>
                  </a:lnTo>
                  <a:lnTo>
                    <a:pt x="5931" y="7731"/>
                  </a:lnTo>
                  <a:lnTo>
                    <a:pt x="5720" y="7716"/>
                  </a:lnTo>
                  <a:lnTo>
                    <a:pt x="5519" y="7694"/>
                  </a:lnTo>
                  <a:lnTo>
                    <a:pt x="5308" y="7656"/>
                  </a:lnTo>
                  <a:lnTo>
                    <a:pt x="5107" y="7619"/>
                  </a:lnTo>
                  <a:lnTo>
                    <a:pt x="4916" y="7567"/>
                  </a:lnTo>
                  <a:lnTo>
                    <a:pt x="4714" y="7499"/>
                  </a:lnTo>
                  <a:lnTo>
                    <a:pt x="4551" y="7455"/>
                  </a:lnTo>
                  <a:lnTo>
                    <a:pt x="4389" y="7417"/>
                  </a:lnTo>
                  <a:lnTo>
                    <a:pt x="4235" y="7395"/>
                  </a:lnTo>
                  <a:lnTo>
                    <a:pt x="4082" y="7387"/>
                  </a:lnTo>
                  <a:lnTo>
                    <a:pt x="3938" y="7387"/>
                  </a:lnTo>
                  <a:lnTo>
                    <a:pt x="3794" y="7402"/>
                  </a:lnTo>
                  <a:lnTo>
                    <a:pt x="3660" y="7425"/>
                  </a:lnTo>
                  <a:lnTo>
                    <a:pt x="3536" y="7462"/>
                  </a:lnTo>
                  <a:lnTo>
                    <a:pt x="3421" y="7313"/>
                  </a:lnTo>
                  <a:lnTo>
                    <a:pt x="3315" y="7163"/>
                  </a:lnTo>
                  <a:lnTo>
                    <a:pt x="3210" y="7014"/>
                  </a:lnTo>
                  <a:lnTo>
                    <a:pt x="3124" y="6857"/>
                  </a:lnTo>
                  <a:lnTo>
                    <a:pt x="3038" y="6693"/>
                  </a:lnTo>
                  <a:lnTo>
                    <a:pt x="2961" y="6528"/>
                  </a:lnTo>
                  <a:lnTo>
                    <a:pt x="2894" y="6364"/>
                  </a:lnTo>
                  <a:lnTo>
                    <a:pt x="2836" y="6192"/>
                  </a:lnTo>
                  <a:lnTo>
                    <a:pt x="2788" y="6020"/>
                  </a:lnTo>
                  <a:lnTo>
                    <a:pt x="2750" y="5849"/>
                  </a:lnTo>
                  <a:lnTo>
                    <a:pt x="2721" y="5669"/>
                  </a:lnTo>
                  <a:lnTo>
                    <a:pt x="2702" y="5490"/>
                  </a:lnTo>
                  <a:lnTo>
                    <a:pt x="2693" y="5303"/>
                  </a:lnTo>
                  <a:lnTo>
                    <a:pt x="2702" y="5117"/>
                  </a:lnTo>
                  <a:lnTo>
                    <a:pt x="2712" y="4930"/>
                  </a:lnTo>
                  <a:lnTo>
                    <a:pt x="2740" y="4736"/>
                  </a:lnTo>
                  <a:lnTo>
                    <a:pt x="2769" y="4586"/>
                  </a:lnTo>
                  <a:lnTo>
                    <a:pt x="2808" y="4444"/>
                  </a:lnTo>
                  <a:lnTo>
                    <a:pt x="2855" y="4303"/>
                  </a:lnTo>
                  <a:lnTo>
                    <a:pt x="2913" y="4161"/>
                  </a:lnTo>
                  <a:lnTo>
                    <a:pt x="2980" y="4026"/>
                  </a:lnTo>
                  <a:lnTo>
                    <a:pt x="3047" y="3899"/>
                  </a:lnTo>
                  <a:lnTo>
                    <a:pt x="3124" y="3772"/>
                  </a:lnTo>
                  <a:lnTo>
                    <a:pt x="3220" y="3653"/>
                  </a:lnTo>
                  <a:lnTo>
                    <a:pt x="3315" y="3541"/>
                  </a:lnTo>
                  <a:lnTo>
                    <a:pt x="3411" y="3429"/>
                  </a:lnTo>
                  <a:lnTo>
                    <a:pt x="3517" y="3324"/>
                  </a:lnTo>
                  <a:lnTo>
                    <a:pt x="3632" y="3227"/>
                  </a:lnTo>
                  <a:lnTo>
                    <a:pt x="3756" y="3130"/>
                  </a:lnTo>
                  <a:lnTo>
                    <a:pt x="3881" y="3040"/>
                  </a:lnTo>
                  <a:lnTo>
                    <a:pt x="4015" y="2958"/>
                  </a:lnTo>
                  <a:lnTo>
                    <a:pt x="4149" y="2876"/>
                  </a:lnTo>
                  <a:lnTo>
                    <a:pt x="4293" y="2801"/>
                  </a:lnTo>
                  <a:lnTo>
                    <a:pt x="4446" y="2734"/>
                  </a:lnTo>
                  <a:lnTo>
                    <a:pt x="4599" y="2674"/>
                  </a:lnTo>
                  <a:lnTo>
                    <a:pt x="4753" y="2614"/>
                  </a:lnTo>
                  <a:lnTo>
                    <a:pt x="4916" y="2562"/>
                  </a:lnTo>
                  <a:lnTo>
                    <a:pt x="5078" y="2517"/>
                  </a:lnTo>
                  <a:lnTo>
                    <a:pt x="5251" y="2480"/>
                  </a:lnTo>
                  <a:lnTo>
                    <a:pt x="5423" y="2450"/>
                  </a:lnTo>
                  <a:lnTo>
                    <a:pt x="5596" y="2420"/>
                  </a:lnTo>
                  <a:lnTo>
                    <a:pt x="5768" y="2405"/>
                  </a:lnTo>
                  <a:lnTo>
                    <a:pt x="5950" y="2390"/>
                  </a:lnTo>
                  <a:lnTo>
                    <a:pt x="6132" y="2383"/>
                  </a:lnTo>
                  <a:close/>
                  <a:moveTo>
                    <a:pt x="6276" y="0"/>
                  </a:moveTo>
                  <a:lnTo>
                    <a:pt x="5941" y="8"/>
                  </a:lnTo>
                  <a:lnTo>
                    <a:pt x="5615" y="30"/>
                  </a:lnTo>
                  <a:lnTo>
                    <a:pt x="5289" y="60"/>
                  </a:lnTo>
                  <a:lnTo>
                    <a:pt x="4963" y="105"/>
                  </a:lnTo>
                  <a:lnTo>
                    <a:pt x="4647" y="165"/>
                  </a:lnTo>
                  <a:lnTo>
                    <a:pt x="4331" y="232"/>
                  </a:lnTo>
                  <a:lnTo>
                    <a:pt x="4015" y="306"/>
                  </a:lnTo>
                  <a:lnTo>
                    <a:pt x="3718" y="396"/>
                  </a:lnTo>
                  <a:lnTo>
                    <a:pt x="3421" y="501"/>
                  </a:lnTo>
                  <a:lnTo>
                    <a:pt x="3133" y="613"/>
                  </a:lnTo>
                  <a:lnTo>
                    <a:pt x="2855" y="740"/>
                  </a:lnTo>
                  <a:lnTo>
                    <a:pt x="2578" y="874"/>
                  </a:lnTo>
                  <a:lnTo>
                    <a:pt x="2319" y="1016"/>
                  </a:lnTo>
                  <a:lnTo>
                    <a:pt x="2070" y="1173"/>
                  </a:lnTo>
                  <a:lnTo>
                    <a:pt x="1830" y="1337"/>
                  </a:lnTo>
                  <a:lnTo>
                    <a:pt x="1600" y="1516"/>
                  </a:lnTo>
                  <a:lnTo>
                    <a:pt x="1389" y="1703"/>
                  </a:lnTo>
                  <a:lnTo>
                    <a:pt x="1179" y="1897"/>
                  </a:lnTo>
                  <a:lnTo>
                    <a:pt x="997" y="2107"/>
                  </a:lnTo>
                  <a:lnTo>
                    <a:pt x="815" y="2323"/>
                  </a:lnTo>
                  <a:lnTo>
                    <a:pt x="652" y="2547"/>
                  </a:lnTo>
                  <a:lnTo>
                    <a:pt x="508" y="2779"/>
                  </a:lnTo>
                  <a:lnTo>
                    <a:pt x="383" y="3025"/>
                  </a:lnTo>
                  <a:lnTo>
                    <a:pt x="268" y="3279"/>
                  </a:lnTo>
                  <a:lnTo>
                    <a:pt x="173" y="3548"/>
                  </a:lnTo>
                  <a:lnTo>
                    <a:pt x="96" y="3817"/>
                  </a:lnTo>
                  <a:lnTo>
                    <a:pt x="58" y="4041"/>
                  </a:lnTo>
                  <a:lnTo>
                    <a:pt x="19" y="4265"/>
                  </a:lnTo>
                  <a:lnTo>
                    <a:pt x="0" y="4489"/>
                  </a:lnTo>
                  <a:lnTo>
                    <a:pt x="0" y="4721"/>
                  </a:lnTo>
                  <a:lnTo>
                    <a:pt x="10" y="4945"/>
                  </a:lnTo>
                  <a:lnTo>
                    <a:pt x="29" y="5176"/>
                  </a:lnTo>
                  <a:lnTo>
                    <a:pt x="58" y="5400"/>
                  </a:lnTo>
                  <a:lnTo>
                    <a:pt x="96" y="5625"/>
                  </a:lnTo>
                  <a:lnTo>
                    <a:pt x="153" y="5856"/>
                  </a:lnTo>
                  <a:lnTo>
                    <a:pt x="220" y="6080"/>
                  </a:lnTo>
                  <a:lnTo>
                    <a:pt x="297" y="6304"/>
                  </a:lnTo>
                  <a:lnTo>
                    <a:pt x="393" y="6521"/>
                  </a:lnTo>
                  <a:lnTo>
                    <a:pt x="489" y="6745"/>
                  </a:lnTo>
                  <a:lnTo>
                    <a:pt x="604" y="6954"/>
                  </a:lnTo>
                  <a:lnTo>
                    <a:pt x="719" y="7171"/>
                  </a:lnTo>
                  <a:lnTo>
                    <a:pt x="853" y="7372"/>
                  </a:lnTo>
                  <a:lnTo>
                    <a:pt x="997" y="7574"/>
                  </a:lnTo>
                  <a:lnTo>
                    <a:pt x="1150" y="7776"/>
                  </a:lnTo>
                  <a:lnTo>
                    <a:pt x="1313" y="7970"/>
                  </a:lnTo>
                  <a:lnTo>
                    <a:pt x="1485" y="8149"/>
                  </a:lnTo>
                  <a:lnTo>
                    <a:pt x="1667" y="8336"/>
                  </a:lnTo>
                  <a:lnTo>
                    <a:pt x="1859" y="8508"/>
                  </a:lnTo>
                  <a:lnTo>
                    <a:pt x="2060" y="8672"/>
                  </a:lnTo>
                  <a:lnTo>
                    <a:pt x="2271" y="8829"/>
                  </a:lnTo>
                  <a:lnTo>
                    <a:pt x="2491" y="8978"/>
                  </a:lnTo>
                  <a:lnTo>
                    <a:pt x="2721" y="9120"/>
                  </a:lnTo>
                  <a:lnTo>
                    <a:pt x="2951" y="9255"/>
                  </a:lnTo>
                  <a:lnTo>
                    <a:pt x="3200" y="9382"/>
                  </a:lnTo>
                  <a:lnTo>
                    <a:pt x="3450" y="9494"/>
                  </a:lnTo>
                  <a:lnTo>
                    <a:pt x="3708" y="9598"/>
                  </a:lnTo>
                  <a:lnTo>
                    <a:pt x="3977" y="9688"/>
                  </a:lnTo>
                  <a:lnTo>
                    <a:pt x="4245" y="9770"/>
                  </a:lnTo>
                  <a:lnTo>
                    <a:pt x="4551" y="9867"/>
                  </a:lnTo>
                  <a:lnTo>
                    <a:pt x="4858" y="9942"/>
                  </a:lnTo>
                  <a:lnTo>
                    <a:pt x="5165" y="10002"/>
                  </a:lnTo>
                  <a:lnTo>
                    <a:pt x="5481" y="10054"/>
                  </a:lnTo>
                  <a:lnTo>
                    <a:pt x="5797" y="10084"/>
                  </a:lnTo>
                  <a:lnTo>
                    <a:pt x="6113" y="10099"/>
                  </a:lnTo>
                  <a:lnTo>
                    <a:pt x="6429" y="10106"/>
                  </a:lnTo>
                  <a:lnTo>
                    <a:pt x="6746" y="10091"/>
                  </a:lnTo>
                  <a:lnTo>
                    <a:pt x="7071" y="10069"/>
                  </a:lnTo>
                  <a:lnTo>
                    <a:pt x="7388" y="10031"/>
                  </a:lnTo>
                  <a:lnTo>
                    <a:pt x="7704" y="9987"/>
                  </a:lnTo>
                  <a:lnTo>
                    <a:pt x="8011" y="9927"/>
                  </a:lnTo>
                  <a:lnTo>
                    <a:pt x="8327" y="9852"/>
                  </a:lnTo>
                  <a:lnTo>
                    <a:pt x="8633" y="9770"/>
                  </a:lnTo>
                  <a:lnTo>
                    <a:pt x="8940" y="9680"/>
                  </a:lnTo>
                  <a:lnTo>
                    <a:pt x="9237" y="9576"/>
                  </a:lnTo>
                  <a:lnTo>
                    <a:pt x="9534" y="9456"/>
                  </a:lnTo>
                  <a:lnTo>
                    <a:pt x="9821" y="9329"/>
                  </a:lnTo>
                  <a:lnTo>
                    <a:pt x="10099" y="9195"/>
                  </a:lnTo>
                  <a:lnTo>
                    <a:pt x="10368" y="9053"/>
                  </a:lnTo>
                  <a:lnTo>
                    <a:pt x="10636" y="8904"/>
                  </a:lnTo>
                  <a:lnTo>
                    <a:pt x="10895" y="8739"/>
                  </a:lnTo>
                  <a:lnTo>
                    <a:pt x="11134" y="8575"/>
                  </a:lnTo>
                  <a:lnTo>
                    <a:pt x="11374" y="8396"/>
                  </a:lnTo>
                  <a:lnTo>
                    <a:pt x="11604" y="8216"/>
                  </a:lnTo>
                  <a:lnTo>
                    <a:pt x="11815" y="8022"/>
                  </a:lnTo>
                  <a:lnTo>
                    <a:pt x="12016" y="7828"/>
                  </a:lnTo>
                  <a:lnTo>
                    <a:pt x="12207" y="7619"/>
                  </a:lnTo>
                  <a:lnTo>
                    <a:pt x="12380" y="7410"/>
                  </a:lnTo>
                  <a:lnTo>
                    <a:pt x="12543" y="7201"/>
                  </a:lnTo>
                  <a:lnTo>
                    <a:pt x="12696" y="6977"/>
                  </a:lnTo>
                  <a:lnTo>
                    <a:pt x="12821" y="6752"/>
                  </a:lnTo>
                  <a:lnTo>
                    <a:pt x="12955" y="6484"/>
                  </a:lnTo>
                  <a:lnTo>
                    <a:pt x="13070" y="6222"/>
                  </a:lnTo>
                  <a:lnTo>
                    <a:pt x="13156" y="5953"/>
                  </a:lnTo>
                  <a:lnTo>
                    <a:pt x="13223" y="5684"/>
                  </a:lnTo>
                  <a:lnTo>
                    <a:pt x="13271" y="5423"/>
                  </a:lnTo>
                  <a:lnTo>
                    <a:pt x="13300" y="5161"/>
                  </a:lnTo>
                  <a:lnTo>
                    <a:pt x="13300" y="4900"/>
                  </a:lnTo>
                  <a:lnTo>
                    <a:pt x="13281" y="4639"/>
                  </a:lnTo>
                  <a:lnTo>
                    <a:pt x="13242" y="4385"/>
                  </a:lnTo>
                  <a:lnTo>
                    <a:pt x="13194" y="4138"/>
                  </a:lnTo>
                  <a:lnTo>
                    <a:pt x="13118" y="3884"/>
                  </a:lnTo>
                  <a:lnTo>
                    <a:pt x="13022" y="3645"/>
                  </a:lnTo>
                  <a:lnTo>
                    <a:pt x="12916" y="3406"/>
                  </a:lnTo>
                  <a:lnTo>
                    <a:pt x="12792" y="3167"/>
                  </a:lnTo>
                  <a:lnTo>
                    <a:pt x="12648" y="2936"/>
                  </a:lnTo>
                  <a:lnTo>
                    <a:pt x="12495" y="2712"/>
                  </a:lnTo>
                  <a:lnTo>
                    <a:pt x="12322" y="2495"/>
                  </a:lnTo>
                  <a:lnTo>
                    <a:pt x="12131" y="2286"/>
                  </a:lnTo>
                  <a:lnTo>
                    <a:pt x="11929" y="2084"/>
                  </a:lnTo>
                  <a:lnTo>
                    <a:pt x="11719" y="1882"/>
                  </a:lnTo>
                  <a:lnTo>
                    <a:pt x="11489" y="1696"/>
                  </a:lnTo>
                  <a:lnTo>
                    <a:pt x="11249" y="1509"/>
                  </a:lnTo>
                  <a:lnTo>
                    <a:pt x="11000" y="1337"/>
                  </a:lnTo>
                  <a:lnTo>
                    <a:pt x="10732" y="1173"/>
                  </a:lnTo>
                  <a:lnTo>
                    <a:pt x="10463" y="1016"/>
                  </a:lnTo>
                  <a:lnTo>
                    <a:pt x="10176" y="874"/>
                  </a:lnTo>
                  <a:lnTo>
                    <a:pt x="9889" y="740"/>
                  </a:lnTo>
                  <a:lnTo>
                    <a:pt x="9582" y="613"/>
                  </a:lnTo>
                  <a:lnTo>
                    <a:pt x="9266" y="493"/>
                  </a:lnTo>
                  <a:lnTo>
                    <a:pt x="8950" y="389"/>
                  </a:lnTo>
                  <a:lnTo>
                    <a:pt x="8624" y="299"/>
                  </a:lnTo>
                  <a:lnTo>
                    <a:pt x="8288" y="217"/>
                  </a:lnTo>
                  <a:lnTo>
                    <a:pt x="7953" y="150"/>
                  </a:lnTo>
                  <a:lnTo>
                    <a:pt x="7618" y="97"/>
                  </a:lnTo>
                  <a:lnTo>
                    <a:pt x="7282" y="53"/>
                  </a:lnTo>
                  <a:lnTo>
                    <a:pt x="6947" y="23"/>
                  </a:lnTo>
                  <a:lnTo>
                    <a:pt x="6612" y="8"/>
                  </a:lnTo>
                  <a:lnTo>
                    <a:pt x="6276"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3413575" y="4511275"/>
              <a:ext cx="340650" cy="243525"/>
            </a:xfrm>
            <a:custGeom>
              <a:avLst/>
              <a:gdLst/>
              <a:ahLst/>
              <a:cxnLst/>
              <a:rect l="l" t="t" r="r" b="b"/>
              <a:pathLst>
                <a:path w="13626" h="9741" extrusionOk="0">
                  <a:moveTo>
                    <a:pt x="5635" y="0"/>
                  </a:moveTo>
                  <a:lnTo>
                    <a:pt x="5462" y="8"/>
                  </a:lnTo>
                  <a:lnTo>
                    <a:pt x="5127" y="38"/>
                  </a:lnTo>
                  <a:lnTo>
                    <a:pt x="4801" y="83"/>
                  </a:lnTo>
                  <a:lnTo>
                    <a:pt x="4475" y="142"/>
                  </a:lnTo>
                  <a:lnTo>
                    <a:pt x="4149" y="217"/>
                  </a:lnTo>
                  <a:lnTo>
                    <a:pt x="3833" y="307"/>
                  </a:lnTo>
                  <a:lnTo>
                    <a:pt x="3527" y="411"/>
                  </a:lnTo>
                  <a:lnTo>
                    <a:pt x="3220" y="538"/>
                  </a:lnTo>
                  <a:lnTo>
                    <a:pt x="2933" y="665"/>
                  </a:lnTo>
                  <a:lnTo>
                    <a:pt x="2645" y="815"/>
                  </a:lnTo>
                  <a:lnTo>
                    <a:pt x="2367" y="971"/>
                  </a:lnTo>
                  <a:lnTo>
                    <a:pt x="2109" y="1143"/>
                  </a:lnTo>
                  <a:lnTo>
                    <a:pt x="1859" y="1330"/>
                  </a:lnTo>
                  <a:lnTo>
                    <a:pt x="1620" y="1517"/>
                  </a:lnTo>
                  <a:lnTo>
                    <a:pt x="1390" y="1718"/>
                  </a:lnTo>
                  <a:lnTo>
                    <a:pt x="1179" y="1935"/>
                  </a:lnTo>
                  <a:lnTo>
                    <a:pt x="978" y="2152"/>
                  </a:lnTo>
                  <a:lnTo>
                    <a:pt x="796" y="2383"/>
                  </a:lnTo>
                  <a:lnTo>
                    <a:pt x="633" y="2615"/>
                  </a:lnTo>
                  <a:lnTo>
                    <a:pt x="489" y="2861"/>
                  </a:lnTo>
                  <a:lnTo>
                    <a:pt x="355" y="3108"/>
                  </a:lnTo>
                  <a:lnTo>
                    <a:pt x="250" y="3362"/>
                  </a:lnTo>
                  <a:lnTo>
                    <a:pt x="154" y="3623"/>
                  </a:lnTo>
                  <a:lnTo>
                    <a:pt x="87" y="3892"/>
                  </a:lnTo>
                  <a:lnTo>
                    <a:pt x="29" y="4161"/>
                  </a:lnTo>
                  <a:lnTo>
                    <a:pt x="10" y="4437"/>
                  </a:lnTo>
                  <a:lnTo>
                    <a:pt x="1" y="4572"/>
                  </a:lnTo>
                  <a:lnTo>
                    <a:pt x="1" y="4706"/>
                  </a:lnTo>
                  <a:lnTo>
                    <a:pt x="10" y="4848"/>
                  </a:lnTo>
                  <a:lnTo>
                    <a:pt x="20" y="4990"/>
                  </a:lnTo>
                  <a:lnTo>
                    <a:pt x="58" y="5274"/>
                  </a:lnTo>
                  <a:lnTo>
                    <a:pt x="125" y="5558"/>
                  </a:lnTo>
                  <a:lnTo>
                    <a:pt x="211" y="5841"/>
                  </a:lnTo>
                  <a:lnTo>
                    <a:pt x="317" y="6110"/>
                  </a:lnTo>
                  <a:lnTo>
                    <a:pt x="441" y="6379"/>
                  </a:lnTo>
                  <a:lnTo>
                    <a:pt x="585" y="6641"/>
                  </a:lnTo>
                  <a:lnTo>
                    <a:pt x="748" y="6902"/>
                  </a:lnTo>
                  <a:lnTo>
                    <a:pt x="930" y="7149"/>
                  </a:lnTo>
                  <a:lnTo>
                    <a:pt x="1122" y="7388"/>
                  </a:lnTo>
                  <a:lnTo>
                    <a:pt x="1332" y="7619"/>
                  </a:lnTo>
                  <a:lnTo>
                    <a:pt x="1562" y="7843"/>
                  </a:lnTo>
                  <a:lnTo>
                    <a:pt x="1802" y="8060"/>
                  </a:lnTo>
                  <a:lnTo>
                    <a:pt x="2061" y="8261"/>
                  </a:lnTo>
                  <a:lnTo>
                    <a:pt x="2329" y="8456"/>
                  </a:lnTo>
                  <a:lnTo>
                    <a:pt x="2607" y="8635"/>
                  </a:lnTo>
                  <a:lnTo>
                    <a:pt x="2894" y="8807"/>
                  </a:lnTo>
                  <a:lnTo>
                    <a:pt x="3191" y="8964"/>
                  </a:lnTo>
                  <a:lnTo>
                    <a:pt x="3507" y="9113"/>
                  </a:lnTo>
                  <a:lnTo>
                    <a:pt x="3824" y="9240"/>
                  </a:lnTo>
                  <a:lnTo>
                    <a:pt x="4149" y="9359"/>
                  </a:lnTo>
                  <a:lnTo>
                    <a:pt x="4485" y="9464"/>
                  </a:lnTo>
                  <a:lnTo>
                    <a:pt x="4830" y="9554"/>
                  </a:lnTo>
                  <a:lnTo>
                    <a:pt x="5175" y="9621"/>
                  </a:lnTo>
                  <a:lnTo>
                    <a:pt x="5529" y="9681"/>
                  </a:lnTo>
                  <a:lnTo>
                    <a:pt x="5884" y="9718"/>
                  </a:lnTo>
                  <a:lnTo>
                    <a:pt x="6066" y="9733"/>
                  </a:lnTo>
                  <a:lnTo>
                    <a:pt x="6238" y="9740"/>
                  </a:lnTo>
                  <a:lnTo>
                    <a:pt x="6602" y="9740"/>
                  </a:lnTo>
                  <a:lnTo>
                    <a:pt x="6784" y="9733"/>
                  </a:lnTo>
                  <a:lnTo>
                    <a:pt x="6967" y="9725"/>
                  </a:lnTo>
                  <a:lnTo>
                    <a:pt x="7149" y="9711"/>
                  </a:lnTo>
                  <a:lnTo>
                    <a:pt x="7331" y="9688"/>
                  </a:lnTo>
                  <a:lnTo>
                    <a:pt x="7513" y="9666"/>
                  </a:lnTo>
                  <a:lnTo>
                    <a:pt x="7695" y="9636"/>
                  </a:lnTo>
                  <a:lnTo>
                    <a:pt x="7886" y="9598"/>
                  </a:lnTo>
                  <a:lnTo>
                    <a:pt x="8068" y="9561"/>
                  </a:lnTo>
                  <a:lnTo>
                    <a:pt x="8251" y="9516"/>
                  </a:lnTo>
                  <a:lnTo>
                    <a:pt x="8433" y="9464"/>
                  </a:lnTo>
                  <a:lnTo>
                    <a:pt x="8797" y="9404"/>
                  </a:lnTo>
                  <a:lnTo>
                    <a:pt x="9151" y="9322"/>
                  </a:lnTo>
                  <a:lnTo>
                    <a:pt x="9506" y="9225"/>
                  </a:lnTo>
                  <a:lnTo>
                    <a:pt x="9851" y="9113"/>
                  </a:lnTo>
                  <a:lnTo>
                    <a:pt x="10186" y="8993"/>
                  </a:lnTo>
                  <a:lnTo>
                    <a:pt x="10512" y="8852"/>
                  </a:lnTo>
                  <a:lnTo>
                    <a:pt x="10828" y="8695"/>
                  </a:lnTo>
                  <a:lnTo>
                    <a:pt x="11125" y="8523"/>
                  </a:lnTo>
                  <a:lnTo>
                    <a:pt x="11278" y="8433"/>
                  </a:lnTo>
                  <a:lnTo>
                    <a:pt x="11422" y="8336"/>
                  </a:lnTo>
                  <a:lnTo>
                    <a:pt x="11566" y="8239"/>
                  </a:lnTo>
                  <a:lnTo>
                    <a:pt x="11700" y="8135"/>
                  </a:lnTo>
                  <a:lnTo>
                    <a:pt x="11834" y="8030"/>
                  </a:lnTo>
                  <a:lnTo>
                    <a:pt x="11968" y="7918"/>
                  </a:lnTo>
                  <a:lnTo>
                    <a:pt x="12093" y="7806"/>
                  </a:lnTo>
                  <a:lnTo>
                    <a:pt x="12217" y="7686"/>
                  </a:lnTo>
                  <a:lnTo>
                    <a:pt x="12332" y="7567"/>
                  </a:lnTo>
                  <a:lnTo>
                    <a:pt x="12447" y="7440"/>
                  </a:lnTo>
                  <a:lnTo>
                    <a:pt x="12562" y="7313"/>
                  </a:lnTo>
                  <a:lnTo>
                    <a:pt x="12668" y="7178"/>
                  </a:lnTo>
                  <a:lnTo>
                    <a:pt x="12773" y="7044"/>
                  </a:lnTo>
                  <a:lnTo>
                    <a:pt x="12869" y="6902"/>
                  </a:lnTo>
                  <a:lnTo>
                    <a:pt x="12955" y="6760"/>
                  </a:lnTo>
                  <a:lnTo>
                    <a:pt x="13041" y="6618"/>
                  </a:lnTo>
                  <a:lnTo>
                    <a:pt x="13128" y="6476"/>
                  </a:lnTo>
                  <a:lnTo>
                    <a:pt x="13195" y="6342"/>
                  </a:lnTo>
                  <a:lnTo>
                    <a:pt x="13262" y="6200"/>
                  </a:lnTo>
                  <a:lnTo>
                    <a:pt x="13329" y="6058"/>
                  </a:lnTo>
                  <a:lnTo>
                    <a:pt x="13386" y="5916"/>
                  </a:lnTo>
                  <a:lnTo>
                    <a:pt x="13434" y="5774"/>
                  </a:lnTo>
                  <a:lnTo>
                    <a:pt x="13511" y="5490"/>
                  </a:lnTo>
                  <a:lnTo>
                    <a:pt x="13578" y="5207"/>
                  </a:lnTo>
                  <a:lnTo>
                    <a:pt x="13607" y="4915"/>
                  </a:lnTo>
                  <a:lnTo>
                    <a:pt x="13626" y="4631"/>
                  </a:lnTo>
                  <a:lnTo>
                    <a:pt x="13616" y="4348"/>
                  </a:lnTo>
                  <a:lnTo>
                    <a:pt x="13588" y="4064"/>
                  </a:lnTo>
                  <a:lnTo>
                    <a:pt x="13540" y="3787"/>
                  </a:lnTo>
                  <a:lnTo>
                    <a:pt x="13473" y="3511"/>
                  </a:lnTo>
                  <a:lnTo>
                    <a:pt x="13386" y="3242"/>
                  </a:lnTo>
                  <a:lnTo>
                    <a:pt x="13281" y="2973"/>
                  </a:lnTo>
                  <a:lnTo>
                    <a:pt x="13147" y="2712"/>
                  </a:lnTo>
                  <a:lnTo>
                    <a:pt x="13003" y="2465"/>
                  </a:lnTo>
                  <a:lnTo>
                    <a:pt x="12840" y="2219"/>
                  </a:lnTo>
                  <a:lnTo>
                    <a:pt x="12649" y="1980"/>
                  </a:lnTo>
                  <a:lnTo>
                    <a:pt x="12447" y="1756"/>
                  </a:lnTo>
                  <a:lnTo>
                    <a:pt x="12237" y="1539"/>
                  </a:lnTo>
                  <a:lnTo>
                    <a:pt x="11997" y="1337"/>
                  </a:lnTo>
                  <a:lnTo>
                    <a:pt x="11748" y="1143"/>
                  </a:lnTo>
                  <a:lnTo>
                    <a:pt x="11614" y="1054"/>
                  </a:lnTo>
                  <a:lnTo>
                    <a:pt x="11480" y="964"/>
                  </a:lnTo>
                  <a:lnTo>
                    <a:pt x="11336" y="882"/>
                  </a:lnTo>
                  <a:lnTo>
                    <a:pt x="11192" y="800"/>
                  </a:lnTo>
                  <a:lnTo>
                    <a:pt x="11048" y="718"/>
                  </a:lnTo>
                  <a:lnTo>
                    <a:pt x="10895" y="643"/>
                  </a:lnTo>
                  <a:lnTo>
                    <a:pt x="10742" y="576"/>
                  </a:lnTo>
                  <a:lnTo>
                    <a:pt x="10579" y="508"/>
                  </a:lnTo>
                  <a:lnTo>
                    <a:pt x="10416" y="449"/>
                  </a:lnTo>
                  <a:lnTo>
                    <a:pt x="10253" y="389"/>
                  </a:lnTo>
                  <a:lnTo>
                    <a:pt x="10081" y="329"/>
                  </a:lnTo>
                  <a:lnTo>
                    <a:pt x="9908" y="284"/>
                  </a:lnTo>
                  <a:lnTo>
                    <a:pt x="9726" y="239"/>
                  </a:lnTo>
                  <a:lnTo>
                    <a:pt x="9554" y="195"/>
                  </a:lnTo>
                  <a:lnTo>
                    <a:pt x="9362" y="157"/>
                  </a:lnTo>
                  <a:lnTo>
                    <a:pt x="9180" y="127"/>
                  </a:lnTo>
                  <a:lnTo>
                    <a:pt x="8988" y="98"/>
                  </a:lnTo>
                  <a:lnTo>
                    <a:pt x="8797" y="75"/>
                  </a:lnTo>
                  <a:lnTo>
                    <a:pt x="8595" y="60"/>
                  </a:lnTo>
                  <a:lnTo>
                    <a:pt x="8394" y="45"/>
                  </a:lnTo>
                  <a:lnTo>
                    <a:pt x="8193" y="38"/>
                  </a:lnTo>
                  <a:lnTo>
                    <a:pt x="7992" y="38"/>
                  </a:lnTo>
                  <a:lnTo>
                    <a:pt x="7886" y="45"/>
                  </a:lnTo>
                  <a:lnTo>
                    <a:pt x="7781" y="53"/>
                  </a:lnTo>
                  <a:lnTo>
                    <a:pt x="7580" y="75"/>
                  </a:lnTo>
                  <a:lnTo>
                    <a:pt x="7168" y="150"/>
                  </a:lnTo>
                  <a:lnTo>
                    <a:pt x="6995" y="113"/>
                  </a:lnTo>
                  <a:lnTo>
                    <a:pt x="6823" y="83"/>
                  </a:lnTo>
                  <a:lnTo>
                    <a:pt x="6650" y="53"/>
                  </a:lnTo>
                  <a:lnTo>
                    <a:pt x="6487" y="30"/>
                  </a:lnTo>
                  <a:lnTo>
                    <a:pt x="6315" y="15"/>
                  </a:lnTo>
                  <a:lnTo>
                    <a:pt x="6142" y="8"/>
                  </a:lnTo>
                  <a:lnTo>
                    <a:pt x="597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3324225" y="2759350"/>
              <a:ext cx="188300" cy="133925"/>
            </a:xfrm>
            <a:custGeom>
              <a:avLst/>
              <a:gdLst/>
              <a:ahLst/>
              <a:cxnLst/>
              <a:rect l="l" t="t" r="r" b="b"/>
              <a:pathLst>
                <a:path w="7532" h="5357" extrusionOk="0">
                  <a:moveTo>
                    <a:pt x="3440" y="1"/>
                  </a:moveTo>
                  <a:lnTo>
                    <a:pt x="3258" y="8"/>
                  </a:lnTo>
                  <a:lnTo>
                    <a:pt x="3076" y="23"/>
                  </a:lnTo>
                  <a:lnTo>
                    <a:pt x="2904" y="38"/>
                  </a:lnTo>
                  <a:lnTo>
                    <a:pt x="2731" y="68"/>
                  </a:lnTo>
                  <a:lnTo>
                    <a:pt x="2559" y="98"/>
                  </a:lnTo>
                  <a:lnTo>
                    <a:pt x="2386" y="135"/>
                  </a:lnTo>
                  <a:lnTo>
                    <a:pt x="2224" y="180"/>
                  </a:lnTo>
                  <a:lnTo>
                    <a:pt x="2061" y="232"/>
                  </a:lnTo>
                  <a:lnTo>
                    <a:pt x="1907" y="292"/>
                  </a:lnTo>
                  <a:lnTo>
                    <a:pt x="1754" y="352"/>
                  </a:lnTo>
                  <a:lnTo>
                    <a:pt x="1601" y="419"/>
                  </a:lnTo>
                  <a:lnTo>
                    <a:pt x="1457" y="494"/>
                  </a:lnTo>
                  <a:lnTo>
                    <a:pt x="1323" y="576"/>
                  </a:lnTo>
                  <a:lnTo>
                    <a:pt x="1189" y="658"/>
                  </a:lnTo>
                  <a:lnTo>
                    <a:pt x="1064" y="748"/>
                  </a:lnTo>
                  <a:lnTo>
                    <a:pt x="940" y="845"/>
                  </a:lnTo>
                  <a:lnTo>
                    <a:pt x="825" y="942"/>
                  </a:lnTo>
                  <a:lnTo>
                    <a:pt x="719" y="1047"/>
                  </a:lnTo>
                  <a:lnTo>
                    <a:pt x="623" y="1159"/>
                  </a:lnTo>
                  <a:lnTo>
                    <a:pt x="528" y="1271"/>
                  </a:lnTo>
                  <a:lnTo>
                    <a:pt x="432" y="1390"/>
                  </a:lnTo>
                  <a:lnTo>
                    <a:pt x="355" y="1517"/>
                  </a:lnTo>
                  <a:lnTo>
                    <a:pt x="288" y="1644"/>
                  </a:lnTo>
                  <a:lnTo>
                    <a:pt x="221" y="1779"/>
                  </a:lnTo>
                  <a:lnTo>
                    <a:pt x="163" y="1921"/>
                  </a:lnTo>
                  <a:lnTo>
                    <a:pt x="116" y="2062"/>
                  </a:lnTo>
                  <a:lnTo>
                    <a:pt x="77" y="2204"/>
                  </a:lnTo>
                  <a:lnTo>
                    <a:pt x="48" y="2354"/>
                  </a:lnTo>
                  <a:lnTo>
                    <a:pt x="20" y="2548"/>
                  </a:lnTo>
                  <a:lnTo>
                    <a:pt x="10" y="2735"/>
                  </a:lnTo>
                  <a:lnTo>
                    <a:pt x="1" y="2921"/>
                  </a:lnTo>
                  <a:lnTo>
                    <a:pt x="10" y="3108"/>
                  </a:lnTo>
                  <a:lnTo>
                    <a:pt x="29" y="3287"/>
                  </a:lnTo>
                  <a:lnTo>
                    <a:pt x="58" y="3467"/>
                  </a:lnTo>
                  <a:lnTo>
                    <a:pt x="96" y="3638"/>
                  </a:lnTo>
                  <a:lnTo>
                    <a:pt x="144" y="3810"/>
                  </a:lnTo>
                  <a:lnTo>
                    <a:pt x="202" y="3982"/>
                  </a:lnTo>
                  <a:lnTo>
                    <a:pt x="269" y="4146"/>
                  </a:lnTo>
                  <a:lnTo>
                    <a:pt x="346" y="4311"/>
                  </a:lnTo>
                  <a:lnTo>
                    <a:pt x="432" y="4475"/>
                  </a:lnTo>
                  <a:lnTo>
                    <a:pt x="518" y="4632"/>
                  </a:lnTo>
                  <a:lnTo>
                    <a:pt x="623" y="4781"/>
                  </a:lnTo>
                  <a:lnTo>
                    <a:pt x="729" y="4931"/>
                  </a:lnTo>
                  <a:lnTo>
                    <a:pt x="844" y="5080"/>
                  </a:lnTo>
                  <a:lnTo>
                    <a:pt x="968" y="5043"/>
                  </a:lnTo>
                  <a:lnTo>
                    <a:pt x="1102" y="5020"/>
                  </a:lnTo>
                  <a:lnTo>
                    <a:pt x="1246" y="5005"/>
                  </a:lnTo>
                  <a:lnTo>
                    <a:pt x="1390" y="5005"/>
                  </a:lnTo>
                  <a:lnTo>
                    <a:pt x="1543" y="5013"/>
                  </a:lnTo>
                  <a:lnTo>
                    <a:pt x="1697" y="5035"/>
                  </a:lnTo>
                  <a:lnTo>
                    <a:pt x="1859" y="5073"/>
                  </a:lnTo>
                  <a:lnTo>
                    <a:pt x="2022" y="5117"/>
                  </a:lnTo>
                  <a:lnTo>
                    <a:pt x="2224" y="5185"/>
                  </a:lnTo>
                  <a:lnTo>
                    <a:pt x="2415" y="5237"/>
                  </a:lnTo>
                  <a:lnTo>
                    <a:pt x="2616" y="5274"/>
                  </a:lnTo>
                  <a:lnTo>
                    <a:pt x="2827" y="5312"/>
                  </a:lnTo>
                  <a:lnTo>
                    <a:pt x="3028" y="5334"/>
                  </a:lnTo>
                  <a:lnTo>
                    <a:pt x="3239" y="5349"/>
                  </a:lnTo>
                  <a:lnTo>
                    <a:pt x="3450" y="5356"/>
                  </a:lnTo>
                  <a:lnTo>
                    <a:pt x="3661" y="5356"/>
                  </a:lnTo>
                  <a:lnTo>
                    <a:pt x="3872" y="5341"/>
                  </a:lnTo>
                  <a:lnTo>
                    <a:pt x="4073" y="5326"/>
                  </a:lnTo>
                  <a:lnTo>
                    <a:pt x="4284" y="5297"/>
                  </a:lnTo>
                  <a:lnTo>
                    <a:pt x="4494" y="5267"/>
                  </a:lnTo>
                  <a:lnTo>
                    <a:pt x="4696" y="5222"/>
                  </a:lnTo>
                  <a:lnTo>
                    <a:pt x="4897" y="5170"/>
                  </a:lnTo>
                  <a:lnTo>
                    <a:pt x="5098" y="5110"/>
                  </a:lnTo>
                  <a:lnTo>
                    <a:pt x="5290" y="5050"/>
                  </a:lnTo>
                  <a:lnTo>
                    <a:pt x="5481" y="4975"/>
                  </a:lnTo>
                  <a:lnTo>
                    <a:pt x="5663" y="4893"/>
                  </a:lnTo>
                  <a:lnTo>
                    <a:pt x="5846" y="4811"/>
                  </a:lnTo>
                  <a:lnTo>
                    <a:pt x="6018" y="4714"/>
                  </a:lnTo>
                  <a:lnTo>
                    <a:pt x="6181" y="4617"/>
                  </a:lnTo>
                  <a:lnTo>
                    <a:pt x="6344" y="4512"/>
                  </a:lnTo>
                  <a:lnTo>
                    <a:pt x="6497" y="4400"/>
                  </a:lnTo>
                  <a:lnTo>
                    <a:pt x="6641" y="4281"/>
                  </a:lnTo>
                  <a:lnTo>
                    <a:pt x="6775" y="4154"/>
                  </a:lnTo>
                  <a:lnTo>
                    <a:pt x="6900" y="4027"/>
                  </a:lnTo>
                  <a:lnTo>
                    <a:pt x="7014" y="3892"/>
                  </a:lnTo>
                  <a:lnTo>
                    <a:pt x="7120" y="3750"/>
                  </a:lnTo>
                  <a:lnTo>
                    <a:pt x="7216" y="3601"/>
                  </a:lnTo>
                  <a:lnTo>
                    <a:pt x="7302" y="3452"/>
                  </a:lnTo>
                  <a:lnTo>
                    <a:pt x="7379" y="3287"/>
                  </a:lnTo>
                  <a:lnTo>
                    <a:pt x="7436" y="3131"/>
                  </a:lnTo>
                  <a:lnTo>
                    <a:pt x="7484" y="2974"/>
                  </a:lnTo>
                  <a:lnTo>
                    <a:pt x="7513" y="2832"/>
                  </a:lnTo>
                  <a:lnTo>
                    <a:pt x="7532" y="2682"/>
                  </a:lnTo>
                  <a:lnTo>
                    <a:pt x="7532" y="2540"/>
                  </a:lnTo>
                  <a:lnTo>
                    <a:pt x="7522" y="2399"/>
                  </a:lnTo>
                  <a:lnTo>
                    <a:pt x="7503" y="2264"/>
                  </a:lnTo>
                  <a:lnTo>
                    <a:pt x="7465" y="2130"/>
                  </a:lnTo>
                  <a:lnTo>
                    <a:pt x="7427" y="1995"/>
                  </a:lnTo>
                  <a:lnTo>
                    <a:pt x="7369" y="1868"/>
                  </a:lnTo>
                  <a:lnTo>
                    <a:pt x="7302" y="1741"/>
                  </a:lnTo>
                  <a:lnTo>
                    <a:pt x="7225" y="1622"/>
                  </a:lnTo>
                  <a:lnTo>
                    <a:pt x="7139" y="1502"/>
                  </a:lnTo>
                  <a:lnTo>
                    <a:pt x="7043" y="1390"/>
                  </a:lnTo>
                  <a:lnTo>
                    <a:pt x="6938" y="1278"/>
                  </a:lnTo>
                  <a:lnTo>
                    <a:pt x="6832" y="1174"/>
                  </a:lnTo>
                  <a:lnTo>
                    <a:pt x="6717" y="1069"/>
                  </a:lnTo>
                  <a:lnTo>
                    <a:pt x="6593" y="972"/>
                  </a:lnTo>
                  <a:lnTo>
                    <a:pt x="6459" y="882"/>
                  </a:lnTo>
                  <a:lnTo>
                    <a:pt x="6315" y="793"/>
                  </a:lnTo>
                  <a:lnTo>
                    <a:pt x="6171" y="703"/>
                  </a:lnTo>
                  <a:lnTo>
                    <a:pt x="6028" y="621"/>
                  </a:lnTo>
                  <a:lnTo>
                    <a:pt x="5874" y="546"/>
                  </a:lnTo>
                  <a:lnTo>
                    <a:pt x="5721" y="471"/>
                  </a:lnTo>
                  <a:lnTo>
                    <a:pt x="5558" y="404"/>
                  </a:lnTo>
                  <a:lnTo>
                    <a:pt x="5395" y="344"/>
                  </a:lnTo>
                  <a:lnTo>
                    <a:pt x="5223" y="285"/>
                  </a:lnTo>
                  <a:lnTo>
                    <a:pt x="5060" y="232"/>
                  </a:lnTo>
                  <a:lnTo>
                    <a:pt x="4887" y="180"/>
                  </a:lnTo>
                  <a:lnTo>
                    <a:pt x="4715" y="143"/>
                  </a:lnTo>
                  <a:lnTo>
                    <a:pt x="4542" y="105"/>
                  </a:lnTo>
                  <a:lnTo>
                    <a:pt x="4370" y="68"/>
                  </a:lnTo>
                  <a:lnTo>
                    <a:pt x="4197" y="46"/>
                  </a:lnTo>
                  <a:lnTo>
                    <a:pt x="4006" y="23"/>
                  </a:lnTo>
                  <a:lnTo>
                    <a:pt x="3814" y="8"/>
                  </a:lnTo>
                  <a:lnTo>
                    <a:pt x="363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3793725" y="728475"/>
              <a:ext cx="1082775" cy="784100"/>
            </a:xfrm>
            <a:custGeom>
              <a:avLst/>
              <a:gdLst/>
              <a:ahLst/>
              <a:cxnLst/>
              <a:rect l="l" t="t" r="r" b="b"/>
              <a:pathLst>
                <a:path w="43311" h="31364" extrusionOk="0">
                  <a:moveTo>
                    <a:pt x="163" y="0"/>
                  </a:moveTo>
                  <a:lnTo>
                    <a:pt x="105" y="1113"/>
                  </a:lnTo>
                  <a:lnTo>
                    <a:pt x="58" y="2241"/>
                  </a:lnTo>
                  <a:lnTo>
                    <a:pt x="19" y="3399"/>
                  </a:lnTo>
                  <a:lnTo>
                    <a:pt x="0" y="4571"/>
                  </a:lnTo>
                  <a:lnTo>
                    <a:pt x="0" y="5759"/>
                  </a:lnTo>
                  <a:lnTo>
                    <a:pt x="10" y="6357"/>
                  </a:lnTo>
                  <a:lnTo>
                    <a:pt x="19" y="6962"/>
                  </a:lnTo>
                  <a:lnTo>
                    <a:pt x="38" y="7567"/>
                  </a:lnTo>
                  <a:lnTo>
                    <a:pt x="67" y="8164"/>
                  </a:lnTo>
                  <a:lnTo>
                    <a:pt x="96" y="8777"/>
                  </a:lnTo>
                  <a:lnTo>
                    <a:pt x="134" y="9382"/>
                  </a:lnTo>
                  <a:lnTo>
                    <a:pt x="182" y="9987"/>
                  </a:lnTo>
                  <a:lnTo>
                    <a:pt x="240" y="10592"/>
                  </a:lnTo>
                  <a:lnTo>
                    <a:pt x="307" y="11197"/>
                  </a:lnTo>
                  <a:lnTo>
                    <a:pt x="374" y="11809"/>
                  </a:lnTo>
                  <a:lnTo>
                    <a:pt x="460" y="12407"/>
                  </a:lnTo>
                  <a:lnTo>
                    <a:pt x="546" y="13012"/>
                  </a:lnTo>
                  <a:lnTo>
                    <a:pt x="652" y="13609"/>
                  </a:lnTo>
                  <a:lnTo>
                    <a:pt x="757" y="14207"/>
                  </a:lnTo>
                  <a:lnTo>
                    <a:pt x="882" y="14804"/>
                  </a:lnTo>
                  <a:lnTo>
                    <a:pt x="1016" y="15394"/>
                  </a:lnTo>
                  <a:lnTo>
                    <a:pt x="1159" y="15977"/>
                  </a:lnTo>
                  <a:lnTo>
                    <a:pt x="1322" y="16560"/>
                  </a:lnTo>
                  <a:lnTo>
                    <a:pt x="1485" y="17142"/>
                  </a:lnTo>
                  <a:lnTo>
                    <a:pt x="1667" y="17710"/>
                  </a:lnTo>
                  <a:lnTo>
                    <a:pt x="1869" y="18278"/>
                  </a:lnTo>
                  <a:lnTo>
                    <a:pt x="2070" y="18838"/>
                  </a:lnTo>
                  <a:lnTo>
                    <a:pt x="2290" y="19398"/>
                  </a:lnTo>
                  <a:lnTo>
                    <a:pt x="2530" y="19943"/>
                  </a:lnTo>
                  <a:lnTo>
                    <a:pt x="2779" y="20481"/>
                  </a:lnTo>
                  <a:lnTo>
                    <a:pt x="3047" y="21011"/>
                  </a:lnTo>
                  <a:lnTo>
                    <a:pt x="3325" y="21542"/>
                  </a:lnTo>
                  <a:lnTo>
                    <a:pt x="3622" y="22057"/>
                  </a:lnTo>
                  <a:lnTo>
                    <a:pt x="3938" y="22557"/>
                  </a:lnTo>
                  <a:lnTo>
                    <a:pt x="4264" y="23058"/>
                  </a:lnTo>
                  <a:lnTo>
                    <a:pt x="4609" y="23543"/>
                  </a:lnTo>
                  <a:lnTo>
                    <a:pt x="4973" y="24021"/>
                  </a:lnTo>
                  <a:lnTo>
                    <a:pt x="5347" y="24484"/>
                  </a:lnTo>
                  <a:lnTo>
                    <a:pt x="5548" y="24716"/>
                  </a:lnTo>
                  <a:lnTo>
                    <a:pt x="5749" y="24940"/>
                  </a:lnTo>
                  <a:lnTo>
                    <a:pt x="5950" y="25164"/>
                  </a:lnTo>
                  <a:lnTo>
                    <a:pt x="6161" y="25388"/>
                  </a:lnTo>
                  <a:lnTo>
                    <a:pt x="6382" y="25605"/>
                  </a:lnTo>
                  <a:lnTo>
                    <a:pt x="6602" y="25814"/>
                  </a:lnTo>
                  <a:lnTo>
                    <a:pt x="6822" y="26031"/>
                  </a:lnTo>
                  <a:lnTo>
                    <a:pt x="7052" y="26232"/>
                  </a:lnTo>
                  <a:lnTo>
                    <a:pt x="7292" y="26441"/>
                  </a:lnTo>
                  <a:lnTo>
                    <a:pt x="7531" y="26643"/>
                  </a:lnTo>
                  <a:lnTo>
                    <a:pt x="7771" y="26837"/>
                  </a:lnTo>
                  <a:lnTo>
                    <a:pt x="8020" y="27032"/>
                  </a:lnTo>
                  <a:lnTo>
                    <a:pt x="8279" y="27226"/>
                  </a:lnTo>
                  <a:lnTo>
                    <a:pt x="8538" y="27412"/>
                  </a:lnTo>
                  <a:lnTo>
                    <a:pt x="8796" y="27599"/>
                  </a:lnTo>
                  <a:lnTo>
                    <a:pt x="9065" y="27778"/>
                  </a:lnTo>
                  <a:lnTo>
                    <a:pt x="9342" y="27958"/>
                  </a:lnTo>
                  <a:lnTo>
                    <a:pt x="9620" y="28129"/>
                  </a:lnTo>
                  <a:lnTo>
                    <a:pt x="9908" y="28301"/>
                  </a:lnTo>
                  <a:lnTo>
                    <a:pt x="10195" y="28466"/>
                  </a:lnTo>
                  <a:lnTo>
                    <a:pt x="10492" y="28630"/>
                  </a:lnTo>
                  <a:lnTo>
                    <a:pt x="10799" y="28787"/>
                  </a:lnTo>
                  <a:lnTo>
                    <a:pt x="11105" y="28936"/>
                  </a:lnTo>
                  <a:lnTo>
                    <a:pt x="11422" y="29086"/>
                  </a:lnTo>
                  <a:lnTo>
                    <a:pt x="11738" y="29235"/>
                  </a:lnTo>
                  <a:lnTo>
                    <a:pt x="12064" y="29377"/>
                  </a:lnTo>
                  <a:lnTo>
                    <a:pt x="12389" y="29511"/>
                  </a:lnTo>
                  <a:lnTo>
                    <a:pt x="12725" y="29646"/>
                  </a:lnTo>
                  <a:lnTo>
                    <a:pt x="13070" y="29780"/>
                  </a:lnTo>
                  <a:lnTo>
                    <a:pt x="13415" y="29900"/>
                  </a:lnTo>
                  <a:lnTo>
                    <a:pt x="13769" y="30019"/>
                  </a:lnTo>
                  <a:lnTo>
                    <a:pt x="14124" y="30139"/>
                  </a:lnTo>
                  <a:lnTo>
                    <a:pt x="14488" y="30251"/>
                  </a:lnTo>
                  <a:lnTo>
                    <a:pt x="14862" y="30355"/>
                  </a:lnTo>
                  <a:lnTo>
                    <a:pt x="15245" y="30460"/>
                  </a:lnTo>
                  <a:lnTo>
                    <a:pt x="15628" y="30557"/>
                  </a:lnTo>
                  <a:lnTo>
                    <a:pt x="16011" y="30647"/>
                  </a:lnTo>
                  <a:lnTo>
                    <a:pt x="16414" y="30736"/>
                  </a:lnTo>
                  <a:lnTo>
                    <a:pt x="16816" y="30818"/>
                  </a:lnTo>
                  <a:lnTo>
                    <a:pt x="17219" y="30901"/>
                  </a:lnTo>
                  <a:lnTo>
                    <a:pt x="17631" y="30975"/>
                  </a:lnTo>
                  <a:lnTo>
                    <a:pt x="18052" y="31043"/>
                  </a:lnTo>
                  <a:lnTo>
                    <a:pt x="18531" y="31110"/>
                  </a:lnTo>
                  <a:lnTo>
                    <a:pt x="18991" y="31177"/>
                  </a:lnTo>
                  <a:lnTo>
                    <a:pt x="19451" y="31229"/>
                  </a:lnTo>
                  <a:lnTo>
                    <a:pt x="19911" y="31274"/>
                  </a:lnTo>
                  <a:lnTo>
                    <a:pt x="20352" y="31304"/>
                  </a:lnTo>
                  <a:lnTo>
                    <a:pt x="20793" y="31334"/>
                  </a:lnTo>
                  <a:lnTo>
                    <a:pt x="21234" y="31356"/>
                  </a:lnTo>
                  <a:lnTo>
                    <a:pt x="21665" y="31364"/>
                  </a:lnTo>
                  <a:lnTo>
                    <a:pt x="22498" y="31364"/>
                  </a:lnTo>
                  <a:lnTo>
                    <a:pt x="22910" y="31349"/>
                  </a:lnTo>
                  <a:lnTo>
                    <a:pt x="23313" y="31326"/>
                  </a:lnTo>
                  <a:lnTo>
                    <a:pt x="23715" y="31296"/>
                  </a:lnTo>
                  <a:lnTo>
                    <a:pt x="24108" y="31259"/>
                  </a:lnTo>
                  <a:lnTo>
                    <a:pt x="24491" y="31214"/>
                  </a:lnTo>
                  <a:lnTo>
                    <a:pt x="24875" y="31162"/>
                  </a:lnTo>
                  <a:lnTo>
                    <a:pt x="25248" y="31102"/>
                  </a:lnTo>
                  <a:lnTo>
                    <a:pt x="25622" y="31035"/>
                  </a:lnTo>
                  <a:lnTo>
                    <a:pt x="25986" y="30960"/>
                  </a:lnTo>
                  <a:lnTo>
                    <a:pt x="26341" y="30878"/>
                  </a:lnTo>
                  <a:lnTo>
                    <a:pt x="26695" y="30796"/>
                  </a:lnTo>
                  <a:lnTo>
                    <a:pt x="27050" y="30699"/>
                  </a:lnTo>
                  <a:lnTo>
                    <a:pt x="27385" y="30594"/>
                  </a:lnTo>
                  <a:lnTo>
                    <a:pt x="27730" y="30490"/>
                  </a:lnTo>
                  <a:lnTo>
                    <a:pt x="28056" y="30370"/>
                  </a:lnTo>
                  <a:lnTo>
                    <a:pt x="28382" y="30251"/>
                  </a:lnTo>
                  <a:lnTo>
                    <a:pt x="28707" y="30124"/>
                  </a:lnTo>
                  <a:lnTo>
                    <a:pt x="29024" y="29989"/>
                  </a:lnTo>
                  <a:lnTo>
                    <a:pt x="29330" y="29847"/>
                  </a:lnTo>
                  <a:lnTo>
                    <a:pt x="29637" y="29706"/>
                  </a:lnTo>
                  <a:lnTo>
                    <a:pt x="29943" y="29549"/>
                  </a:lnTo>
                  <a:lnTo>
                    <a:pt x="30240" y="29392"/>
                  </a:lnTo>
                  <a:lnTo>
                    <a:pt x="30528" y="29227"/>
                  </a:lnTo>
                  <a:lnTo>
                    <a:pt x="30815" y="29056"/>
                  </a:lnTo>
                  <a:lnTo>
                    <a:pt x="31093" y="28884"/>
                  </a:lnTo>
                  <a:lnTo>
                    <a:pt x="31371" y="28697"/>
                  </a:lnTo>
                  <a:lnTo>
                    <a:pt x="31649" y="28518"/>
                  </a:lnTo>
                  <a:lnTo>
                    <a:pt x="31917" y="28324"/>
                  </a:lnTo>
                  <a:lnTo>
                    <a:pt x="32176" y="28122"/>
                  </a:lnTo>
                  <a:lnTo>
                    <a:pt x="32435" y="27920"/>
                  </a:lnTo>
                  <a:lnTo>
                    <a:pt x="32693" y="27719"/>
                  </a:lnTo>
                  <a:lnTo>
                    <a:pt x="32943" y="27502"/>
                  </a:lnTo>
                  <a:lnTo>
                    <a:pt x="33182" y="27285"/>
                  </a:lnTo>
                  <a:lnTo>
                    <a:pt x="33431" y="27061"/>
                  </a:lnTo>
                  <a:lnTo>
                    <a:pt x="33661" y="26837"/>
                  </a:lnTo>
                  <a:lnTo>
                    <a:pt x="33901" y="26606"/>
                  </a:lnTo>
                  <a:lnTo>
                    <a:pt x="34121" y="26374"/>
                  </a:lnTo>
                  <a:lnTo>
                    <a:pt x="34351" y="26135"/>
                  </a:lnTo>
                  <a:lnTo>
                    <a:pt x="34572" y="25889"/>
                  </a:lnTo>
                  <a:lnTo>
                    <a:pt x="34782" y="25642"/>
                  </a:lnTo>
                  <a:lnTo>
                    <a:pt x="34993" y="25388"/>
                  </a:lnTo>
                  <a:lnTo>
                    <a:pt x="35204" y="25134"/>
                  </a:lnTo>
                  <a:lnTo>
                    <a:pt x="35405" y="24873"/>
                  </a:lnTo>
                  <a:lnTo>
                    <a:pt x="35606" y="24604"/>
                  </a:lnTo>
                  <a:lnTo>
                    <a:pt x="35999" y="24066"/>
                  </a:lnTo>
                  <a:lnTo>
                    <a:pt x="36373" y="23513"/>
                  </a:lnTo>
                  <a:lnTo>
                    <a:pt x="36737" y="22953"/>
                  </a:lnTo>
                  <a:lnTo>
                    <a:pt x="37082" y="22371"/>
                  </a:lnTo>
                  <a:lnTo>
                    <a:pt x="37417" y="21781"/>
                  </a:lnTo>
                  <a:lnTo>
                    <a:pt x="37734" y="21183"/>
                  </a:lnTo>
                  <a:lnTo>
                    <a:pt x="38040" y="20571"/>
                  </a:lnTo>
                  <a:lnTo>
                    <a:pt x="38337" y="19951"/>
                  </a:lnTo>
                  <a:lnTo>
                    <a:pt x="38615" y="19323"/>
                  </a:lnTo>
                  <a:lnTo>
                    <a:pt x="38893" y="18688"/>
                  </a:lnTo>
                  <a:lnTo>
                    <a:pt x="39152" y="18046"/>
                  </a:lnTo>
                  <a:lnTo>
                    <a:pt x="39401" y="17396"/>
                  </a:lnTo>
                  <a:lnTo>
                    <a:pt x="39640" y="16746"/>
                  </a:lnTo>
                  <a:lnTo>
                    <a:pt x="39870" y="16089"/>
                  </a:lnTo>
                  <a:lnTo>
                    <a:pt x="40081" y="15424"/>
                  </a:lnTo>
                  <a:lnTo>
                    <a:pt x="40292" y="14760"/>
                  </a:lnTo>
                  <a:lnTo>
                    <a:pt x="40493" y="14095"/>
                  </a:lnTo>
                  <a:lnTo>
                    <a:pt x="40694" y="13423"/>
                  </a:lnTo>
                  <a:lnTo>
                    <a:pt x="40876" y="12758"/>
                  </a:lnTo>
                  <a:lnTo>
                    <a:pt x="41058" y="12086"/>
                  </a:lnTo>
                  <a:lnTo>
                    <a:pt x="41221" y="11421"/>
                  </a:lnTo>
                  <a:lnTo>
                    <a:pt x="41384" y="10756"/>
                  </a:lnTo>
                  <a:lnTo>
                    <a:pt x="41547" y="10091"/>
                  </a:lnTo>
                  <a:lnTo>
                    <a:pt x="41844" y="8777"/>
                  </a:lnTo>
                  <a:lnTo>
                    <a:pt x="42122" y="7477"/>
                  </a:lnTo>
                  <a:lnTo>
                    <a:pt x="42381" y="6207"/>
                  </a:lnTo>
                  <a:lnTo>
                    <a:pt x="42860" y="3765"/>
                  </a:lnTo>
                  <a:lnTo>
                    <a:pt x="43090" y="2607"/>
                  </a:lnTo>
                  <a:lnTo>
                    <a:pt x="43310" y="1502"/>
                  </a:lnTo>
                  <a:lnTo>
                    <a:pt x="43310" y="1502"/>
                  </a:lnTo>
                  <a:lnTo>
                    <a:pt x="42659" y="1711"/>
                  </a:lnTo>
                  <a:lnTo>
                    <a:pt x="41997" y="1920"/>
                  </a:lnTo>
                  <a:lnTo>
                    <a:pt x="41327" y="2114"/>
                  </a:lnTo>
                  <a:lnTo>
                    <a:pt x="40656" y="2308"/>
                  </a:lnTo>
                  <a:lnTo>
                    <a:pt x="39985" y="2495"/>
                  </a:lnTo>
                  <a:lnTo>
                    <a:pt x="39315" y="2667"/>
                  </a:lnTo>
                  <a:lnTo>
                    <a:pt x="38634" y="2839"/>
                  </a:lnTo>
                  <a:lnTo>
                    <a:pt x="37944" y="3003"/>
                  </a:lnTo>
                  <a:lnTo>
                    <a:pt x="37264" y="3160"/>
                  </a:lnTo>
                  <a:lnTo>
                    <a:pt x="36574" y="3309"/>
                  </a:lnTo>
                  <a:lnTo>
                    <a:pt x="35884" y="3444"/>
                  </a:lnTo>
                  <a:lnTo>
                    <a:pt x="35185" y="3578"/>
                  </a:lnTo>
                  <a:lnTo>
                    <a:pt x="34495" y="3705"/>
                  </a:lnTo>
                  <a:lnTo>
                    <a:pt x="33795" y="3825"/>
                  </a:lnTo>
                  <a:lnTo>
                    <a:pt x="33086" y="3937"/>
                  </a:lnTo>
                  <a:lnTo>
                    <a:pt x="32387" y="4041"/>
                  </a:lnTo>
                  <a:lnTo>
                    <a:pt x="31687" y="4138"/>
                  </a:lnTo>
                  <a:lnTo>
                    <a:pt x="30978" y="4228"/>
                  </a:lnTo>
                  <a:lnTo>
                    <a:pt x="30269" y="4310"/>
                  </a:lnTo>
                  <a:lnTo>
                    <a:pt x="29570" y="4385"/>
                  </a:lnTo>
                  <a:lnTo>
                    <a:pt x="28861" y="4452"/>
                  </a:lnTo>
                  <a:lnTo>
                    <a:pt x="28152" y="4512"/>
                  </a:lnTo>
                  <a:lnTo>
                    <a:pt x="27433" y="4564"/>
                  </a:lnTo>
                  <a:lnTo>
                    <a:pt x="26724" y="4609"/>
                  </a:lnTo>
                  <a:lnTo>
                    <a:pt x="26015" y="4646"/>
                  </a:lnTo>
                  <a:lnTo>
                    <a:pt x="25306" y="4676"/>
                  </a:lnTo>
                  <a:lnTo>
                    <a:pt x="24597" y="4698"/>
                  </a:lnTo>
                  <a:lnTo>
                    <a:pt x="23888" y="4713"/>
                  </a:lnTo>
                  <a:lnTo>
                    <a:pt x="23179" y="4721"/>
                  </a:lnTo>
                  <a:lnTo>
                    <a:pt x="22470" y="4721"/>
                  </a:lnTo>
                  <a:lnTo>
                    <a:pt x="21761" y="4713"/>
                  </a:lnTo>
                  <a:lnTo>
                    <a:pt x="21061" y="4698"/>
                  </a:lnTo>
                  <a:lnTo>
                    <a:pt x="20352" y="4676"/>
                  </a:lnTo>
                  <a:lnTo>
                    <a:pt x="19653" y="4639"/>
                  </a:lnTo>
                  <a:lnTo>
                    <a:pt x="18953" y="4601"/>
                  </a:lnTo>
                  <a:lnTo>
                    <a:pt x="18254" y="4557"/>
                  </a:lnTo>
                  <a:lnTo>
                    <a:pt x="17554" y="4497"/>
                  </a:lnTo>
                  <a:lnTo>
                    <a:pt x="16855" y="4437"/>
                  </a:lnTo>
                  <a:lnTo>
                    <a:pt x="16165" y="4370"/>
                  </a:lnTo>
                  <a:lnTo>
                    <a:pt x="15475" y="4288"/>
                  </a:lnTo>
                  <a:lnTo>
                    <a:pt x="14785" y="4205"/>
                  </a:lnTo>
                  <a:lnTo>
                    <a:pt x="14105" y="4108"/>
                  </a:lnTo>
                  <a:lnTo>
                    <a:pt x="13424" y="4004"/>
                  </a:lnTo>
                  <a:lnTo>
                    <a:pt x="12744" y="3899"/>
                  </a:lnTo>
                  <a:lnTo>
                    <a:pt x="12073" y="3780"/>
                  </a:lnTo>
                  <a:lnTo>
                    <a:pt x="11402" y="3653"/>
                  </a:lnTo>
                  <a:lnTo>
                    <a:pt x="10732" y="3518"/>
                  </a:lnTo>
                  <a:lnTo>
                    <a:pt x="10071" y="3376"/>
                  </a:lnTo>
                  <a:lnTo>
                    <a:pt x="9409" y="3227"/>
                  </a:lnTo>
                  <a:lnTo>
                    <a:pt x="8758" y="3070"/>
                  </a:lnTo>
                  <a:lnTo>
                    <a:pt x="8106" y="2906"/>
                  </a:lnTo>
                  <a:lnTo>
                    <a:pt x="7464" y="2734"/>
                  </a:lnTo>
                  <a:lnTo>
                    <a:pt x="6822" y="2547"/>
                  </a:lnTo>
                  <a:lnTo>
                    <a:pt x="6190" y="2361"/>
                  </a:lnTo>
                  <a:lnTo>
                    <a:pt x="5558" y="2159"/>
                  </a:lnTo>
                  <a:lnTo>
                    <a:pt x="4935" y="1950"/>
                  </a:lnTo>
                  <a:lnTo>
                    <a:pt x="4312" y="1741"/>
                  </a:lnTo>
                  <a:lnTo>
                    <a:pt x="3708" y="1517"/>
                  </a:lnTo>
                  <a:lnTo>
                    <a:pt x="3095" y="1285"/>
                  </a:lnTo>
                  <a:lnTo>
                    <a:pt x="2501" y="1046"/>
                  </a:lnTo>
                  <a:lnTo>
                    <a:pt x="1907" y="799"/>
                  </a:lnTo>
                  <a:lnTo>
                    <a:pt x="1322" y="538"/>
                  </a:lnTo>
                  <a:lnTo>
                    <a:pt x="738" y="277"/>
                  </a:lnTo>
                  <a:lnTo>
                    <a:pt x="1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6211725" y="2677750"/>
              <a:ext cx="2663550" cy="317850"/>
            </a:xfrm>
            <a:custGeom>
              <a:avLst/>
              <a:gdLst/>
              <a:ahLst/>
              <a:cxnLst/>
              <a:rect l="l" t="t" r="r" b="b"/>
              <a:pathLst>
                <a:path w="106542" h="12714" extrusionOk="0">
                  <a:moveTo>
                    <a:pt x="46635" y="3758"/>
                  </a:moveTo>
                  <a:lnTo>
                    <a:pt x="52892" y="3780"/>
                  </a:lnTo>
                  <a:lnTo>
                    <a:pt x="59140" y="3810"/>
                  </a:lnTo>
                  <a:lnTo>
                    <a:pt x="62264" y="3840"/>
                  </a:lnTo>
                  <a:lnTo>
                    <a:pt x="65387" y="3862"/>
                  </a:lnTo>
                  <a:lnTo>
                    <a:pt x="68511" y="3900"/>
                  </a:lnTo>
                  <a:lnTo>
                    <a:pt x="71635" y="3937"/>
                  </a:lnTo>
                  <a:lnTo>
                    <a:pt x="74768" y="3982"/>
                  </a:lnTo>
                  <a:lnTo>
                    <a:pt x="77892" y="4034"/>
                  </a:lnTo>
                  <a:lnTo>
                    <a:pt x="81025" y="4087"/>
                  </a:lnTo>
                  <a:lnTo>
                    <a:pt x="84158" y="4146"/>
                  </a:lnTo>
                  <a:lnTo>
                    <a:pt x="87291" y="4214"/>
                  </a:lnTo>
                  <a:lnTo>
                    <a:pt x="90425" y="4288"/>
                  </a:lnTo>
                  <a:lnTo>
                    <a:pt x="93558" y="4370"/>
                  </a:lnTo>
                  <a:lnTo>
                    <a:pt x="96701" y="4460"/>
                  </a:lnTo>
                  <a:lnTo>
                    <a:pt x="99844" y="4557"/>
                  </a:lnTo>
                  <a:lnTo>
                    <a:pt x="102987" y="4654"/>
                  </a:lnTo>
                  <a:lnTo>
                    <a:pt x="103073" y="4654"/>
                  </a:lnTo>
                  <a:lnTo>
                    <a:pt x="103073" y="5214"/>
                  </a:lnTo>
                  <a:lnTo>
                    <a:pt x="103092" y="5767"/>
                  </a:lnTo>
                  <a:lnTo>
                    <a:pt x="103111" y="6327"/>
                  </a:lnTo>
                  <a:lnTo>
                    <a:pt x="103149" y="6887"/>
                  </a:lnTo>
                  <a:lnTo>
                    <a:pt x="103197" y="7440"/>
                  </a:lnTo>
                  <a:lnTo>
                    <a:pt x="103255" y="8000"/>
                  </a:lnTo>
                  <a:lnTo>
                    <a:pt x="103322" y="8561"/>
                  </a:lnTo>
                  <a:lnTo>
                    <a:pt x="103399" y="9113"/>
                  </a:lnTo>
                  <a:lnTo>
                    <a:pt x="97228" y="8986"/>
                  </a:lnTo>
                  <a:lnTo>
                    <a:pt x="91019" y="8867"/>
                  </a:lnTo>
                  <a:lnTo>
                    <a:pt x="84791" y="8755"/>
                  </a:lnTo>
                  <a:lnTo>
                    <a:pt x="78543" y="8658"/>
                  </a:lnTo>
                  <a:lnTo>
                    <a:pt x="75419" y="8613"/>
                  </a:lnTo>
                  <a:lnTo>
                    <a:pt x="72286" y="8576"/>
                  </a:lnTo>
                  <a:lnTo>
                    <a:pt x="69143" y="8538"/>
                  </a:lnTo>
                  <a:lnTo>
                    <a:pt x="66010" y="8516"/>
                  </a:lnTo>
                  <a:lnTo>
                    <a:pt x="62867" y="8493"/>
                  </a:lnTo>
                  <a:lnTo>
                    <a:pt x="59724" y="8478"/>
                  </a:lnTo>
                  <a:lnTo>
                    <a:pt x="56581" y="8471"/>
                  </a:lnTo>
                  <a:lnTo>
                    <a:pt x="53439" y="8471"/>
                  </a:lnTo>
                  <a:lnTo>
                    <a:pt x="50286" y="8478"/>
                  </a:lnTo>
                  <a:lnTo>
                    <a:pt x="47143" y="8493"/>
                  </a:lnTo>
                  <a:lnTo>
                    <a:pt x="44010" y="8523"/>
                  </a:lnTo>
                  <a:lnTo>
                    <a:pt x="40867" y="8553"/>
                  </a:lnTo>
                  <a:lnTo>
                    <a:pt x="37724" y="8598"/>
                  </a:lnTo>
                  <a:lnTo>
                    <a:pt x="34591" y="8658"/>
                  </a:lnTo>
                  <a:lnTo>
                    <a:pt x="31467" y="8725"/>
                  </a:lnTo>
                  <a:lnTo>
                    <a:pt x="28334" y="8800"/>
                  </a:lnTo>
                  <a:lnTo>
                    <a:pt x="25210" y="8889"/>
                  </a:lnTo>
                  <a:lnTo>
                    <a:pt x="22096" y="8994"/>
                  </a:lnTo>
                  <a:lnTo>
                    <a:pt x="18982" y="9106"/>
                  </a:lnTo>
                  <a:lnTo>
                    <a:pt x="15878" y="9233"/>
                  </a:lnTo>
                  <a:lnTo>
                    <a:pt x="12783" y="9375"/>
                  </a:lnTo>
                  <a:lnTo>
                    <a:pt x="9688" y="9532"/>
                  </a:lnTo>
                  <a:lnTo>
                    <a:pt x="6602" y="9696"/>
                  </a:lnTo>
                  <a:lnTo>
                    <a:pt x="3527" y="9883"/>
                  </a:lnTo>
                  <a:lnTo>
                    <a:pt x="3469" y="9659"/>
                  </a:lnTo>
                  <a:lnTo>
                    <a:pt x="3402" y="9442"/>
                  </a:lnTo>
                  <a:lnTo>
                    <a:pt x="3325" y="9218"/>
                  </a:lnTo>
                  <a:lnTo>
                    <a:pt x="3239" y="9001"/>
                  </a:lnTo>
                  <a:lnTo>
                    <a:pt x="3067" y="8553"/>
                  </a:lnTo>
                  <a:lnTo>
                    <a:pt x="2990" y="8322"/>
                  </a:lnTo>
                  <a:lnTo>
                    <a:pt x="2923" y="8083"/>
                  </a:lnTo>
                  <a:lnTo>
                    <a:pt x="2875" y="7866"/>
                  </a:lnTo>
                  <a:lnTo>
                    <a:pt x="2827" y="7642"/>
                  </a:lnTo>
                  <a:lnTo>
                    <a:pt x="2789" y="7410"/>
                  </a:lnTo>
                  <a:lnTo>
                    <a:pt x="2750" y="7186"/>
                  </a:lnTo>
                  <a:lnTo>
                    <a:pt x="2731" y="6955"/>
                  </a:lnTo>
                  <a:lnTo>
                    <a:pt x="2712" y="6723"/>
                  </a:lnTo>
                  <a:lnTo>
                    <a:pt x="2693" y="6492"/>
                  </a:lnTo>
                  <a:lnTo>
                    <a:pt x="2693" y="6260"/>
                  </a:lnTo>
                  <a:lnTo>
                    <a:pt x="2693" y="6029"/>
                  </a:lnTo>
                  <a:lnTo>
                    <a:pt x="2693" y="5797"/>
                  </a:lnTo>
                  <a:lnTo>
                    <a:pt x="2703" y="5565"/>
                  </a:lnTo>
                  <a:lnTo>
                    <a:pt x="2722" y="5334"/>
                  </a:lnTo>
                  <a:lnTo>
                    <a:pt x="2770" y="4878"/>
                  </a:lnTo>
                  <a:lnTo>
                    <a:pt x="2846" y="4423"/>
                  </a:lnTo>
                  <a:lnTo>
                    <a:pt x="2856" y="4348"/>
                  </a:lnTo>
                  <a:lnTo>
                    <a:pt x="2865" y="4281"/>
                  </a:lnTo>
                  <a:lnTo>
                    <a:pt x="2865" y="4221"/>
                  </a:lnTo>
                  <a:lnTo>
                    <a:pt x="2856" y="4161"/>
                  </a:lnTo>
                  <a:lnTo>
                    <a:pt x="2827" y="4042"/>
                  </a:lnTo>
                  <a:lnTo>
                    <a:pt x="2789" y="3930"/>
                  </a:lnTo>
                  <a:lnTo>
                    <a:pt x="15351" y="3848"/>
                  </a:lnTo>
                  <a:lnTo>
                    <a:pt x="21617" y="3810"/>
                  </a:lnTo>
                  <a:lnTo>
                    <a:pt x="27884" y="3780"/>
                  </a:lnTo>
                  <a:lnTo>
                    <a:pt x="34141" y="3765"/>
                  </a:lnTo>
                  <a:lnTo>
                    <a:pt x="40388" y="3758"/>
                  </a:lnTo>
                  <a:close/>
                  <a:moveTo>
                    <a:pt x="53966" y="1"/>
                  </a:moveTo>
                  <a:lnTo>
                    <a:pt x="52365" y="8"/>
                  </a:lnTo>
                  <a:lnTo>
                    <a:pt x="50765" y="16"/>
                  </a:lnTo>
                  <a:lnTo>
                    <a:pt x="49165" y="31"/>
                  </a:lnTo>
                  <a:lnTo>
                    <a:pt x="47565" y="46"/>
                  </a:lnTo>
                  <a:lnTo>
                    <a:pt x="45965" y="68"/>
                  </a:lnTo>
                  <a:lnTo>
                    <a:pt x="44365" y="98"/>
                  </a:lnTo>
                  <a:lnTo>
                    <a:pt x="42764" y="128"/>
                  </a:lnTo>
                  <a:lnTo>
                    <a:pt x="41164" y="165"/>
                  </a:lnTo>
                  <a:lnTo>
                    <a:pt x="39574" y="210"/>
                  </a:lnTo>
                  <a:lnTo>
                    <a:pt x="37973" y="262"/>
                  </a:lnTo>
                  <a:lnTo>
                    <a:pt x="36383" y="315"/>
                  </a:lnTo>
                  <a:lnTo>
                    <a:pt x="34792" y="374"/>
                  </a:lnTo>
                  <a:lnTo>
                    <a:pt x="33192" y="442"/>
                  </a:lnTo>
                  <a:lnTo>
                    <a:pt x="31601" y="509"/>
                  </a:lnTo>
                  <a:lnTo>
                    <a:pt x="30020" y="583"/>
                  </a:lnTo>
                  <a:lnTo>
                    <a:pt x="28430" y="666"/>
                  </a:lnTo>
                  <a:lnTo>
                    <a:pt x="26839" y="748"/>
                  </a:lnTo>
                  <a:lnTo>
                    <a:pt x="25258" y="837"/>
                  </a:lnTo>
                  <a:lnTo>
                    <a:pt x="23677" y="935"/>
                  </a:lnTo>
                  <a:lnTo>
                    <a:pt x="22096" y="1039"/>
                  </a:lnTo>
                  <a:lnTo>
                    <a:pt x="20515" y="1144"/>
                  </a:lnTo>
                  <a:lnTo>
                    <a:pt x="18944" y="1256"/>
                  </a:lnTo>
                  <a:lnTo>
                    <a:pt x="17372" y="1375"/>
                  </a:lnTo>
                  <a:lnTo>
                    <a:pt x="15801" y="1495"/>
                  </a:lnTo>
                  <a:lnTo>
                    <a:pt x="14230" y="1629"/>
                  </a:lnTo>
                  <a:lnTo>
                    <a:pt x="12668" y="1756"/>
                  </a:lnTo>
                  <a:lnTo>
                    <a:pt x="11106" y="1898"/>
                  </a:lnTo>
                  <a:lnTo>
                    <a:pt x="9544" y="2047"/>
                  </a:lnTo>
                  <a:lnTo>
                    <a:pt x="7992" y="2197"/>
                  </a:lnTo>
                  <a:lnTo>
                    <a:pt x="6439" y="2354"/>
                  </a:lnTo>
                  <a:lnTo>
                    <a:pt x="4887" y="2518"/>
                  </a:lnTo>
                  <a:lnTo>
                    <a:pt x="3344" y="2682"/>
                  </a:lnTo>
                  <a:lnTo>
                    <a:pt x="1802" y="2854"/>
                  </a:lnTo>
                  <a:lnTo>
                    <a:pt x="1725" y="2869"/>
                  </a:lnTo>
                  <a:lnTo>
                    <a:pt x="1658" y="2891"/>
                  </a:lnTo>
                  <a:lnTo>
                    <a:pt x="1601" y="2914"/>
                  </a:lnTo>
                  <a:lnTo>
                    <a:pt x="1543" y="2944"/>
                  </a:lnTo>
                  <a:lnTo>
                    <a:pt x="1495" y="2974"/>
                  </a:lnTo>
                  <a:lnTo>
                    <a:pt x="1447" y="3011"/>
                  </a:lnTo>
                  <a:lnTo>
                    <a:pt x="1409" y="3048"/>
                  </a:lnTo>
                  <a:lnTo>
                    <a:pt x="1380" y="3086"/>
                  </a:lnTo>
                  <a:lnTo>
                    <a:pt x="1351" y="3130"/>
                  </a:lnTo>
                  <a:lnTo>
                    <a:pt x="1332" y="3175"/>
                  </a:lnTo>
                  <a:lnTo>
                    <a:pt x="1323" y="3228"/>
                  </a:lnTo>
                  <a:lnTo>
                    <a:pt x="1313" y="3272"/>
                  </a:lnTo>
                  <a:lnTo>
                    <a:pt x="1313" y="3377"/>
                  </a:lnTo>
                  <a:lnTo>
                    <a:pt x="1332" y="3482"/>
                  </a:lnTo>
                  <a:lnTo>
                    <a:pt x="1246" y="3511"/>
                  </a:lnTo>
                  <a:lnTo>
                    <a:pt x="1169" y="3556"/>
                  </a:lnTo>
                  <a:lnTo>
                    <a:pt x="1093" y="3608"/>
                  </a:lnTo>
                  <a:lnTo>
                    <a:pt x="1016" y="3668"/>
                  </a:lnTo>
                  <a:lnTo>
                    <a:pt x="949" y="3735"/>
                  </a:lnTo>
                  <a:lnTo>
                    <a:pt x="882" y="3810"/>
                  </a:lnTo>
                  <a:lnTo>
                    <a:pt x="824" y="3885"/>
                  </a:lnTo>
                  <a:lnTo>
                    <a:pt x="786" y="3974"/>
                  </a:lnTo>
                  <a:lnTo>
                    <a:pt x="633" y="4311"/>
                  </a:lnTo>
                  <a:lnTo>
                    <a:pt x="499" y="4684"/>
                  </a:lnTo>
                  <a:lnTo>
                    <a:pt x="374" y="5080"/>
                  </a:lnTo>
                  <a:lnTo>
                    <a:pt x="259" y="5498"/>
                  </a:lnTo>
                  <a:lnTo>
                    <a:pt x="173" y="5924"/>
                  </a:lnTo>
                  <a:lnTo>
                    <a:pt x="96" y="6372"/>
                  </a:lnTo>
                  <a:lnTo>
                    <a:pt x="67" y="6596"/>
                  </a:lnTo>
                  <a:lnTo>
                    <a:pt x="39" y="6828"/>
                  </a:lnTo>
                  <a:lnTo>
                    <a:pt x="20" y="7059"/>
                  </a:lnTo>
                  <a:lnTo>
                    <a:pt x="10" y="7283"/>
                  </a:lnTo>
                  <a:lnTo>
                    <a:pt x="0" y="7515"/>
                  </a:lnTo>
                  <a:lnTo>
                    <a:pt x="10" y="7746"/>
                  </a:lnTo>
                  <a:lnTo>
                    <a:pt x="20" y="7978"/>
                  </a:lnTo>
                  <a:lnTo>
                    <a:pt x="29" y="8202"/>
                  </a:lnTo>
                  <a:lnTo>
                    <a:pt x="58" y="8426"/>
                  </a:lnTo>
                  <a:lnTo>
                    <a:pt x="87" y="8650"/>
                  </a:lnTo>
                  <a:lnTo>
                    <a:pt x="135" y="8867"/>
                  </a:lnTo>
                  <a:lnTo>
                    <a:pt x="182" y="9083"/>
                  </a:lnTo>
                  <a:lnTo>
                    <a:pt x="240" y="9300"/>
                  </a:lnTo>
                  <a:lnTo>
                    <a:pt x="317" y="9509"/>
                  </a:lnTo>
                  <a:lnTo>
                    <a:pt x="393" y="9711"/>
                  </a:lnTo>
                  <a:lnTo>
                    <a:pt x="480" y="9905"/>
                  </a:lnTo>
                  <a:lnTo>
                    <a:pt x="585" y="10099"/>
                  </a:lnTo>
                  <a:lnTo>
                    <a:pt x="690" y="10286"/>
                  </a:lnTo>
                  <a:lnTo>
                    <a:pt x="815" y="10465"/>
                  </a:lnTo>
                  <a:lnTo>
                    <a:pt x="949" y="10637"/>
                  </a:lnTo>
                  <a:lnTo>
                    <a:pt x="920" y="10727"/>
                  </a:lnTo>
                  <a:lnTo>
                    <a:pt x="911" y="10816"/>
                  </a:lnTo>
                  <a:lnTo>
                    <a:pt x="911" y="10906"/>
                  </a:lnTo>
                  <a:lnTo>
                    <a:pt x="920" y="10996"/>
                  </a:lnTo>
                  <a:lnTo>
                    <a:pt x="949" y="11085"/>
                  </a:lnTo>
                  <a:lnTo>
                    <a:pt x="978" y="11167"/>
                  </a:lnTo>
                  <a:lnTo>
                    <a:pt x="1026" y="11250"/>
                  </a:lnTo>
                  <a:lnTo>
                    <a:pt x="1083" y="11332"/>
                  </a:lnTo>
                  <a:lnTo>
                    <a:pt x="1160" y="11406"/>
                  </a:lnTo>
                  <a:lnTo>
                    <a:pt x="1236" y="11474"/>
                  </a:lnTo>
                  <a:lnTo>
                    <a:pt x="1332" y="11533"/>
                  </a:lnTo>
                  <a:lnTo>
                    <a:pt x="1438" y="11586"/>
                  </a:lnTo>
                  <a:lnTo>
                    <a:pt x="1553" y="11630"/>
                  </a:lnTo>
                  <a:lnTo>
                    <a:pt x="1677" y="11668"/>
                  </a:lnTo>
                  <a:lnTo>
                    <a:pt x="1811" y="11690"/>
                  </a:lnTo>
                  <a:lnTo>
                    <a:pt x="1965" y="11705"/>
                  </a:lnTo>
                  <a:lnTo>
                    <a:pt x="5117" y="11869"/>
                  </a:lnTo>
                  <a:lnTo>
                    <a:pt x="8279" y="12019"/>
                  </a:lnTo>
                  <a:lnTo>
                    <a:pt x="11451" y="12146"/>
                  </a:lnTo>
                  <a:lnTo>
                    <a:pt x="14622" y="12265"/>
                  </a:lnTo>
                  <a:lnTo>
                    <a:pt x="17813" y="12370"/>
                  </a:lnTo>
                  <a:lnTo>
                    <a:pt x="21004" y="12452"/>
                  </a:lnTo>
                  <a:lnTo>
                    <a:pt x="24195" y="12527"/>
                  </a:lnTo>
                  <a:lnTo>
                    <a:pt x="27395" y="12587"/>
                  </a:lnTo>
                  <a:lnTo>
                    <a:pt x="30605" y="12639"/>
                  </a:lnTo>
                  <a:lnTo>
                    <a:pt x="33815" y="12676"/>
                  </a:lnTo>
                  <a:lnTo>
                    <a:pt x="37025" y="12699"/>
                  </a:lnTo>
                  <a:lnTo>
                    <a:pt x="40244" y="12706"/>
                  </a:lnTo>
                  <a:lnTo>
                    <a:pt x="43464" y="12714"/>
                  </a:lnTo>
                  <a:lnTo>
                    <a:pt x="46683" y="12706"/>
                  </a:lnTo>
                  <a:lnTo>
                    <a:pt x="49903" y="12684"/>
                  </a:lnTo>
                  <a:lnTo>
                    <a:pt x="53132" y="12661"/>
                  </a:lnTo>
                  <a:lnTo>
                    <a:pt x="56352" y="12624"/>
                  </a:lnTo>
                  <a:lnTo>
                    <a:pt x="59571" y="12579"/>
                  </a:lnTo>
                  <a:lnTo>
                    <a:pt x="62800" y="12527"/>
                  </a:lnTo>
                  <a:lnTo>
                    <a:pt x="66020" y="12475"/>
                  </a:lnTo>
                  <a:lnTo>
                    <a:pt x="69230" y="12407"/>
                  </a:lnTo>
                  <a:lnTo>
                    <a:pt x="72449" y="12340"/>
                  </a:lnTo>
                  <a:lnTo>
                    <a:pt x="75659" y="12258"/>
                  </a:lnTo>
                  <a:lnTo>
                    <a:pt x="78869" y="12183"/>
                  </a:lnTo>
                  <a:lnTo>
                    <a:pt x="85270" y="12011"/>
                  </a:lnTo>
                  <a:lnTo>
                    <a:pt x="91651" y="11825"/>
                  </a:lnTo>
                  <a:lnTo>
                    <a:pt x="98014" y="11623"/>
                  </a:lnTo>
                  <a:lnTo>
                    <a:pt x="104338" y="11429"/>
                  </a:lnTo>
                  <a:lnTo>
                    <a:pt x="104472" y="11421"/>
                  </a:lnTo>
                  <a:lnTo>
                    <a:pt x="104596" y="11406"/>
                  </a:lnTo>
                  <a:lnTo>
                    <a:pt x="104721" y="11384"/>
                  </a:lnTo>
                  <a:lnTo>
                    <a:pt x="104836" y="11354"/>
                  </a:lnTo>
                  <a:lnTo>
                    <a:pt x="104941" y="11317"/>
                  </a:lnTo>
                  <a:lnTo>
                    <a:pt x="105037" y="11279"/>
                  </a:lnTo>
                  <a:lnTo>
                    <a:pt x="105133" y="11235"/>
                  </a:lnTo>
                  <a:lnTo>
                    <a:pt x="105219" y="11182"/>
                  </a:lnTo>
                  <a:lnTo>
                    <a:pt x="105305" y="11130"/>
                  </a:lnTo>
                  <a:lnTo>
                    <a:pt x="105372" y="11070"/>
                  </a:lnTo>
                  <a:lnTo>
                    <a:pt x="105440" y="11011"/>
                  </a:lnTo>
                  <a:lnTo>
                    <a:pt x="105507" y="10943"/>
                  </a:lnTo>
                  <a:lnTo>
                    <a:pt x="105555" y="10876"/>
                  </a:lnTo>
                  <a:lnTo>
                    <a:pt x="105602" y="10801"/>
                  </a:lnTo>
                  <a:lnTo>
                    <a:pt x="105650" y="10734"/>
                  </a:lnTo>
                  <a:lnTo>
                    <a:pt x="105679" y="10652"/>
                  </a:lnTo>
                  <a:lnTo>
                    <a:pt x="105775" y="10615"/>
                  </a:lnTo>
                  <a:lnTo>
                    <a:pt x="105871" y="10577"/>
                  </a:lnTo>
                  <a:lnTo>
                    <a:pt x="105957" y="10532"/>
                  </a:lnTo>
                  <a:lnTo>
                    <a:pt x="106043" y="10480"/>
                  </a:lnTo>
                  <a:lnTo>
                    <a:pt x="106120" y="10428"/>
                  </a:lnTo>
                  <a:lnTo>
                    <a:pt x="106197" y="10368"/>
                  </a:lnTo>
                  <a:lnTo>
                    <a:pt x="106264" y="10308"/>
                  </a:lnTo>
                  <a:lnTo>
                    <a:pt x="106321" y="10241"/>
                  </a:lnTo>
                  <a:lnTo>
                    <a:pt x="106379" y="10174"/>
                  </a:lnTo>
                  <a:lnTo>
                    <a:pt x="106427" y="10099"/>
                  </a:lnTo>
                  <a:lnTo>
                    <a:pt x="106465" y="10025"/>
                  </a:lnTo>
                  <a:lnTo>
                    <a:pt x="106494" y="9942"/>
                  </a:lnTo>
                  <a:lnTo>
                    <a:pt x="106522" y="9860"/>
                  </a:lnTo>
                  <a:lnTo>
                    <a:pt x="106532" y="9771"/>
                  </a:lnTo>
                  <a:lnTo>
                    <a:pt x="106541" y="9681"/>
                  </a:lnTo>
                  <a:lnTo>
                    <a:pt x="106532" y="9584"/>
                  </a:lnTo>
                  <a:lnTo>
                    <a:pt x="106446" y="8815"/>
                  </a:lnTo>
                  <a:lnTo>
                    <a:pt x="106340" y="8045"/>
                  </a:lnTo>
                  <a:lnTo>
                    <a:pt x="106216" y="7283"/>
                  </a:lnTo>
                  <a:lnTo>
                    <a:pt x="106072" y="6514"/>
                  </a:lnTo>
                  <a:lnTo>
                    <a:pt x="105909" y="5752"/>
                  </a:lnTo>
                  <a:lnTo>
                    <a:pt x="105727" y="4990"/>
                  </a:lnTo>
                  <a:lnTo>
                    <a:pt x="105535" y="4236"/>
                  </a:lnTo>
                  <a:lnTo>
                    <a:pt x="105325" y="3482"/>
                  </a:lnTo>
                  <a:lnTo>
                    <a:pt x="105296" y="3392"/>
                  </a:lnTo>
                  <a:lnTo>
                    <a:pt x="105258" y="3317"/>
                  </a:lnTo>
                  <a:lnTo>
                    <a:pt x="105210" y="3243"/>
                  </a:lnTo>
                  <a:lnTo>
                    <a:pt x="105162" y="3175"/>
                  </a:lnTo>
                  <a:lnTo>
                    <a:pt x="105104" y="3116"/>
                  </a:lnTo>
                  <a:lnTo>
                    <a:pt x="105037" y="3063"/>
                  </a:lnTo>
                  <a:lnTo>
                    <a:pt x="104970" y="3018"/>
                  </a:lnTo>
                  <a:lnTo>
                    <a:pt x="104893" y="2974"/>
                  </a:lnTo>
                  <a:lnTo>
                    <a:pt x="104817" y="2936"/>
                  </a:lnTo>
                  <a:lnTo>
                    <a:pt x="104740" y="2906"/>
                  </a:lnTo>
                  <a:lnTo>
                    <a:pt x="104654" y="2884"/>
                  </a:lnTo>
                  <a:lnTo>
                    <a:pt x="104577" y="2862"/>
                  </a:lnTo>
                  <a:lnTo>
                    <a:pt x="104491" y="2847"/>
                  </a:lnTo>
                  <a:lnTo>
                    <a:pt x="104395" y="2839"/>
                  </a:lnTo>
                  <a:lnTo>
                    <a:pt x="104309" y="2832"/>
                  </a:lnTo>
                  <a:lnTo>
                    <a:pt x="104223" y="2839"/>
                  </a:lnTo>
                  <a:lnTo>
                    <a:pt x="104127" y="2720"/>
                  </a:lnTo>
                  <a:lnTo>
                    <a:pt x="104002" y="2615"/>
                  </a:lnTo>
                  <a:lnTo>
                    <a:pt x="103878" y="2518"/>
                  </a:lnTo>
                  <a:lnTo>
                    <a:pt x="103724" y="2428"/>
                  </a:lnTo>
                  <a:lnTo>
                    <a:pt x="103562" y="2354"/>
                  </a:lnTo>
                  <a:lnTo>
                    <a:pt x="103389" y="2294"/>
                  </a:lnTo>
                  <a:lnTo>
                    <a:pt x="103197" y="2249"/>
                  </a:lnTo>
                  <a:lnTo>
                    <a:pt x="102987" y="2212"/>
                  </a:lnTo>
                  <a:lnTo>
                    <a:pt x="99892" y="1943"/>
                  </a:lnTo>
                  <a:lnTo>
                    <a:pt x="96778" y="1689"/>
                  </a:lnTo>
                  <a:lnTo>
                    <a:pt x="93663" y="1450"/>
                  </a:lnTo>
                  <a:lnTo>
                    <a:pt x="92092" y="1338"/>
                  </a:lnTo>
                  <a:lnTo>
                    <a:pt x="90530" y="1233"/>
                  </a:lnTo>
                  <a:lnTo>
                    <a:pt x="88959" y="1129"/>
                  </a:lnTo>
                  <a:lnTo>
                    <a:pt x="87387" y="1032"/>
                  </a:lnTo>
                  <a:lnTo>
                    <a:pt x="85806" y="935"/>
                  </a:lnTo>
                  <a:lnTo>
                    <a:pt x="84225" y="845"/>
                  </a:lnTo>
                  <a:lnTo>
                    <a:pt x="82654" y="763"/>
                  </a:lnTo>
                  <a:lnTo>
                    <a:pt x="81063" y="681"/>
                  </a:lnTo>
                  <a:lnTo>
                    <a:pt x="79482" y="598"/>
                  </a:lnTo>
                  <a:lnTo>
                    <a:pt x="77901" y="531"/>
                  </a:lnTo>
                  <a:lnTo>
                    <a:pt x="76311" y="464"/>
                  </a:lnTo>
                  <a:lnTo>
                    <a:pt x="74720" y="397"/>
                  </a:lnTo>
                  <a:lnTo>
                    <a:pt x="73129" y="337"/>
                  </a:lnTo>
                  <a:lnTo>
                    <a:pt x="71539" y="285"/>
                  </a:lnTo>
                  <a:lnTo>
                    <a:pt x="69948" y="232"/>
                  </a:lnTo>
                  <a:lnTo>
                    <a:pt x="68348" y="188"/>
                  </a:lnTo>
                  <a:lnTo>
                    <a:pt x="66757" y="150"/>
                  </a:lnTo>
                  <a:lnTo>
                    <a:pt x="65157" y="113"/>
                  </a:lnTo>
                  <a:lnTo>
                    <a:pt x="63557" y="83"/>
                  </a:lnTo>
                  <a:lnTo>
                    <a:pt x="61957" y="61"/>
                  </a:lnTo>
                  <a:lnTo>
                    <a:pt x="60366" y="38"/>
                  </a:lnTo>
                  <a:lnTo>
                    <a:pt x="58766" y="23"/>
                  </a:lnTo>
                  <a:lnTo>
                    <a:pt x="57166" y="8"/>
                  </a:lnTo>
                  <a:lnTo>
                    <a:pt x="5556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6144425" y="2771675"/>
              <a:ext cx="2517675" cy="153150"/>
            </a:xfrm>
            <a:custGeom>
              <a:avLst/>
              <a:gdLst/>
              <a:ahLst/>
              <a:cxnLst/>
              <a:rect l="l" t="t" r="r" b="b"/>
              <a:pathLst>
                <a:path w="100707" h="6126" extrusionOk="0">
                  <a:moveTo>
                    <a:pt x="37696" y="1"/>
                  </a:moveTo>
                  <a:lnTo>
                    <a:pt x="31449" y="8"/>
                  </a:lnTo>
                  <a:lnTo>
                    <a:pt x="25192" y="23"/>
                  </a:lnTo>
                  <a:lnTo>
                    <a:pt x="18925" y="53"/>
                  </a:lnTo>
                  <a:lnTo>
                    <a:pt x="12659" y="91"/>
                  </a:lnTo>
                  <a:lnTo>
                    <a:pt x="97" y="173"/>
                  </a:lnTo>
                  <a:lnTo>
                    <a:pt x="135" y="285"/>
                  </a:lnTo>
                  <a:lnTo>
                    <a:pt x="164" y="404"/>
                  </a:lnTo>
                  <a:lnTo>
                    <a:pt x="173" y="464"/>
                  </a:lnTo>
                  <a:lnTo>
                    <a:pt x="173" y="524"/>
                  </a:lnTo>
                  <a:lnTo>
                    <a:pt x="164" y="591"/>
                  </a:lnTo>
                  <a:lnTo>
                    <a:pt x="154" y="666"/>
                  </a:lnTo>
                  <a:lnTo>
                    <a:pt x="78" y="1121"/>
                  </a:lnTo>
                  <a:lnTo>
                    <a:pt x="30" y="1577"/>
                  </a:lnTo>
                  <a:lnTo>
                    <a:pt x="11" y="1808"/>
                  </a:lnTo>
                  <a:lnTo>
                    <a:pt x="1" y="2040"/>
                  </a:lnTo>
                  <a:lnTo>
                    <a:pt x="1" y="2272"/>
                  </a:lnTo>
                  <a:lnTo>
                    <a:pt x="1" y="2503"/>
                  </a:lnTo>
                  <a:lnTo>
                    <a:pt x="1" y="2735"/>
                  </a:lnTo>
                  <a:lnTo>
                    <a:pt x="20" y="2966"/>
                  </a:lnTo>
                  <a:lnTo>
                    <a:pt x="39" y="3198"/>
                  </a:lnTo>
                  <a:lnTo>
                    <a:pt x="58" y="3429"/>
                  </a:lnTo>
                  <a:lnTo>
                    <a:pt x="97" y="3653"/>
                  </a:lnTo>
                  <a:lnTo>
                    <a:pt x="135" y="3885"/>
                  </a:lnTo>
                  <a:lnTo>
                    <a:pt x="183" y="4109"/>
                  </a:lnTo>
                  <a:lnTo>
                    <a:pt x="231" y="4326"/>
                  </a:lnTo>
                  <a:lnTo>
                    <a:pt x="298" y="4565"/>
                  </a:lnTo>
                  <a:lnTo>
                    <a:pt x="375" y="4796"/>
                  </a:lnTo>
                  <a:lnTo>
                    <a:pt x="547" y="5244"/>
                  </a:lnTo>
                  <a:lnTo>
                    <a:pt x="633" y="5461"/>
                  </a:lnTo>
                  <a:lnTo>
                    <a:pt x="710" y="5685"/>
                  </a:lnTo>
                  <a:lnTo>
                    <a:pt x="777" y="5902"/>
                  </a:lnTo>
                  <a:lnTo>
                    <a:pt x="835" y="6126"/>
                  </a:lnTo>
                  <a:lnTo>
                    <a:pt x="3910" y="5939"/>
                  </a:lnTo>
                  <a:lnTo>
                    <a:pt x="6996" y="5775"/>
                  </a:lnTo>
                  <a:lnTo>
                    <a:pt x="10091" y="5618"/>
                  </a:lnTo>
                  <a:lnTo>
                    <a:pt x="13186" y="5476"/>
                  </a:lnTo>
                  <a:lnTo>
                    <a:pt x="16290" y="5349"/>
                  </a:lnTo>
                  <a:lnTo>
                    <a:pt x="19404" y="5237"/>
                  </a:lnTo>
                  <a:lnTo>
                    <a:pt x="22518" y="5132"/>
                  </a:lnTo>
                  <a:lnTo>
                    <a:pt x="25642" y="5043"/>
                  </a:lnTo>
                  <a:lnTo>
                    <a:pt x="28775" y="4968"/>
                  </a:lnTo>
                  <a:lnTo>
                    <a:pt x="31899" y="4901"/>
                  </a:lnTo>
                  <a:lnTo>
                    <a:pt x="35032" y="4841"/>
                  </a:lnTo>
                  <a:lnTo>
                    <a:pt x="38175" y="4796"/>
                  </a:lnTo>
                  <a:lnTo>
                    <a:pt x="41318" y="4766"/>
                  </a:lnTo>
                  <a:lnTo>
                    <a:pt x="44451" y="4736"/>
                  </a:lnTo>
                  <a:lnTo>
                    <a:pt x="47594" y="4721"/>
                  </a:lnTo>
                  <a:lnTo>
                    <a:pt x="50747" y="4714"/>
                  </a:lnTo>
                  <a:lnTo>
                    <a:pt x="53889" y="4714"/>
                  </a:lnTo>
                  <a:lnTo>
                    <a:pt x="57032" y="4721"/>
                  </a:lnTo>
                  <a:lnTo>
                    <a:pt x="60175" y="4736"/>
                  </a:lnTo>
                  <a:lnTo>
                    <a:pt x="63318" y="4759"/>
                  </a:lnTo>
                  <a:lnTo>
                    <a:pt x="66451" y="4781"/>
                  </a:lnTo>
                  <a:lnTo>
                    <a:pt x="69594" y="4819"/>
                  </a:lnTo>
                  <a:lnTo>
                    <a:pt x="72727" y="4856"/>
                  </a:lnTo>
                  <a:lnTo>
                    <a:pt x="75851" y="4901"/>
                  </a:lnTo>
                  <a:lnTo>
                    <a:pt x="82099" y="4998"/>
                  </a:lnTo>
                  <a:lnTo>
                    <a:pt x="88327" y="5110"/>
                  </a:lnTo>
                  <a:lnTo>
                    <a:pt x="94536" y="5229"/>
                  </a:lnTo>
                  <a:lnTo>
                    <a:pt x="100707" y="5356"/>
                  </a:lnTo>
                  <a:lnTo>
                    <a:pt x="100630" y="4804"/>
                  </a:lnTo>
                  <a:lnTo>
                    <a:pt x="100563" y="4243"/>
                  </a:lnTo>
                  <a:lnTo>
                    <a:pt x="100505" y="3683"/>
                  </a:lnTo>
                  <a:lnTo>
                    <a:pt x="100457" y="3130"/>
                  </a:lnTo>
                  <a:lnTo>
                    <a:pt x="100419" y="2570"/>
                  </a:lnTo>
                  <a:lnTo>
                    <a:pt x="100400" y="2010"/>
                  </a:lnTo>
                  <a:lnTo>
                    <a:pt x="100381" y="1457"/>
                  </a:lnTo>
                  <a:lnTo>
                    <a:pt x="100381" y="897"/>
                  </a:lnTo>
                  <a:lnTo>
                    <a:pt x="100295" y="897"/>
                  </a:lnTo>
                  <a:lnTo>
                    <a:pt x="97152" y="800"/>
                  </a:lnTo>
                  <a:lnTo>
                    <a:pt x="94009" y="703"/>
                  </a:lnTo>
                  <a:lnTo>
                    <a:pt x="90866" y="613"/>
                  </a:lnTo>
                  <a:lnTo>
                    <a:pt x="87733" y="531"/>
                  </a:lnTo>
                  <a:lnTo>
                    <a:pt x="84599" y="457"/>
                  </a:lnTo>
                  <a:lnTo>
                    <a:pt x="81466" y="389"/>
                  </a:lnTo>
                  <a:lnTo>
                    <a:pt x="78333" y="330"/>
                  </a:lnTo>
                  <a:lnTo>
                    <a:pt x="75200" y="277"/>
                  </a:lnTo>
                  <a:lnTo>
                    <a:pt x="72076" y="225"/>
                  </a:lnTo>
                  <a:lnTo>
                    <a:pt x="68943" y="180"/>
                  </a:lnTo>
                  <a:lnTo>
                    <a:pt x="65819" y="143"/>
                  </a:lnTo>
                  <a:lnTo>
                    <a:pt x="62695" y="105"/>
                  </a:lnTo>
                  <a:lnTo>
                    <a:pt x="59572" y="83"/>
                  </a:lnTo>
                  <a:lnTo>
                    <a:pt x="56448" y="53"/>
                  </a:lnTo>
                  <a:lnTo>
                    <a:pt x="50200" y="23"/>
                  </a:lnTo>
                  <a:lnTo>
                    <a:pt x="4394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4274500" y="4187100"/>
              <a:ext cx="241000" cy="151475"/>
            </a:xfrm>
            <a:custGeom>
              <a:avLst/>
              <a:gdLst/>
              <a:ahLst/>
              <a:cxnLst/>
              <a:rect l="l" t="t" r="r" b="b"/>
              <a:pathLst>
                <a:path w="9640" h="6059" extrusionOk="0">
                  <a:moveTo>
                    <a:pt x="575" y="1"/>
                  </a:moveTo>
                  <a:lnTo>
                    <a:pt x="518" y="16"/>
                  </a:lnTo>
                  <a:lnTo>
                    <a:pt x="451" y="31"/>
                  </a:lnTo>
                  <a:lnTo>
                    <a:pt x="393" y="53"/>
                  </a:lnTo>
                  <a:lnTo>
                    <a:pt x="336" y="76"/>
                  </a:lnTo>
                  <a:lnTo>
                    <a:pt x="278" y="105"/>
                  </a:lnTo>
                  <a:lnTo>
                    <a:pt x="230" y="143"/>
                  </a:lnTo>
                  <a:lnTo>
                    <a:pt x="192" y="180"/>
                  </a:lnTo>
                  <a:lnTo>
                    <a:pt x="115" y="262"/>
                  </a:lnTo>
                  <a:lnTo>
                    <a:pt x="58" y="359"/>
                  </a:lnTo>
                  <a:lnTo>
                    <a:pt x="19" y="464"/>
                  </a:lnTo>
                  <a:lnTo>
                    <a:pt x="0" y="576"/>
                  </a:lnTo>
                  <a:lnTo>
                    <a:pt x="0" y="681"/>
                  </a:lnTo>
                  <a:lnTo>
                    <a:pt x="19" y="793"/>
                  </a:lnTo>
                  <a:lnTo>
                    <a:pt x="39" y="845"/>
                  </a:lnTo>
                  <a:lnTo>
                    <a:pt x="67" y="897"/>
                  </a:lnTo>
                  <a:lnTo>
                    <a:pt x="96" y="949"/>
                  </a:lnTo>
                  <a:lnTo>
                    <a:pt x="134" y="994"/>
                  </a:lnTo>
                  <a:lnTo>
                    <a:pt x="182" y="1039"/>
                  </a:lnTo>
                  <a:lnTo>
                    <a:pt x="230" y="1084"/>
                  </a:lnTo>
                  <a:lnTo>
                    <a:pt x="288" y="1121"/>
                  </a:lnTo>
                  <a:lnTo>
                    <a:pt x="355" y="1159"/>
                  </a:lnTo>
                  <a:lnTo>
                    <a:pt x="853" y="1427"/>
                  </a:lnTo>
                  <a:lnTo>
                    <a:pt x="1351" y="1704"/>
                  </a:lnTo>
                  <a:lnTo>
                    <a:pt x="1849" y="1980"/>
                  </a:lnTo>
                  <a:lnTo>
                    <a:pt x="2348" y="2272"/>
                  </a:lnTo>
                  <a:lnTo>
                    <a:pt x="2827" y="2563"/>
                  </a:lnTo>
                  <a:lnTo>
                    <a:pt x="3316" y="2862"/>
                  </a:lnTo>
                  <a:lnTo>
                    <a:pt x="3785" y="3160"/>
                  </a:lnTo>
                  <a:lnTo>
                    <a:pt x="4255" y="3474"/>
                  </a:lnTo>
                  <a:lnTo>
                    <a:pt x="3306" y="4296"/>
                  </a:lnTo>
                  <a:lnTo>
                    <a:pt x="2357" y="5102"/>
                  </a:lnTo>
                  <a:lnTo>
                    <a:pt x="2309" y="5147"/>
                  </a:lnTo>
                  <a:lnTo>
                    <a:pt x="2271" y="5192"/>
                  </a:lnTo>
                  <a:lnTo>
                    <a:pt x="2242" y="5237"/>
                  </a:lnTo>
                  <a:lnTo>
                    <a:pt x="2214" y="5282"/>
                  </a:lnTo>
                  <a:lnTo>
                    <a:pt x="2194" y="5334"/>
                  </a:lnTo>
                  <a:lnTo>
                    <a:pt x="2185" y="5379"/>
                  </a:lnTo>
                  <a:lnTo>
                    <a:pt x="2175" y="5476"/>
                  </a:lnTo>
                  <a:lnTo>
                    <a:pt x="2185" y="5580"/>
                  </a:lnTo>
                  <a:lnTo>
                    <a:pt x="2214" y="5670"/>
                  </a:lnTo>
                  <a:lnTo>
                    <a:pt x="2262" y="5760"/>
                  </a:lnTo>
                  <a:lnTo>
                    <a:pt x="2329" y="5842"/>
                  </a:lnTo>
                  <a:lnTo>
                    <a:pt x="2405" y="5917"/>
                  </a:lnTo>
                  <a:lnTo>
                    <a:pt x="2501" y="5976"/>
                  </a:lnTo>
                  <a:lnTo>
                    <a:pt x="2606" y="6021"/>
                  </a:lnTo>
                  <a:lnTo>
                    <a:pt x="2654" y="6036"/>
                  </a:lnTo>
                  <a:lnTo>
                    <a:pt x="2712" y="6051"/>
                  </a:lnTo>
                  <a:lnTo>
                    <a:pt x="2769" y="6058"/>
                  </a:lnTo>
                  <a:lnTo>
                    <a:pt x="2894" y="6058"/>
                  </a:lnTo>
                  <a:lnTo>
                    <a:pt x="2951" y="6051"/>
                  </a:lnTo>
                  <a:lnTo>
                    <a:pt x="3018" y="6036"/>
                  </a:lnTo>
                  <a:lnTo>
                    <a:pt x="3086" y="6014"/>
                  </a:lnTo>
                  <a:lnTo>
                    <a:pt x="3143" y="5991"/>
                  </a:lnTo>
                  <a:lnTo>
                    <a:pt x="3210" y="5961"/>
                  </a:lnTo>
                  <a:lnTo>
                    <a:pt x="4456" y="5252"/>
                  </a:lnTo>
                  <a:lnTo>
                    <a:pt x="5711" y="4542"/>
                  </a:lnTo>
                  <a:lnTo>
                    <a:pt x="5970" y="4736"/>
                  </a:lnTo>
                  <a:lnTo>
                    <a:pt x="6238" y="4923"/>
                  </a:lnTo>
                  <a:lnTo>
                    <a:pt x="6516" y="5102"/>
                  </a:lnTo>
                  <a:lnTo>
                    <a:pt x="6794" y="5267"/>
                  </a:lnTo>
                  <a:lnTo>
                    <a:pt x="6937" y="5341"/>
                  </a:lnTo>
                  <a:lnTo>
                    <a:pt x="7081" y="5416"/>
                  </a:lnTo>
                  <a:lnTo>
                    <a:pt x="7235" y="5483"/>
                  </a:lnTo>
                  <a:lnTo>
                    <a:pt x="7388" y="5551"/>
                  </a:lnTo>
                  <a:lnTo>
                    <a:pt x="7541" y="5603"/>
                  </a:lnTo>
                  <a:lnTo>
                    <a:pt x="7694" y="5655"/>
                  </a:lnTo>
                  <a:lnTo>
                    <a:pt x="7857" y="5707"/>
                  </a:lnTo>
                  <a:lnTo>
                    <a:pt x="8020" y="5745"/>
                  </a:lnTo>
                  <a:lnTo>
                    <a:pt x="8164" y="5767"/>
                  </a:lnTo>
                  <a:lnTo>
                    <a:pt x="8317" y="5775"/>
                  </a:lnTo>
                  <a:lnTo>
                    <a:pt x="8461" y="5767"/>
                  </a:lnTo>
                  <a:lnTo>
                    <a:pt x="8605" y="5737"/>
                  </a:lnTo>
                  <a:lnTo>
                    <a:pt x="8739" y="5700"/>
                  </a:lnTo>
                  <a:lnTo>
                    <a:pt x="8863" y="5648"/>
                  </a:lnTo>
                  <a:lnTo>
                    <a:pt x="8978" y="5588"/>
                  </a:lnTo>
                  <a:lnTo>
                    <a:pt x="9084" y="5513"/>
                  </a:lnTo>
                  <a:lnTo>
                    <a:pt x="9180" y="5431"/>
                  </a:lnTo>
                  <a:lnTo>
                    <a:pt x="9256" y="5341"/>
                  </a:lnTo>
                  <a:lnTo>
                    <a:pt x="9323" y="5244"/>
                  </a:lnTo>
                  <a:lnTo>
                    <a:pt x="9371" y="5147"/>
                  </a:lnTo>
                  <a:lnTo>
                    <a:pt x="9400" y="5035"/>
                  </a:lnTo>
                  <a:lnTo>
                    <a:pt x="9410" y="4923"/>
                  </a:lnTo>
                  <a:lnTo>
                    <a:pt x="9400" y="4811"/>
                  </a:lnTo>
                  <a:lnTo>
                    <a:pt x="9390" y="4751"/>
                  </a:lnTo>
                  <a:lnTo>
                    <a:pt x="9362" y="4692"/>
                  </a:lnTo>
                  <a:lnTo>
                    <a:pt x="9323" y="4580"/>
                  </a:lnTo>
                  <a:lnTo>
                    <a:pt x="9266" y="4475"/>
                  </a:lnTo>
                  <a:lnTo>
                    <a:pt x="9208" y="4370"/>
                  </a:lnTo>
                  <a:lnTo>
                    <a:pt x="9151" y="4266"/>
                  </a:lnTo>
                  <a:lnTo>
                    <a:pt x="9074" y="4161"/>
                  </a:lnTo>
                  <a:lnTo>
                    <a:pt x="8998" y="4064"/>
                  </a:lnTo>
                  <a:lnTo>
                    <a:pt x="8921" y="3967"/>
                  </a:lnTo>
                  <a:lnTo>
                    <a:pt x="8835" y="3870"/>
                  </a:lnTo>
                  <a:lnTo>
                    <a:pt x="8643" y="3683"/>
                  </a:lnTo>
                  <a:lnTo>
                    <a:pt x="8442" y="3504"/>
                  </a:lnTo>
                  <a:lnTo>
                    <a:pt x="8221" y="3340"/>
                  </a:lnTo>
                  <a:lnTo>
                    <a:pt x="7991" y="3175"/>
                  </a:lnTo>
                  <a:lnTo>
                    <a:pt x="8614" y="2802"/>
                  </a:lnTo>
                  <a:lnTo>
                    <a:pt x="9228" y="2421"/>
                  </a:lnTo>
                  <a:lnTo>
                    <a:pt x="9333" y="2339"/>
                  </a:lnTo>
                  <a:lnTo>
                    <a:pt x="9429" y="2257"/>
                  </a:lnTo>
                  <a:lnTo>
                    <a:pt x="9496" y="2167"/>
                  </a:lnTo>
                  <a:lnTo>
                    <a:pt x="9553" y="2077"/>
                  </a:lnTo>
                  <a:lnTo>
                    <a:pt x="9601" y="1988"/>
                  </a:lnTo>
                  <a:lnTo>
                    <a:pt x="9620" y="1898"/>
                  </a:lnTo>
                  <a:lnTo>
                    <a:pt x="9640" y="1808"/>
                  </a:lnTo>
                  <a:lnTo>
                    <a:pt x="9640" y="1719"/>
                  </a:lnTo>
                  <a:lnTo>
                    <a:pt x="9620" y="1629"/>
                  </a:lnTo>
                  <a:lnTo>
                    <a:pt x="9601" y="1540"/>
                  </a:lnTo>
                  <a:lnTo>
                    <a:pt x="9563" y="1450"/>
                  </a:lnTo>
                  <a:lnTo>
                    <a:pt x="9515" y="1368"/>
                  </a:lnTo>
                  <a:lnTo>
                    <a:pt x="9458" y="1286"/>
                  </a:lnTo>
                  <a:lnTo>
                    <a:pt x="9390" y="1203"/>
                  </a:lnTo>
                  <a:lnTo>
                    <a:pt x="9314" y="1136"/>
                  </a:lnTo>
                  <a:lnTo>
                    <a:pt x="9237" y="1061"/>
                  </a:lnTo>
                  <a:lnTo>
                    <a:pt x="9141" y="1002"/>
                  </a:lnTo>
                  <a:lnTo>
                    <a:pt x="9045" y="942"/>
                  </a:lnTo>
                  <a:lnTo>
                    <a:pt x="8950" y="890"/>
                  </a:lnTo>
                  <a:lnTo>
                    <a:pt x="8835" y="837"/>
                  </a:lnTo>
                  <a:lnTo>
                    <a:pt x="8729" y="800"/>
                  </a:lnTo>
                  <a:lnTo>
                    <a:pt x="8614" y="770"/>
                  </a:lnTo>
                  <a:lnTo>
                    <a:pt x="8490" y="748"/>
                  </a:lnTo>
                  <a:lnTo>
                    <a:pt x="8375" y="733"/>
                  </a:lnTo>
                  <a:lnTo>
                    <a:pt x="8250" y="725"/>
                  </a:lnTo>
                  <a:lnTo>
                    <a:pt x="8126" y="725"/>
                  </a:lnTo>
                  <a:lnTo>
                    <a:pt x="8001" y="740"/>
                  </a:lnTo>
                  <a:lnTo>
                    <a:pt x="7876" y="770"/>
                  </a:lnTo>
                  <a:lnTo>
                    <a:pt x="7752" y="808"/>
                  </a:lnTo>
                  <a:lnTo>
                    <a:pt x="7627" y="852"/>
                  </a:lnTo>
                  <a:lnTo>
                    <a:pt x="7503" y="912"/>
                  </a:lnTo>
                  <a:lnTo>
                    <a:pt x="7388" y="987"/>
                  </a:lnTo>
                  <a:lnTo>
                    <a:pt x="7043" y="1248"/>
                  </a:lnTo>
                  <a:lnTo>
                    <a:pt x="6698" y="1517"/>
                  </a:lnTo>
                  <a:lnTo>
                    <a:pt x="6018" y="2062"/>
                  </a:lnTo>
                  <a:lnTo>
                    <a:pt x="5893" y="1995"/>
                  </a:lnTo>
                  <a:lnTo>
                    <a:pt x="5797" y="1950"/>
                  </a:lnTo>
                  <a:lnTo>
                    <a:pt x="5213" y="1666"/>
                  </a:lnTo>
                  <a:lnTo>
                    <a:pt x="4628" y="1398"/>
                  </a:lnTo>
                  <a:lnTo>
                    <a:pt x="4025" y="1144"/>
                  </a:lnTo>
                  <a:lnTo>
                    <a:pt x="3431" y="905"/>
                  </a:lnTo>
                  <a:lnTo>
                    <a:pt x="2817" y="673"/>
                  </a:lnTo>
                  <a:lnTo>
                    <a:pt x="2204" y="449"/>
                  </a:lnTo>
                  <a:lnTo>
                    <a:pt x="1581" y="240"/>
                  </a:lnTo>
                  <a:lnTo>
                    <a:pt x="958" y="46"/>
                  </a:lnTo>
                  <a:lnTo>
                    <a:pt x="872" y="23"/>
                  </a:lnTo>
                  <a:lnTo>
                    <a:pt x="795" y="8"/>
                  </a:lnTo>
                  <a:lnTo>
                    <a:pt x="7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4280025" y="4631900"/>
              <a:ext cx="246525" cy="180025"/>
            </a:xfrm>
            <a:custGeom>
              <a:avLst/>
              <a:gdLst/>
              <a:ahLst/>
              <a:cxnLst/>
              <a:rect l="l" t="t" r="r" b="b"/>
              <a:pathLst>
                <a:path w="9861" h="7201" extrusionOk="0">
                  <a:moveTo>
                    <a:pt x="825" y="1"/>
                  </a:moveTo>
                  <a:lnTo>
                    <a:pt x="748" y="8"/>
                  </a:lnTo>
                  <a:lnTo>
                    <a:pt x="681" y="16"/>
                  </a:lnTo>
                  <a:lnTo>
                    <a:pt x="557" y="38"/>
                  </a:lnTo>
                  <a:lnTo>
                    <a:pt x="432" y="83"/>
                  </a:lnTo>
                  <a:lnTo>
                    <a:pt x="317" y="135"/>
                  </a:lnTo>
                  <a:lnTo>
                    <a:pt x="212" y="210"/>
                  </a:lnTo>
                  <a:lnTo>
                    <a:pt x="135" y="292"/>
                  </a:lnTo>
                  <a:lnTo>
                    <a:pt x="97" y="337"/>
                  </a:lnTo>
                  <a:lnTo>
                    <a:pt x="68" y="382"/>
                  </a:lnTo>
                  <a:lnTo>
                    <a:pt x="39" y="426"/>
                  </a:lnTo>
                  <a:lnTo>
                    <a:pt x="20" y="479"/>
                  </a:lnTo>
                  <a:lnTo>
                    <a:pt x="10" y="531"/>
                  </a:lnTo>
                  <a:lnTo>
                    <a:pt x="1" y="583"/>
                  </a:lnTo>
                  <a:lnTo>
                    <a:pt x="1" y="643"/>
                  </a:lnTo>
                  <a:lnTo>
                    <a:pt x="10" y="695"/>
                  </a:lnTo>
                  <a:lnTo>
                    <a:pt x="20" y="755"/>
                  </a:lnTo>
                  <a:lnTo>
                    <a:pt x="39" y="815"/>
                  </a:lnTo>
                  <a:lnTo>
                    <a:pt x="68" y="875"/>
                  </a:lnTo>
                  <a:lnTo>
                    <a:pt x="106" y="934"/>
                  </a:lnTo>
                  <a:lnTo>
                    <a:pt x="250" y="1143"/>
                  </a:lnTo>
                  <a:lnTo>
                    <a:pt x="403" y="1345"/>
                  </a:lnTo>
                  <a:lnTo>
                    <a:pt x="729" y="1748"/>
                  </a:lnTo>
                  <a:lnTo>
                    <a:pt x="1064" y="2152"/>
                  </a:lnTo>
                  <a:lnTo>
                    <a:pt x="1419" y="2540"/>
                  </a:lnTo>
                  <a:lnTo>
                    <a:pt x="1783" y="2929"/>
                  </a:lnTo>
                  <a:lnTo>
                    <a:pt x="2147" y="3317"/>
                  </a:lnTo>
                  <a:lnTo>
                    <a:pt x="2885" y="4086"/>
                  </a:lnTo>
                  <a:lnTo>
                    <a:pt x="2904" y="4116"/>
                  </a:lnTo>
                  <a:lnTo>
                    <a:pt x="2933" y="4146"/>
                  </a:lnTo>
                  <a:lnTo>
                    <a:pt x="2645" y="4295"/>
                  </a:lnTo>
                  <a:lnTo>
                    <a:pt x="2368" y="4445"/>
                  </a:lnTo>
                  <a:lnTo>
                    <a:pt x="2099" y="4609"/>
                  </a:lnTo>
                  <a:lnTo>
                    <a:pt x="1831" y="4773"/>
                  </a:lnTo>
                  <a:lnTo>
                    <a:pt x="1582" y="4953"/>
                  </a:lnTo>
                  <a:lnTo>
                    <a:pt x="1467" y="5042"/>
                  </a:lnTo>
                  <a:lnTo>
                    <a:pt x="1352" y="5139"/>
                  </a:lnTo>
                  <a:lnTo>
                    <a:pt x="1246" y="5244"/>
                  </a:lnTo>
                  <a:lnTo>
                    <a:pt x="1141" y="5341"/>
                  </a:lnTo>
                  <a:lnTo>
                    <a:pt x="1045" y="5453"/>
                  </a:lnTo>
                  <a:lnTo>
                    <a:pt x="959" y="5558"/>
                  </a:lnTo>
                  <a:lnTo>
                    <a:pt x="901" y="5632"/>
                  </a:lnTo>
                  <a:lnTo>
                    <a:pt x="863" y="5715"/>
                  </a:lnTo>
                  <a:lnTo>
                    <a:pt x="844" y="5797"/>
                  </a:lnTo>
                  <a:lnTo>
                    <a:pt x="844" y="5879"/>
                  </a:lnTo>
                  <a:lnTo>
                    <a:pt x="854" y="5961"/>
                  </a:lnTo>
                  <a:lnTo>
                    <a:pt x="873" y="6043"/>
                  </a:lnTo>
                  <a:lnTo>
                    <a:pt x="911" y="6125"/>
                  </a:lnTo>
                  <a:lnTo>
                    <a:pt x="959" y="6200"/>
                  </a:lnTo>
                  <a:lnTo>
                    <a:pt x="1016" y="6275"/>
                  </a:lnTo>
                  <a:lnTo>
                    <a:pt x="1084" y="6342"/>
                  </a:lnTo>
                  <a:lnTo>
                    <a:pt x="1160" y="6402"/>
                  </a:lnTo>
                  <a:lnTo>
                    <a:pt x="1246" y="6447"/>
                  </a:lnTo>
                  <a:lnTo>
                    <a:pt x="1342" y="6484"/>
                  </a:lnTo>
                  <a:lnTo>
                    <a:pt x="1448" y="6514"/>
                  </a:lnTo>
                  <a:lnTo>
                    <a:pt x="1553" y="6529"/>
                  </a:lnTo>
                  <a:lnTo>
                    <a:pt x="1668" y="6529"/>
                  </a:lnTo>
                  <a:lnTo>
                    <a:pt x="1850" y="6506"/>
                  </a:lnTo>
                  <a:lnTo>
                    <a:pt x="2032" y="6484"/>
                  </a:lnTo>
                  <a:lnTo>
                    <a:pt x="2205" y="6454"/>
                  </a:lnTo>
                  <a:lnTo>
                    <a:pt x="2377" y="6417"/>
                  </a:lnTo>
                  <a:lnTo>
                    <a:pt x="2550" y="6379"/>
                  </a:lnTo>
                  <a:lnTo>
                    <a:pt x="2722" y="6335"/>
                  </a:lnTo>
                  <a:lnTo>
                    <a:pt x="3057" y="6230"/>
                  </a:lnTo>
                  <a:lnTo>
                    <a:pt x="3393" y="6118"/>
                  </a:lnTo>
                  <a:lnTo>
                    <a:pt x="3719" y="5991"/>
                  </a:lnTo>
                  <a:lnTo>
                    <a:pt x="4044" y="5857"/>
                  </a:lnTo>
                  <a:lnTo>
                    <a:pt x="4370" y="5715"/>
                  </a:lnTo>
                  <a:lnTo>
                    <a:pt x="4696" y="6043"/>
                  </a:lnTo>
                  <a:lnTo>
                    <a:pt x="4868" y="6215"/>
                  </a:lnTo>
                  <a:lnTo>
                    <a:pt x="5041" y="6372"/>
                  </a:lnTo>
                  <a:lnTo>
                    <a:pt x="5213" y="6529"/>
                  </a:lnTo>
                  <a:lnTo>
                    <a:pt x="5405" y="6678"/>
                  </a:lnTo>
                  <a:lnTo>
                    <a:pt x="5597" y="6820"/>
                  </a:lnTo>
                  <a:lnTo>
                    <a:pt x="5798" y="6954"/>
                  </a:lnTo>
                  <a:lnTo>
                    <a:pt x="5894" y="7014"/>
                  </a:lnTo>
                  <a:lnTo>
                    <a:pt x="5989" y="7067"/>
                  </a:lnTo>
                  <a:lnTo>
                    <a:pt x="6095" y="7104"/>
                  </a:lnTo>
                  <a:lnTo>
                    <a:pt x="6191" y="7141"/>
                  </a:lnTo>
                  <a:lnTo>
                    <a:pt x="6296" y="7164"/>
                  </a:lnTo>
                  <a:lnTo>
                    <a:pt x="6402" y="7186"/>
                  </a:lnTo>
                  <a:lnTo>
                    <a:pt x="6507" y="7194"/>
                  </a:lnTo>
                  <a:lnTo>
                    <a:pt x="6612" y="7201"/>
                  </a:lnTo>
                  <a:lnTo>
                    <a:pt x="6708" y="7201"/>
                  </a:lnTo>
                  <a:lnTo>
                    <a:pt x="6814" y="7186"/>
                  </a:lnTo>
                  <a:lnTo>
                    <a:pt x="6909" y="7171"/>
                  </a:lnTo>
                  <a:lnTo>
                    <a:pt x="7005" y="7149"/>
                  </a:lnTo>
                  <a:lnTo>
                    <a:pt x="7101" y="7119"/>
                  </a:lnTo>
                  <a:lnTo>
                    <a:pt x="7187" y="7089"/>
                  </a:lnTo>
                  <a:lnTo>
                    <a:pt x="7273" y="7052"/>
                  </a:lnTo>
                  <a:lnTo>
                    <a:pt x="7360" y="7007"/>
                  </a:lnTo>
                  <a:lnTo>
                    <a:pt x="7436" y="6954"/>
                  </a:lnTo>
                  <a:lnTo>
                    <a:pt x="7503" y="6902"/>
                  </a:lnTo>
                  <a:lnTo>
                    <a:pt x="7570" y="6842"/>
                  </a:lnTo>
                  <a:lnTo>
                    <a:pt x="7628" y="6783"/>
                  </a:lnTo>
                  <a:lnTo>
                    <a:pt x="7685" y="6715"/>
                  </a:lnTo>
                  <a:lnTo>
                    <a:pt x="7724" y="6648"/>
                  </a:lnTo>
                  <a:lnTo>
                    <a:pt x="7762" y="6574"/>
                  </a:lnTo>
                  <a:lnTo>
                    <a:pt x="7791" y="6499"/>
                  </a:lnTo>
                  <a:lnTo>
                    <a:pt x="7810" y="6417"/>
                  </a:lnTo>
                  <a:lnTo>
                    <a:pt x="7820" y="6342"/>
                  </a:lnTo>
                  <a:lnTo>
                    <a:pt x="7820" y="6260"/>
                  </a:lnTo>
                  <a:lnTo>
                    <a:pt x="7810" y="6170"/>
                  </a:lnTo>
                  <a:lnTo>
                    <a:pt x="7791" y="6088"/>
                  </a:lnTo>
                  <a:lnTo>
                    <a:pt x="7762" y="5998"/>
                  </a:lnTo>
                  <a:lnTo>
                    <a:pt x="7714" y="5909"/>
                  </a:lnTo>
                  <a:lnTo>
                    <a:pt x="7666" y="5819"/>
                  </a:lnTo>
                  <a:lnTo>
                    <a:pt x="7561" y="5670"/>
                  </a:lnTo>
                  <a:lnTo>
                    <a:pt x="7456" y="5520"/>
                  </a:lnTo>
                  <a:lnTo>
                    <a:pt x="7341" y="5378"/>
                  </a:lnTo>
                  <a:lnTo>
                    <a:pt x="7216" y="5237"/>
                  </a:lnTo>
                  <a:lnTo>
                    <a:pt x="7091" y="5095"/>
                  </a:lnTo>
                  <a:lnTo>
                    <a:pt x="6957" y="4960"/>
                  </a:lnTo>
                  <a:lnTo>
                    <a:pt x="6670" y="4684"/>
                  </a:lnTo>
                  <a:lnTo>
                    <a:pt x="7388" y="4378"/>
                  </a:lnTo>
                  <a:lnTo>
                    <a:pt x="7743" y="4221"/>
                  </a:lnTo>
                  <a:lnTo>
                    <a:pt x="8088" y="4056"/>
                  </a:lnTo>
                  <a:lnTo>
                    <a:pt x="8423" y="3885"/>
                  </a:lnTo>
                  <a:lnTo>
                    <a:pt x="8759" y="3713"/>
                  </a:lnTo>
                  <a:lnTo>
                    <a:pt x="9084" y="3526"/>
                  </a:lnTo>
                  <a:lnTo>
                    <a:pt x="9391" y="3332"/>
                  </a:lnTo>
                  <a:lnTo>
                    <a:pt x="9506" y="3257"/>
                  </a:lnTo>
                  <a:lnTo>
                    <a:pt x="9602" y="3175"/>
                  </a:lnTo>
                  <a:lnTo>
                    <a:pt x="9679" y="3093"/>
                  </a:lnTo>
                  <a:lnTo>
                    <a:pt x="9746" y="3011"/>
                  </a:lnTo>
                  <a:lnTo>
                    <a:pt x="9793" y="2929"/>
                  </a:lnTo>
                  <a:lnTo>
                    <a:pt x="9822" y="2846"/>
                  </a:lnTo>
                  <a:lnTo>
                    <a:pt x="9851" y="2764"/>
                  </a:lnTo>
                  <a:lnTo>
                    <a:pt x="9861" y="2682"/>
                  </a:lnTo>
                  <a:lnTo>
                    <a:pt x="9851" y="2600"/>
                  </a:lnTo>
                  <a:lnTo>
                    <a:pt x="9841" y="2518"/>
                  </a:lnTo>
                  <a:lnTo>
                    <a:pt x="9813" y="2436"/>
                  </a:lnTo>
                  <a:lnTo>
                    <a:pt x="9784" y="2361"/>
                  </a:lnTo>
                  <a:lnTo>
                    <a:pt x="9736" y="2286"/>
                  </a:lnTo>
                  <a:lnTo>
                    <a:pt x="9679" y="2212"/>
                  </a:lnTo>
                  <a:lnTo>
                    <a:pt x="9621" y="2137"/>
                  </a:lnTo>
                  <a:lnTo>
                    <a:pt x="9554" y="2070"/>
                  </a:lnTo>
                  <a:lnTo>
                    <a:pt x="9468" y="2010"/>
                  </a:lnTo>
                  <a:lnTo>
                    <a:pt x="9391" y="1950"/>
                  </a:lnTo>
                  <a:lnTo>
                    <a:pt x="9295" y="1890"/>
                  </a:lnTo>
                  <a:lnTo>
                    <a:pt x="9199" y="1838"/>
                  </a:lnTo>
                  <a:lnTo>
                    <a:pt x="9104" y="1793"/>
                  </a:lnTo>
                  <a:lnTo>
                    <a:pt x="8998" y="1756"/>
                  </a:lnTo>
                  <a:lnTo>
                    <a:pt x="8883" y="1719"/>
                  </a:lnTo>
                  <a:lnTo>
                    <a:pt x="8768" y="1689"/>
                  </a:lnTo>
                  <a:lnTo>
                    <a:pt x="8653" y="1666"/>
                  </a:lnTo>
                  <a:lnTo>
                    <a:pt x="8538" y="1651"/>
                  </a:lnTo>
                  <a:lnTo>
                    <a:pt x="8423" y="1644"/>
                  </a:lnTo>
                  <a:lnTo>
                    <a:pt x="8299" y="1644"/>
                  </a:lnTo>
                  <a:lnTo>
                    <a:pt x="8184" y="1651"/>
                  </a:lnTo>
                  <a:lnTo>
                    <a:pt x="8059" y="1666"/>
                  </a:lnTo>
                  <a:lnTo>
                    <a:pt x="7944" y="1696"/>
                  </a:lnTo>
                  <a:lnTo>
                    <a:pt x="7829" y="1726"/>
                  </a:lnTo>
                  <a:lnTo>
                    <a:pt x="7638" y="1793"/>
                  </a:lnTo>
                  <a:lnTo>
                    <a:pt x="7436" y="1860"/>
                  </a:lnTo>
                  <a:lnTo>
                    <a:pt x="7063" y="2017"/>
                  </a:lnTo>
                  <a:lnTo>
                    <a:pt x="6689" y="2182"/>
                  </a:lnTo>
                  <a:lnTo>
                    <a:pt x="6315" y="2361"/>
                  </a:lnTo>
                  <a:lnTo>
                    <a:pt x="5951" y="2540"/>
                  </a:lnTo>
                  <a:lnTo>
                    <a:pt x="5597" y="2734"/>
                  </a:lnTo>
                  <a:lnTo>
                    <a:pt x="4888" y="3115"/>
                  </a:lnTo>
                  <a:lnTo>
                    <a:pt x="4801" y="3056"/>
                  </a:lnTo>
                  <a:lnTo>
                    <a:pt x="4725" y="2966"/>
                  </a:lnTo>
                  <a:lnTo>
                    <a:pt x="3920" y="2249"/>
                  </a:lnTo>
                  <a:lnTo>
                    <a:pt x="3517" y="1890"/>
                  </a:lnTo>
                  <a:lnTo>
                    <a:pt x="3105" y="1524"/>
                  </a:lnTo>
                  <a:lnTo>
                    <a:pt x="2693" y="1166"/>
                  </a:lnTo>
                  <a:lnTo>
                    <a:pt x="2262" y="822"/>
                  </a:lnTo>
                  <a:lnTo>
                    <a:pt x="1821" y="486"/>
                  </a:lnTo>
                  <a:lnTo>
                    <a:pt x="1601" y="322"/>
                  </a:lnTo>
                  <a:lnTo>
                    <a:pt x="1371" y="165"/>
                  </a:lnTo>
                  <a:lnTo>
                    <a:pt x="1304" y="120"/>
                  </a:lnTo>
                  <a:lnTo>
                    <a:pt x="1237" y="90"/>
                  </a:lnTo>
                  <a:lnTo>
                    <a:pt x="1170" y="60"/>
                  </a:lnTo>
                  <a:lnTo>
                    <a:pt x="1103" y="38"/>
                  </a:lnTo>
                  <a:lnTo>
                    <a:pt x="1026" y="23"/>
                  </a:lnTo>
                  <a:lnTo>
                    <a:pt x="959" y="8"/>
                  </a:lnTo>
                  <a:lnTo>
                    <a:pt x="892" y="8"/>
                  </a:lnTo>
                  <a:lnTo>
                    <a:pt x="82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4301575" y="5172125"/>
              <a:ext cx="250350" cy="161925"/>
            </a:xfrm>
            <a:custGeom>
              <a:avLst/>
              <a:gdLst/>
              <a:ahLst/>
              <a:cxnLst/>
              <a:rect l="l" t="t" r="r" b="b"/>
              <a:pathLst>
                <a:path w="10014" h="6477" extrusionOk="0">
                  <a:moveTo>
                    <a:pt x="8749" y="0"/>
                  </a:moveTo>
                  <a:lnTo>
                    <a:pt x="8653" y="8"/>
                  </a:lnTo>
                  <a:lnTo>
                    <a:pt x="8567" y="23"/>
                  </a:lnTo>
                  <a:lnTo>
                    <a:pt x="8471" y="38"/>
                  </a:lnTo>
                  <a:lnTo>
                    <a:pt x="8250" y="105"/>
                  </a:lnTo>
                  <a:lnTo>
                    <a:pt x="8030" y="179"/>
                  </a:lnTo>
                  <a:lnTo>
                    <a:pt x="7810" y="262"/>
                  </a:lnTo>
                  <a:lnTo>
                    <a:pt x="7599" y="351"/>
                  </a:lnTo>
                  <a:lnTo>
                    <a:pt x="7388" y="448"/>
                  </a:lnTo>
                  <a:lnTo>
                    <a:pt x="7187" y="553"/>
                  </a:lnTo>
                  <a:lnTo>
                    <a:pt x="6986" y="657"/>
                  </a:lnTo>
                  <a:lnTo>
                    <a:pt x="6784" y="770"/>
                  </a:lnTo>
                  <a:lnTo>
                    <a:pt x="6392" y="1009"/>
                  </a:lnTo>
                  <a:lnTo>
                    <a:pt x="6018" y="1262"/>
                  </a:lnTo>
                  <a:lnTo>
                    <a:pt x="5644" y="1516"/>
                  </a:lnTo>
                  <a:lnTo>
                    <a:pt x="5280" y="1778"/>
                  </a:lnTo>
                  <a:lnTo>
                    <a:pt x="4935" y="1546"/>
                  </a:lnTo>
                  <a:lnTo>
                    <a:pt x="4581" y="1315"/>
                  </a:lnTo>
                  <a:lnTo>
                    <a:pt x="3910" y="852"/>
                  </a:lnTo>
                  <a:lnTo>
                    <a:pt x="3824" y="799"/>
                  </a:lnTo>
                  <a:lnTo>
                    <a:pt x="3737" y="755"/>
                  </a:lnTo>
                  <a:lnTo>
                    <a:pt x="3642" y="717"/>
                  </a:lnTo>
                  <a:lnTo>
                    <a:pt x="3555" y="695"/>
                  </a:lnTo>
                  <a:lnTo>
                    <a:pt x="3469" y="672"/>
                  </a:lnTo>
                  <a:lnTo>
                    <a:pt x="3373" y="665"/>
                  </a:lnTo>
                  <a:lnTo>
                    <a:pt x="3287" y="657"/>
                  </a:lnTo>
                  <a:lnTo>
                    <a:pt x="3191" y="665"/>
                  </a:lnTo>
                  <a:lnTo>
                    <a:pt x="3105" y="672"/>
                  </a:lnTo>
                  <a:lnTo>
                    <a:pt x="3019" y="687"/>
                  </a:lnTo>
                  <a:lnTo>
                    <a:pt x="2942" y="710"/>
                  </a:lnTo>
                  <a:lnTo>
                    <a:pt x="2856" y="740"/>
                  </a:lnTo>
                  <a:lnTo>
                    <a:pt x="2779" y="770"/>
                  </a:lnTo>
                  <a:lnTo>
                    <a:pt x="2712" y="807"/>
                  </a:lnTo>
                  <a:lnTo>
                    <a:pt x="2645" y="844"/>
                  </a:lnTo>
                  <a:lnTo>
                    <a:pt x="2578" y="889"/>
                  </a:lnTo>
                  <a:lnTo>
                    <a:pt x="2520" y="941"/>
                  </a:lnTo>
                  <a:lnTo>
                    <a:pt x="2463" y="994"/>
                  </a:lnTo>
                  <a:lnTo>
                    <a:pt x="2425" y="1046"/>
                  </a:lnTo>
                  <a:lnTo>
                    <a:pt x="2377" y="1106"/>
                  </a:lnTo>
                  <a:lnTo>
                    <a:pt x="2348" y="1165"/>
                  </a:lnTo>
                  <a:lnTo>
                    <a:pt x="2319" y="1225"/>
                  </a:lnTo>
                  <a:lnTo>
                    <a:pt x="2310" y="1292"/>
                  </a:lnTo>
                  <a:lnTo>
                    <a:pt x="2300" y="1352"/>
                  </a:lnTo>
                  <a:lnTo>
                    <a:pt x="2300" y="1419"/>
                  </a:lnTo>
                  <a:lnTo>
                    <a:pt x="2310" y="1487"/>
                  </a:lnTo>
                  <a:lnTo>
                    <a:pt x="2329" y="1546"/>
                  </a:lnTo>
                  <a:lnTo>
                    <a:pt x="2358" y="1614"/>
                  </a:lnTo>
                  <a:lnTo>
                    <a:pt x="2396" y="1681"/>
                  </a:lnTo>
                  <a:lnTo>
                    <a:pt x="2453" y="1741"/>
                  </a:lnTo>
                  <a:lnTo>
                    <a:pt x="2511" y="1800"/>
                  </a:lnTo>
                  <a:lnTo>
                    <a:pt x="2588" y="1860"/>
                  </a:lnTo>
                  <a:lnTo>
                    <a:pt x="3824" y="2764"/>
                  </a:lnTo>
                  <a:lnTo>
                    <a:pt x="2942" y="3324"/>
                  </a:lnTo>
                  <a:lnTo>
                    <a:pt x="2070" y="3892"/>
                  </a:lnTo>
                  <a:lnTo>
                    <a:pt x="1198" y="4459"/>
                  </a:lnTo>
                  <a:lnTo>
                    <a:pt x="336" y="5034"/>
                  </a:lnTo>
                  <a:lnTo>
                    <a:pt x="259" y="5094"/>
                  </a:lnTo>
                  <a:lnTo>
                    <a:pt x="182" y="5154"/>
                  </a:lnTo>
                  <a:lnTo>
                    <a:pt x="125" y="5221"/>
                  </a:lnTo>
                  <a:lnTo>
                    <a:pt x="87" y="5288"/>
                  </a:lnTo>
                  <a:lnTo>
                    <a:pt x="48" y="5356"/>
                  </a:lnTo>
                  <a:lnTo>
                    <a:pt x="20" y="5430"/>
                  </a:lnTo>
                  <a:lnTo>
                    <a:pt x="10" y="5505"/>
                  </a:lnTo>
                  <a:lnTo>
                    <a:pt x="0" y="5580"/>
                  </a:lnTo>
                  <a:lnTo>
                    <a:pt x="10" y="5647"/>
                  </a:lnTo>
                  <a:lnTo>
                    <a:pt x="20" y="5722"/>
                  </a:lnTo>
                  <a:lnTo>
                    <a:pt x="48" y="5796"/>
                  </a:lnTo>
                  <a:lnTo>
                    <a:pt x="77" y="5864"/>
                  </a:lnTo>
                  <a:lnTo>
                    <a:pt x="106" y="5931"/>
                  </a:lnTo>
                  <a:lnTo>
                    <a:pt x="154" y="5998"/>
                  </a:lnTo>
                  <a:lnTo>
                    <a:pt x="202" y="6065"/>
                  </a:lnTo>
                  <a:lnTo>
                    <a:pt x="259" y="6125"/>
                  </a:lnTo>
                  <a:lnTo>
                    <a:pt x="326" y="6185"/>
                  </a:lnTo>
                  <a:lnTo>
                    <a:pt x="393" y="6237"/>
                  </a:lnTo>
                  <a:lnTo>
                    <a:pt x="460" y="6289"/>
                  </a:lnTo>
                  <a:lnTo>
                    <a:pt x="537" y="6334"/>
                  </a:lnTo>
                  <a:lnTo>
                    <a:pt x="614" y="6371"/>
                  </a:lnTo>
                  <a:lnTo>
                    <a:pt x="700" y="6409"/>
                  </a:lnTo>
                  <a:lnTo>
                    <a:pt x="786" y="6439"/>
                  </a:lnTo>
                  <a:lnTo>
                    <a:pt x="872" y="6454"/>
                  </a:lnTo>
                  <a:lnTo>
                    <a:pt x="968" y="6469"/>
                  </a:lnTo>
                  <a:lnTo>
                    <a:pt x="1064" y="6476"/>
                  </a:lnTo>
                  <a:lnTo>
                    <a:pt x="1150" y="6476"/>
                  </a:lnTo>
                  <a:lnTo>
                    <a:pt x="1246" y="6469"/>
                  </a:lnTo>
                  <a:lnTo>
                    <a:pt x="1342" y="6446"/>
                  </a:lnTo>
                  <a:lnTo>
                    <a:pt x="1438" y="6424"/>
                  </a:lnTo>
                  <a:lnTo>
                    <a:pt x="1534" y="6386"/>
                  </a:lnTo>
                  <a:lnTo>
                    <a:pt x="1629" y="6342"/>
                  </a:lnTo>
                  <a:lnTo>
                    <a:pt x="2635" y="5789"/>
                  </a:lnTo>
                  <a:lnTo>
                    <a:pt x="3651" y="5229"/>
                  </a:lnTo>
                  <a:lnTo>
                    <a:pt x="4657" y="4661"/>
                  </a:lnTo>
                  <a:lnTo>
                    <a:pt x="5663" y="4086"/>
                  </a:lnTo>
                  <a:lnTo>
                    <a:pt x="6257" y="4556"/>
                  </a:lnTo>
                  <a:lnTo>
                    <a:pt x="6861" y="5027"/>
                  </a:lnTo>
                  <a:lnTo>
                    <a:pt x="7158" y="5259"/>
                  </a:lnTo>
                  <a:lnTo>
                    <a:pt x="7474" y="5475"/>
                  </a:lnTo>
                  <a:lnTo>
                    <a:pt x="7791" y="5692"/>
                  </a:lnTo>
                  <a:lnTo>
                    <a:pt x="8116" y="5886"/>
                  </a:lnTo>
                  <a:lnTo>
                    <a:pt x="8212" y="5938"/>
                  </a:lnTo>
                  <a:lnTo>
                    <a:pt x="8308" y="5983"/>
                  </a:lnTo>
                  <a:lnTo>
                    <a:pt x="8404" y="6013"/>
                  </a:lnTo>
                  <a:lnTo>
                    <a:pt x="8500" y="6028"/>
                  </a:lnTo>
                  <a:lnTo>
                    <a:pt x="8595" y="6043"/>
                  </a:lnTo>
                  <a:lnTo>
                    <a:pt x="8787" y="6043"/>
                  </a:lnTo>
                  <a:lnTo>
                    <a:pt x="8873" y="6028"/>
                  </a:lnTo>
                  <a:lnTo>
                    <a:pt x="8959" y="6005"/>
                  </a:lnTo>
                  <a:lnTo>
                    <a:pt x="9046" y="5983"/>
                  </a:lnTo>
                  <a:lnTo>
                    <a:pt x="9132" y="5946"/>
                  </a:lnTo>
                  <a:lnTo>
                    <a:pt x="9209" y="5908"/>
                  </a:lnTo>
                  <a:lnTo>
                    <a:pt x="9285" y="5864"/>
                  </a:lnTo>
                  <a:lnTo>
                    <a:pt x="9352" y="5811"/>
                  </a:lnTo>
                  <a:lnTo>
                    <a:pt x="9419" y="5759"/>
                  </a:lnTo>
                  <a:lnTo>
                    <a:pt x="9477" y="5699"/>
                  </a:lnTo>
                  <a:lnTo>
                    <a:pt x="9534" y="5639"/>
                  </a:lnTo>
                  <a:lnTo>
                    <a:pt x="9582" y="5572"/>
                  </a:lnTo>
                  <a:lnTo>
                    <a:pt x="9621" y="5505"/>
                  </a:lnTo>
                  <a:lnTo>
                    <a:pt x="9659" y="5430"/>
                  </a:lnTo>
                  <a:lnTo>
                    <a:pt x="9688" y="5356"/>
                  </a:lnTo>
                  <a:lnTo>
                    <a:pt x="9707" y="5281"/>
                  </a:lnTo>
                  <a:lnTo>
                    <a:pt x="9726" y="5206"/>
                  </a:lnTo>
                  <a:lnTo>
                    <a:pt x="9736" y="5132"/>
                  </a:lnTo>
                  <a:lnTo>
                    <a:pt x="9736" y="5057"/>
                  </a:lnTo>
                  <a:lnTo>
                    <a:pt x="9716" y="4982"/>
                  </a:lnTo>
                  <a:lnTo>
                    <a:pt x="9697" y="4907"/>
                  </a:lnTo>
                  <a:lnTo>
                    <a:pt x="9678" y="4833"/>
                  </a:lnTo>
                  <a:lnTo>
                    <a:pt x="9640" y="4758"/>
                  </a:lnTo>
                  <a:lnTo>
                    <a:pt x="9592" y="4691"/>
                  </a:lnTo>
                  <a:lnTo>
                    <a:pt x="9525" y="4624"/>
                  </a:lnTo>
                  <a:lnTo>
                    <a:pt x="9458" y="4564"/>
                  </a:lnTo>
                  <a:lnTo>
                    <a:pt x="9218" y="4370"/>
                  </a:lnTo>
                  <a:lnTo>
                    <a:pt x="8969" y="4190"/>
                  </a:lnTo>
                  <a:lnTo>
                    <a:pt x="8710" y="4011"/>
                  </a:lnTo>
                  <a:lnTo>
                    <a:pt x="8442" y="3839"/>
                  </a:lnTo>
                  <a:lnTo>
                    <a:pt x="7905" y="3503"/>
                  </a:lnTo>
                  <a:lnTo>
                    <a:pt x="7369" y="3167"/>
                  </a:lnTo>
                  <a:lnTo>
                    <a:pt x="7723" y="2980"/>
                  </a:lnTo>
                  <a:lnTo>
                    <a:pt x="8068" y="2786"/>
                  </a:lnTo>
                  <a:lnTo>
                    <a:pt x="8404" y="2592"/>
                  </a:lnTo>
                  <a:lnTo>
                    <a:pt x="8730" y="2383"/>
                  </a:lnTo>
                  <a:lnTo>
                    <a:pt x="9046" y="2159"/>
                  </a:lnTo>
                  <a:lnTo>
                    <a:pt x="9189" y="2047"/>
                  </a:lnTo>
                  <a:lnTo>
                    <a:pt x="9333" y="1935"/>
                  </a:lnTo>
                  <a:lnTo>
                    <a:pt x="9467" y="1815"/>
                  </a:lnTo>
                  <a:lnTo>
                    <a:pt x="9601" y="1688"/>
                  </a:lnTo>
                  <a:lnTo>
                    <a:pt x="9726" y="1561"/>
                  </a:lnTo>
                  <a:lnTo>
                    <a:pt x="9841" y="1434"/>
                  </a:lnTo>
                  <a:lnTo>
                    <a:pt x="9899" y="1367"/>
                  </a:lnTo>
                  <a:lnTo>
                    <a:pt x="9937" y="1307"/>
                  </a:lnTo>
                  <a:lnTo>
                    <a:pt x="9966" y="1240"/>
                  </a:lnTo>
                  <a:lnTo>
                    <a:pt x="9994" y="1173"/>
                  </a:lnTo>
                  <a:lnTo>
                    <a:pt x="10004" y="1106"/>
                  </a:lnTo>
                  <a:lnTo>
                    <a:pt x="10014" y="1038"/>
                  </a:lnTo>
                  <a:lnTo>
                    <a:pt x="10014" y="964"/>
                  </a:lnTo>
                  <a:lnTo>
                    <a:pt x="10014" y="896"/>
                  </a:lnTo>
                  <a:lnTo>
                    <a:pt x="10004" y="829"/>
                  </a:lnTo>
                  <a:lnTo>
                    <a:pt x="9985" y="762"/>
                  </a:lnTo>
                  <a:lnTo>
                    <a:pt x="9956" y="695"/>
                  </a:lnTo>
                  <a:lnTo>
                    <a:pt x="9927" y="635"/>
                  </a:lnTo>
                  <a:lnTo>
                    <a:pt x="9889" y="568"/>
                  </a:lnTo>
                  <a:lnTo>
                    <a:pt x="9841" y="508"/>
                  </a:lnTo>
                  <a:lnTo>
                    <a:pt x="9793" y="448"/>
                  </a:lnTo>
                  <a:lnTo>
                    <a:pt x="9745" y="389"/>
                  </a:lnTo>
                  <a:lnTo>
                    <a:pt x="9688" y="336"/>
                  </a:lnTo>
                  <a:lnTo>
                    <a:pt x="9630" y="284"/>
                  </a:lnTo>
                  <a:lnTo>
                    <a:pt x="9563" y="239"/>
                  </a:lnTo>
                  <a:lnTo>
                    <a:pt x="9496" y="194"/>
                  </a:lnTo>
                  <a:lnTo>
                    <a:pt x="9419" y="150"/>
                  </a:lnTo>
                  <a:lnTo>
                    <a:pt x="9343" y="112"/>
                  </a:lnTo>
                  <a:lnTo>
                    <a:pt x="9266" y="82"/>
                  </a:lnTo>
                  <a:lnTo>
                    <a:pt x="9180" y="52"/>
                  </a:lnTo>
                  <a:lnTo>
                    <a:pt x="9103" y="30"/>
                  </a:lnTo>
                  <a:lnTo>
                    <a:pt x="9017" y="15"/>
                  </a:lnTo>
                  <a:lnTo>
                    <a:pt x="8931" y="8"/>
                  </a:lnTo>
                  <a:lnTo>
                    <a:pt x="883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6157100" y="4039400"/>
              <a:ext cx="1692900" cy="1345800"/>
            </a:xfrm>
            <a:custGeom>
              <a:avLst/>
              <a:gdLst/>
              <a:ahLst/>
              <a:cxnLst/>
              <a:rect l="l" t="t" r="r" b="b"/>
              <a:pathLst>
                <a:path w="67716" h="53832" extrusionOk="0">
                  <a:moveTo>
                    <a:pt x="25756" y="18524"/>
                  </a:moveTo>
                  <a:lnTo>
                    <a:pt x="25986" y="18539"/>
                  </a:lnTo>
                  <a:lnTo>
                    <a:pt x="26207" y="18554"/>
                  </a:lnTo>
                  <a:lnTo>
                    <a:pt x="26427" y="18577"/>
                  </a:lnTo>
                  <a:lnTo>
                    <a:pt x="26647" y="18607"/>
                  </a:lnTo>
                  <a:lnTo>
                    <a:pt x="26877" y="18636"/>
                  </a:lnTo>
                  <a:lnTo>
                    <a:pt x="27088" y="18681"/>
                  </a:lnTo>
                  <a:lnTo>
                    <a:pt x="27308" y="18726"/>
                  </a:lnTo>
                  <a:lnTo>
                    <a:pt x="27529" y="18771"/>
                  </a:lnTo>
                  <a:lnTo>
                    <a:pt x="27740" y="18831"/>
                  </a:lnTo>
                  <a:lnTo>
                    <a:pt x="27950" y="18890"/>
                  </a:lnTo>
                  <a:lnTo>
                    <a:pt x="28161" y="18958"/>
                  </a:lnTo>
                  <a:lnTo>
                    <a:pt x="28372" y="19032"/>
                  </a:lnTo>
                  <a:lnTo>
                    <a:pt x="28573" y="19107"/>
                  </a:lnTo>
                  <a:lnTo>
                    <a:pt x="28775" y="19197"/>
                  </a:lnTo>
                  <a:lnTo>
                    <a:pt x="28966" y="19286"/>
                  </a:lnTo>
                  <a:lnTo>
                    <a:pt x="29167" y="19376"/>
                  </a:lnTo>
                  <a:lnTo>
                    <a:pt x="29349" y="19480"/>
                  </a:lnTo>
                  <a:lnTo>
                    <a:pt x="29541" y="19585"/>
                  </a:lnTo>
                  <a:lnTo>
                    <a:pt x="29723" y="19697"/>
                  </a:lnTo>
                  <a:lnTo>
                    <a:pt x="29896" y="19809"/>
                  </a:lnTo>
                  <a:lnTo>
                    <a:pt x="30068" y="19936"/>
                  </a:lnTo>
                  <a:lnTo>
                    <a:pt x="30241" y="20063"/>
                  </a:lnTo>
                  <a:lnTo>
                    <a:pt x="30403" y="20190"/>
                  </a:lnTo>
                  <a:lnTo>
                    <a:pt x="30566" y="20332"/>
                  </a:lnTo>
                  <a:lnTo>
                    <a:pt x="30720" y="20474"/>
                  </a:lnTo>
                  <a:lnTo>
                    <a:pt x="30863" y="20623"/>
                  </a:lnTo>
                  <a:lnTo>
                    <a:pt x="31007" y="20773"/>
                  </a:lnTo>
                  <a:lnTo>
                    <a:pt x="31141" y="20937"/>
                  </a:lnTo>
                  <a:lnTo>
                    <a:pt x="31275" y="21101"/>
                  </a:lnTo>
                  <a:lnTo>
                    <a:pt x="31400" y="21266"/>
                  </a:lnTo>
                  <a:lnTo>
                    <a:pt x="31515" y="21445"/>
                  </a:lnTo>
                  <a:lnTo>
                    <a:pt x="31620" y="21624"/>
                  </a:lnTo>
                  <a:lnTo>
                    <a:pt x="31726" y="21811"/>
                  </a:lnTo>
                  <a:lnTo>
                    <a:pt x="31822" y="21998"/>
                  </a:lnTo>
                  <a:lnTo>
                    <a:pt x="31908" y="22192"/>
                  </a:lnTo>
                  <a:lnTo>
                    <a:pt x="31984" y="22379"/>
                  </a:lnTo>
                  <a:lnTo>
                    <a:pt x="32052" y="22573"/>
                  </a:lnTo>
                  <a:lnTo>
                    <a:pt x="32109" y="22759"/>
                  </a:lnTo>
                  <a:lnTo>
                    <a:pt x="32157" y="22954"/>
                  </a:lnTo>
                  <a:lnTo>
                    <a:pt x="32195" y="23148"/>
                  </a:lnTo>
                  <a:lnTo>
                    <a:pt x="32214" y="23335"/>
                  </a:lnTo>
                  <a:lnTo>
                    <a:pt x="32234" y="23529"/>
                  </a:lnTo>
                  <a:lnTo>
                    <a:pt x="32243" y="23723"/>
                  </a:lnTo>
                  <a:lnTo>
                    <a:pt x="32243" y="23910"/>
                  </a:lnTo>
                  <a:lnTo>
                    <a:pt x="32234" y="24104"/>
                  </a:lnTo>
                  <a:lnTo>
                    <a:pt x="32224" y="24291"/>
                  </a:lnTo>
                  <a:lnTo>
                    <a:pt x="32195" y="24477"/>
                  </a:lnTo>
                  <a:lnTo>
                    <a:pt x="32157" y="24672"/>
                  </a:lnTo>
                  <a:lnTo>
                    <a:pt x="32119" y="24858"/>
                  </a:lnTo>
                  <a:lnTo>
                    <a:pt x="32071" y="25038"/>
                  </a:lnTo>
                  <a:lnTo>
                    <a:pt x="32013" y="25224"/>
                  </a:lnTo>
                  <a:lnTo>
                    <a:pt x="31946" y="25404"/>
                  </a:lnTo>
                  <a:lnTo>
                    <a:pt x="31869" y="25583"/>
                  </a:lnTo>
                  <a:lnTo>
                    <a:pt x="31793" y="25762"/>
                  </a:lnTo>
                  <a:lnTo>
                    <a:pt x="31697" y="25934"/>
                  </a:lnTo>
                  <a:lnTo>
                    <a:pt x="31601" y="26106"/>
                  </a:lnTo>
                  <a:lnTo>
                    <a:pt x="31505" y="26278"/>
                  </a:lnTo>
                  <a:lnTo>
                    <a:pt x="31390" y="26442"/>
                  </a:lnTo>
                  <a:lnTo>
                    <a:pt x="31275" y="26606"/>
                  </a:lnTo>
                  <a:lnTo>
                    <a:pt x="31151" y="26770"/>
                  </a:lnTo>
                  <a:lnTo>
                    <a:pt x="31026" y="26927"/>
                  </a:lnTo>
                  <a:lnTo>
                    <a:pt x="30892" y="27077"/>
                  </a:lnTo>
                  <a:lnTo>
                    <a:pt x="30748" y="27226"/>
                  </a:lnTo>
                  <a:lnTo>
                    <a:pt x="30605" y="27375"/>
                  </a:lnTo>
                  <a:lnTo>
                    <a:pt x="30451" y="27517"/>
                  </a:lnTo>
                  <a:lnTo>
                    <a:pt x="30298" y="27652"/>
                  </a:lnTo>
                  <a:lnTo>
                    <a:pt x="30135" y="27786"/>
                  </a:lnTo>
                  <a:lnTo>
                    <a:pt x="29963" y="27913"/>
                  </a:lnTo>
                  <a:lnTo>
                    <a:pt x="29790" y="28040"/>
                  </a:lnTo>
                  <a:lnTo>
                    <a:pt x="29608" y="28160"/>
                  </a:lnTo>
                  <a:lnTo>
                    <a:pt x="29426" y="28272"/>
                  </a:lnTo>
                  <a:lnTo>
                    <a:pt x="29234" y="28384"/>
                  </a:lnTo>
                  <a:lnTo>
                    <a:pt x="29043" y="28488"/>
                  </a:lnTo>
                  <a:lnTo>
                    <a:pt x="28851" y="28586"/>
                  </a:lnTo>
                  <a:lnTo>
                    <a:pt x="28650" y="28675"/>
                  </a:lnTo>
                  <a:lnTo>
                    <a:pt x="28439" y="28765"/>
                  </a:lnTo>
                  <a:lnTo>
                    <a:pt x="28238" y="28839"/>
                  </a:lnTo>
                  <a:lnTo>
                    <a:pt x="28018" y="28914"/>
                  </a:lnTo>
                  <a:lnTo>
                    <a:pt x="27807" y="28981"/>
                  </a:lnTo>
                  <a:lnTo>
                    <a:pt x="27586" y="29041"/>
                  </a:lnTo>
                  <a:lnTo>
                    <a:pt x="27366" y="29101"/>
                  </a:lnTo>
                  <a:lnTo>
                    <a:pt x="27136" y="29146"/>
                  </a:lnTo>
                  <a:lnTo>
                    <a:pt x="26906" y="29183"/>
                  </a:lnTo>
                  <a:lnTo>
                    <a:pt x="26676" y="29220"/>
                  </a:lnTo>
                  <a:lnTo>
                    <a:pt x="26437" y="29243"/>
                  </a:lnTo>
                  <a:lnTo>
                    <a:pt x="26207" y="29258"/>
                  </a:lnTo>
                  <a:lnTo>
                    <a:pt x="25967" y="29273"/>
                  </a:lnTo>
                  <a:lnTo>
                    <a:pt x="25718" y="29273"/>
                  </a:lnTo>
                  <a:lnTo>
                    <a:pt x="25478" y="29265"/>
                  </a:lnTo>
                  <a:lnTo>
                    <a:pt x="25229" y="29250"/>
                  </a:lnTo>
                  <a:lnTo>
                    <a:pt x="24990" y="29228"/>
                  </a:lnTo>
                  <a:lnTo>
                    <a:pt x="24741" y="29198"/>
                  </a:lnTo>
                  <a:lnTo>
                    <a:pt x="24491" y="29153"/>
                  </a:lnTo>
                  <a:lnTo>
                    <a:pt x="24233" y="29101"/>
                  </a:lnTo>
                  <a:lnTo>
                    <a:pt x="23984" y="29041"/>
                  </a:lnTo>
                  <a:lnTo>
                    <a:pt x="23734" y="28974"/>
                  </a:lnTo>
                  <a:lnTo>
                    <a:pt x="23476" y="28899"/>
                  </a:lnTo>
                  <a:lnTo>
                    <a:pt x="23217" y="28810"/>
                  </a:lnTo>
                  <a:lnTo>
                    <a:pt x="22949" y="28698"/>
                  </a:lnTo>
                  <a:lnTo>
                    <a:pt x="22680" y="28578"/>
                  </a:lnTo>
                  <a:lnTo>
                    <a:pt x="22412" y="28444"/>
                  </a:lnTo>
                  <a:lnTo>
                    <a:pt x="22163" y="28302"/>
                  </a:lnTo>
                  <a:lnTo>
                    <a:pt x="21914" y="28152"/>
                  </a:lnTo>
                  <a:lnTo>
                    <a:pt x="21684" y="27988"/>
                  </a:lnTo>
                  <a:lnTo>
                    <a:pt x="21454" y="27816"/>
                  </a:lnTo>
                  <a:lnTo>
                    <a:pt x="21243" y="27629"/>
                  </a:lnTo>
                  <a:lnTo>
                    <a:pt x="21042" y="27510"/>
                  </a:lnTo>
                  <a:lnTo>
                    <a:pt x="20841" y="27383"/>
                  </a:lnTo>
                  <a:lnTo>
                    <a:pt x="20649" y="27249"/>
                  </a:lnTo>
                  <a:lnTo>
                    <a:pt x="20467" y="27107"/>
                  </a:lnTo>
                  <a:lnTo>
                    <a:pt x="20285" y="26965"/>
                  </a:lnTo>
                  <a:lnTo>
                    <a:pt x="20112" y="26823"/>
                  </a:lnTo>
                  <a:lnTo>
                    <a:pt x="19940" y="26673"/>
                  </a:lnTo>
                  <a:lnTo>
                    <a:pt x="19787" y="26517"/>
                  </a:lnTo>
                  <a:lnTo>
                    <a:pt x="19643" y="26360"/>
                  </a:lnTo>
                  <a:lnTo>
                    <a:pt x="19509" y="26203"/>
                  </a:lnTo>
                  <a:lnTo>
                    <a:pt x="19384" y="26038"/>
                  </a:lnTo>
                  <a:lnTo>
                    <a:pt x="19269" y="25874"/>
                  </a:lnTo>
                  <a:lnTo>
                    <a:pt x="19164" y="25710"/>
                  </a:lnTo>
                  <a:lnTo>
                    <a:pt x="19068" y="25538"/>
                  </a:lnTo>
                  <a:lnTo>
                    <a:pt x="18982" y="25359"/>
                  </a:lnTo>
                  <a:lnTo>
                    <a:pt x="18905" y="25187"/>
                  </a:lnTo>
                  <a:lnTo>
                    <a:pt x="18838" y="25008"/>
                  </a:lnTo>
                  <a:lnTo>
                    <a:pt x="18771" y="24828"/>
                  </a:lnTo>
                  <a:lnTo>
                    <a:pt x="18723" y="24649"/>
                  </a:lnTo>
                  <a:lnTo>
                    <a:pt x="18685" y="24470"/>
                  </a:lnTo>
                  <a:lnTo>
                    <a:pt x="18646" y="24291"/>
                  </a:lnTo>
                  <a:lnTo>
                    <a:pt x="18627" y="24104"/>
                  </a:lnTo>
                  <a:lnTo>
                    <a:pt x="18608" y="23925"/>
                  </a:lnTo>
                  <a:lnTo>
                    <a:pt x="18599" y="23738"/>
                  </a:lnTo>
                  <a:lnTo>
                    <a:pt x="18608" y="23559"/>
                  </a:lnTo>
                  <a:lnTo>
                    <a:pt x="18618" y="23372"/>
                  </a:lnTo>
                  <a:lnTo>
                    <a:pt x="18637" y="23185"/>
                  </a:lnTo>
                  <a:lnTo>
                    <a:pt x="18666" y="23006"/>
                  </a:lnTo>
                  <a:lnTo>
                    <a:pt x="18704" y="22827"/>
                  </a:lnTo>
                  <a:lnTo>
                    <a:pt x="18752" y="22640"/>
                  </a:lnTo>
                  <a:lnTo>
                    <a:pt x="18809" y="22461"/>
                  </a:lnTo>
                  <a:lnTo>
                    <a:pt x="18867" y="22281"/>
                  </a:lnTo>
                  <a:lnTo>
                    <a:pt x="18943" y="22110"/>
                  </a:lnTo>
                  <a:lnTo>
                    <a:pt x="19030" y="21930"/>
                  </a:lnTo>
                  <a:lnTo>
                    <a:pt x="19116" y="21759"/>
                  </a:lnTo>
                  <a:lnTo>
                    <a:pt x="19221" y="21587"/>
                  </a:lnTo>
                  <a:lnTo>
                    <a:pt x="19327" y="21415"/>
                  </a:lnTo>
                  <a:lnTo>
                    <a:pt x="19442" y="21251"/>
                  </a:lnTo>
                  <a:lnTo>
                    <a:pt x="19566" y="21086"/>
                  </a:lnTo>
                  <a:lnTo>
                    <a:pt x="19700" y="20930"/>
                  </a:lnTo>
                  <a:lnTo>
                    <a:pt x="19854" y="20758"/>
                  </a:lnTo>
                  <a:lnTo>
                    <a:pt x="20007" y="20601"/>
                  </a:lnTo>
                  <a:lnTo>
                    <a:pt x="20170" y="20444"/>
                  </a:lnTo>
                  <a:lnTo>
                    <a:pt x="20342" y="20295"/>
                  </a:lnTo>
                  <a:lnTo>
                    <a:pt x="20505" y="20153"/>
                  </a:lnTo>
                  <a:lnTo>
                    <a:pt x="20687" y="20018"/>
                  </a:lnTo>
                  <a:lnTo>
                    <a:pt x="20869" y="19884"/>
                  </a:lnTo>
                  <a:lnTo>
                    <a:pt x="21052" y="19757"/>
                  </a:lnTo>
                  <a:lnTo>
                    <a:pt x="21243" y="19637"/>
                  </a:lnTo>
                  <a:lnTo>
                    <a:pt x="21435" y="19525"/>
                  </a:lnTo>
                  <a:lnTo>
                    <a:pt x="21626" y="19421"/>
                  </a:lnTo>
                  <a:lnTo>
                    <a:pt x="21828" y="19324"/>
                  </a:lnTo>
                  <a:lnTo>
                    <a:pt x="22029" y="19227"/>
                  </a:lnTo>
                  <a:lnTo>
                    <a:pt x="22230" y="19137"/>
                  </a:lnTo>
                  <a:lnTo>
                    <a:pt x="22441" y="19055"/>
                  </a:lnTo>
                  <a:lnTo>
                    <a:pt x="22652" y="18980"/>
                  </a:lnTo>
                  <a:lnTo>
                    <a:pt x="22862" y="18913"/>
                  </a:lnTo>
                  <a:lnTo>
                    <a:pt x="23083" y="18846"/>
                  </a:lnTo>
                  <a:lnTo>
                    <a:pt x="23294" y="18786"/>
                  </a:lnTo>
                  <a:lnTo>
                    <a:pt x="23514" y="18734"/>
                  </a:lnTo>
                  <a:lnTo>
                    <a:pt x="23734" y="18689"/>
                  </a:lnTo>
                  <a:lnTo>
                    <a:pt x="23955" y="18644"/>
                  </a:lnTo>
                  <a:lnTo>
                    <a:pt x="24185" y="18614"/>
                  </a:lnTo>
                  <a:lnTo>
                    <a:pt x="24405" y="18584"/>
                  </a:lnTo>
                  <a:lnTo>
                    <a:pt x="24626" y="18562"/>
                  </a:lnTo>
                  <a:lnTo>
                    <a:pt x="24856" y="18539"/>
                  </a:lnTo>
                  <a:lnTo>
                    <a:pt x="25085" y="18532"/>
                  </a:lnTo>
                  <a:lnTo>
                    <a:pt x="25306" y="18524"/>
                  </a:lnTo>
                  <a:close/>
                  <a:moveTo>
                    <a:pt x="67715" y="1"/>
                  </a:moveTo>
                  <a:lnTo>
                    <a:pt x="33853" y="195"/>
                  </a:lnTo>
                  <a:lnTo>
                    <a:pt x="16922" y="285"/>
                  </a:lnTo>
                  <a:lnTo>
                    <a:pt x="8461" y="329"/>
                  </a:lnTo>
                  <a:lnTo>
                    <a:pt x="0" y="359"/>
                  </a:lnTo>
                  <a:lnTo>
                    <a:pt x="393" y="1674"/>
                  </a:lnTo>
                  <a:lnTo>
                    <a:pt x="776" y="2988"/>
                  </a:lnTo>
                  <a:lnTo>
                    <a:pt x="1533" y="5632"/>
                  </a:lnTo>
                  <a:lnTo>
                    <a:pt x="2309" y="8284"/>
                  </a:lnTo>
                  <a:lnTo>
                    <a:pt x="2702" y="9614"/>
                  </a:lnTo>
                  <a:lnTo>
                    <a:pt x="3105" y="10936"/>
                  </a:lnTo>
                  <a:lnTo>
                    <a:pt x="3517" y="12265"/>
                  </a:lnTo>
                  <a:lnTo>
                    <a:pt x="3938" y="13587"/>
                  </a:lnTo>
                  <a:lnTo>
                    <a:pt x="4379" y="14909"/>
                  </a:lnTo>
                  <a:lnTo>
                    <a:pt x="4829" y="16224"/>
                  </a:lnTo>
                  <a:lnTo>
                    <a:pt x="5299" y="17538"/>
                  </a:lnTo>
                  <a:lnTo>
                    <a:pt x="5788" y="18838"/>
                  </a:lnTo>
                  <a:lnTo>
                    <a:pt x="6037" y="19488"/>
                  </a:lnTo>
                  <a:lnTo>
                    <a:pt x="6295" y="20138"/>
                  </a:lnTo>
                  <a:lnTo>
                    <a:pt x="6564" y="20788"/>
                  </a:lnTo>
                  <a:lnTo>
                    <a:pt x="6832" y="21430"/>
                  </a:lnTo>
                  <a:lnTo>
                    <a:pt x="7110" y="22072"/>
                  </a:lnTo>
                  <a:lnTo>
                    <a:pt x="7388" y="22707"/>
                  </a:lnTo>
                  <a:lnTo>
                    <a:pt x="7685" y="23350"/>
                  </a:lnTo>
                  <a:lnTo>
                    <a:pt x="7982" y="23984"/>
                  </a:lnTo>
                  <a:lnTo>
                    <a:pt x="8288" y="24612"/>
                  </a:lnTo>
                  <a:lnTo>
                    <a:pt x="8595" y="25239"/>
                  </a:lnTo>
                  <a:lnTo>
                    <a:pt x="8921" y="25867"/>
                  </a:lnTo>
                  <a:lnTo>
                    <a:pt x="9247" y="26494"/>
                  </a:lnTo>
                  <a:lnTo>
                    <a:pt x="9582" y="27114"/>
                  </a:lnTo>
                  <a:lnTo>
                    <a:pt x="9927" y="27727"/>
                  </a:lnTo>
                  <a:lnTo>
                    <a:pt x="10281" y="28339"/>
                  </a:lnTo>
                  <a:lnTo>
                    <a:pt x="10646" y="28952"/>
                  </a:lnTo>
                  <a:lnTo>
                    <a:pt x="11019" y="29557"/>
                  </a:lnTo>
                  <a:lnTo>
                    <a:pt x="11403" y="30162"/>
                  </a:lnTo>
                  <a:lnTo>
                    <a:pt x="11786" y="30759"/>
                  </a:lnTo>
                  <a:lnTo>
                    <a:pt x="12188" y="31349"/>
                  </a:lnTo>
                  <a:lnTo>
                    <a:pt x="12600" y="31939"/>
                  </a:lnTo>
                  <a:lnTo>
                    <a:pt x="13031" y="32529"/>
                  </a:lnTo>
                  <a:lnTo>
                    <a:pt x="13463" y="33112"/>
                  </a:lnTo>
                  <a:lnTo>
                    <a:pt x="13903" y="33687"/>
                  </a:lnTo>
                  <a:lnTo>
                    <a:pt x="14363" y="34262"/>
                  </a:lnTo>
                  <a:lnTo>
                    <a:pt x="14833" y="34830"/>
                  </a:lnTo>
                  <a:lnTo>
                    <a:pt x="15312" y="35390"/>
                  </a:lnTo>
                  <a:lnTo>
                    <a:pt x="15801" y="35950"/>
                  </a:lnTo>
                  <a:lnTo>
                    <a:pt x="16308" y="36503"/>
                  </a:lnTo>
                  <a:lnTo>
                    <a:pt x="16826" y="37056"/>
                  </a:lnTo>
                  <a:lnTo>
                    <a:pt x="17353" y="37593"/>
                  </a:lnTo>
                  <a:lnTo>
                    <a:pt x="17889" y="38131"/>
                  </a:lnTo>
                  <a:lnTo>
                    <a:pt x="18445" y="38669"/>
                  </a:lnTo>
                  <a:lnTo>
                    <a:pt x="19020" y="39192"/>
                  </a:lnTo>
                  <a:lnTo>
                    <a:pt x="19605" y="39715"/>
                  </a:lnTo>
                  <a:lnTo>
                    <a:pt x="20199" y="40230"/>
                  </a:lnTo>
                  <a:lnTo>
                    <a:pt x="20754" y="40686"/>
                  </a:lnTo>
                  <a:lnTo>
                    <a:pt x="21310" y="41141"/>
                  </a:lnTo>
                  <a:lnTo>
                    <a:pt x="21885" y="41575"/>
                  </a:lnTo>
                  <a:lnTo>
                    <a:pt x="22460" y="42008"/>
                  </a:lnTo>
                  <a:lnTo>
                    <a:pt x="23045" y="42426"/>
                  </a:lnTo>
                  <a:lnTo>
                    <a:pt x="23639" y="42837"/>
                  </a:lnTo>
                  <a:lnTo>
                    <a:pt x="24233" y="43233"/>
                  </a:lnTo>
                  <a:lnTo>
                    <a:pt x="24836" y="43621"/>
                  </a:lnTo>
                  <a:lnTo>
                    <a:pt x="25450" y="44002"/>
                  </a:lnTo>
                  <a:lnTo>
                    <a:pt x="26072" y="44376"/>
                  </a:lnTo>
                  <a:lnTo>
                    <a:pt x="26695" y="44734"/>
                  </a:lnTo>
                  <a:lnTo>
                    <a:pt x="27328" y="45085"/>
                  </a:lnTo>
                  <a:lnTo>
                    <a:pt x="27960" y="45429"/>
                  </a:lnTo>
                  <a:lnTo>
                    <a:pt x="28612" y="45765"/>
                  </a:lnTo>
                  <a:lnTo>
                    <a:pt x="29254" y="46093"/>
                  </a:lnTo>
                  <a:lnTo>
                    <a:pt x="29915" y="46407"/>
                  </a:lnTo>
                  <a:lnTo>
                    <a:pt x="30576" y="46713"/>
                  </a:lnTo>
                  <a:lnTo>
                    <a:pt x="31247" y="47012"/>
                  </a:lnTo>
                  <a:lnTo>
                    <a:pt x="31917" y="47303"/>
                  </a:lnTo>
                  <a:lnTo>
                    <a:pt x="32598" y="47587"/>
                  </a:lnTo>
                  <a:lnTo>
                    <a:pt x="33278" y="47864"/>
                  </a:lnTo>
                  <a:lnTo>
                    <a:pt x="33968" y="48133"/>
                  </a:lnTo>
                  <a:lnTo>
                    <a:pt x="34658" y="48394"/>
                  </a:lnTo>
                  <a:lnTo>
                    <a:pt x="35357" y="48640"/>
                  </a:lnTo>
                  <a:lnTo>
                    <a:pt x="36057" y="48887"/>
                  </a:lnTo>
                  <a:lnTo>
                    <a:pt x="36766" y="49126"/>
                  </a:lnTo>
                  <a:lnTo>
                    <a:pt x="37475" y="49358"/>
                  </a:lnTo>
                  <a:lnTo>
                    <a:pt x="38194" y="49574"/>
                  </a:lnTo>
                  <a:lnTo>
                    <a:pt x="38912" y="49791"/>
                  </a:lnTo>
                  <a:lnTo>
                    <a:pt x="39640" y="50000"/>
                  </a:lnTo>
                  <a:lnTo>
                    <a:pt x="40369" y="50202"/>
                  </a:lnTo>
                  <a:lnTo>
                    <a:pt x="41097" y="50396"/>
                  </a:lnTo>
                  <a:lnTo>
                    <a:pt x="41835" y="50582"/>
                  </a:lnTo>
                  <a:lnTo>
                    <a:pt x="42572" y="50769"/>
                  </a:lnTo>
                  <a:lnTo>
                    <a:pt x="43310" y="50941"/>
                  </a:lnTo>
                  <a:lnTo>
                    <a:pt x="44058" y="51113"/>
                  </a:lnTo>
                  <a:lnTo>
                    <a:pt x="44805" y="51277"/>
                  </a:lnTo>
                  <a:lnTo>
                    <a:pt x="45562" y="51434"/>
                  </a:lnTo>
                  <a:lnTo>
                    <a:pt x="46319" y="51583"/>
                  </a:lnTo>
                  <a:lnTo>
                    <a:pt x="47076" y="51733"/>
                  </a:lnTo>
                  <a:lnTo>
                    <a:pt x="47833" y="51867"/>
                  </a:lnTo>
                  <a:lnTo>
                    <a:pt x="48590" y="52002"/>
                  </a:lnTo>
                  <a:lnTo>
                    <a:pt x="49356" y="52136"/>
                  </a:lnTo>
                  <a:lnTo>
                    <a:pt x="50123" y="52256"/>
                  </a:lnTo>
                  <a:lnTo>
                    <a:pt x="50890" y="52375"/>
                  </a:lnTo>
                  <a:lnTo>
                    <a:pt x="51666" y="52487"/>
                  </a:lnTo>
                  <a:lnTo>
                    <a:pt x="52432" y="52599"/>
                  </a:lnTo>
                  <a:lnTo>
                    <a:pt x="53208" y="52704"/>
                  </a:lnTo>
                  <a:lnTo>
                    <a:pt x="53984" y="52801"/>
                  </a:lnTo>
                  <a:lnTo>
                    <a:pt x="54761" y="52898"/>
                  </a:lnTo>
                  <a:lnTo>
                    <a:pt x="56322" y="53077"/>
                  </a:lnTo>
                  <a:lnTo>
                    <a:pt x="57884" y="53242"/>
                  </a:lnTo>
                  <a:lnTo>
                    <a:pt x="59446" y="53383"/>
                  </a:lnTo>
                  <a:lnTo>
                    <a:pt x="61008" y="53518"/>
                  </a:lnTo>
                  <a:lnTo>
                    <a:pt x="62579" y="53630"/>
                  </a:lnTo>
                  <a:lnTo>
                    <a:pt x="64141" y="53742"/>
                  </a:lnTo>
                  <a:lnTo>
                    <a:pt x="65703" y="53832"/>
                  </a:lnTo>
                  <a:lnTo>
                    <a:pt x="65741" y="52188"/>
                  </a:lnTo>
                  <a:lnTo>
                    <a:pt x="65761" y="50530"/>
                  </a:lnTo>
                  <a:lnTo>
                    <a:pt x="65761" y="48872"/>
                  </a:lnTo>
                  <a:lnTo>
                    <a:pt x="65761" y="47199"/>
                  </a:lnTo>
                  <a:lnTo>
                    <a:pt x="65761" y="45526"/>
                  </a:lnTo>
                  <a:lnTo>
                    <a:pt x="65741" y="43838"/>
                  </a:lnTo>
                  <a:lnTo>
                    <a:pt x="65703" y="40462"/>
                  </a:lnTo>
                  <a:lnTo>
                    <a:pt x="65655" y="37063"/>
                  </a:lnTo>
                  <a:lnTo>
                    <a:pt x="65617" y="33650"/>
                  </a:lnTo>
                  <a:lnTo>
                    <a:pt x="65579" y="30229"/>
                  </a:lnTo>
                  <a:lnTo>
                    <a:pt x="65579" y="28518"/>
                  </a:lnTo>
                  <a:lnTo>
                    <a:pt x="65579" y="26808"/>
                  </a:lnTo>
                  <a:lnTo>
                    <a:pt x="65588" y="25105"/>
                  </a:lnTo>
                  <a:lnTo>
                    <a:pt x="65607" y="23394"/>
                  </a:lnTo>
                  <a:lnTo>
                    <a:pt x="65636" y="21691"/>
                  </a:lnTo>
                  <a:lnTo>
                    <a:pt x="65684" y="19988"/>
                  </a:lnTo>
                  <a:lnTo>
                    <a:pt x="65741" y="18285"/>
                  </a:lnTo>
                  <a:lnTo>
                    <a:pt x="65818" y="16590"/>
                  </a:lnTo>
                  <a:lnTo>
                    <a:pt x="65904" y="14902"/>
                  </a:lnTo>
                  <a:lnTo>
                    <a:pt x="66019" y="13214"/>
                  </a:lnTo>
                  <a:lnTo>
                    <a:pt x="66144" y="11533"/>
                  </a:lnTo>
                  <a:lnTo>
                    <a:pt x="66297" y="9860"/>
                  </a:lnTo>
                  <a:lnTo>
                    <a:pt x="66383" y="9031"/>
                  </a:lnTo>
                  <a:lnTo>
                    <a:pt x="66470" y="8194"/>
                  </a:lnTo>
                  <a:lnTo>
                    <a:pt x="66565" y="7365"/>
                  </a:lnTo>
                  <a:lnTo>
                    <a:pt x="66661" y="6536"/>
                  </a:lnTo>
                  <a:lnTo>
                    <a:pt x="66776" y="5715"/>
                  </a:lnTo>
                  <a:lnTo>
                    <a:pt x="66882" y="4886"/>
                  </a:lnTo>
                  <a:lnTo>
                    <a:pt x="67006" y="4071"/>
                  </a:lnTo>
                  <a:lnTo>
                    <a:pt x="67131" y="3250"/>
                  </a:lnTo>
                  <a:lnTo>
                    <a:pt x="67265" y="2436"/>
                  </a:lnTo>
                  <a:lnTo>
                    <a:pt x="67409" y="1621"/>
                  </a:lnTo>
                  <a:lnTo>
                    <a:pt x="67562" y="807"/>
                  </a:lnTo>
                  <a:lnTo>
                    <a:pt x="6771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6405750" y="303275"/>
              <a:ext cx="1745600" cy="427275"/>
            </a:xfrm>
            <a:custGeom>
              <a:avLst/>
              <a:gdLst/>
              <a:ahLst/>
              <a:cxnLst/>
              <a:rect l="l" t="t" r="r" b="b"/>
              <a:pathLst>
                <a:path w="69824" h="17091" extrusionOk="0">
                  <a:moveTo>
                    <a:pt x="0" y="1"/>
                  </a:moveTo>
                  <a:lnTo>
                    <a:pt x="201" y="531"/>
                  </a:lnTo>
                  <a:lnTo>
                    <a:pt x="422" y="1054"/>
                  </a:lnTo>
                  <a:lnTo>
                    <a:pt x="652" y="1569"/>
                  </a:lnTo>
                  <a:lnTo>
                    <a:pt x="901" y="2070"/>
                  </a:lnTo>
                  <a:lnTo>
                    <a:pt x="1150" y="2570"/>
                  </a:lnTo>
                  <a:lnTo>
                    <a:pt x="1418" y="3056"/>
                  </a:lnTo>
                  <a:lnTo>
                    <a:pt x="1696" y="3534"/>
                  </a:lnTo>
                  <a:lnTo>
                    <a:pt x="1984" y="4004"/>
                  </a:lnTo>
                  <a:lnTo>
                    <a:pt x="2281" y="4460"/>
                  </a:lnTo>
                  <a:lnTo>
                    <a:pt x="2597" y="4916"/>
                  </a:lnTo>
                  <a:lnTo>
                    <a:pt x="2913" y="5356"/>
                  </a:lnTo>
                  <a:lnTo>
                    <a:pt x="3248" y="5789"/>
                  </a:lnTo>
                  <a:lnTo>
                    <a:pt x="3593" y="6215"/>
                  </a:lnTo>
                  <a:lnTo>
                    <a:pt x="3938" y="6633"/>
                  </a:lnTo>
                  <a:lnTo>
                    <a:pt x="4302" y="7044"/>
                  </a:lnTo>
                  <a:lnTo>
                    <a:pt x="4676" y="7448"/>
                  </a:lnTo>
                  <a:lnTo>
                    <a:pt x="5059" y="7836"/>
                  </a:lnTo>
                  <a:lnTo>
                    <a:pt x="5452" y="8224"/>
                  </a:lnTo>
                  <a:lnTo>
                    <a:pt x="5855" y="8598"/>
                  </a:lnTo>
                  <a:lnTo>
                    <a:pt x="6276" y="8964"/>
                  </a:lnTo>
                  <a:lnTo>
                    <a:pt x="6698" y="9322"/>
                  </a:lnTo>
                  <a:lnTo>
                    <a:pt x="7129" y="9673"/>
                  </a:lnTo>
                  <a:lnTo>
                    <a:pt x="7570" y="10017"/>
                  </a:lnTo>
                  <a:lnTo>
                    <a:pt x="8020" y="10346"/>
                  </a:lnTo>
                  <a:lnTo>
                    <a:pt x="8480" y="10674"/>
                  </a:lnTo>
                  <a:lnTo>
                    <a:pt x="8950" y="10988"/>
                  </a:lnTo>
                  <a:lnTo>
                    <a:pt x="9419" y="11294"/>
                  </a:lnTo>
                  <a:lnTo>
                    <a:pt x="9908" y="11601"/>
                  </a:lnTo>
                  <a:lnTo>
                    <a:pt x="10406" y="11892"/>
                  </a:lnTo>
                  <a:lnTo>
                    <a:pt x="10904" y="12176"/>
                  </a:lnTo>
                  <a:lnTo>
                    <a:pt x="11412" y="12445"/>
                  </a:lnTo>
                  <a:lnTo>
                    <a:pt x="11930" y="12713"/>
                  </a:lnTo>
                  <a:lnTo>
                    <a:pt x="12457" y="12975"/>
                  </a:lnTo>
                  <a:lnTo>
                    <a:pt x="12993" y="13221"/>
                  </a:lnTo>
                  <a:lnTo>
                    <a:pt x="13539" y="13468"/>
                  </a:lnTo>
                  <a:lnTo>
                    <a:pt x="14085" y="13699"/>
                  </a:lnTo>
                  <a:lnTo>
                    <a:pt x="14641" y="13931"/>
                  </a:lnTo>
                  <a:lnTo>
                    <a:pt x="15207" y="14148"/>
                  </a:lnTo>
                  <a:lnTo>
                    <a:pt x="15781" y="14357"/>
                  </a:lnTo>
                  <a:lnTo>
                    <a:pt x="16356" y="14558"/>
                  </a:lnTo>
                  <a:lnTo>
                    <a:pt x="16941" y="14753"/>
                  </a:lnTo>
                  <a:lnTo>
                    <a:pt x="17535" y="14939"/>
                  </a:lnTo>
                  <a:lnTo>
                    <a:pt x="18139" y="15119"/>
                  </a:lnTo>
                  <a:lnTo>
                    <a:pt x="18742" y="15290"/>
                  </a:lnTo>
                  <a:lnTo>
                    <a:pt x="19356" y="15455"/>
                  </a:lnTo>
                  <a:lnTo>
                    <a:pt x="19969" y="15612"/>
                  </a:lnTo>
                  <a:lnTo>
                    <a:pt x="20592" y="15753"/>
                  </a:lnTo>
                  <a:lnTo>
                    <a:pt x="21224" y="15895"/>
                  </a:lnTo>
                  <a:lnTo>
                    <a:pt x="21866" y="16030"/>
                  </a:lnTo>
                  <a:lnTo>
                    <a:pt x="22498" y="16149"/>
                  </a:lnTo>
                  <a:lnTo>
                    <a:pt x="23150" y="16269"/>
                  </a:lnTo>
                  <a:lnTo>
                    <a:pt x="23801" y="16373"/>
                  </a:lnTo>
                  <a:lnTo>
                    <a:pt x="24463" y="16478"/>
                  </a:lnTo>
                  <a:lnTo>
                    <a:pt x="25124" y="16568"/>
                  </a:lnTo>
                  <a:lnTo>
                    <a:pt x="25795" y="16650"/>
                  </a:lnTo>
                  <a:lnTo>
                    <a:pt x="26465" y="16732"/>
                  </a:lnTo>
                  <a:lnTo>
                    <a:pt x="27146" y="16799"/>
                  </a:lnTo>
                  <a:lnTo>
                    <a:pt x="27826" y="16859"/>
                  </a:lnTo>
                  <a:lnTo>
                    <a:pt x="28516" y="16919"/>
                  </a:lnTo>
                  <a:lnTo>
                    <a:pt x="29206" y="16963"/>
                  </a:lnTo>
                  <a:lnTo>
                    <a:pt x="29905" y="17001"/>
                  </a:lnTo>
                  <a:lnTo>
                    <a:pt x="30605" y="17031"/>
                  </a:lnTo>
                  <a:lnTo>
                    <a:pt x="31304" y="17061"/>
                  </a:lnTo>
                  <a:lnTo>
                    <a:pt x="32013" y="17075"/>
                  </a:lnTo>
                  <a:lnTo>
                    <a:pt x="32674" y="17083"/>
                  </a:lnTo>
                  <a:lnTo>
                    <a:pt x="33355" y="17090"/>
                  </a:lnTo>
                  <a:lnTo>
                    <a:pt x="34035" y="17090"/>
                  </a:lnTo>
                  <a:lnTo>
                    <a:pt x="34734" y="17083"/>
                  </a:lnTo>
                  <a:lnTo>
                    <a:pt x="35434" y="17068"/>
                  </a:lnTo>
                  <a:lnTo>
                    <a:pt x="36143" y="17053"/>
                  </a:lnTo>
                  <a:lnTo>
                    <a:pt x="36862" y="17038"/>
                  </a:lnTo>
                  <a:lnTo>
                    <a:pt x="37580" y="17008"/>
                  </a:lnTo>
                  <a:lnTo>
                    <a:pt x="38308" y="16978"/>
                  </a:lnTo>
                  <a:lnTo>
                    <a:pt x="39037" y="16934"/>
                  </a:lnTo>
                  <a:lnTo>
                    <a:pt x="39775" y="16896"/>
                  </a:lnTo>
                  <a:lnTo>
                    <a:pt x="40522" y="16844"/>
                  </a:lnTo>
                  <a:lnTo>
                    <a:pt x="41260" y="16784"/>
                  </a:lnTo>
                  <a:lnTo>
                    <a:pt x="42007" y="16724"/>
                  </a:lnTo>
                  <a:lnTo>
                    <a:pt x="42754" y="16650"/>
                  </a:lnTo>
                  <a:lnTo>
                    <a:pt x="43511" y="16575"/>
                  </a:lnTo>
                  <a:lnTo>
                    <a:pt x="44259" y="16485"/>
                  </a:lnTo>
                  <a:lnTo>
                    <a:pt x="45016" y="16396"/>
                  </a:lnTo>
                  <a:lnTo>
                    <a:pt x="45763" y="16299"/>
                  </a:lnTo>
                  <a:lnTo>
                    <a:pt x="46520" y="16194"/>
                  </a:lnTo>
                  <a:lnTo>
                    <a:pt x="47268" y="16075"/>
                  </a:lnTo>
                  <a:lnTo>
                    <a:pt x="48015" y="15955"/>
                  </a:lnTo>
                  <a:lnTo>
                    <a:pt x="48762" y="15821"/>
                  </a:lnTo>
                  <a:lnTo>
                    <a:pt x="49500" y="15686"/>
                  </a:lnTo>
                  <a:lnTo>
                    <a:pt x="50238" y="15537"/>
                  </a:lnTo>
                  <a:lnTo>
                    <a:pt x="50966" y="15380"/>
                  </a:lnTo>
                  <a:lnTo>
                    <a:pt x="51704" y="15216"/>
                  </a:lnTo>
                  <a:lnTo>
                    <a:pt x="52423" y="15044"/>
                  </a:lnTo>
                  <a:lnTo>
                    <a:pt x="53141" y="14857"/>
                  </a:lnTo>
                  <a:lnTo>
                    <a:pt x="53850" y="14663"/>
                  </a:lnTo>
                  <a:lnTo>
                    <a:pt x="54550" y="14461"/>
                  </a:lnTo>
                  <a:lnTo>
                    <a:pt x="55249" y="14252"/>
                  </a:lnTo>
                  <a:lnTo>
                    <a:pt x="55939" y="14028"/>
                  </a:lnTo>
                  <a:lnTo>
                    <a:pt x="56610" y="13796"/>
                  </a:lnTo>
                  <a:lnTo>
                    <a:pt x="57281" y="13557"/>
                  </a:lnTo>
                  <a:lnTo>
                    <a:pt x="57942" y="13304"/>
                  </a:lnTo>
                  <a:lnTo>
                    <a:pt x="58584" y="13042"/>
                  </a:lnTo>
                  <a:lnTo>
                    <a:pt x="59226" y="12773"/>
                  </a:lnTo>
                  <a:lnTo>
                    <a:pt x="59849" y="12489"/>
                  </a:lnTo>
                  <a:lnTo>
                    <a:pt x="60452" y="12191"/>
                  </a:lnTo>
                  <a:lnTo>
                    <a:pt x="61056" y="11884"/>
                  </a:lnTo>
                  <a:lnTo>
                    <a:pt x="61640" y="11571"/>
                  </a:lnTo>
                  <a:lnTo>
                    <a:pt x="62206" y="11242"/>
                  </a:lnTo>
                  <a:lnTo>
                    <a:pt x="62761" y="10898"/>
                  </a:lnTo>
                  <a:lnTo>
                    <a:pt x="63308" y="10547"/>
                  </a:lnTo>
                  <a:lnTo>
                    <a:pt x="63825" y="10181"/>
                  </a:lnTo>
                  <a:lnTo>
                    <a:pt x="64084" y="9995"/>
                  </a:lnTo>
                  <a:lnTo>
                    <a:pt x="64333" y="9808"/>
                  </a:lnTo>
                  <a:lnTo>
                    <a:pt x="64582" y="9614"/>
                  </a:lnTo>
                  <a:lnTo>
                    <a:pt x="64822" y="9420"/>
                  </a:lnTo>
                  <a:lnTo>
                    <a:pt x="65061" y="9218"/>
                  </a:lnTo>
                  <a:lnTo>
                    <a:pt x="65291" y="9016"/>
                  </a:lnTo>
                  <a:lnTo>
                    <a:pt x="65521" y="8807"/>
                  </a:lnTo>
                  <a:lnTo>
                    <a:pt x="65751" y="8598"/>
                  </a:lnTo>
                  <a:lnTo>
                    <a:pt x="65971" y="8389"/>
                  </a:lnTo>
                  <a:lnTo>
                    <a:pt x="66182" y="8172"/>
                  </a:lnTo>
                  <a:lnTo>
                    <a:pt x="66393" y="7956"/>
                  </a:lnTo>
                  <a:lnTo>
                    <a:pt x="66594" y="7731"/>
                  </a:lnTo>
                  <a:lnTo>
                    <a:pt x="66795" y="7507"/>
                  </a:lnTo>
                  <a:lnTo>
                    <a:pt x="66987" y="7283"/>
                  </a:lnTo>
                  <a:lnTo>
                    <a:pt x="67179" y="7052"/>
                  </a:lnTo>
                  <a:lnTo>
                    <a:pt x="67361" y="6813"/>
                  </a:lnTo>
                  <a:lnTo>
                    <a:pt x="67543" y="6574"/>
                  </a:lnTo>
                  <a:lnTo>
                    <a:pt x="67715" y="6335"/>
                  </a:lnTo>
                  <a:lnTo>
                    <a:pt x="67888" y="6088"/>
                  </a:lnTo>
                  <a:lnTo>
                    <a:pt x="68051" y="5842"/>
                  </a:lnTo>
                  <a:lnTo>
                    <a:pt x="68204" y="5588"/>
                  </a:lnTo>
                  <a:lnTo>
                    <a:pt x="68357" y="5334"/>
                  </a:lnTo>
                  <a:lnTo>
                    <a:pt x="68501" y="5072"/>
                  </a:lnTo>
                  <a:lnTo>
                    <a:pt x="68635" y="4811"/>
                  </a:lnTo>
                  <a:lnTo>
                    <a:pt x="68769" y="4542"/>
                  </a:lnTo>
                  <a:lnTo>
                    <a:pt x="68903" y="4273"/>
                  </a:lnTo>
                  <a:lnTo>
                    <a:pt x="69018" y="3997"/>
                  </a:lnTo>
                  <a:lnTo>
                    <a:pt x="69133" y="3720"/>
                  </a:lnTo>
                  <a:lnTo>
                    <a:pt x="69248" y="3444"/>
                  </a:lnTo>
                  <a:lnTo>
                    <a:pt x="69344" y="3160"/>
                  </a:lnTo>
                  <a:lnTo>
                    <a:pt x="69440" y="2869"/>
                  </a:lnTo>
                  <a:lnTo>
                    <a:pt x="69536" y="2578"/>
                  </a:lnTo>
                  <a:lnTo>
                    <a:pt x="69622" y="2279"/>
                  </a:lnTo>
                  <a:lnTo>
                    <a:pt x="69699" y="1980"/>
                  </a:lnTo>
                  <a:lnTo>
                    <a:pt x="69766" y="1681"/>
                  </a:lnTo>
                  <a:lnTo>
                    <a:pt x="69823" y="1375"/>
                  </a:lnTo>
                  <a:lnTo>
                    <a:pt x="69622" y="1435"/>
                  </a:lnTo>
                  <a:lnTo>
                    <a:pt x="69507" y="1457"/>
                  </a:lnTo>
                  <a:lnTo>
                    <a:pt x="69392" y="1480"/>
                  </a:lnTo>
                  <a:lnTo>
                    <a:pt x="68731" y="1517"/>
                  </a:lnTo>
                  <a:lnTo>
                    <a:pt x="68079" y="1554"/>
                  </a:lnTo>
                  <a:lnTo>
                    <a:pt x="66776" y="1651"/>
                  </a:lnTo>
                  <a:lnTo>
                    <a:pt x="66623" y="1651"/>
                  </a:lnTo>
                  <a:lnTo>
                    <a:pt x="66470" y="1644"/>
                  </a:lnTo>
                  <a:lnTo>
                    <a:pt x="66336" y="1637"/>
                  </a:lnTo>
                  <a:lnTo>
                    <a:pt x="66211" y="1614"/>
                  </a:lnTo>
                  <a:lnTo>
                    <a:pt x="66086" y="1584"/>
                  </a:lnTo>
                  <a:lnTo>
                    <a:pt x="65971" y="1554"/>
                  </a:lnTo>
                  <a:lnTo>
                    <a:pt x="65761" y="1480"/>
                  </a:lnTo>
                  <a:lnTo>
                    <a:pt x="61640" y="1495"/>
                  </a:lnTo>
                  <a:lnTo>
                    <a:pt x="57530" y="1495"/>
                  </a:lnTo>
                  <a:lnTo>
                    <a:pt x="53410" y="1487"/>
                  </a:lnTo>
                  <a:lnTo>
                    <a:pt x="49299" y="1472"/>
                  </a:lnTo>
                  <a:lnTo>
                    <a:pt x="45188" y="1435"/>
                  </a:lnTo>
                  <a:lnTo>
                    <a:pt x="41068" y="1390"/>
                  </a:lnTo>
                  <a:lnTo>
                    <a:pt x="36957" y="1330"/>
                  </a:lnTo>
                  <a:lnTo>
                    <a:pt x="32847" y="1256"/>
                  </a:lnTo>
                  <a:lnTo>
                    <a:pt x="28736" y="1159"/>
                  </a:lnTo>
                  <a:lnTo>
                    <a:pt x="24626" y="1054"/>
                  </a:lnTo>
                  <a:lnTo>
                    <a:pt x="22575" y="994"/>
                  </a:lnTo>
                  <a:lnTo>
                    <a:pt x="20524" y="927"/>
                  </a:lnTo>
                  <a:lnTo>
                    <a:pt x="18464" y="852"/>
                  </a:lnTo>
                  <a:lnTo>
                    <a:pt x="16414" y="778"/>
                  </a:lnTo>
                  <a:lnTo>
                    <a:pt x="14363" y="703"/>
                  </a:lnTo>
                  <a:lnTo>
                    <a:pt x="12303" y="613"/>
                  </a:lnTo>
                  <a:lnTo>
                    <a:pt x="10253" y="524"/>
                  </a:lnTo>
                  <a:lnTo>
                    <a:pt x="8202" y="434"/>
                  </a:lnTo>
                  <a:lnTo>
                    <a:pt x="6152" y="329"/>
                  </a:lnTo>
                  <a:lnTo>
                    <a:pt x="4101" y="225"/>
                  </a:lnTo>
                  <a:lnTo>
                    <a:pt x="2051" y="12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6107050" y="729600"/>
              <a:ext cx="1159200" cy="743950"/>
            </a:xfrm>
            <a:custGeom>
              <a:avLst/>
              <a:gdLst/>
              <a:ahLst/>
              <a:cxnLst/>
              <a:rect l="l" t="t" r="r" b="b"/>
              <a:pathLst>
                <a:path w="46368" h="29758" extrusionOk="0">
                  <a:moveTo>
                    <a:pt x="1" y="0"/>
                  </a:moveTo>
                  <a:lnTo>
                    <a:pt x="29" y="605"/>
                  </a:lnTo>
                  <a:lnTo>
                    <a:pt x="58" y="1210"/>
                  </a:lnTo>
                  <a:lnTo>
                    <a:pt x="106" y="1830"/>
                  </a:lnTo>
                  <a:lnTo>
                    <a:pt x="164" y="2457"/>
                  </a:lnTo>
                  <a:lnTo>
                    <a:pt x="231" y="3092"/>
                  </a:lnTo>
                  <a:lnTo>
                    <a:pt x="317" y="3735"/>
                  </a:lnTo>
                  <a:lnTo>
                    <a:pt x="403" y="4377"/>
                  </a:lnTo>
                  <a:lnTo>
                    <a:pt x="509" y="5027"/>
                  </a:lnTo>
                  <a:lnTo>
                    <a:pt x="633" y="5684"/>
                  </a:lnTo>
                  <a:lnTo>
                    <a:pt x="758" y="6341"/>
                  </a:lnTo>
                  <a:lnTo>
                    <a:pt x="901" y="6999"/>
                  </a:lnTo>
                  <a:lnTo>
                    <a:pt x="1055" y="7664"/>
                  </a:lnTo>
                  <a:lnTo>
                    <a:pt x="1218" y="8328"/>
                  </a:lnTo>
                  <a:lnTo>
                    <a:pt x="1400" y="8993"/>
                  </a:lnTo>
                  <a:lnTo>
                    <a:pt x="1591" y="9658"/>
                  </a:lnTo>
                  <a:lnTo>
                    <a:pt x="1802" y="10330"/>
                  </a:lnTo>
                  <a:lnTo>
                    <a:pt x="2013" y="10995"/>
                  </a:lnTo>
                  <a:lnTo>
                    <a:pt x="2252" y="11660"/>
                  </a:lnTo>
                  <a:lnTo>
                    <a:pt x="2492" y="12317"/>
                  </a:lnTo>
                  <a:lnTo>
                    <a:pt x="2751" y="12982"/>
                  </a:lnTo>
                  <a:lnTo>
                    <a:pt x="3019" y="13639"/>
                  </a:lnTo>
                  <a:lnTo>
                    <a:pt x="3306" y="14289"/>
                  </a:lnTo>
                  <a:lnTo>
                    <a:pt x="3603" y="14931"/>
                  </a:lnTo>
                  <a:lnTo>
                    <a:pt x="3920" y="15573"/>
                  </a:lnTo>
                  <a:lnTo>
                    <a:pt x="4236" y="16216"/>
                  </a:lnTo>
                  <a:lnTo>
                    <a:pt x="4581" y="16843"/>
                  </a:lnTo>
                  <a:lnTo>
                    <a:pt x="4935" y="17463"/>
                  </a:lnTo>
                  <a:lnTo>
                    <a:pt x="5299" y="18076"/>
                  </a:lnTo>
                  <a:lnTo>
                    <a:pt x="5683" y="18688"/>
                  </a:lnTo>
                  <a:lnTo>
                    <a:pt x="6076" y="19278"/>
                  </a:lnTo>
                  <a:lnTo>
                    <a:pt x="6488" y="19868"/>
                  </a:lnTo>
                  <a:lnTo>
                    <a:pt x="6909" y="20443"/>
                  </a:lnTo>
                  <a:lnTo>
                    <a:pt x="7350" y="21011"/>
                  </a:lnTo>
                  <a:lnTo>
                    <a:pt x="7800" y="21564"/>
                  </a:lnTo>
                  <a:lnTo>
                    <a:pt x="8270" y="22109"/>
                  </a:lnTo>
                  <a:lnTo>
                    <a:pt x="8749" y="22632"/>
                  </a:lnTo>
                  <a:lnTo>
                    <a:pt x="9247" y="23147"/>
                  </a:lnTo>
                  <a:lnTo>
                    <a:pt x="9496" y="23401"/>
                  </a:lnTo>
                  <a:lnTo>
                    <a:pt x="9755" y="23648"/>
                  </a:lnTo>
                  <a:lnTo>
                    <a:pt x="10023" y="23894"/>
                  </a:lnTo>
                  <a:lnTo>
                    <a:pt x="10282" y="24133"/>
                  </a:lnTo>
                  <a:lnTo>
                    <a:pt x="10550" y="24372"/>
                  </a:lnTo>
                  <a:lnTo>
                    <a:pt x="10828" y="24604"/>
                  </a:lnTo>
                  <a:lnTo>
                    <a:pt x="11106" y="24835"/>
                  </a:lnTo>
                  <a:lnTo>
                    <a:pt x="11384" y="25059"/>
                  </a:lnTo>
                  <a:lnTo>
                    <a:pt x="11671" y="25284"/>
                  </a:lnTo>
                  <a:lnTo>
                    <a:pt x="11959" y="25500"/>
                  </a:lnTo>
                  <a:lnTo>
                    <a:pt x="12246" y="25709"/>
                  </a:lnTo>
                  <a:lnTo>
                    <a:pt x="12543" y="25918"/>
                  </a:lnTo>
                  <a:lnTo>
                    <a:pt x="12840" y="26120"/>
                  </a:lnTo>
                  <a:lnTo>
                    <a:pt x="13147" y="26314"/>
                  </a:lnTo>
                  <a:lnTo>
                    <a:pt x="13454" y="26508"/>
                  </a:lnTo>
                  <a:lnTo>
                    <a:pt x="13770" y="26703"/>
                  </a:lnTo>
                  <a:lnTo>
                    <a:pt x="14076" y="26882"/>
                  </a:lnTo>
                  <a:lnTo>
                    <a:pt x="14402" y="27061"/>
                  </a:lnTo>
                  <a:lnTo>
                    <a:pt x="14728" y="27240"/>
                  </a:lnTo>
                  <a:lnTo>
                    <a:pt x="15054" y="27405"/>
                  </a:lnTo>
                  <a:lnTo>
                    <a:pt x="15380" y="27569"/>
                  </a:lnTo>
                  <a:lnTo>
                    <a:pt x="15715" y="27733"/>
                  </a:lnTo>
                  <a:lnTo>
                    <a:pt x="16060" y="27883"/>
                  </a:lnTo>
                  <a:lnTo>
                    <a:pt x="16395" y="28032"/>
                  </a:lnTo>
                  <a:lnTo>
                    <a:pt x="16750" y="28174"/>
                  </a:lnTo>
                  <a:lnTo>
                    <a:pt x="17095" y="28309"/>
                  </a:lnTo>
                  <a:lnTo>
                    <a:pt x="17449" y="28443"/>
                  </a:lnTo>
                  <a:lnTo>
                    <a:pt x="17813" y="28570"/>
                  </a:lnTo>
                  <a:lnTo>
                    <a:pt x="18178" y="28690"/>
                  </a:lnTo>
                  <a:lnTo>
                    <a:pt x="18542" y="28802"/>
                  </a:lnTo>
                  <a:lnTo>
                    <a:pt x="18915" y="28914"/>
                  </a:lnTo>
                  <a:lnTo>
                    <a:pt x="19289" y="29011"/>
                  </a:lnTo>
                  <a:lnTo>
                    <a:pt x="19672" y="29108"/>
                  </a:lnTo>
                  <a:lnTo>
                    <a:pt x="20056" y="29197"/>
                  </a:lnTo>
                  <a:lnTo>
                    <a:pt x="20439" y="29280"/>
                  </a:lnTo>
                  <a:lnTo>
                    <a:pt x="20832" y="29354"/>
                  </a:lnTo>
                  <a:lnTo>
                    <a:pt x="21225" y="29429"/>
                  </a:lnTo>
                  <a:lnTo>
                    <a:pt x="21627" y="29489"/>
                  </a:lnTo>
                  <a:lnTo>
                    <a:pt x="22029" y="29548"/>
                  </a:lnTo>
                  <a:lnTo>
                    <a:pt x="22441" y="29601"/>
                  </a:lnTo>
                  <a:lnTo>
                    <a:pt x="22854" y="29646"/>
                  </a:lnTo>
                  <a:lnTo>
                    <a:pt x="23275" y="29683"/>
                  </a:lnTo>
                  <a:lnTo>
                    <a:pt x="23697" y="29713"/>
                  </a:lnTo>
                  <a:lnTo>
                    <a:pt x="24118" y="29735"/>
                  </a:lnTo>
                  <a:lnTo>
                    <a:pt x="24550" y="29750"/>
                  </a:lnTo>
                  <a:lnTo>
                    <a:pt x="24981" y="29758"/>
                  </a:lnTo>
                  <a:lnTo>
                    <a:pt x="25862" y="29758"/>
                  </a:lnTo>
                  <a:lnTo>
                    <a:pt x="26313" y="29743"/>
                  </a:lnTo>
                  <a:lnTo>
                    <a:pt x="26763" y="29720"/>
                  </a:lnTo>
                  <a:lnTo>
                    <a:pt x="27223" y="29690"/>
                  </a:lnTo>
                  <a:lnTo>
                    <a:pt x="27683" y="29661"/>
                  </a:lnTo>
                  <a:lnTo>
                    <a:pt x="28143" y="29616"/>
                  </a:lnTo>
                  <a:lnTo>
                    <a:pt x="28612" y="29563"/>
                  </a:lnTo>
                  <a:lnTo>
                    <a:pt x="28967" y="29519"/>
                  </a:lnTo>
                  <a:lnTo>
                    <a:pt x="29312" y="29466"/>
                  </a:lnTo>
                  <a:lnTo>
                    <a:pt x="29657" y="29414"/>
                  </a:lnTo>
                  <a:lnTo>
                    <a:pt x="29992" y="29354"/>
                  </a:lnTo>
                  <a:lnTo>
                    <a:pt x="30327" y="29287"/>
                  </a:lnTo>
                  <a:lnTo>
                    <a:pt x="30653" y="29220"/>
                  </a:lnTo>
                  <a:lnTo>
                    <a:pt x="30979" y="29138"/>
                  </a:lnTo>
                  <a:lnTo>
                    <a:pt x="31295" y="29063"/>
                  </a:lnTo>
                  <a:lnTo>
                    <a:pt x="31611" y="28973"/>
                  </a:lnTo>
                  <a:lnTo>
                    <a:pt x="31928" y="28884"/>
                  </a:lnTo>
                  <a:lnTo>
                    <a:pt x="32225" y="28787"/>
                  </a:lnTo>
                  <a:lnTo>
                    <a:pt x="32531" y="28690"/>
                  </a:lnTo>
                  <a:lnTo>
                    <a:pt x="32828" y="28585"/>
                  </a:lnTo>
                  <a:lnTo>
                    <a:pt x="33116" y="28473"/>
                  </a:lnTo>
                  <a:lnTo>
                    <a:pt x="33403" y="28353"/>
                  </a:lnTo>
                  <a:lnTo>
                    <a:pt x="33691" y="28241"/>
                  </a:lnTo>
                  <a:lnTo>
                    <a:pt x="33969" y="28114"/>
                  </a:lnTo>
                  <a:lnTo>
                    <a:pt x="34237" y="27987"/>
                  </a:lnTo>
                  <a:lnTo>
                    <a:pt x="34505" y="27853"/>
                  </a:lnTo>
                  <a:lnTo>
                    <a:pt x="34773" y="27718"/>
                  </a:lnTo>
                  <a:lnTo>
                    <a:pt x="35032" y="27577"/>
                  </a:lnTo>
                  <a:lnTo>
                    <a:pt x="35291" y="27427"/>
                  </a:lnTo>
                  <a:lnTo>
                    <a:pt x="35550" y="27278"/>
                  </a:lnTo>
                  <a:lnTo>
                    <a:pt x="35789" y="27128"/>
                  </a:lnTo>
                  <a:lnTo>
                    <a:pt x="36038" y="26972"/>
                  </a:lnTo>
                  <a:lnTo>
                    <a:pt x="36278" y="26807"/>
                  </a:lnTo>
                  <a:lnTo>
                    <a:pt x="36517" y="26643"/>
                  </a:lnTo>
                  <a:lnTo>
                    <a:pt x="36747" y="26471"/>
                  </a:lnTo>
                  <a:lnTo>
                    <a:pt x="36977" y="26299"/>
                  </a:lnTo>
                  <a:lnTo>
                    <a:pt x="37198" y="26128"/>
                  </a:lnTo>
                  <a:lnTo>
                    <a:pt x="37418" y="25941"/>
                  </a:lnTo>
                  <a:lnTo>
                    <a:pt x="37638" y="25762"/>
                  </a:lnTo>
                  <a:lnTo>
                    <a:pt x="37849" y="25575"/>
                  </a:lnTo>
                  <a:lnTo>
                    <a:pt x="38060" y="25381"/>
                  </a:lnTo>
                  <a:lnTo>
                    <a:pt x="38472" y="24992"/>
                  </a:lnTo>
                  <a:lnTo>
                    <a:pt x="38865" y="24581"/>
                  </a:lnTo>
                  <a:lnTo>
                    <a:pt x="39239" y="24163"/>
                  </a:lnTo>
                  <a:lnTo>
                    <a:pt x="39603" y="23737"/>
                  </a:lnTo>
                  <a:lnTo>
                    <a:pt x="39957" y="23289"/>
                  </a:lnTo>
                  <a:lnTo>
                    <a:pt x="40293" y="22841"/>
                  </a:lnTo>
                  <a:lnTo>
                    <a:pt x="40618" y="22371"/>
                  </a:lnTo>
                  <a:lnTo>
                    <a:pt x="40935" y="21900"/>
                  </a:lnTo>
                  <a:lnTo>
                    <a:pt x="41232" y="21414"/>
                  </a:lnTo>
                  <a:lnTo>
                    <a:pt x="41519" y="20921"/>
                  </a:lnTo>
                  <a:lnTo>
                    <a:pt x="41797" y="20414"/>
                  </a:lnTo>
                  <a:lnTo>
                    <a:pt x="42056" y="19906"/>
                  </a:lnTo>
                  <a:lnTo>
                    <a:pt x="42314" y="19383"/>
                  </a:lnTo>
                  <a:lnTo>
                    <a:pt x="42554" y="18852"/>
                  </a:lnTo>
                  <a:lnTo>
                    <a:pt x="42784" y="18322"/>
                  </a:lnTo>
                  <a:lnTo>
                    <a:pt x="43004" y="17777"/>
                  </a:lnTo>
                  <a:lnTo>
                    <a:pt x="43215" y="17232"/>
                  </a:lnTo>
                  <a:lnTo>
                    <a:pt x="43416" y="16679"/>
                  </a:lnTo>
                  <a:lnTo>
                    <a:pt x="43608" y="16126"/>
                  </a:lnTo>
                  <a:lnTo>
                    <a:pt x="43790" y="15559"/>
                  </a:lnTo>
                  <a:lnTo>
                    <a:pt x="43962" y="14991"/>
                  </a:lnTo>
                  <a:lnTo>
                    <a:pt x="44135" y="14423"/>
                  </a:lnTo>
                  <a:lnTo>
                    <a:pt x="44288" y="13848"/>
                  </a:lnTo>
                  <a:lnTo>
                    <a:pt x="44442" y="13273"/>
                  </a:lnTo>
                  <a:lnTo>
                    <a:pt x="44576" y="12698"/>
                  </a:lnTo>
                  <a:lnTo>
                    <a:pt x="44710" y="12115"/>
                  </a:lnTo>
                  <a:lnTo>
                    <a:pt x="44844" y="11533"/>
                  </a:lnTo>
                  <a:lnTo>
                    <a:pt x="44959" y="10950"/>
                  </a:lnTo>
                  <a:lnTo>
                    <a:pt x="45074" y="10367"/>
                  </a:lnTo>
                  <a:lnTo>
                    <a:pt x="45179" y="9785"/>
                  </a:lnTo>
                  <a:lnTo>
                    <a:pt x="45285" y="9202"/>
                  </a:lnTo>
                  <a:lnTo>
                    <a:pt x="45467" y="8044"/>
                  </a:lnTo>
                  <a:lnTo>
                    <a:pt x="45639" y="6894"/>
                  </a:lnTo>
                  <a:lnTo>
                    <a:pt x="45793" y="5751"/>
                  </a:lnTo>
                  <a:lnTo>
                    <a:pt x="45927" y="4631"/>
                  </a:lnTo>
                  <a:lnTo>
                    <a:pt x="46051" y="3526"/>
                  </a:lnTo>
                  <a:lnTo>
                    <a:pt x="46157" y="2443"/>
                  </a:lnTo>
                  <a:lnTo>
                    <a:pt x="46367" y="366"/>
                  </a:lnTo>
                  <a:lnTo>
                    <a:pt x="45716" y="605"/>
                  </a:lnTo>
                  <a:lnTo>
                    <a:pt x="45064" y="844"/>
                  </a:lnTo>
                  <a:lnTo>
                    <a:pt x="44403" y="1068"/>
                  </a:lnTo>
                  <a:lnTo>
                    <a:pt x="43732" y="1285"/>
                  </a:lnTo>
                  <a:lnTo>
                    <a:pt x="43052" y="1494"/>
                  </a:lnTo>
                  <a:lnTo>
                    <a:pt x="42372" y="1703"/>
                  </a:lnTo>
                  <a:lnTo>
                    <a:pt x="41682" y="1897"/>
                  </a:lnTo>
                  <a:lnTo>
                    <a:pt x="40982" y="2084"/>
                  </a:lnTo>
                  <a:lnTo>
                    <a:pt x="40283" y="2263"/>
                  </a:lnTo>
                  <a:lnTo>
                    <a:pt x="39574" y="2435"/>
                  </a:lnTo>
                  <a:lnTo>
                    <a:pt x="38855" y="2599"/>
                  </a:lnTo>
                  <a:lnTo>
                    <a:pt x="38137" y="2756"/>
                  </a:lnTo>
                  <a:lnTo>
                    <a:pt x="37408" y="2906"/>
                  </a:lnTo>
                  <a:lnTo>
                    <a:pt x="36680" y="3048"/>
                  </a:lnTo>
                  <a:lnTo>
                    <a:pt x="35952" y="3182"/>
                  </a:lnTo>
                  <a:lnTo>
                    <a:pt x="35214" y="3301"/>
                  </a:lnTo>
                  <a:lnTo>
                    <a:pt x="34467" y="3421"/>
                  </a:lnTo>
                  <a:lnTo>
                    <a:pt x="33719" y="3533"/>
                  </a:lnTo>
                  <a:lnTo>
                    <a:pt x="32972" y="3630"/>
                  </a:lnTo>
                  <a:lnTo>
                    <a:pt x="32225" y="3727"/>
                  </a:lnTo>
                  <a:lnTo>
                    <a:pt x="31468" y="3817"/>
                  </a:lnTo>
                  <a:lnTo>
                    <a:pt x="30711" y="3892"/>
                  </a:lnTo>
                  <a:lnTo>
                    <a:pt x="29944" y="3959"/>
                  </a:lnTo>
                  <a:lnTo>
                    <a:pt x="29187" y="4026"/>
                  </a:lnTo>
                  <a:lnTo>
                    <a:pt x="28421" y="4078"/>
                  </a:lnTo>
                  <a:lnTo>
                    <a:pt x="27654" y="4123"/>
                  </a:lnTo>
                  <a:lnTo>
                    <a:pt x="26887" y="4160"/>
                  </a:lnTo>
                  <a:lnTo>
                    <a:pt x="26121" y="4198"/>
                  </a:lnTo>
                  <a:lnTo>
                    <a:pt x="25345" y="4220"/>
                  </a:lnTo>
                  <a:lnTo>
                    <a:pt x="24578" y="4235"/>
                  </a:lnTo>
                  <a:lnTo>
                    <a:pt x="23812" y="4243"/>
                  </a:lnTo>
                  <a:lnTo>
                    <a:pt x="23036" y="4243"/>
                  </a:lnTo>
                  <a:lnTo>
                    <a:pt x="22269" y="4228"/>
                  </a:lnTo>
                  <a:lnTo>
                    <a:pt x="21502" y="4213"/>
                  </a:lnTo>
                  <a:lnTo>
                    <a:pt x="20736" y="4190"/>
                  </a:lnTo>
                  <a:lnTo>
                    <a:pt x="19969" y="4153"/>
                  </a:lnTo>
                  <a:lnTo>
                    <a:pt x="19203" y="4116"/>
                  </a:lnTo>
                  <a:lnTo>
                    <a:pt x="18436" y="4071"/>
                  </a:lnTo>
                  <a:lnTo>
                    <a:pt x="17670" y="4011"/>
                  </a:lnTo>
                  <a:lnTo>
                    <a:pt x="16913" y="3944"/>
                  </a:lnTo>
                  <a:lnTo>
                    <a:pt x="16156" y="3877"/>
                  </a:lnTo>
                  <a:lnTo>
                    <a:pt x="15399" y="3794"/>
                  </a:lnTo>
                  <a:lnTo>
                    <a:pt x="14651" y="3705"/>
                  </a:lnTo>
                  <a:lnTo>
                    <a:pt x="13904" y="3608"/>
                  </a:lnTo>
                  <a:lnTo>
                    <a:pt x="13157" y="3503"/>
                  </a:lnTo>
                  <a:lnTo>
                    <a:pt x="12409" y="3391"/>
                  </a:lnTo>
                  <a:lnTo>
                    <a:pt x="11671" y="3272"/>
                  </a:lnTo>
                  <a:lnTo>
                    <a:pt x="10943" y="3145"/>
                  </a:lnTo>
                  <a:lnTo>
                    <a:pt x="10215" y="3010"/>
                  </a:lnTo>
                  <a:lnTo>
                    <a:pt x="9487" y="2861"/>
                  </a:lnTo>
                  <a:lnTo>
                    <a:pt x="8768" y="2711"/>
                  </a:lnTo>
                  <a:lnTo>
                    <a:pt x="8059" y="2555"/>
                  </a:lnTo>
                  <a:lnTo>
                    <a:pt x="7350" y="2383"/>
                  </a:lnTo>
                  <a:lnTo>
                    <a:pt x="6641" y="2204"/>
                  </a:lnTo>
                  <a:lnTo>
                    <a:pt x="5951" y="2024"/>
                  </a:lnTo>
                  <a:lnTo>
                    <a:pt x="5261" y="1830"/>
                  </a:lnTo>
                  <a:lnTo>
                    <a:pt x="4581" y="1628"/>
                  </a:lnTo>
                  <a:lnTo>
                    <a:pt x="3901" y="1419"/>
                  </a:lnTo>
                  <a:lnTo>
                    <a:pt x="3230" y="1203"/>
                  </a:lnTo>
                  <a:lnTo>
                    <a:pt x="2569" y="979"/>
                  </a:lnTo>
                  <a:lnTo>
                    <a:pt x="1917" y="747"/>
                  </a:lnTo>
                  <a:lnTo>
                    <a:pt x="1266" y="508"/>
                  </a:lnTo>
                  <a:lnTo>
                    <a:pt x="633" y="254"/>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5767600" y="1494825"/>
              <a:ext cx="458275" cy="160225"/>
            </a:xfrm>
            <a:custGeom>
              <a:avLst/>
              <a:gdLst/>
              <a:ahLst/>
              <a:cxnLst/>
              <a:rect l="l" t="t" r="r" b="b"/>
              <a:pathLst>
                <a:path w="18331" h="6409" extrusionOk="0">
                  <a:moveTo>
                    <a:pt x="0" y="0"/>
                  </a:moveTo>
                  <a:lnTo>
                    <a:pt x="182" y="784"/>
                  </a:lnTo>
                  <a:lnTo>
                    <a:pt x="345" y="1576"/>
                  </a:lnTo>
                  <a:lnTo>
                    <a:pt x="498" y="2368"/>
                  </a:lnTo>
                  <a:lnTo>
                    <a:pt x="642" y="3167"/>
                  </a:lnTo>
                  <a:lnTo>
                    <a:pt x="767" y="3966"/>
                  </a:lnTo>
                  <a:lnTo>
                    <a:pt x="882" y="4780"/>
                  </a:lnTo>
                  <a:lnTo>
                    <a:pt x="987" y="5595"/>
                  </a:lnTo>
                  <a:lnTo>
                    <a:pt x="1073" y="6409"/>
                  </a:lnTo>
                  <a:lnTo>
                    <a:pt x="3181" y="6312"/>
                  </a:lnTo>
                  <a:lnTo>
                    <a:pt x="5280" y="6237"/>
                  </a:lnTo>
                  <a:lnTo>
                    <a:pt x="7388" y="6170"/>
                  </a:lnTo>
                  <a:lnTo>
                    <a:pt x="9496" y="6125"/>
                  </a:lnTo>
                  <a:lnTo>
                    <a:pt x="11613" y="6095"/>
                  </a:lnTo>
                  <a:lnTo>
                    <a:pt x="13722" y="6073"/>
                  </a:lnTo>
                  <a:lnTo>
                    <a:pt x="15830" y="6065"/>
                  </a:lnTo>
                  <a:lnTo>
                    <a:pt x="17947" y="6065"/>
                  </a:lnTo>
                  <a:lnTo>
                    <a:pt x="18033" y="5019"/>
                  </a:lnTo>
                  <a:lnTo>
                    <a:pt x="18129" y="3981"/>
                  </a:lnTo>
                  <a:lnTo>
                    <a:pt x="18330" y="1912"/>
                  </a:lnTo>
                  <a:lnTo>
                    <a:pt x="17688" y="2047"/>
                  </a:lnTo>
                  <a:lnTo>
                    <a:pt x="17018" y="2174"/>
                  </a:lnTo>
                  <a:lnTo>
                    <a:pt x="16682" y="2226"/>
                  </a:lnTo>
                  <a:lnTo>
                    <a:pt x="16347" y="2278"/>
                  </a:lnTo>
                  <a:lnTo>
                    <a:pt x="16002" y="2323"/>
                  </a:lnTo>
                  <a:lnTo>
                    <a:pt x="15647" y="2368"/>
                  </a:lnTo>
                  <a:lnTo>
                    <a:pt x="15293" y="2405"/>
                  </a:lnTo>
                  <a:lnTo>
                    <a:pt x="14938" y="2443"/>
                  </a:lnTo>
                  <a:lnTo>
                    <a:pt x="14574" y="2472"/>
                  </a:lnTo>
                  <a:lnTo>
                    <a:pt x="14210" y="2495"/>
                  </a:lnTo>
                  <a:lnTo>
                    <a:pt x="13836" y="2517"/>
                  </a:lnTo>
                  <a:lnTo>
                    <a:pt x="13463" y="2532"/>
                  </a:lnTo>
                  <a:lnTo>
                    <a:pt x="13080" y="2547"/>
                  </a:lnTo>
                  <a:lnTo>
                    <a:pt x="12696" y="2555"/>
                  </a:lnTo>
                  <a:lnTo>
                    <a:pt x="11815" y="2555"/>
                  </a:lnTo>
                  <a:lnTo>
                    <a:pt x="11374" y="2547"/>
                  </a:lnTo>
                  <a:lnTo>
                    <a:pt x="10943" y="2532"/>
                  </a:lnTo>
                  <a:lnTo>
                    <a:pt x="10512" y="2510"/>
                  </a:lnTo>
                  <a:lnTo>
                    <a:pt x="10080" y="2480"/>
                  </a:lnTo>
                  <a:lnTo>
                    <a:pt x="9649" y="2450"/>
                  </a:lnTo>
                  <a:lnTo>
                    <a:pt x="9228" y="2413"/>
                  </a:lnTo>
                  <a:lnTo>
                    <a:pt x="8806" y="2368"/>
                  </a:lnTo>
                  <a:lnTo>
                    <a:pt x="8394" y="2323"/>
                  </a:lnTo>
                  <a:lnTo>
                    <a:pt x="7982" y="2271"/>
                  </a:lnTo>
                  <a:lnTo>
                    <a:pt x="7570" y="2211"/>
                  </a:lnTo>
                  <a:lnTo>
                    <a:pt x="7158" y="2144"/>
                  </a:lnTo>
                  <a:lnTo>
                    <a:pt x="6755" y="2077"/>
                  </a:lnTo>
                  <a:lnTo>
                    <a:pt x="6353" y="2002"/>
                  </a:lnTo>
                  <a:lnTo>
                    <a:pt x="5960" y="1920"/>
                  </a:lnTo>
                  <a:lnTo>
                    <a:pt x="5567" y="1838"/>
                  </a:lnTo>
                  <a:lnTo>
                    <a:pt x="5174" y="1748"/>
                  </a:lnTo>
                  <a:lnTo>
                    <a:pt x="4782" y="1651"/>
                  </a:lnTo>
                  <a:lnTo>
                    <a:pt x="4398" y="1554"/>
                  </a:lnTo>
                  <a:lnTo>
                    <a:pt x="4015" y="1449"/>
                  </a:lnTo>
                  <a:lnTo>
                    <a:pt x="3632" y="1337"/>
                  </a:lnTo>
                  <a:lnTo>
                    <a:pt x="3258" y="1225"/>
                  </a:lnTo>
                  <a:lnTo>
                    <a:pt x="2884" y="1106"/>
                  </a:lnTo>
                  <a:lnTo>
                    <a:pt x="2511" y="986"/>
                  </a:lnTo>
                  <a:lnTo>
                    <a:pt x="2147" y="859"/>
                  </a:lnTo>
                  <a:lnTo>
                    <a:pt x="1782" y="725"/>
                  </a:lnTo>
                  <a:lnTo>
                    <a:pt x="1418" y="590"/>
                  </a:lnTo>
                  <a:lnTo>
                    <a:pt x="1054" y="448"/>
                  </a:lnTo>
                  <a:lnTo>
                    <a:pt x="700" y="306"/>
                  </a:lnTo>
                  <a:lnTo>
                    <a:pt x="355" y="157"/>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5737425" y="1689775"/>
              <a:ext cx="413000" cy="158175"/>
            </a:xfrm>
            <a:custGeom>
              <a:avLst/>
              <a:gdLst/>
              <a:ahLst/>
              <a:cxnLst/>
              <a:rect l="l" t="t" r="r" b="b"/>
              <a:pathLst>
                <a:path w="16520" h="6327" extrusionOk="0">
                  <a:moveTo>
                    <a:pt x="1" y="0"/>
                  </a:moveTo>
                  <a:lnTo>
                    <a:pt x="48" y="792"/>
                  </a:lnTo>
                  <a:lnTo>
                    <a:pt x="77" y="1583"/>
                  </a:lnTo>
                  <a:lnTo>
                    <a:pt x="106" y="2375"/>
                  </a:lnTo>
                  <a:lnTo>
                    <a:pt x="116" y="3160"/>
                  </a:lnTo>
                  <a:lnTo>
                    <a:pt x="116" y="3951"/>
                  </a:lnTo>
                  <a:lnTo>
                    <a:pt x="106" y="4743"/>
                  </a:lnTo>
                  <a:lnTo>
                    <a:pt x="87" y="5535"/>
                  </a:lnTo>
                  <a:lnTo>
                    <a:pt x="58" y="6326"/>
                  </a:lnTo>
                  <a:lnTo>
                    <a:pt x="58" y="6326"/>
                  </a:lnTo>
                  <a:lnTo>
                    <a:pt x="1064" y="6267"/>
                  </a:lnTo>
                  <a:lnTo>
                    <a:pt x="2061" y="6222"/>
                  </a:lnTo>
                  <a:lnTo>
                    <a:pt x="3067" y="6185"/>
                  </a:lnTo>
                  <a:lnTo>
                    <a:pt x="4082" y="6147"/>
                  </a:lnTo>
                  <a:lnTo>
                    <a:pt x="5089" y="6117"/>
                  </a:lnTo>
                  <a:lnTo>
                    <a:pt x="6104" y="6095"/>
                  </a:lnTo>
                  <a:lnTo>
                    <a:pt x="7110" y="6073"/>
                  </a:lnTo>
                  <a:lnTo>
                    <a:pt x="8126" y="6058"/>
                  </a:lnTo>
                  <a:lnTo>
                    <a:pt x="10157" y="6043"/>
                  </a:lnTo>
                  <a:lnTo>
                    <a:pt x="12179" y="6035"/>
                  </a:lnTo>
                  <a:lnTo>
                    <a:pt x="14201" y="6043"/>
                  </a:lnTo>
                  <a:lnTo>
                    <a:pt x="16213" y="6065"/>
                  </a:lnTo>
                  <a:lnTo>
                    <a:pt x="16280" y="4638"/>
                  </a:lnTo>
                  <a:lnTo>
                    <a:pt x="16347" y="3204"/>
                  </a:lnTo>
                  <a:lnTo>
                    <a:pt x="16424" y="1778"/>
                  </a:lnTo>
                  <a:lnTo>
                    <a:pt x="16520" y="344"/>
                  </a:lnTo>
                  <a:lnTo>
                    <a:pt x="14460" y="344"/>
                  </a:lnTo>
                  <a:lnTo>
                    <a:pt x="12390" y="329"/>
                  </a:lnTo>
                  <a:lnTo>
                    <a:pt x="10330" y="306"/>
                  </a:lnTo>
                  <a:lnTo>
                    <a:pt x="8260" y="269"/>
                  </a:lnTo>
                  <a:lnTo>
                    <a:pt x="6200" y="224"/>
                  </a:lnTo>
                  <a:lnTo>
                    <a:pt x="4130" y="164"/>
                  </a:lnTo>
                  <a:lnTo>
                    <a:pt x="2070" y="90"/>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5755150" y="1898150"/>
              <a:ext cx="419700" cy="127575"/>
            </a:xfrm>
            <a:custGeom>
              <a:avLst/>
              <a:gdLst/>
              <a:ahLst/>
              <a:cxnLst/>
              <a:rect l="l" t="t" r="r" b="b"/>
              <a:pathLst>
                <a:path w="16788" h="5103" extrusionOk="0">
                  <a:moveTo>
                    <a:pt x="633" y="1"/>
                  </a:moveTo>
                  <a:lnTo>
                    <a:pt x="575" y="643"/>
                  </a:lnTo>
                  <a:lnTo>
                    <a:pt x="508" y="1285"/>
                  </a:lnTo>
                  <a:lnTo>
                    <a:pt x="441" y="1920"/>
                  </a:lnTo>
                  <a:lnTo>
                    <a:pt x="365" y="2555"/>
                  </a:lnTo>
                  <a:lnTo>
                    <a:pt x="278" y="3198"/>
                  </a:lnTo>
                  <a:lnTo>
                    <a:pt x="192" y="3832"/>
                  </a:lnTo>
                  <a:lnTo>
                    <a:pt x="0" y="5102"/>
                  </a:lnTo>
                  <a:lnTo>
                    <a:pt x="2080" y="4990"/>
                  </a:lnTo>
                  <a:lnTo>
                    <a:pt x="4159" y="4886"/>
                  </a:lnTo>
                  <a:lnTo>
                    <a:pt x="8327" y="4691"/>
                  </a:lnTo>
                  <a:lnTo>
                    <a:pt x="10416" y="4587"/>
                  </a:lnTo>
                  <a:lnTo>
                    <a:pt x="12495" y="4475"/>
                  </a:lnTo>
                  <a:lnTo>
                    <a:pt x="13540" y="4415"/>
                  </a:lnTo>
                  <a:lnTo>
                    <a:pt x="14584" y="4348"/>
                  </a:lnTo>
                  <a:lnTo>
                    <a:pt x="15638" y="4281"/>
                  </a:lnTo>
                  <a:lnTo>
                    <a:pt x="16683" y="4198"/>
                  </a:lnTo>
                  <a:lnTo>
                    <a:pt x="16721" y="2234"/>
                  </a:lnTo>
                  <a:lnTo>
                    <a:pt x="16750" y="1248"/>
                  </a:lnTo>
                  <a:lnTo>
                    <a:pt x="16788" y="262"/>
                  </a:lnTo>
                  <a:lnTo>
                    <a:pt x="16788" y="262"/>
                  </a:lnTo>
                  <a:lnTo>
                    <a:pt x="14766" y="285"/>
                  </a:lnTo>
                  <a:lnTo>
                    <a:pt x="12744" y="299"/>
                  </a:lnTo>
                  <a:lnTo>
                    <a:pt x="10713" y="292"/>
                  </a:lnTo>
                  <a:lnTo>
                    <a:pt x="8691" y="277"/>
                  </a:lnTo>
                  <a:lnTo>
                    <a:pt x="7676" y="255"/>
                  </a:lnTo>
                  <a:lnTo>
                    <a:pt x="6669" y="240"/>
                  </a:lnTo>
                  <a:lnTo>
                    <a:pt x="5654" y="210"/>
                  </a:lnTo>
                  <a:lnTo>
                    <a:pt x="4648" y="180"/>
                  </a:lnTo>
                  <a:lnTo>
                    <a:pt x="3642" y="143"/>
                  </a:lnTo>
                  <a:lnTo>
                    <a:pt x="2636" y="105"/>
                  </a:lnTo>
                  <a:lnTo>
                    <a:pt x="1629" y="53"/>
                  </a:lnTo>
                  <a:lnTo>
                    <a:pt x="63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5793725" y="2066400"/>
              <a:ext cx="454925" cy="125875"/>
            </a:xfrm>
            <a:custGeom>
              <a:avLst/>
              <a:gdLst/>
              <a:ahLst/>
              <a:cxnLst/>
              <a:rect l="l" t="t" r="r" b="b"/>
              <a:pathLst>
                <a:path w="18197" h="5035" extrusionOk="0">
                  <a:moveTo>
                    <a:pt x="18168" y="0"/>
                  </a:moveTo>
                  <a:lnTo>
                    <a:pt x="17124" y="83"/>
                  </a:lnTo>
                  <a:lnTo>
                    <a:pt x="16070" y="165"/>
                  </a:lnTo>
                  <a:lnTo>
                    <a:pt x="15016" y="232"/>
                  </a:lnTo>
                  <a:lnTo>
                    <a:pt x="13952" y="292"/>
                  </a:lnTo>
                  <a:lnTo>
                    <a:pt x="12888" y="344"/>
                  </a:lnTo>
                  <a:lnTo>
                    <a:pt x="11825" y="381"/>
                  </a:lnTo>
                  <a:lnTo>
                    <a:pt x="10761" y="411"/>
                  </a:lnTo>
                  <a:lnTo>
                    <a:pt x="9688" y="426"/>
                  </a:lnTo>
                  <a:lnTo>
                    <a:pt x="8625" y="426"/>
                  </a:lnTo>
                  <a:lnTo>
                    <a:pt x="7551" y="419"/>
                  </a:lnTo>
                  <a:lnTo>
                    <a:pt x="6488" y="396"/>
                  </a:lnTo>
                  <a:lnTo>
                    <a:pt x="5424" y="359"/>
                  </a:lnTo>
                  <a:lnTo>
                    <a:pt x="4361" y="307"/>
                  </a:lnTo>
                  <a:lnTo>
                    <a:pt x="3307" y="240"/>
                  </a:lnTo>
                  <a:lnTo>
                    <a:pt x="2253" y="157"/>
                  </a:lnTo>
                  <a:lnTo>
                    <a:pt x="1208" y="60"/>
                  </a:lnTo>
                  <a:lnTo>
                    <a:pt x="1084" y="680"/>
                  </a:lnTo>
                  <a:lnTo>
                    <a:pt x="949" y="1293"/>
                  </a:lnTo>
                  <a:lnTo>
                    <a:pt x="815" y="1898"/>
                  </a:lnTo>
                  <a:lnTo>
                    <a:pt x="672" y="2503"/>
                  </a:lnTo>
                  <a:lnTo>
                    <a:pt x="518" y="3108"/>
                  </a:lnTo>
                  <a:lnTo>
                    <a:pt x="355" y="3705"/>
                  </a:lnTo>
                  <a:lnTo>
                    <a:pt x="183" y="4295"/>
                  </a:lnTo>
                  <a:lnTo>
                    <a:pt x="1" y="4885"/>
                  </a:lnTo>
                  <a:lnTo>
                    <a:pt x="4552" y="4900"/>
                  </a:lnTo>
                  <a:lnTo>
                    <a:pt x="9113" y="4930"/>
                  </a:lnTo>
                  <a:lnTo>
                    <a:pt x="13655" y="4975"/>
                  </a:lnTo>
                  <a:lnTo>
                    <a:pt x="18197" y="5035"/>
                  </a:lnTo>
                  <a:lnTo>
                    <a:pt x="18178" y="3772"/>
                  </a:lnTo>
                  <a:lnTo>
                    <a:pt x="18168" y="2518"/>
                  </a:lnTo>
                  <a:lnTo>
                    <a:pt x="1816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5692150" y="4502500"/>
              <a:ext cx="341150" cy="268725"/>
            </a:xfrm>
            <a:custGeom>
              <a:avLst/>
              <a:gdLst/>
              <a:ahLst/>
              <a:cxnLst/>
              <a:rect l="l" t="t" r="r" b="b"/>
              <a:pathLst>
                <a:path w="13646" h="10749" extrusionOk="0">
                  <a:moveTo>
                    <a:pt x="6708" y="0"/>
                  </a:moveTo>
                  <a:lnTo>
                    <a:pt x="6487" y="8"/>
                  </a:lnTo>
                  <a:lnTo>
                    <a:pt x="6258" y="15"/>
                  </a:lnTo>
                  <a:lnTo>
                    <a:pt x="6028" y="38"/>
                  </a:lnTo>
                  <a:lnTo>
                    <a:pt x="5807" y="60"/>
                  </a:lnTo>
                  <a:lnTo>
                    <a:pt x="5587" y="90"/>
                  </a:lnTo>
                  <a:lnTo>
                    <a:pt x="5357" y="120"/>
                  </a:lnTo>
                  <a:lnTo>
                    <a:pt x="5136" y="165"/>
                  </a:lnTo>
                  <a:lnTo>
                    <a:pt x="4916" y="210"/>
                  </a:lnTo>
                  <a:lnTo>
                    <a:pt x="4696" y="262"/>
                  </a:lnTo>
                  <a:lnTo>
                    <a:pt x="4485" y="322"/>
                  </a:lnTo>
                  <a:lnTo>
                    <a:pt x="4264" y="389"/>
                  </a:lnTo>
                  <a:lnTo>
                    <a:pt x="4054" y="456"/>
                  </a:lnTo>
                  <a:lnTo>
                    <a:pt x="3843" y="531"/>
                  </a:lnTo>
                  <a:lnTo>
                    <a:pt x="3632" y="613"/>
                  </a:lnTo>
                  <a:lnTo>
                    <a:pt x="3431" y="703"/>
                  </a:lnTo>
                  <a:lnTo>
                    <a:pt x="3230" y="800"/>
                  </a:lnTo>
                  <a:lnTo>
                    <a:pt x="3028" y="897"/>
                  </a:lnTo>
                  <a:lnTo>
                    <a:pt x="2837" y="1001"/>
                  </a:lnTo>
                  <a:lnTo>
                    <a:pt x="2645" y="1113"/>
                  </a:lnTo>
                  <a:lnTo>
                    <a:pt x="2454" y="1233"/>
                  </a:lnTo>
                  <a:lnTo>
                    <a:pt x="2271" y="1360"/>
                  </a:lnTo>
                  <a:lnTo>
                    <a:pt x="2089" y="1494"/>
                  </a:lnTo>
                  <a:lnTo>
                    <a:pt x="1907" y="1629"/>
                  </a:lnTo>
                  <a:lnTo>
                    <a:pt x="1744" y="1771"/>
                  </a:lnTo>
                  <a:lnTo>
                    <a:pt x="1572" y="1920"/>
                  </a:lnTo>
                  <a:lnTo>
                    <a:pt x="1409" y="2077"/>
                  </a:lnTo>
                  <a:lnTo>
                    <a:pt x="1256" y="2234"/>
                  </a:lnTo>
                  <a:lnTo>
                    <a:pt x="1102" y="2406"/>
                  </a:lnTo>
                  <a:lnTo>
                    <a:pt x="968" y="2562"/>
                  </a:lnTo>
                  <a:lnTo>
                    <a:pt x="844" y="2727"/>
                  </a:lnTo>
                  <a:lnTo>
                    <a:pt x="729" y="2891"/>
                  </a:lnTo>
                  <a:lnTo>
                    <a:pt x="623" y="3063"/>
                  </a:lnTo>
                  <a:lnTo>
                    <a:pt x="518" y="3235"/>
                  </a:lnTo>
                  <a:lnTo>
                    <a:pt x="432" y="3406"/>
                  </a:lnTo>
                  <a:lnTo>
                    <a:pt x="345" y="3586"/>
                  </a:lnTo>
                  <a:lnTo>
                    <a:pt x="269" y="3757"/>
                  </a:lnTo>
                  <a:lnTo>
                    <a:pt x="211" y="3937"/>
                  </a:lnTo>
                  <a:lnTo>
                    <a:pt x="154" y="4116"/>
                  </a:lnTo>
                  <a:lnTo>
                    <a:pt x="106" y="4303"/>
                  </a:lnTo>
                  <a:lnTo>
                    <a:pt x="68" y="4482"/>
                  </a:lnTo>
                  <a:lnTo>
                    <a:pt x="39" y="4661"/>
                  </a:lnTo>
                  <a:lnTo>
                    <a:pt x="20" y="4848"/>
                  </a:lnTo>
                  <a:lnTo>
                    <a:pt x="10" y="5035"/>
                  </a:lnTo>
                  <a:lnTo>
                    <a:pt x="1" y="5214"/>
                  </a:lnTo>
                  <a:lnTo>
                    <a:pt x="10" y="5401"/>
                  </a:lnTo>
                  <a:lnTo>
                    <a:pt x="29" y="5580"/>
                  </a:lnTo>
                  <a:lnTo>
                    <a:pt x="48" y="5767"/>
                  </a:lnTo>
                  <a:lnTo>
                    <a:pt x="87" y="5946"/>
                  </a:lnTo>
                  <a:lnTo>
                    <a:pt x="125" y="6125"/>
                  </a:lnTo>
                  <a:lnTo>
                    <a:pt x="173" y="6304"/>
                  </a:lnTo>
                  <a:lnTo>
                    <a:pt x="240" y="6484"/>
                  </a:lnTo>
                  <a:lnTo>
                    <a:pt x="307" y="6663"/>
                  </a:lnTo>
                  <a:lnTo>
                    <a:pt x="384" y="6835"/>
                  </a:lnTo>
                  <a:lnTo>
                    <a:pt x="470" y="7014"/>
                  </a:lnTo>
                  <a:lnTo>
                    <a:pt x="566" y="7186"/>
                  </a:lnTo>
                  <a:lnTo>
                    <a:pt x="671" y="7350"/>
                  </a:lnTo>
                  <a:lnTo>
                    <a:pt x="786" y="7514"/>
                  </a:lnTo>
                  <a:lnTo>
                    <a:pt x="911" y="7679"/>
                  </a:lnTo>
                  <a:lnTo>
                    <a:pt x="1045" y="7836"/>
                  </a:lnTo>
                  <a:lnTo>
                    <a:pt x="1189" y="7993"/>
                  </a:lnTo>
                  <a:lnTo>
                    <a:pt x="1342" y="8149"/>
                  </a:lnTo>
                  <a:lnTo>
                    <a:pt x="1514" y="8299"/>
                  </a:lnTo>
                  <a:lnTo>
                    <a:pt x="1687" y="8441"/>
                  </a:lnTo>
                  <a:lnTo>
                    <a:pt x="1869" y="8583"/>
                  </a:lnTo>
                  <a:lnTo>
                    <a:pt x="2051" y="8725"/>
                  </a:lnTo>
                  <a:lnTo>
                    <a:pt x="2243" y="8859"/>
                  </a:lnTo>
                  <a:lnTo>
                    <a:pt x="2444" y="8986"/>
                  </a:lnTo>
                  <a:lnTo>
                    <a:pt x="2645" y="9105"/>
                  </a:lnTo>
                  <a:lnTo>
                    <a:pt x="2856" y="9292"/>
                  </a:lnTo>
                  <a:lnTo>
                    <a:pt x="3086" y="9464"/>
                  </a:lnTo>
                  <a:lnTo>
                    <a:pt x="3316" y="9628"/>
                  </a:lnTo>
                  <a:lnTo>
                    <a:pt x="3565" y="9778"/>
                  </a:lnTo>
                  <a:lnTo>
                    <a:pt x="3814" y="9920"/>
                  </a:lnTo>
                  <a:lnTo>
                    <a:pt x="4082" y="10054"/>
                  </a:lnTo>
                  <a:lnTo>
                    <a:pt x="4351" y="10174"/>
                  </a:lnTo>
                  <a:lnTo>
                    <a:pt x="4619" y="10286"/>
                  </a:lnTo>
                  <a:lnTo>
                    <a:pt x="4878" y="10375"/>
                  </a:lnTo>
                  <a:lnTo>
                    <a:pt x="5136" y="10450"/>
                  </a:lnTo>
                  <a:lnTo>
                    <a:pt x="5386" y="10517"/>
                  </a:lnTo>
                  <a:lnTo>
                    <a:pt x="5635" y="10577"/>
                  </a:lnTo>
                  <a:lnTo>
                    <a:pt x="5893" y="10629"/>
                  </a:lnTo>
                  <a:lnTo>
                    <a:pt x="6143" y="10674"/>
                  </a:lnTo>
                  <a:lnTo>
                    <a:pt x="6392" y="10704"/>
                  </a:lnTo>
                  <a:lnTo>
                    <a:pt x="6631" y="10726"/>
                  </a:lnTo>
                  <a:lnTo>
                    <a:pt x="6880" y="10741"/>
                  </a:lnTo>
                  <a:lnTo>
                    <a:pt x="7120" y="10749"/>
                  </a:lnTo>
                  <a:lnTo>
                    <a:pt x="7369" y="10749"/>
                  </a:lnTo>
                  <a:lnTo>
                    <a:pt x="7609" y="10734"/>
                  </a:lnTo>
                  <a:lnTo>
                    <a:pt x="7839" y="10719"/>
                  </a:lnTo>
                  <a:lnTo>
                    <a:pt x="8078" y="10696"/>
                  </a:lnTo>
                  <a:lnTo>
                    <a:pt x="8308" y="10659"/>
                  </a:lnTo>
                  <a:lnTo>
                    <a:pt x="8538" y="10622"/>
                  </a:lnTo>
                  <a:lnTo>
                    <a:pt x="8768" y="10577"/>
                  </a:lnTo>
                  <a:lnTo>
                    <a:pt x="8988" y="10517"/>
                  </a:lnTo>
                  <a:lnTo>
                    <a:pt x="9209" y="10457"/>
                  </a:lnTo>
                  <a:lnTo>
                    <a:pt x="9420" y="10390"/>
                  </a:lnTo>
                  <a:lnTo>
                    <a:pt x="9640" y="10315"/>
                  </a:lnTo>
                  <a:lnTo>
                    <a:pt x="9841" y="10241"/>
                  </a:lnTo>
                  <a:lnTo>
                    <a:pt x="10052" y="10151"/>
                  </a:lnTo>
                  <a:lnTo>
                    <a:pt x="10253" y="10062"/>
                  </a:lnTo>
                  <a:lnTo>
                    <a:pt x="10445" y="9964"/>
                  </a:lnTo>
                  <a:lnTo>
                    <a:pt x="10636" y="9860"/>
                  </a:lnTo>
                  <a:lnTo>
                    <a:pt x="10828" y="9748"/>
                  </a:lnTo>
                  <a:lnTo>
                    <a:pt x="11010" y="9636"/>
                  </a:lnTo>
                  <a:lnTo>
                    <a:pt x="11192" y="9516"/>
                  </a:lnTo>
                  <a:lnTo>
                    <a:pt x="11365" y="9389"/>
                  </a:lnTo>
                  <a:lnTo>
                    <a:pt x="11537" y="9262"/>
                  </a:lnTo>
                  <a:lnTo>
                    <a:pt x="11700" y="9128"/>
                  </a:lnTo>
                  <a:lnTo>
                    <a:pt x="11853" y="8993"/>
                  </a:lnTo>
                  <a:lnTo>
                    <a:pt x="12007" y="8851"/>
                  </a:lnTo>
                  <a:lnTo>
                    <a:pt x="12150" y="8702"/>
                  </a:lnTo>
                  <a:lnTo>
                    <a:pt x="12294" y="8553"/>
                  </a:lnTo>
                  <a:lnTo>
                    <a:pt x="12428" y="8403"/>
                  </a:lnTo>
                  <a:lnTo>
                    <a:pt x="12553" y="8246"/>
                  </a:lnTo>
                  <a:lnTo>
                    <a:pt x="12677" y="8082"/>
                  </a:lnTo>
                  <a:lnTo>
                    <a:pt x="12792" y="7918"/>
                  </a:lnTo>
                  <a:lnTo>
                    <a:pt x="12907" y="7754"/>
                  </a:lnTo>
                  <a:lnTo>
                    <a:pt x="13003" y="7582"/>
                  </a:lnTo>
                  <a:lnTo>
                    <a:pt x="13099" y="7410"/>
                  </a:lnTo>
                  <a:lnTo>
                    <a:pt x="13195" y="7238"/>
                  </a:lnTo>
                  <a:lnTo>
                    <a:pt x="13271" y="7059"/>
                  </a:lnTo>
                  <a:lnTo>
                    <a:pt x="13348" y="6880"/>
                  </a:lnTo>
                  <a:lnTo>
                    <a:pt x="13415" y="6700"/>
                  </a:lnTo>
                  <a:lnTo>
                    <a:pt x="13473" y="6514"/>
                  </a:lnTo>
                  <a:lnTo>
                    <a:pt x="13521" y="6334"/>
                  </a:lnTo>
                  <a:lnTo>
                    <a:pt x="13559" y="6148"/>
                  </a:lnTo>
                  <a:lnTo>
                    <a:pt x="13597" y="5953"/>
                  </a:lnTo>
                  <a:lnTo>
                    <a:pt x="13626" y="5767"/>
                  </a:lnTo>
                  <a:lnTo>
                    <a:pt x="13636" y="5580"/>
                  </a:lnTo>
                  <a:lnTo>
                    <a:pt x="13645" y="5386"/>
                  </a:lnTo>
                  <a:lnTo>
                    <a:pt x="13645" y="5199"/>
                  </a:lnTo>
                  <a:lnTo>
                    <a:pt x="13636" y="5005"/>
                  </a:lnTo>
                  <a:lnTo>
                    <a:pt x="13616" y="4811"/>
                  </a:lnTo>
                  <a:lnTo>
                    <a:pt x="13597" y="4624"/>
                  </a:lnTo>
                  <a:lnTo>
                    <a:pt x="13559" y="4430"/>
                  </a:lnTo>
                  <a:lnTo>
                    <a:pt x="13511" y="4235"/>
                  </a:lnTo>
                  <a:lnTo>
                    <a:pt x="13454" y="4049"/>
                  </a:lnTo>
                  <a:lnTo>
                    <a:pt x="13386" y="3855"/>
                  </a:lnTo>
                  <a:lnTo>
                    <a:pt x="13310" y="3668"/>
                  </a:lnTo>
                  <a:lnTo>
                    <a:pt x="13224" y="3474"/>
                  </a:lnTo>
                  <a:lnTo>
                    <a:pt x="13128" y="3287"/>
                  </a:lnTo>
                  <a:lnTo>
                    <a:pt x="13022" y="3100"/>
                  </a:lnTo>
                  <a:lnTo>
                    <a:pt x="12917" y="2921"/>
                  </a:lnTo>
                  <a:lnTo>
                    <a:pt x="12802" y="2742"/>
                  </a:lnTo>
                  <a:lnTo>
                    <a:pt x="12677" y="2577"/>
                  </a:lnTo>
                  <a:lnTo>
                    <a:pt x="12543" y="2413"/>
                  </a:lnTo>
                  <a:lnTo>
                    <a:pt x="12409" y="2249"/>
                  </a:lnTo>
                  <a:lnTo>
                    <a:pt x="12265" y="2099"/>
                  </a:lnTo>
                  <a:lnTo>
                    <a:pt x="12122" y="1950"/>
                  </a:lnTo>
                  <a:lnTo>
                    <a:pt x="11968" y="1808"/>
                  </a:lnTo>
                  <a:lnTo>
                    <a:pt x="11805" y="1666"/>
                  </a:lnTo>
                  <a:lnTo>
                    <a:pt x="11643" y="1539"/>
                  </a:lnTo>
                  <a:lnTo>
                    <a:pt x="11470" y="1412"/>
                  </a:lnTo>
                  <a:lnTo>
                    <a:pt x="11298" y="1285"/>
                  </a:lnTo>
                  <a:lnTo>
                    <a:pt x="11125" y="1173"/>
                  </a:lnTo>
                  <a:lnTo>
                    <a:pt x="10943" y="1061"/>
                  </a:lnTo>
                  <a:lnTo>
                    <a:pt x="10751" y="956"/>
                  </a:lnTo>
                  <a:lnTo>
                    <a:pt x="10569" y="852"/>
                  </a:lnTo>
                  <a:lnTo>
                    <a:pt x="10368" y="762"/>
                  </a:lnTo>
                  <a:lnTo>
                    <a:pt x="10177" y="673"/>
                  </a:lnTo>
                  <a:lnTo>
                    <a:pt x="9975" y="583"/>
                  </a:lnTo>
                  <a:lnTo>
                    <a:pt x="9774" y="508"/>
                  </a:lnTo>
                  <a:lnTo>
                    <a:pt x="9563" y="434"/>
                  </a:lnTo>
                  <a:lnTo>
                    <a:pt x="9352" y="366"/>
                  </a:lnTo>
                  <a:lnTo>
                    <a:pt x="9142" y="307"/>
                  </a:lnTo>
                  <a:lnTo>
                    <a:pt x="8931" y="247"/>
                  </a:lnTo>
                  <a:lnTo>
                    <a:pt x="8710" y="202"/>
                  </a:lnTo>
                  <a:lnTo>
                    <a:pt x="8490" y="157"/>
                  </a:lnTo>
                  <a:lnTo>
                    <a:pt x="8279" y="112"/>
                  </a:lnTo>
                  <a:lnTo>
                    <a:pt x="8049" y="83"/>
                  </a:lnTo>
                  <a:lnTo>
                    <a:pt x="7829" y="53"/>
                  </a:lnTo>
                  <a:lnTo>
                    <a:pt x="7609" y="30"/>
                  </a:lnTo>
                  <a:lnTo>
                    <a:pt x="7388" y="15"/>
                  </a:lnTo>
                  <a:lnTo>
                    <a:pt x="71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6297725" y="4417900"/>
              <a:ext cx="365325" cy="461825"/>
            </a:xfrm>
            <a:custGeom>
              <a:avLst/>
              <a:gdLst/>
              <a:ahLst/>
              <a:cxnLst/>
              <a:rect l="l" t="t" r="r" b="b"/>
              <a:pathLst>
                <a:path w="14613" h="18473" extrusionOk="0">
                  <a:moveTo>
                    <a:pt x="6095" y="1"/>
                  </a:moveTo>
                  <a:lnTo>
                    <a:pt x="3920" y="905"/>
                  </a:lnTo>
                  <a:lnTo>
                    <a:pt x="1754" y="1801"/>
                  </a:lnTo>
                  <a:lnTo>
                    <a:pt x="1505" y="2286"/>
                  </a:lnTo>
                  <a:lnTo>
                    <a:pt x="1265" y="2772"/>
                  </a:lnTo>
                  <a:lnTo>
                    <a:pt x="786" y="3750"/>
                  </a:lnTo>
                  <a:lnTo>
                    <a:pt x="652" y="4139"/>
                  </a:lnTo>
                  <a:lnTo>
                    <a:pt x="518" y="4535"/>
                  </a:lnTo>
                  <a:lnTo>
                    <a:pt x="403" y="4931"/>
                  </a:lnTo>
                  <a:lnTo>
                    <a:pt x="307" y="5326"/>
                  </a:lnTo>
                  <a:lnTo>
                    <a:pt x="211" y="5730"/>
                  </a:lnTo>
                  <a:lnTo>
                    <a:pt x="144" y="6133"/>
                  </a:lnTo>
                  <a:lnTo>
                    <a:pt x="87" y="6529"/>
                  </a:lnTo>
                  <a:lnTo>
                    <a:pt x="48" y="6925"/>
                  </a:lnTo>
                  <a:lnTo>
                    <a:pt x="20" y="7336"/>
                  </a:lnTo>
                  <a:lnTo>
                    <a:pt x="1" y="7746"/>
                  </a:lnTo>
                  <a:lnTo>
                    <a:pt x="1" y="8157"/>
                  </a:lnTo>
                  <a:lnTo>
                    <a:pt x="10" y="8576"/>
                  </a:lnTo>
                  <a:lnTo>
                    <a:pt x="39" y="8986"/>
                  </a:lnTo>
                  <a:lnTo>
                    <a:pt x="87" y="9397"/>
                  </a:lnTo>
                  <a:lnTo>
                    <a:pt x="154" y="9808"/>
                  </a:lnTo>
                  <a:lnTo>
                    <a:pt x="230" y="10219"/>
                  </a:lnTo>
                  <a:lnTo>
                    <a:pt x="326" y="10622"/>
                  </a:lnTo>
                  <a:lnTo>
                    <a:pt x="432" y="11025"/>
                  </a:lnTo>
                  <a:lnTo>
                    <a:pt x="566" y="11429"/>
                  </a:lnTo>
                  <a:lnTo>
                    <a:pt x="710" y="11825"/>
                  </a:lnTo>
                  <a:lnTo>
                    <a:pt x="882" y="12213"/>
                  </a:lnTo>
                  <a:lnTo>
                    <a:pt x="1064" y="12594"/>
                  </a:lnTo>
                  <a:lnTo>
                    <a:pt x="1275" y="12975"/>
                  </a:lnTo>
                  <a:lnTo>
                    <a:pt x="1505" y="13348"/>
                  </a:lnTo>
                  <a:lnTo>
                    <a:pt x="1744" y="13714"/>
                  </a:lnTo>
                  <a:lnTo>
                    <a:pt x="2003" y="14073"/>
                  </a:lnTo>
                  <a:lnTo>
                    <a:pt x="2281" y="14417"/>
                  </a:lnTo>
                  <a:lnTo>
                    <a:pt x="2568" y="14745"/>
                  </a:lnTo>
                  <a:lnTo>
                    <a:pt x="2875" y="15066"/>
                  </a:lnTo>
                  <a:lnTo>
                    <a:pt x="3191" y="15365"/>
                  </a:lnTo>
                  <a:lnTo>
                    <a:pt x="3527" y="15656"/>
                  </a:lnTo>
                  <a:lnTo>
                    <a:pt x="3872" y="15940"/>
                  </a:lnTo>
                  <a:lnTo>
                    <a:pt x="4226" y="16202"/>
                  </a:lnTo>
                  <a:lnTo>
                    <a:pt x="4590" y="16456"/>
                  </a:lnTo>
                  <a:lnTo>
                    <a:pt x="4964" y="16687"/>
                  </a:lnTo>
                  <a:lnTo>
                    <a:pt x="5357" y="16911"/>
                  </a:lnTo>
                  <a:lnTo>
                    <a:pt x="5750" y="17120"/>
                  </a:lnTo>
                  <a:lnTo>
                    <a:pt x="6162" y="17315"/>
                  </a:lnTo>
                  <a:lnTo>
                    <a:pt x="6583" y="17501"/>
                  </a:lnTo>
                  <a:lnTo>
                    <a:pt x="7005" y="17666"/>
                  </a:lnTo>
                  <a:lnTo>
                    <a:pt x="7436" y="17815"/>
                  </a:lnTo>
                  <a:lnTo>
                    <a:pt x="7877" y="17949"/>
                  </a:lnTo>
                  <a:lnTo>
                    <a:pt x="8327" y="18069"/>
                  </a:lnTo>
                  <a:lnTo>
                    <a:pt x="8787" y="18174"/>
                  </a:lnTo>
                  <a:lnTo>
                    <a:pt x="9247" y="18263"/>
                  </a:lnTo>
                  <a:lnTo>
                    <a:pt x="9717" y="18338"/>
                  </a:lnTo>
                  <a:lnTo>
                    <a:pt x="10186" y="18398"/>
                  </a:lnTo>
                  <a:lnTo>
                    <a:pt x="10665" y="18435"/>
                  </a:lnTo>
                  <a:lnTo>
                    <a:pt x="11154" y="18465"/>
                  </a:lnTo>
                  <a:lnTo>
                    <a:pt x="11643" y="18472"/>
                  </a:lnTo>
                  <a:lnTo>
                    <a:pt x="12131" y="18465"/>
                  </a:lnTo>
                  <a:lnTo>
                    <a:pt x="12620" y="18442"/>
                  </a:lnTo>
                  <a:lnTo>
                    <a:pt x="13118" y="18398"/>
                  </a:lnTo>
                  <a:lnTo>
                    <a:pt x="13616" y="18338"/>
                  </a:lnTo>
                  <a:lnTo>
                    <a:pt x="14115" y="18263"/>
                  </a:lnTo>
                  <a:lnTo>
                    <a:pt x="14613" y="18174"/>
                  </a:lnTo>
                  <a:lnTo>
                    <a:pt x="14239" y="17643"/>
                  </a:lnTo>
                  <a:lnTo>
                    <a:pt x="13885" y="17113"/>
                  </a:lnTo>
                  <a:lnTo>
                    <a:pt x="13530" y="16575"/>
                  </a:lnTo>
                  <a:lnTo>
                    <a:pt x="13185" y="16037"/>
                  </a:lnTo>
                  <a:lnTo>
                    <a:pt x="12850" y="15500"/>
                  </a:lnTo>
                  <a:lnTo>
                    <a:pt x="12514" y="14954"/>
                  </a:lnTo>
                  <a:lnTo>
                    <a:pt x="12189" y="14409"/>
                  </a:lnTo>
                  <a:lnTo>
                    <a:pt x="11872" y="13856"/>
                  </a:lnTo>
                  <a:lnTo>
                    <a:pt x="11566" y="13304"/>
                  </a:lnTo>
                  <a:lnTo>
                    <a:pt x="11259" y="12743"/>
                  </a:lnTo>
                  <a:lnTo>
                    <a:pt x="10962" y="12191"/>
                  </a:lnTo>
                  <a:lnTo>
                    <a:pt x="10665" y="11630"/>
                  </a:lnTo>
                  <a:lnTo>
                    <a:pt x="10387" y="11063"/>
                  </a:lnTo>
                  <a:lnTo>
                    <a:pt x="10109" y="10495"/>
                  </a:lnTo>
                  <a:lnTo>
                    <a:pt x="9832" y="9927"/>
                  </a:lnTo>
                  <a:lnTo>
                    <a:pt x="9563" y="9360"/>
                  </a:lnTo>
                  <a:lnTo>
                    <a:pt x="9305" y="8785"/>
                  </a:lnTo>
                  <a:lnTo>
                    <a:pt x="9055" y="8210"/>
                  </a:lnTo>
                  <a:lnTo>
                    <a:pt x="8806" y="7634"/>
                  </a:lnTo>
                  <a:lnTo>
                    <a:pt x="8567" y="7059"/>
                  </a:lnTo>
                  <a:lnTo>
                    <a:pt x="8327" y="6477"/>
                  </a:lnTo>
                  <a:lnTo>
                    <a:pt x="8097" y="5894"/>
                  </a:lnTo>
                  <a:lnTo>
                    <a:pt x="7877" y="5311"/>
                  </a:lnTo>
                  <a:lnTo>
                    <a:pt x="7656" y="4729"/>
                  </a:lnTo>
                  <a:lnTo>
                    <a:pt x="7235" y="3556"/>
                  </a:lnTo>
                  <a:lnTo>
                    <a:pt x="6832" y="2376"/>
                  </a:lnTo>
                  <a:lnTo>
                    <a:pt x="6449" y="1188"/>
                  </a:lnTo>
                  <a:lnTo>
                    <a:pt x="60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7405875" y="2742175"/>
              <a:ext cx="596750" cy="837150"/>
            </a:xfrm>
            <a:custGeom>
              <a:avLst/>
              <a:gdLst/>
              <a:ahLst/>
              <a:cxnLst/>
              <a:rect l="l" t="t" r="r" b="b"/>
              <a:pathLst>
                <a:path w="23870" h="33486" extrusionOk="0">
                  <a:moveTo>
                    <a:pt x="23869" y="1"/>
                  </a:moveTo>
                  <a:lnTo>
                    <a:pt x="23285" y="31"/>
                  </a:lnTo>
                  <a:lnTo>
                    <a:pt x="22710" y="75"/>
                  </a:lnTo>
                  <a:lnTo>
                    <a:pt x="22125" y="128"/>
                  </a:lnTo>
                  <a:lnTo>
                    <a:pt x="21550" y="187"/>
                  </a:lnTo>
                  <a:lnTo>
                    <a:pt x="20975" y="255"/>
                  </a:lnTo>
                  <a:lnTo>
                    <a:pt x="20410" y="337"/>
                  </a:lnTo>
                  <a:lnTo>
                    <a:pt x="19845" y="426"/>
                  </a:lnTo>
                  <a:lnTo>
                    <a:pt x="19279" y="531"/>
                  </a:lnTo>
                  <a:lnTo>
                    <a:pt x="18724" y="643"/>
                  </a:lnTo>
                  <a:lnTo>
                    <a:pt x="18168" y="763"/>
                  </a:lnTo>
                  <a:lnTo>
                    <a:pt x="17622" y="890"/>
                  </a:lnTo>
                  <a:lnTo>
                    <a:pt x="17076" y="1031"/>
                  </a:lnTo>
                  <a:lnTo>
                    <a:pt x="16539" y="1173"/>
                  </a:lnTo>
                  <a:lnTo>
                    <a:pt x="16002" y="1330"/>
                  </a:lnTo>
                  <a:lnTo>
                    <a:pt x="15466" y="1502"/>
                  </a:lnTo>
                  <a:lnTo>
                    <a:pt x="14948" y="1674"/>
                  </a:lnTo>
                  <a:lnTo>
                    <a:pt x="14421" y="1861"/>
                  </a:lnTo>
                  <a:lnTo>
                    <a:pt x="13914" y="2047"/>
                  </a:lnTo>
                  <a:lnTo>
                    <a:pt x="13406" y="2249"/>
                  </a:lnTo>
                  <a:lnTo>
                    <a:pt x="12907" y="2458"/>
                  </a:lnTo>
                  <a:lnTo>
                    <a:pt x="12409" y="2675"/>
                  </a:lnTo>
                  <a:lnTo>
                    <a:pt x="11921" y="2906"/>
                  </a:lnTo>
                  <a:lnTo>
                    <a:pt x="11441" y="3138"/>
                  </a:lnTo>
                  <a:lnTo>
                    <a:pt x="10962" y="3377"/>
                  </a:lnTo>
                  <a:lnTo>
                    <a:pt x="10493" y="3631"/>
                  </a:lnTo>
                  <a:lnTo>
                    <a:pt x="10033" y="3892"/>
                  </a:lnTo>
                  <a:lnTo>
                    <a:pt x="9583" y="4154"/>
                  </a:lnTo>
                  <a:lnTo>
                    <a:pt x="9142" y="4430"/>
                  </a:lnTo>
                  <a:lnTo>
                    <a:pt x="8701" y="4706"/>
                  </a:lnTo>
                  <a:lnTo>
                    <a:pt x="8270" y="4998"/>
                  </a:lnTo>
                  <a:lnTo>
                    <a:pt x="7848" y="5296"/>
                  </a:lnTo>
                  <a:lnTo>
                    <a:pt x="7436" y="5595"/>
                  </a:lnTo>
                  <a:lnTo>
                    <a:pt x="7034" y="5909"/>
                  </a:lnTo>
                  <a:lnTo>
                    <a:pt x="6641" y="6223"/>
                  </a:lnTo>
                  <a:lnTo>
                    <a:pt x="6258" y="6544"/>
                  </a:lnTo>
                  <a:lnTo>
                    <a:pt x="5884" y="6880"/>
                  </a:lnTo>
                  <a:lnTo>
                    <a:pt x="5520" y="7216"/>
                  </a:lnTo>
                  <a:lnTo>
                    <a:pt x="5165" y="7560"/>
                  </a:lnTo>
                  <a:lnTo>
                    <a:pt x="4811" y="7911"/>
                  </a:lnTo>
                  <a:lnTo>
                    <a:pt x="4475" y="8269"/>
                  </a:lnTo>
                  <a:lnTo>
                    <a:pt x="4150" y="8628"/>
                  </a:lnTo>
                  <a:lnTo>
                    <a:pt x="3843" y="9001"/>
                  </a:lnTo>
                  <a:lnTo>
                    <a:pt x="3536" y="9375"/>
                  </a:lnTo>
                  <a:lnTo>
                    <a:pt x="3239" y="9756"/>
                  </a:lnTo>
                  <a:lnTo>
                    <a:pt x="2961" y="10144"/>
                  </a:lnTo>
                  <a:lnTo>
                    <a:pt x="2693" y="10532"/>
                  </a:lnTo>
                  <a:lnTo>
                    <a:pt x="2434" y="10936"/>
                  </a:lnTo>
                  <a:lnTo>
                    <a:pt x="2185" y="11339"/>
                  </a:lnTo>
                  <a:lnTo>
                    <a:pt x="1955" y="11750"/>
                  </a:lnTo>
                  <a:lnTo>
                    <a:pt x="1725" y="12161"/>
                  </a:lnTo>
                  <a:lnTo>
                    <a:pt x="1524" y="12579"/>
                  </a:lnTo>
                  <a:lnTo>
                    <a:pt x="1323" y="13005"/>
                  </a:lnTo>
                  <a:lnTo>
                    <a:pt x="1141" y="13438"/>
                  </a:lnTo>
                  <a:lnTo>
                    <a:pt x="968" y="13871"/>
                  </a:lnTo>
                  <a:lnTo>
                    <a:pt x="806" y="14312"/>
                  </a:lnTo>
                  <a:lnTo>
                    <a:pt x="662" y="14760"/>
                  </a:lnTo>
                  <a:lnTo>
                    <a:pt x="537" y="15208"/>
                  </a:lnTo>
                  <a:lnTo>
                    <a:pt x="413" y="15656"/>
                  </a:lnTo>
                  <a:lnTo>
                    <a:pt x="317" y="16119"/>
                  </a:lnTo>
                  <a:lnTo>
                    <a:pt x="221" y="16582"/>
                  </a:lnTo>
                  <a:lnTo>
                    <a:pt x="154" y="17046"/>
                  </a:lnTo>
                  <a:lnTo>
                    <a:pt x="87" y="17516"/>
                  </a:lnTo>
                  <a:lnTo>
                    <a:pt x="49" y="17987"/>
                  </a:lnTo>
                  <a:lnTo>
                    <a:pt x="20" y="18465"/>
                  </a:lnTo>
                  <a:lnTo>
                    <a:pt x="1" y="19025"/>
                  </a:lnTo>
                  <a:lnTo>
                    <a:pt x="1" y="19563"/>
                  </a:lnTo>
                  <a:lnTo>
                    <a:pt x="29" y="20086"/>
                  </a:lnTo>
                  <a:lnTo>
                    <a:pt x="68" y="20601"/>
                  </a:lnTo>
                  <a:lnTo>
                    <a:pt x="125" y="21094"/>
                  </a:lnTo>
                  <a:lnTo>
                    <a:pt x="192" y="21579"/>
                  </a:lnTo>
                  <a:lnTo>
                    <a:pt x="288" y="22043"/>
                  </a:lnTo>
                  <a:lnTo>
                    <a:pt x="394" y="22498"/>
                  </a:lnTo>
                  <a:lnTo>
                    <a:pt x="518" y="22939"/>
                  </a:lnTo>
                  <a:lnTo>
                    <a:pt x="652" y="23365"/>
                  </a:lnTo>
                  <a:lnTo>
                    <a:pt x="806" y="23775"/>
                  </a:lnTo>
                  <a:lnTo>
                    <a:pt x="978" y="24179"/>
                  </a:lnTo>
                  <a:lnTo>
                    <a:pt x="1160" y="24560"/>
                  </a:lnTo>
                  <a:lnTo>
                    <a:pt x="1361" y="24941"/>
                  </a:lnTo>
                  <a:lnTo>
                    <a:pt x="1582" y="25299"/>
                  </a:lnTo>
                  <a:lnTo>
                    <a:pt x="1802" y="25650"/>
                  </a:lnTo>
                  <a:lnTo>
                    <a:pt x="2051" y="25994"/>
                  </a:lnTo>
                  <a:lnTo>
                    <a:pt x="2300" y="26322"/>
                  </a:lnTo>
                  <a:lnTo>
                    <a:pt x="2569" y="26636"/>
                  </a:lnTo>
                  <a:lnTo>
                    <a:pt x="2847" y="26942"/>
                  </a:lnTo>
                  <a:lnTo>
                    <a:pt x="3144" y="27241"/>
                  </a:lnTo>
                  <a:lnTo>
                    <a:pt x="3450" y="27525"/>
                  </a:lnTo>
                  <a:lnTo>
                    <a:pt x="3766" y="27801"/>
                  </a:lnTo>
                  <a:lnTo>
                    <a:pt x="4092" y="28063"/>
                  </a:lnTo>
                  <a:lnTo>
                    <a:pt x="4437" y="28324"/>
                  </a:lnTo>
                  <a:lnTo>
                    <a:pt x="4792" y="28571"/>
                  </a:lnTo>
                  <a:lnTo>
                    <a:pt x="5146" y="28802"/>
                  </a:lnTo>
                  <a:lnTo>
                    <a:pt x="5520" y="29034"/>
                  </a:lnTo>
                  <a:lnTo>
                    <a:pt x="5903" y="29258"/>
                  </a:lnTo>
                  <a:lnTo>
                    <a:pt x="6296" y="29467"/>
                  </a:lnTo>
                  <a:lnTo>
                    <a:pt x="6698" y="29669"/>
                  </a:lnTo>
                  <a:lnTo>
                    <a:pt x="7110" y="29863"/>
                  </a:lnTo>
                  <a:lnTo>
                    <a:pt x="7532" y="30050"/>
                  </a:lnTo>
                  <a:lnTo>
                    <a:pt x="7954" y="30236"/>
                  </a:lnTo>
                  <a:lnTo>
                    <a:pt x="8394" y="30408"/>
                  </a:lnTo>
                  <a:lnTo>
                    <a:pt x="8835" y="30572"/>
                  </a:lnTo>
                  <a:lnTo>
                    <a:pt x="9286" y="30737"/>
                  </a:lnTo>
                  <a:lnTo>
                    <a:pt x="9745" y="30886"/>
                  </a:lnTo>
                  <a:lnTo>
                    <a:pt x="10215" y="31036"/>
                  </a:lnTo>
                  <a:lnTo>
                    <a:pt x="10684" y="31177"/>
                  </a:lnTo>
                  <a:lnTo>
                    <a:pt x="11164" y="31312"/>
                  </a:lnTo>
                  <a:lnTo>
                    <a:pt x="11652" y="31446"/>
                  </a:lnTo>
                  <a:lnTo>
                    <a:pt x="12141" y="31573"/>
                  </a:lnTo>
                  <a:lnTo>
                    <a:pt x="12639" y="31693"/>
                  </a:lnTo>
                  <a:lnTo>
                    <a:pt x="13137" y="31805"/>
                  </a:lnTo>
                  <a:lnTo>
                    <a:pt x="13645" y="31924"/>
                  </a:lnTo>
                  <a:lnTo>
                    <a:pt x="14153" y="32029"/>
                  </a:lnTo>
                  <a:lnTo>
                    <a:pt x="14671" y="32133"/>
                  </a:lnTo>
                  <a:lnTo>
                    <a:pt x="15705" y="32328"/>
                  </a:lnTo>
                  <a:lnTo>
                    <a:pt x="16759" y="32514"/>
                  </a:lnTo>
                  <a:lnTo>
                    <a:pt x="17823" y="32694"/>
                  </a:lnTo>
                  <a:lnTo>
                    <a:pt x="18896" y="32858"/>
                  </a:lnTo>
                  <a:lnTo>
                    <a:pt x="19969" y="33022"/>
                  </a:lnTo>
                  <a:lnTo>
                    <a:pt x="21052" y="33179"/>
                  </a:lnTo>
                  <a:lnTo>
                    <a:pt x="23208" y="33485"/>
                  </a:lnTo>
                  <a:lnTo>
                    <a:pt x="23256" y="29303"/>
                  </a:lnTo>
                  <a:lnTo>
                    <a:pt x="23304" y="25112"/>
                  </a:lnTo>
                  <a:lnTo>
                    <a:pt x="23361" y="20930"/>
                  </a:lnTo>
                  <a:lnTo>
                    <a:pt x="23428" y="16747"/>
                  </a:lnTo>
                  <a:lnTo>
                    <a:pt x="23505" y="12557"/>
                  </a:lnTo>
                  <a:lnTo>
                    <a:pt x="23610" y="8374"/>
                  </a:lnTo>
                  <a:lnTo>
                    <a:pt x="23725" y="4191"/>
                  </a:lnTo>
                  <a:lnTo>
                    <a:pt x="23793" y="2092"/>
                  </a:lnTo>
                  <a:lnTo>
                    <a:pt x="238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7338075" y="1315175"/>
              <a:ext cx="196450" cy="113550"/>
            </a:xfrm>
            <a:custGeom>
              <a:avLst/>
              <a:gdLst/>
              <a:ahLst/>
              <a:cxnLst/>
              <a:rect l="l" t="t" r="r" b="b"/>
              <a:pathLst>
                <a:path w="7858" h="4542" extrusionOk="0">
                  <a:moveTo>
                    <a:pt x="3469" y="1"/>
                  </a:moveTo>
                  <a:lnTo>
                    <a:pt x="2952" y="8"/>
                  </a:lnTo>
                  <a:lnTo>
                    <a:pt x="2434" y="31"/>
                  </a:lnTo>
                  <a:lnTo>
                    <a:pt x="1428" y="98"/>
                  </a:lnTo>
                  <a:lnTo>
                    <a:pt x="1083" y="270"/>
                  </a:lnTo>
                  <a:lnTo>
                    <a:pt x="729" y="434"/>
                  </a:lnTo>
                  <a:lnTo>
                    <a:pt x="364" y="583"/>
                  </a:lnTo>
                  <a:lnTo>
                    <a:pt x="0" y="718"/>
                  </a:lnTo>
                  <a:lnTo>
                    <a:pt x="154" y="979"/>
                  </a:lnTo>
                  <a:lnTo>
                    <a:pt x="307" y="1233"/>
                  </a:lnTo>
                  <a:lnTo>
                    <a:pt x="604" y="1748"/>
                  </a:lnTo>
                  <a:lnTo>
                    <a:pt x="767" y="2085"/>
                  </a:lnTo>
                  <a:lnTo>
                    <a:pt x="930" y="2428"/>
                  </a:lnTo>
                  <a:lnTo>
                    <a:pt x="1074" y="2772"/>
                  </a:lnTo>
                  <a:lnTo>
                    <a:pt x="1208" y="3108"/>
                  </a:lnTo>
                  <a:lnTo>
                    <a:pt x="1323" y="3451"/>
                  </a:lnTo>
                  <a:lnTo>
                    <a:pt x="1438" y="3803"/>
                  </a:lnTo>
                  <a:lnTo>
                    <a:pt x="1533" y="4146"/>
                  </a:lnTo>
                  <a:lnTo>
                    <a:pt x="1620" y="4490"/>
                  </a:lnTo>
                  <a:lnTo>
                    <a:pt x="2492" y="4520"/>
                  </a:lnTo>
                  <a:lnTo>
                    <a:pt x="2971" y="4535"/>
                  </a:lnTo>
                  <a:lnTo>
                    <a:pt x="3469" y="4542"/>
                  </a:lnTo>
                  <a:lnTo>
                    <a:pt x="3977" y="4542"/>
                  </a:lnTo>
                  <a:lnTo>
                    <a:pt x="4494" y="4520"/>
                  </a:lnTo>
                  <a:lnTo>
                    <a:pt x="4743" y="4505"/>
                  </a:lnTo>
                  <a:lnTo>
                    <a:pt x="5002" y="4482"/>
                  </a:lnTo>
                  <a:lnTo>
                    <a:pt x="5251" y="4452"/>
                  </a:lnTo>
                  <a:lnTo>
                    <a:pt x="5491" y="4422"/>
                  </a:lnTo>
                  <a:lnTo>
                    <a:pt x="5730" y="4378"/>
                  </a:lnTo>
                  <a:lnTo>
                    <a:pt x="5960" y="4333"/>
                  </a:lnTo>
                  <a:lnTo>
                    <a:pt x="6181" y="4273"/>
                  </a:lnTo>
                  <a:lnTo>
                    <a:pt x="6391" y="4213"/>
                  </a:lnTo>
                  <a:lnTo>
                    <a:pt x="6593" y="4139"/>
                  </a:lnTo>
                  <a:lnTo>
                    <a:pt x="6784" y="4056"/>
                  </a:lnTo>
                  <a:lnTo>
                    <a:pt x="6966" y="3959"/>
                  </a:lnTo>
                  <a:lnTo>
                    <a:pt x="7129" y="3855"/>
                  </a:lnTo>
                  <a:lnTo>
                    <a:pt x="7283" y="3743"/>
                  </a:lnTo>
                  <a:lnTo>
                    <a:pt x="7426" y="3616"/>
                  </a:lnTo>
                  <a:lnTo>
                    <a:pt x="7484" y="3549"/>
                  </a:lnTo>
                  <a:lnTo>
                    <a:pt x="7541" y="3481"/>
                  </a:lnTo>
                  <a:lnTo>
                    <a:pt x="7599" y="3407"/>
                  </a:lnTo>
                  <a:lnTo>
                    <a:pt x="7647" y="3324"/>
                  </a:lnTo>
                  <a:lnTo>
                    <a:pt x="7685" y="3242"/>
                  </a:lnTo>
                  <a:lnTo>
                    <a:pt x="7733" y="3160"/>
                  </a:lnTo>
                  <a:lnTo>
                    <a:pt x="7762" y="3078"/>
                  </a:lnTo>
                  <a:lnTo>
                    <a:pt x="7790" y="2981"/>
                  </a:lnTo>
                  <a:lnTo>
                    <a:pt x="7819" y="2891"/>
                  </a:lnTo>
                  <a:lnTo>
                    <a:pt x="7838" y="2794"/>
                  </a:lnTo>
                  <a:lnTo>
                    <a:pt x="7848" y="2690"/>
                  </a:lnTo>
                  <a:lnTo>
                    <a:pt x="7858" y="2585"/>
                  </a:lnTo>
                  <a:lnTo>
                    <a:pt x="7858" y="2488"/>
                  </a:lnTo>
                  <a:lnTo>
                    <a:pt x="7848" y="2398"/>
                  </a:lnTo>
                  <a:lnTo>
                    <a:pt x="7838" y="2301"/>
                  </a:lnTo>
                  <a:lnTo>
                    <a:pt x="7819" y="2212"/>
                  </a:lnTo>
                  <a:lnTo>
                    <a:pt x="7790" y="2114"/>
                  </a:lnTo>
                  <a:lnTo>
                    <a:pt x="7752" y="2025"/>
                  </a:lnTo>
                  <a:lnTo>
                    <a:pt x="7714" y="1928"/>
                  </a:lnTo>
                  <a:lnTo>
                    <a:pt x="7666" y="1838"/>
                  </a:lnTo>
                  <a:lnTo>
                    <a:pt x="7551" y="1651"/>
                  </a:lnTo>
                  <a:lnTo>
                    <a:pt x="7417" y="1472"/>
                  </a:lnTo>
                  <a:lnTo>
                    <a:pt x="7263" y="1300"/>
                  </a:lnTo>
                  <a:lnTo>
                    <a:pt x="7091" y="1129"/>
                  </a:lnTo>
                  <a:lnTo>
                    <a:pt x="6909" y="972"/>
                  </a:lnTo>
                  <a:lnTo>
                    <a:pt x="6717" y="822"/>
                  </a:lnTo>
                  <a:lnTo>
                    <a:pt x="6516" y="680"/>
                  </a:lnTo>
                  <a:lnTo>
                    <a:pt x="6315" y="553"/>
                  </a:lnTo>
                  <a:lnTo>
                    <a:pt x="6104" y="441"/>
                  </a:lnTo>
                  <a:lnTo>
                    <a:pt x="5884" y="344"/>
                  </a:lnTo>
                  <a:lnTo>
                    <a:pt x="5673" y="270"/>
                  </a:lnTo>
                  <a:lnTo>
                    <a:pt x="5462" y="202"/>
                  </a:lnTo>
                  <a:lnTo>
                    <a:pt x="5222" y="150"/>
                  </a:lnTo>
                  <a:lnTo>
                    <a:pt x="4983" y="105"/>
                  </a:lnTo>
                  <a:lnTo>
                    <a:pt x="4734" y="68"/>
                  </a:lnTo>
                  <a:lnTo>
                    <a:pt x="4485" y="38"/>
                  </a:lnTo>
                  <a:lnTo>
                    <a:pt x="4236" y="23"/>
                  </a:lnTo>
                  <a:lnTo>
                    <a:pt x="3977" y="8"/>
                  </a:lnTo>
                  <a:lnTo>
                    <a:pt x="37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7780525" y="2572450"/>
              <a:ext cx="656150" cy="459000"/>
            </a:xfrm>
            <a:custGeom>
              <a:avLst/>
              <a:gdLst/>
              <a:ahLst/>
              <a:cxnLst/>
              <a:rect l="l" t="t" r="r" b="b"/>
              <a:pathLst>
                <a:path w="26246" h="18360" extrusionOk="0">
                  <a:moveTo>
                    <a:pt x="19318" y="0"/>
                  </a:moveTo>
                  <a:lnTo>
                    <a:pt x="19260" y="23"/>
                  </a:lnTo>
                  <a:lnTo>
                    <a:pt x="19222" y="45"/>
                  </a:lnTo>
                  <a:lnTo>
                    <a:pt x="19174" y="67"/>
                  </a:lnTo>
                  <a:lnTo>
                    <a:pt x="19126" y="82"/>
                  </a:lnTo>
                  <a:lnTo>
                    <a:pt x="17880" y="389"/>
                  </a:lnTo>
                  <a:lnTo>
                    <a:pt x="16635" y="702"/>
                  </a:lnTo>
                  <a:lnTo>
                    <a:pt x="15408" y="1031"/>
                  </a:lnTo>
                  <a:lnTo>
                    <a:pt x="14191" y="1360"/>
                  </a:lnTo>
                  <a:lnTo>
                    <a:pt x="12974" y="1703"/>
                  </a:lnTo>
                  <a:lnTo>
                    <a:pt x="11767" y="2054"/>
                  </a:lnTo>
                  <a:lnTo>
                    <a:pt x="10569" y="2420"/>
                  </a:lnTo>
                  <a:lnTo>
                    <a:pt x="9372" y="2794"/>
                  </a:lnTo>
                  <a:lnTo>
                    <a:pt x="8184" y="3175"/>
                  </a:lnTo>
                  <a:lnTo>
                    <a:pt x="7005" y="3570"/>
                  </a:lnTo>
                  <a:lnTo>
                    <a:pt x="5826" y="3981"/>
                  </a:lnTo>
                  <a:lnTo>
                    <a:pt x="4657" y="4400"/>
                  </a:lnTo>
                  <a:lnTo>
                    <a:pt x="3488" y="4825"/>
                  </a:lnTo>
                  <a:lnTo>
                    <a:pt x="2319" y="5266"/>
                  </a:lnTo>
                  <a:lnTo>
                    <a:pt x="1160" y="5722"/>
                  </a:lnTo>
                  <a:lnTo>
                    <a:pt x="1" y="6192"/>
                  </a:lnTo>
                  <a:lnTo>
                    <a:pt x="719" y="6962"/>
                  </a:lnTo>
                  <a:lnTo>
                    <a:pt x="1447" y="7738"/>
                  </a:lnTo>
                  <a:lnTo>
                    <a:pt x="2185" y="8508"/>
                  </a:lnTo>
                  <a:lnTo>
                    <a:pt x="2942" y="9270"/>
                  </a:lnTo>
                  <a:lnTo>
                    <a:pt x="3709" y="10031"/>
                  </a:lnTo>
                  <a:lnTo>
                    <a:pt x="4485" y="10793"/>
                  </a:lnTo>
                  <a:lnTo>
                    <a:pt x="5280" y="11555"/>
                  </a:lnTo>
                  <a:lnTo>
                    <a:pt x="6085" y="12317"/>
                  </a:lnTo>
                  <a:lnTo>
                    <a:pt x="6900" y="13071"/>
                  </a:lnTo>
                  <a:lnTo>
                    <a:pt x="7724" y="13833"/>
                  </a:lnTo>
                  <a:lnTo>
                    <a:pt x="8567" y="14588"/>
                  </a:lnTo>
                  <a:lnTo>
                    <a:pt x="9420" y="15342"/>
                  </a:lnTo>
                  <a:lnTo>
                    <a:pt x="10292" y="16096"/>
                  </a:lnTo>
                  <a:lnTo>
                    <a:pt x="11173" y="16851"/>
                  </a:lnTo>
                  <a:lnTo>
                    <a:pt x="12064" y="17605"/>
                  </a:lnTo>
                  <a:lnTo>
                    <a:pt x="12965" y="18360"/>
                  </a:lnTo>
                  <a:lnTo>
                    <a:pt x="13224" y="17882"/>
                  </a:lnTo>
                  <a:lnTo>
                    <a:pt x="13482" y="17411"/>
                  </a:lnTo>
                  <a:lnTo>
                    <a:pt x="13760" y="16940"/>
                  </a:lnTo>
                  <a:lnTo>
                    <a:pt x="14048" y="16477"/>
                  </a:lnTo>
                  <a:lnTo>
                    <a:pt x="14345" y="16014"/>
                  </a:lnTo>
                  <a:lnTo>
                    <a:pt x="14651" y="15559"/>
                  </a:lnTo>
                  <a:lnTo>
                    <a:pt x="14977" y="15110"/>
                  </a:lnTo>
                  <a:lnTo>
                    <a:pt x="15312" y="14662"/>
                  </a:lnTo>
                  <a:lnTo>
                    <a:pt x="15657" y="14222"/>
                  </a:lnTo>
                  <a:lnTo>
                    <a:pt x="16012" y="13788"/>
                  </a:lnTo>
                  <a:lnTo>
                    <a:pt x="16376" y="13355"/>
                  </a:lnTo>
                  <a:lnTo>
                    <a:pt x="16750" y="12937"/>
                  </a:lnTo>
                  <a:lnTo>
                    <a:pt x="17133" y="12519"/>
                  </a:lnTo>
                  <a:lnTo>
                    <a:pt x="17535" y="12108"/>
                  </a:lnTo>
                  <a:lnTo>
                    <a:pt x="17938" y="11712"/>
                  </a:lnTo>
                  <a:lnTo>
                    <a:pt x="18360" y="11316"/>
                  </a:lnTo>
                  <a:lnTo>
                    <a:pt x="18781" y="10928"/>
                  </a:lnTo>
                  <a:lnTo>
                    <a:pt x="19222" y="10554"/>
                  </a:lnTo>
                  <a:lnTo>
                    <a:pt x="19663" y="10188"/>
                  </a:lnTo>
                  <a:lnTo>
                    <a:pt x="20123" y="9822"/>
                  </a:lnTo>
                  <a:lnTo>
                    <a:pt x="20583" y="9471"/>
                  </a:lnTo>
                  <a:lnTo>
                    <a:pt x="21062" y="9135"/>
                  </a:lnTo>
                  <a:lnTo>
                    <a:pt x="21541" y="8799"/>
                  </a:lnTo>
                  <a:lnTo>
                    <a:pt x="22029" y="8478"/>
                  </a:lnTo>
                  <a:lnTo>
                    <a:pt x="22528" y="8164"/>
                  </a:lnTo>
                  <a:lnTo>
                    <a:pt x="23035" y="7865"/>
                  </a:lnTo>
                  <a:lnTo>
                    <a:pt x="23553" y="7574"/>
                  </a:lnTo>
                  <a:lnTo>
                    <a:pt x="24070" y="7298"/>
                  </a:lnTo>
                  <a:lnTo>
                    <a:pt x="24607" y="7029"/>
                  </a:lnTo>
                  <a:lnTo>
                    <a:pt x="25143" y="6775"/>
                  </a:lnTo>
                  <a:lnTo>
                    <a:pt x="25690" y="6528"/>
                  </a:lnTo>
                  <a:lnTo>
                    <a:pt x="26245" y="6297"/>
                  </a:lnTo>
                  <a:lnTo>
                    <a:pt x="25776" y="5946"/>
                  </a:lnTo>
                  <a:lnTo>
                    <a:pt x="25316" y="5587"/>
                  </a:lnTo>
                  <a:lnTo>
                    <a:pt x="24856" y="5221"/>
                  </a:lnTo>
                  <a:lnTo>
                    <a:pt x="24406" y="4855"/>
                  </a:lnTo>
                  <a:lnTo>
                    <a:pt x="23955" y="4474"/>
                  </a:lnTo>
                  <a:lnTo>
                    <a:pt x="23515" y="4093"/>
                  </a:lnTo>
                  <a:lnTo>
                    <a:pt x="23074" y="3712"/>
                  </a:lnTo>
                  <a:lnTo>
                    <a:pt x="22633" y="3317"/>
                  </a:lnTo>
                  <a:lnTo>
                    <a:pt x="22202" y="2921"/>
                  </a:lnTo>
                  <a:lnTo>
                    <a:pt x="21780" y="2517"/>
                  </a:lnTo>
                  <a:lnTo>
                    <a:pt x="21359" y="2114"/>
                  </a:lnTo>
                  <a:lnTo>
                    <a:pt x="20937" y="1696"/>
                  </a:lnTo>
                  <a:lnTo>
                    <a:pt x="20525" y="1277"/>
                  </a:lnTo>
                  <a:lnTo>
                    <a:pt x="20123" y="859"/>
                  </a:lnTo>
                  <a:lnTo>
                    <a:pt x="19720" y="433"/>
                  </a:lnTo>
                  <a:lnTo>
                    <a:pt x="193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8355425" y="1149725"/>
              <a:ext cx="964675" cy="609525"/>
            </a:xfrm>
            <a:custGeom>
              <a:avLst/>
              <a:gdLst/>
              <a:ahLst/>
              <a:cxnLst/>
              <a:rect l="l" t="t" r="r" b="b"/>
              <a:pathLst>
                <a:path w="38587" h="24381" extrusionOk="0">
                  <a:moveTo>
                    <a:pt x="17985" y="1"/>
                  </a:moveTo>
                  <a:lnTo>
                    <a:pt x="17573" y="8"/>
                  </a:lnTo>
                  <a:lnTo>
                    <a:pt x="17171" y="23"/>
                  </a:lnTo>
                  <a:lnTo>
                    <a:pt x="16759" y="46"/>
                  </a:lnTo>
                  <a:lnTo>
                    <a:pt x="16356" y="76"/>
                  </a:lnTo>
                  <a:lnTo>
                    <a:pt x="15944" y="105"/>
                  </a:lnTo>
                  <a:lnTo>
                    <a:pt x="15542" y="143"/>
                  </a:lnTo>
                  <a:lnTo>
                    <a:pt x="15139" y="188"/>
                  </a:lnTo>
                  <a:lnTo>
                    <a:pt x="14737" y="240"/>
                  </a:lnTo>
                  <a:lnTo>
                    <a:pt x="14335" y="300"/>
                  </a:lnTo>
                  <a:lnTo>
                    <a:pt x="13932" y="359"/>
                  </a:lnTo>
                  <a:lnTo>
                    <a:pt x="13539" y="434"/>
                  </a:lnTo>
                  <a:lnTo>
                    <a:pt x="13137" y="509"/>
                  </a:lnTo>
                  <a:lnTo>
                    <a:pt x="12744" y="591"/>
                  </a:lnTo>
                  <a:lnTo>
                    <a:pt x="12322" y="688"/>
                  </a:lnTo>
                  <a:lnTo>
                    <a:pt x="11901" y="793"/>
                  </a:lnTo>
                  <a:lnTo>
                    <a:pt x="11479" y="905"/>
                  </a:lnTo>
                  <a:lnTo>
                    <a:pt x="11067" y="1024"/>
                  </a:lnTo>
                  <a:lnTo>
                    <a:pt x="10655" y="1159"/>
                  </a:lnTo>
                  <a:lnTo>
                    <a:pt x="10253" y="1293"/>
                  </a:lnTo>
                  <a:lnTo>
                    <a:pt x="9850" y="1435"/>
                  </a:lnTo>
                  <a:lnTo>
                    <a:pt x="9457" y="1592"/>
                  </a:lnTo>
                  <a:lnTo>
                    <a:pt x="9065" y="1749"/>
                  </a:lnTo>
                  <a:lnTo>
                    <a:pt x="8681" y="1913"/>
                  </a:lnTo>
                  <a:lnTo>
                    <a:pt x="8308" y="2092"/>
                  </a:lnTo>
                  <a:lnTo>
                    <a:pt x="7934" y="2272"/>
                  </a:lnTo>
                  <a:lnTo>
                    <a:pt x="7560" y="2458"/>
                  </a:lnTo>
                  <a:lnTo>
                    <a:pt x="7196" y="2652"/>
                  </a:lnTo>
                  <a:lnTo>
                    <a:pt x="6842" y="2854"/>
                  </a:lnTo>
                  <a:lnTo>
                    <a:pt x="6497" y="3063"/>
                  </a:lnTo>
                  <a:lnTo>
                    <a:pt x="6152" y="3272"/>
                  </a:lnTo>
                  <a:lnTo>
                    <a:pt x="5816" y="3497"/>
                  </a:lnTo>
                  <a:lnTo>
                    <a:pt x="5490" y="3721"/>
                  </a:lnTo>
                  <a:lnTo>
                    <a:pt x="5174" y="3952"/>
                  </a:lnTo>
                  <a:lnTo>
                    <a:pt x="4858" y="4184"/>
                  </a:lnTo>
                  <a:lnTo>
                    <a:pt x="4551" y="4430"/>
                  </a:lnTo>
                  <a:lnTo>
                    <a:pt x="4254" y="4677"/>
                  </a:lnTo>
                  <a:lnTo>
                    <a:pt x="3967" y="4931"/>
                  </a:lnTo>
                  <a:lnTo>
                    <a:pt x="3679" y="5185"/>
                  </a:lnTo>
                  <a:lnTo>
                    <a:pt x="3411" y="5446"/>
                  </a:lnTo>
                  <a:lnTo>
                    <a:pt x="3152" y="5715"/>
                  </a:lnTo>
                  <a:lnTo>
                    <a:pt x="2894" y="5991"/>
                  </a:lnTo>
                  <a:lnTo>
                    <a:pt x="2645" y="6268"/>
                  </a:lnTo>
                  <a:lnTo>
                    <a:pt x="2415" y="6544"/>
                  </a:lnTo>
                  <a:lnTo>
                    <a:pt x="2185" y="6828"/>
                  </a:lnTo>
                  <a:lnTo>
                    <a:pt x="1974" y="7119"/>
                  </a:lnTo>
                  <a:lnTo>
                    <a:pt x="1763" y="7410"/>
                  </a:lnTo>
                  <a:lnTo>
                    <a:pt x="1571" y="7709"/>
                  </a:lnTo>
                  <a:lnTo>
                    <a:pt x="1380" y="8008"/>
                  </a:lnTo>
                  <a:lnTo>
                    <a:pt x="1207" y="8314"/>
                  </a:lnTo>
                  <a:lnTo>
                    <a:pt x="1044" y="8620"/>
                  </a:lnTo>
                  <a:lnTo>
                    <a:pt x="891" y="8927"/>
                  </a:lnTo>
                  <a:lnTo>
                    <a:pt x="747" y="9240"/>
                  </a:lnTo>
                  <a:lnTo>
                    <a:pt x="623" y="9554"/>
                  </a:lnTo>
                  <a:lnTo>
                    <a:pt x="498" y="9875"/>
                  </a:lnTo>
                  <a:lnTo>
                    <a:pt x="393" y="10196"/>
                  </a:lnTo>
                  <a:lnTo>
                    <a:pt x="297" y="10518"/>
                  </a:lnTo>
                  <a:lnTo>
                    <a:pt x="220" y="10846"/>
                  </a:lnTo>
                  <a:lnTo>
                    <a:pt x="153" y="11167"/>
                  </a:lnTo>
                  <a:lnTo>
                    <a:pt x="96" y="11496"/>
                  </a:lnTo>
                  <a:lnTo>
                    <a:pt x="48" y="11832"/>
                  </a:lnTo>
                  <a:lnTo>
                    <a:pt x="19" y="12161"/>
                  </a:lnTo>
                  <a:lnTo>
                    <a:pt x="0" y="12497"/>
                  </a:lnTo>
                  <a:lnTo>
                    <a:pt x="0" y="12833"/>
                  </a:lnTo>
                  <a:lnTo>
                    <a:pt x="10" y="13169"/>
                  </a:lnTo>
                  <a:lnTo>
                    <a:pt x="38" y="13513"/>
                  </a:lnTo>
                  <a:lnTo>
                    <a:pt x="77" y="13849"/>
                  </a:lnTo>
                  <a:lnTo>
                    <a:pt x="125" y="14193"/>
                  </a:lnTo>
                  <a:lnTo>
                    <a:pt x="192" y="14529"/>
                  </a:lnTo>
                  <a:lnTo>
                    <a:pt x="278" y="14872"/>
                  </a:lnTo>
                  <a:lnTo>
                    <a:pt x="374" y="15208"/>
                  </a:lnTo>
                  <a:lnTo>
                    <a:pt x="489" y="15552"/>
                  </a:lnTo>
                  <a:lnTo>
                    <a:pt x="623" y="15895"/>
                  </a:lnTo>
                  <a:lnTo>
                    <a:pt x="767" y="16239"/>
                  </a:lnTo>
                  <a:lnTo>
                    <a:pt x="920" y="16575"/>
                  </a:lnTo>
                  <a:lnTo>
                    <a:pt x="1102" y="16919"/>
                  </a:lnTo>
                  <a:lnTo>
                    <a:pt x="1294" y="17262"/>
                  </a:lnTo>
                  <a:lnTo>
                    <a:pt x="1504" y="17598"/>
                  </a:lnTo>
                  <a:lnTo>
                    <a:pt x="1734" y="17950"/>
                  </a:lnTo>
                  <a:lnTo>
                    <a:pt x="1984" y="18286"/>
                  </a:lnTo>
                  <a:lnTo>
                    <a:pt x="2242" y="18614"/>
                  </a:lnTo>
                  <a:lnTo>
                    <a:pt x="2520" y="18928"/>
                  </a:lnTo>
                  <a:lnTo>
                    <a:pt x="2798" y="19234"/>
                  </a:lnTo>
                  <a:lnTo>
                    <a:pt x="3095" y="19526"/>
                  </a:lnTo>
                  <a:lnTo>
                    <a:pt x="3402" y="19809"/>
                  </a:lnTo>
                  <a:lnTo>
                    <a:pt x="3727" y="20078"/>
                  </a:lnTo>
                  <a:lnTo>
                    <a:pt x="4053" y="20347"/>
                  </a:lnTo>
                  <a:lnTo>
                    <a:pt x="4389" y="20594"/>
                  </a:lnTo>
                  <a:lnTo>
                    <a:pt x="4743" y="20840"/>
                  </a:lnTo>
                  <a:lnTo>
                    <a:pt x="5098" y="21072"/>
                  </a:lnTo>
                  <a:lnTo>
                    <a:pt x="5471" y="21288"/>
                  </a:lnTo>
                  <a:lnTo>
                    <a:pt x="5845" y="21505"/>
                  </a:lnTo>
                  <a:lnTo>
                    <a:pt x="6238" y="21707"/>
                  </a:lnTo>
                  <a:lnTo>
                    <a:pt x="6631" y="21901"/>
                  </a:lnTo>
                  <a:lnTo>
                    <a:pt x="7033" y="22088"/>
                  </a:lnTo>
                  <a:lnTo>
                    <a:pt x="7445" y="22267"/>
                  </a:lnTo>
                  <a:lnTo>
                    <a:pt x="7867" y="22431"/>
                  </a:lnTo>
                  <a:lnTo>
                    <a:pt x="8288" y="22595"/>
                  </a:lnTo>
                  <a:lnTo>
                    <a:pt x="8720" y="22745"/>
                  </a:lnTo>
                  <a:lnTo>
                    <a:pt x="9160" y="22887"/>
                  </a:lnTo>
                  <a:lnTo>
                    <a:pt x="9611" y="23021"/>
                  </a:lnTo>
                  <a:lnTo>
                    <a:pt x="10061" y="23148"/>
                  </a:lnTo>
                  <a:lnTo>
                    <a:pt x="10521" y="23268"/>
                  </a:lnTo>
                  <a:lnTo>
                    <a:pt x="10981" y="23387"/>
                  </a:lnTo>
                  <a:lnTo>
                    <a:pt x="11450" y="23492"/>
                  </a:lnTo>
                  <a:lnTo>
                    <a:pt x="11920" y="23589"/>
                  </a:lnTo>
                  <a:lnTo>
                    <a:pt x="12399" y="23678"/>
                  </a:lnTo>
                  <a:lnTo>
                    <a:pt x="12878" y="23768"/>
                  </a:lnTo>
                  <a:lnTo>
                    <a:pt x="13367" y="23843"/>
                  </a:lnTo>
                  <a:lnTo>
                    <a:pt x="13855" y="23917"/>
                  </a:lnTo>
                  <a:lnTo>
                    <a:pt x="14344" y="23985"/>
                  </a:lnTo>
                  <a:lnTo>
                    <a:pt x="14842" y="24044"/>
                  </a:lnTo>
                  <a:lnTo>
                    <a:pt x="15331" y="24104"/>
                  </a:lnTo>
                  <a:lnTo>
                    <a:pt x="15829" y="24149"/>
                  </a:lnTo>
                  <a:lnTo>
                    <a:pt x="16337" y="24194"/>
                  </a:lnTo>
                  <a:lnTo>
                    <a:pt x="16835" y="24231"/>
                  </a:lnTo>
                  <a:lnTo>
                    <a:pt x="17343" y="24269"/>
                  </a:lnTo>
                  <a:lnTo>
                    <a:pt x="17842" y="24298"/>
                  </a:lnTo>
                  <a:lnTo>
                    <a:pt x="18349" y="24321"/>
                  </a:lnTo>
                  <a:lnTo>
                    <a:pt x="18857" y="24343"/>
                  </a:lnTo>
                  <a:lnTo>
                    <a:pt x="19863" y="24366"/>
                  </a:lnTo>
                  <a:lnTo>
                    <a:pt x="20869" y="24381"/>
                  </a:lnTo>
                  <a:lnTo>
                    <a:pt x="21876" y="24381"/>
                  </a:lnTo>
                  <a:lnTo>
                    <a:pt x="22872" y="24358"/>
                  </a:lnTo>
                  <a:lnTo>
                    <a:pt x="23849" y="24336"/>
                  </a:lnTo>
                  <a:lnTo>
                    <a:pt x="24827" y="24298"/>
                  </a:lnTo>
                  <a:lnTo>
                    <a:pt x="25775" y="24246"/>
                  </a:lnTo>
                  <a:lnTo>
                    <a:pt x="26714" y="24194"/>
                  </a:lnTo>
                  <a:lnTo>
                    <a:pt x="27634" y="24134"/>
                  </a:lnTo>
                  <a:lnTo>
                    <a:pt x="28525" y="24074"/>
                  </a:lnTo>
                  <a:lnTo>
                    <a:pt x="29397" y="24007"/>
                  </a:lnTo>
                  <a:lnTo>
                    <a:pt x="29493" y="24007"/>
                  </a:lnTo>
                  <a:lnTo>
                    <a:pt x="29570" y="24015"/>
                  </a:lnTo>
                  <a:lnTo>
                    <a:pt x="29646" y="24022"/>
                  </a:lnTo>
                  <a:lnTo>
                    <a:pt x="29723" y="24030"/>
                  </a:lnTo>
                  <a:lnTo>
                    <a:pt x="30126" y="23880"/>
                  </a:lnTo>
                  <a:lnTo>
                    <a:pt x="30509" y="23731"/>
                  </a:lnTo>
                  <a:lnTo>
                    <a:pt x="30892" y="23566"/>
                  </a:lnTo>
                  <a:lnTo>
                    <a:pt x="31256" y="23402"/>
                  </a:lnTo>
                  <a:lnTo>
                    <a:pt x="31620" y="23230"/>
                  </a:lnTo>
                  <a:lnTo>
                    <a:pt x="31975" y="23059"/>
                  </a:lnTo>
                  <a:lnTo>
                    <a:pt x="32320" y="22872"/>
                  </a:lnTo>
                  <a:lnTo>
                    <a:pt x="32665" y="22685"/>
                  </a:lnTo>
                  <a:lnTo>
                    <a:pt x="32991" y="22491"/>
                  </a:lnTo>
                  <a:lnTo>
                    <a:pt x="33307" y="22289"/>
                  </a:lnTo>
                  <a:lnTo>
                    <a:pt x="33623" y="22088"/>
                  </a:lnTo>
                  <a:lnTo>
                    <a:pt x="33920" y="21871"/>
                  </a:lnTo>
                  <a:lnTo>
                    <a:pt x="34217" y="21654"/>
                  </a:lnTo>
                  <a:lnTo>
                    <a:pt x="34504" y="21438"/>
                  </a:lnTo>
                  <a:lnTo>
                    <a:pt x="34782" y="21214"/>
                  </a:lnTo>
                  <a:lnTo>
                    <a:pt x="35051" y="20982"/>
                  </a:lnTo>
                  <a:lnTo>
                    <a:pt x="35309" y="20751"/>
                  </a:lnTo>
                  <a:lnTo>
                    <a:pt x="35558" y="20511"/>
                  </a:lnTo>
                  <a:lnTo>
                    <a:pt x="35798" y="20265"/>
                  </a:lnTo>
                  <a:lnTo>
                    <a:pt x="36028" y="20019"/>
                  </a:lnTo>
                  <a:lnTo>
                    <a:pt x="36248" y="19765"/>
                  </a:lnTo>
                  <a:lnTo>
                    <a:pt x="36459" y="19511"/>
                  </a:lnTo>
                  <a:lnTo>
                    <a:pt x="36660" y="19249"/>
                  </a:lnTo>
                  <a:lnTo>
                    <a:pt x="36852" y="18988"/>
                  </a:lnTo>
                  <a:lnTo>
                    <a:pt x="37034" y="18719"/>
                  </a:lnTo>
                  <a:lnTo>
                    <a:pt x="37207" y="18450"/>
                  </a:lnTo>
                  <a:lnTo>
                    <a:pt x="37369" y="18181"/>
                  </a:lnTo>
                  <a:lnTo>
                    <a:pt x="37523" y="17905"/>
                  </a:lnTo>
                  <a:lnTo>
                    <a:pt x="37666" y="17621"/>
                  </a:lnTo>
                  <a:lnTo>
                    <a:pt x="37801" y="17345"/>
                  </a:lnTo>
                  <a:lnTo>
                    <a:pt x="37925" y="17053"/>
                  </a:lnTo>
                  <a:lnTo>
                    <a:pt x="38040" y="16769"/>
                  </a:lnTo>
                  <a:lnTo>
                    <a:pt x="38136" y="16478"/>
                  </a:lnTo>
                  <a:lnTo>
                    <a:pt x="38232" y="16187"/>
                  </a:lnTo>
                  <a:lnTo>
                    <a:pt x="38318" y="15895"/>
                  </a:lnTo>
                  <a:lnTo>
                    <a:pt x="38385" y="15597"/>
                  </a:lnTo>
                  <a:lnTo>
                    <a:pt x="38443" y="15298"/>
                  </a:lnTo>
                  <a:lnTo>
                    <a:pt x="38500" y="14999"/>
                  </a:lnTo>
                  <a:lnTo>
                    <a:pt x="38538" y="14693"/>
                  </a:lnTo>
                  <a:lnTo>
                    <a:pt x="38567" y="14394"/>
                  </a:lnTo>
                  <a:lnTo>
                    <a:pt x="38586" y="14088"/>
                  </a:lnTo>
                  <a:lnTo>
                    <a:pt x="38586" y="13782"/>
                  </a:lnTo>
                  <a:lnTo>
                    <a:pt x="38586" y="13475"/>
                  </a:lnTo>
                  <a:lnTo>
                    <a:pt x="38577" y="13162"/>
                  </a:lnTo>
                  <a:lnTo>
                    <a:pt x="38548" y="12856"/>
                  </a:lnTo>
                  <a:lnTo>
                    <a:pt x="38510" y="12542"/>
                  </a:lnTo>
                  <a:lnTo>
                    <a:pt x="38462" y="12236"/>
                  </a:lnTo>
                  <a:lnTo>
                    <a:pt x="38404" y="11922"/>
                  </a:lnTo>
                  <a:lnTo>
                    <a:pt x="38328" y="11608"/>
                  </a:lnTo>
                  <a:lnTo>
                    <a:pt x="38251" y="11294"/>
                  </a:lnTo>
                  <a:lnTo>
                    <a:pt x="38155" y="10988"/>
                  </a:lnTo>
                  <a:lnTo>
                    <a:pt x="38050" y="10674"/>
                  </a:lnTo>
                  <a:lnTo>
                    <a:pt x="37935" y="10361"/>
                  </a:lnTo>
                  <a:lnTo>
                    <a:pt x="37801" y="10047"/>
                  </a:lnTo>
                  <a:lnTo>
                    <a:pt x="37666" y="9741"/>
                  </a:lnTo>
                  <a:lnTo>
                    <a:pt x="37513" y="9427"/>
                  </a:lnTo>
                  <a:lnTo>
                    <a:pt x="37350" y="9113"/>
                  </a:lnTo>
                  <a:lnTo>
                    <a:pt x="37168" y="8807"/>
                  </a:lnTo>
                  <a:lnTo>
                    <a:pt x="36986" y="8501"/>
                  </a:lnTo>
                  <a:lnTo>
                    <a:pt x="36785" y="8195"/>
                  </a:lnTo>
                  <a:lnTo>
                    <a:pt x="36565" y="7881"/>
                  </a:lnTo>
                  <a:lnTo>
                    <a:pt x="36344" y="7582"/>
                  </a:lnTo>
                  <a:lnTo>
                    <a:pt x="36105" y="7276"/>
                  </a:lnTo>
                  <a:lnTo>
                    <a:pt x="35855" y="6977"/>
                  </a:lnTo>
                  <a:lnTo>
                    <a:pt x="35616" y="6708"/>
                  </a:lnTo>
                  <a:lnTo>
                    <a:pt x="35376" y="6447"/>
                  </a:lnTo>
                  <a:lnTo>
                    <a:pt x="35127" y="6185"/>
                  </a:lnTo>
                  <a:lnTo>
                    <a:pt x="34878" y="5939"/>
                  </a:lnTo>
                  <a:lnTo>
                    <a:pt x="34619" y="5685"/>
                  </a:lnTo>
                  <a:lnTo>
                    <a:pt x="34351" y="5446"/>
                  </a:lnTo>
                  <a:lnTo>
                    <a:pt x="34073" y="5207"/>
                  </a:lnTo>
                  <a:lnTo>
                    <a:pt x="33795" y="4975"/>
                  </a:lnTo>
                  <a:lnTo>
                    <a:pt x="33508" y="4751"/>
                  </a:lnTo>
                  <a:lnTo>
                    <a:pt x="33220" y="4527"/>
                  </a:lnTo>
                  <a:lnTo>
                    <a:pt x="32923" y="4311"/>
                  </a:lnTo>
                  <a:lnTo>
                    <a:pt x="32617" y="4094"/>
                  </a:lnTo>
                  <a:lnTo>
                    <a:pt x="32310" y="3892"/>
                  </a:lnTo>
                  <a:lnTo>
                    <a:pt x="31994" y="3691"/>
                  </a:lnTo>
                  <a:lnTo>
                    <a:pt x="31678" y="3489"/>
                  </a:lnTo>
                  <a:lnTo>
                    <a:pt x="31352" y="3295"/>
                  </a:lnTo>
                  <a:lnTo>
                    <a:pt x="31026" y="3108"/>
                  </a:lnTo>
                  <a:lnTo>
                    <a:pt x="30691" y="2929"/>
                  </a:lnTo>
                  <a:lnTo>
                    <a:pt x="30355" y="2757"/>
                  </a:lnTo>
                  <a:lnTo>
                    <a:pt x="30011" y="2585"/>
                  </a:lnTo>
                  <a:lnTo>
                    <a:pt x="29666" y="2413"/>
                  </a:lnTo>
                  <a:lnTo>
                    <a:pt x="29311" y="2257"/>
                  </a:lnTo>
                  <a:lnTo>
                    <a:pt x="28957" y="2100"/>
                  </a:lnTo>
                  <a:lnTo>
                    <a:pt x="28602" y="1950"/>
                  </a:lnTo>
                  <a:lnTo>
                    <a:pt x="28238" y="1808"/>
                  </a:lnTo>
                  <a:lnTo>
                    <a:pt x="27874" y="1667"/>
                  </a:lnTo>
                  <a:lnTo>
                    <a:pt x="27500" y="1532"/>
                  </a:lnTo>
                  <a:lnTo>
                    <a:pt x="27126" y="1405"/>
                  </a:lnTo>
                  <a:lnTo>
                    <a:pt x="26753" y="1286"/>
                  </a:lnTo>
                  <a:lnTo>
                    <a:pt x="26369" y="1166"/>
                  </a:lnTo>
                  <a:lnTo>
                    <a:pt x="25996" y="1054"/>
                  </a:lnTo>
                  <a:lnTo>
                    <a:pt x="25603" y="950"/>
                  </a:lnTo>
                  <a:lnTo>
                    <a:pt x="25220" y="845"/>
                  </a:lnTo>
                  <a:lnTo>
                    <a:pt x="24836" y="748"/>
                  </a:lnTo>
                  <a:lnTo>
                    <a:pt x="24443" y="658"/>
                  </a:lnTo>
                  <a:lnTo>
                    <a:pt x="24051" y="576"/>
                  </a:lnTo>
                  <a:lnTo>
                    <a:pt x="23648" y="494"/>
                  </a:lnTo>
                  <a:lnTo>
                    <a:pt x="23255" y="427"/>
                  </a:lnTo>
                  <a:lnTo>
                    <a:pt x="22853" y="359"/>
                  </a:lnTo>
                  <a:lnTo>
                    <a:pt x="22450" y="292"/>
                  </a:lnTo>
                  <a:lnTo>
                    <a:pt x="22048" y="240"/>
                  </a:lnTo>
                  <a:lnTo>
                    <a:pt x="21646" y="188"/>
                  </a:lnTo>
                  <a:lnTo>
                    <a:pt x="21243" y="143"/>
                  </a:lnTo>
                  <a:lnTo>
                    <a:pt x="20841" y="105"/>
                  </a:lnTo>
                  <a:lnTo>
                    <a:pt x="20429" y="76"/>
                  </a:lnTo>
                  <a:lnTo>
                    <a:pt x="20026" y="46"/>
                  </a:lnTo>
                  <a:lnTo>
                    <a:pt x="19614" y="23"/>
                  </a:lnTo>
                  <a:lnTo>
                    <a:pt x="19212" y="8"/>
                  </a:lnTo>
                  <a:lnTo>
                    <a:pt x="188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8055525" y="2241925"/>
              <a:ext cx="702850" cy="444075"/>
            </a:xfrm>
            <a:custGeom>
              <a:avLst/>
              <a:gdLst/>
              <a:ahLst/>
              <a:cxnLst/>
              <a:rect l="l" t="t" r="r" b="b"/>
              <a:pathLst>
                <a:path w="28114" h="17763" extrusionOk="0">
                  <a:moveTo>
                    <a:pt x="21301" y="1"/>
                  </a:moveTo>
                  <a:lnTo>
                    <a:pt x="20688" y="202"/>
                  </a:lnTo>
                  <a:lnTo>
                    <a:pt x="20065" y="396"/>
                  </a:lnTo>
                  <a:lnTo>
                    <a:pt x="19442" y="591"/>
                  </a:lnTo>
                  <a:lnTo>
                    <a:pt x="18810" y="770"/>
                  </a:lnTo>
                  <a:lnTo>
                    <a:pt x="18177" y="957"/>
                  </a:lnTo>
                  <a:lnTo>
                    <a:pt x="17535" y="1128"/>
                  </a:lnTo>
                  <a:lnTo>
                    <a:pt x="16884" y="1308"/>
                  </a:lnTo>
                  <a:lnTo>
                    <a:pt x="16232" y="1472"/>
                  </a:lnTo>
                  <a:lnTo>
                    <a:pt x="15581" y="1636"/>
                  </a:lnTo>
                  <a:lnTo>
                    <a:pt x="14920" y="1801"/>
                  </a:lnTo>
                  <a:lnTo>
                    <a:pt x="14258" y="1958"/>
                  </a:lnTo>
                  <a:lnTo>
                    <a:pt x="13597" y="2107"/>
                  </a:lnTo>
                  <a:lnTo>
                    <a:pt x="12927" y="2256"/>
                  </a:lnTo>
                  <a:lnTo>
                    <a:pt x="12256" y="2398"/>
                  </a:lnTo>
                  <a:lnTo>
                    <a:pt x="11576" y="2533"/>
                  </a:lnTo>
                  <a:lnTo>
                    <a:pt x="10905" y="2667"/>
                  </a:lnTo>
                  <a:lnTo>
                    <a:pt x="9544" y="2929"/>
                  </a:lnTo>
                  <a:lnTo>
                    <a:pt x="8174" y="3168"/>
                  </a:lnTo>
                  <a:lnTo>
                    <a:pt x="6813" y="3392"/>
                  </a:lnTo>
                  <a:lnTo>
                    <a:pt x="5443" y="3593"/>
                  </a:lnTo>
                  <a:lnTo>
                    <a:pt x="4073" y="3780"/>
                  </a:lnTo>
                  <a:lnTo>
                    <a:pt x="2712" y="3952"/>
                  </a:lnTo>
                  <a:lnTo>
                    <a:pt x="1352" y="4109"/>
                  </a:lnTo>
                  <a:lnTo>
                    <a:pt x="1" y="4243"/>
                  </a:lnTo>
                  <a:lnTo>
                    <a:pt x="489" y="5132"/>
                  </a:lnTo>
                  <a:lnTo>
                    <a:pt x="997" y="6013"/>
                  </a:lnTo>
                  <a:lnTo>
                    <a:pt x="1505" y="6887"/>
                  </a:lnTo>
                  <a:lnTo>
                    <a:pt x="2042" y="7761"/>
                  </a:lnTo>
                  <a:lnTo>
                    <a:pt x="2588" y="8620"/>
                  </a:lnTo>
                  <a:lnTo>
                    <a:pt x="3143" y="9479"/>
                  </a:lnTo>
                  <a:lnTo>
                    <a:pt x="3718" y="10331"/>
                  </a:lnTo>
                  <a:lnTo>
                    <a:pt x="4303" y="11175"/>
                  </a:lnTo>
                  <a:lnTo>
                    <a:pt x="4907" y="12011"/>
                  </a:lnTo>
                  <a:lnTo>
                    <a:pt x="5520" y="12848"/>
                  </a:lnTo>
                  <a:lnTo>
                    <a:pt x="6152" y="13677"/>
                  </a:lnTo>
                  <a:lnTo>
                    <a:pt x="6794" y="14506"/>
                  </a:lnTo>
                  <a:lnTo>
                    <a:pt x="7455" y="15328"/>
                  </a:lnTo>
                  <a:lnTo>
                    <a:pt x="8126" y="16142"/>
                  </a:lnTo>
                  <a:lnTo>
                    <a:pt x="8816" y="16956"/>
                  </a:lnTo>
                  <a:lnTo>
                    <a:pt x="9515" y="17762"/>
                  </a:lnTo>
                  <a:lnTo>
                    <a:pt x="10052" y="17479"/>
                  </a:lnTo>
                  <a:lnTo>
                    <a:pt x="10589" y="17202"/>
                  </a:lnTo>
                  <a:lnTo>
                    <a:pt x="11125" y="16926"/>
                  </a:lnTo>
                  <a:lnTo>
                    <a:pt x="11671" y="16650"/>
                  </a:lnTo>
                  <a:lnTo>
                    <a:pt x="12227" y="16381"/>
                  </a:lnTo>
                  <a:lnTo>
                    <a:pt x="12773" y="16119"/>
                  </a:lnTo>
                  <a:lnTo>
                    <a:pt x="13329" y="15858"/>
                  </a:lnTo>
                  <a:lnTo>
                    <a:pt x="13894" y="15596"/>
                  </a:lnTo>
                  <a:lnTo>
                    <a:pt x="14460" y="15342"/>
                  </a:lnTo>
                  <a:lnTo>
                    <a:pt x="15025" y="15096"/>
                  </a:lnTo>
                  <a:lnTo>
                    <a:pt x="15590" y="14849"/>
                  </a:lnTo>
                  <a:lnTo>
                    <a:pt x="16165" y="14603"/>
                  </a:lnTo>
                  <a:lnTo>
                    <a:pt x="16740" y="14371"/>
                  </a:lnTo>
                  <a:lnTo>
                    <a:pt x="17315" y="14132"/>
                  </a:lnTo>
                  <a:lnTo>
                    <a:pt x="17890" y="13908"/>
                  </a:lnTo>
                  <a:lnTo>
                    <a:pt x="18474" y="13677"/>
                  </a:lnTo>
                  <a:lnTo>
                    <a:pt x="19059" y="13460"/>
                  </a:lnTo>
                  <a:lnTo>
                    <a:pt x="19653" y="13244"/>
                  </a:lnTo>
                  <a:lnTo>
                    <a:pt x="20238" y="13027"/>
                  </a:lnTo>
                  <a:lnTo>
                    <a:pt x="20832" y="12818"/>
                  </a:lnTo>
                  <a:lnTo>
                    <a:pt x="21426" y="12616"/>
                  </a:lnTo>
                  <a:lnTo>
                    <a:pt x="22029" y="12415"/>
                  </a:lnTo>
                  <a:lnTo>
                    <a:pt x="22623" y="12220"/>
                  </a:lnTo>
                  <a:lnTo>
                    <a:pt x="23227" y="12034"/>
                  </a:lnTo>
                  <a:lnTo>
                    <a:pt x="23831" y="11847"/>
                  </a:lnTo>
                  <a:lnTo>
                    <a:pt x="24444" y="11660"/>
                  </a:lnTo>
                  <a:lnTo>
                    <a:pt x="25048" y="11488"/>
                  </a:lnTo>
                  <a:lnTo>
                    <a:pt x="25661" y="11317"/>
                  </a:lnTo>
                  <a:lnTo>
                    <a:pt x="26274" y="11145"/>
                  </a:lnTo>
                  <a:lnTo>
                    <a:pt x="26887" y="10980"/>
                  </a:lnTo>
                  <a:lnTo>
                    <a:pt x="27501" y="10824"/>
                  </a:lnTo>
                  <a:lnTo>
                    <a:pt x="28114" y="10674"/>
                  </a:lnTo>
                  <a:lnTo>
                    <a:pt x="27616" y="10047"/>
                  </a:lnTo>
                  <a:lnTo>
                    <a:pt x="27127" y="9412"/>
                  </a:lnTo>
                  <a:lnTo>
                    <a:pt x="26648" y="8777"/>
                  </a:lnTo>
                  <a:lnTo>
                    <a:pt x="26169" y="8127"/>
                  </a:lnTo>
                  <a:lnTo>
                    <a:pt x="25709" y="7477"/>
                  </a:lnTo>
                  <a:lnTo>
                    <a:pt x="25258" y="6820"/>
                  </a:lnTo>
                  <a:lnTo>
                    <a:pt x="24818" y="6155"/>
                  </a:lnTo>
                  <a:lnTo>
                    <a:pt x="24377" y="5491"/>
                  </a:lnTo>
                  <a:lnTo>
                    <a:pt x="23955" y="4818"/>
                  </a:lnTo>
                  <a:lnTo>
                    <a:pt x="23543" y="4139"/>
                  </a:lnTo>
                  <a:lnTo>
                    <a:pt x="23141" y="3459"/>
                  </a:lnTo>
                  <a:lnTo>
                    <a:pt x="22758" y="2779"/>
                  </a:lnTo>
                  <a:lnTo>
                    <a:pt x="22374" y="2085"/>
                  </a:lnTo>
                  <a:lnTo>
                    <a:pt x="22010" y="1397"/>
                  </a:lnTo>
                  <a:lnTo>
                    <a:pt x="21646" y="703"/>
                  </a:lnTo>
                  <a:lnTo>
                    <a:pt x="2130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7752725" y="965625"/>
              <a:ext cx="155950" cy="154450"/>
            </a:xfrm>
            <a:custGeom>
              <a:avLst/>
              <a:gdLst/>
              <a:ahLst/>
              <a:cxnLst/>
              <a:rect l="l" t="t" r="r" b="b"/>
              <a:pathLst>
                <a:path w="6238" h="6178" extrusionOk="0">
                  <a:moveTo>
                    <a:pt x="2923" y="0"/>
                  </a:moveTo>
                  <a:lnTo>
                    <a:pt x="2741" y="8"/>
                  </a:lnTo>
                  <a:lnTo>
                    <a:pt x="2568" y="30"/>
                  </a:lnTo>
                  <a:lnTo>
                    <a:pt x="2328" y="67"/>
                  </a:lnTo>
                  <a:lnTo>
                    <a:pt x="2099" y="127"/>
                  </a:lnTo>
                  <a:lnTo>
                    <a:pt x="1888" y="187"/>
                  </a:lnTo>
                  <a:lnTo>
                    <a:pt x="1687" y="269"/>
                  </a:lnTo>
                  <a:lnTo>
                    <a:pt x="1504" y="351"/>
                  </a:lnTo>
                  <a:lnTo>
                    <a:pt x="1332" y="448"/>
                  </a:lnTo>
                  <a:lnTo>
                    <a:pt x="1169" y="560"/>
                  </a:lnTo>
                  <a:lnTo>
                    <a:pt x="1025" y="672"/>
                  </a:lnTo>
                  <a:lnTo>
                    <a:pt x="891" y="799"/>
                  </a:lnTo>
                  <a:lnTo>
                    <a:pt x="767" y="926"/>
                  </a:lnTo>
                  <a:lnTo>
                    <a:pt x="652" y="1068"/>
                  </a:lnTo>
                  <a:lnTo>
                    <a:pt x="556" y="1218"/>
                  </a:lnTo>
                  <a:lnTo>
                    <a:pt x="460" y="1367"/>
                  </a:lnTo>
                  <a:lnTo>
                    <a:pt x="383" y="1524"/>
                  </a:lnTo>
                  <a:lnTo>
                    <a:pt x="307" y="1696"/>
                  </a:lnTo>
                  <a:lnTo>
                    <a:pt x="249" y="1860"/>
                  </a:lnTo>
                  <a:lnTo>
                    <a:pt x="192" y="2039"/>
                  </a:lnTo>
                  <a:lnTo>
                    <a:pt x="144" y="2219"/>
                  </a:lnTo>
                  <a:lnTo>
                    <a:pt x="105" y="2398"/>
                  </a:lnTo>
                  <a:lnTo>
                    <a:pt x="67" y="2585"/>
                  </a:lnTo>
                  <a:lnTo>
                    <a:pt x="48" y="2771"/>
                  </a:lnTo>
                  <a:lnTo>
                    <a:pt x="29" y="2958"/>
                  </a:lnTo>
                  <a:lnTo>
                    <a:pt x="0" y="3346"/>
                  </a:lnTo>
                  <a:lnTo>
                    <a:pt x="0" y="3735"/>
                  </a:lnTo>
                  <a:lnTo>
                    <a:pt x="10" y="4116"/>
                  </a:lnTo>
                  <a:lnTo>
                    <a:pt x="38" y="4497"/>
                  </a:lnTo>
                  <a:lnTo>
                    <a:pt x="67" y="4870"/>
                  </a:lnTo>
                  <a:lnTo>
                    <a:pt x="690" y="4990"/>
                  </a:lnTo>
                  <a:lnTo>
                    <a:pt x="1322" y="5124"/>
                  </a:lnTo>
                  <a:lnTo>
                    <a:pt x="1936" y="5266"/>
                  </a:lnTo>
                  <a:lnTo>
                    <a:pt x="2558" y="5423"/>
                  </a:lnTo>
                  <a:lnTo>
                    <a:pt x="3162" y="5595"/>
                  </a:lnTo>
                  <a:lnTo>
                    <a:pt x="3766" y="5781"/>
                  </a:lnTo>
                  <a:lnTo>
                    <a:pt x="4369" y="5976"/>
                  </a:lnTo>
                  <a:lnTo>
                    <a:pt x="4964" y="6177"/>
                  </a:lnTo>
                  <a:lnTo>
                    <a:pt x="5031" y="5946"/>
                  </a:lnTo>
                  <a:lnTo>
                    <a:pt x="5117" y="5722"/>
                  </a:lnTo>
                  <a:lnTo>
                    <a:pt x="5213" y="5498"/>
                  </a:lnTo>
                  <a:lnTo>
                    <a:pt x="5318" y="5281"/>
                  </a:lnTo>
                  <a:lnTo>
                    <a:pt x="5538" y="4848"/>
                  </a:lnTo>
                  <a:lnTo>
                    <a:pt x="5768" y="4415"/>
                  </a:lnTo>
                  <a:lnTo>
                    <a:pt x="5874" y="4198"/>
                  </a:lnTo>
                  <a:lnTo>
                    <a:pt x="5970" y="3974"/>
                  </a:lnTo>
                  <a:lnTo>
                    <a:pt x="6056" y="3750"/>
                  </a:lnTo>
                  <a:lnTo>
                    <a:pt x="6133" y="3526"/>
                  </a:lnTo>
                  <a:lnTo>
                    <a:pt x="6190" y="3294"/>
                  </a:lnTo>
                  <a:lnTo>
                    <a:pt x="6219" y="3055"/>
                  </a:lnTo>
                  <a:lnTo>
                    <a:pt x="6228" y="2936"/>
                  </a:lnTo>
                  <a:lnTo>
                    <a:pt x="6238" y="2809"/>
                  </a:lnTo>
                  <a:lnTo>
                    <a:pt x="6228" y="2682"/>
                  </a:lnTo>
                  <a:lnTo>
                    <a:pt x="6219" y="2555"/>
                  </a:lnTo>
                  <a:lnTo>
                    <a:pt x="6200" y="2428"/>
                  </a:lnTo>
                  <a:lnTo>
                    <a:pt x="6180" y="2301"/>
                  </a:lnTo>
                  <a:lnTo>
                    <a:pt x="6142" y="2174"/>
                  </a:lnTo>
                  <a:lnTo>
                    <a:pt x="6094" y="2039"/>
                  </a:lnTo>
                  <a:lnTo>
                    <a:pt x="6046" y="1920"/>
                  </a:lnTo>
                  <a:lnTo>
                    <a:pt x="5989" y="1793"/>
                  </a:lnTo>
                  <a:lnTo>
                    <a:pt x="5922" y="1666"/>
                  </a:lnTo>
                  <a:lnTo>
                    <a:pt x="5845" y="1546"/>
                  </a:lnTo>
                  <a:lnTo>
                    <a:pt x="5768" y="1427"/>
                  </a:lnTo>
                  <a:lnTo>
                    <a:pt x="5682" y="1307"/>
                  </a:lnTo>
                  <a:lnTo>
                    <a:pt x="5596" y="1195"/>
                  </a:lnTo>
                  <a:lnTo>
                    <a:pt x="5491" y="1083"/>
                  </a:lnTo>
                  <a:lnTo>
                    <a:pt x="5395" y="979"/>
                  </a:lnTo>
                  <a:lnTo>
                    <a:pt x="5280" y="874"/>
                  </a:lnTo>
                  <a:lnTo>
                    <a:pt x="5165" y="777"/>
                  </a:lnTo>
                  <a:lnTo>
                    <a:pt x="5040" y="680"/>
                  </a:lnTo>
                  <a:lnTo>
                    <a:pt x="4916" y="590"/>
                  </a:lnTo>
                  <a:lnTo>
                    <a:pt x="4791" y="508"/>
                  </a:lnTo>
                  <a:lnTo>
                    <a:pt x="4657" y="426"/>
                  </a:lnTo>
                  <a:lnTo>
                    <a:pt x="4513" y="351"/>
                  </a:lnTo>
                  <a:lnTo>
                    <a:pt x="4369" y="284"/>
                  </a:lnTo>
                  <a:lnTo>
                    <a:pt x="4226" y="224"/>
                  </a:lnTo>
                  <a:lnTo>
                    <a:pt x="4072" y="172"/>
                  </a:lnTo>
                  <a:lnTo>
                    <a:pt x="3919" y="120"/>
                  </a:lnTo>
                  <a:lnTo>
                    <a:pt x="3756" y="82"/>
                  </a:lnTo>
                  <a:lnTo>
                    <a:pt x="3593" y="45"/>
                  </a:lnTo>
                  <a:lnTo>
                    <a:pt x="3430" y="23"/>
                  </a:lnTo>
                  <a:lnTo>
                    <a:pt x="3258" y="8"/>
                  </a:lnTo>
                  <a:lnTo>
                    <a:pt x="309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8186550" y="1965750"/>
              <a:ext cx="632675" cy="327750"/>
            </a:xfrm>
            <a:custGeom>
              <a:avLst/>
              <a:gdLst/>
              <a:ahLst/>
              <a:cxnLst/>
              <a:rect l="l" t="t" r="r" b="b"/>
              <a:pathLst>
                <a:path w="25307" h="13110" extrusionOk="0">
                  <a:moveTo>
                    <a:pt x="22508" y="1"/>
                  </a:moveTo>
                  <a:lnTo>
                    <a:pt x="21080" y="113"/>
                  </a:lnTo>
                  <a:lnTo>
                    <a:pt x="19672" y="240"/>
                  </a:lnTo>
                  <a:lnTo>
                    <a:pt x="18254" y="367"/>
                  </a:lnTo>
                  <a:lnTo>
                    <a:pt x="16845" y="501"/>
                  </a:lnTo>
                  <a:lnTo>
                    <a:pt x="14038" y="785"/>
                  </a:lnTo>
                  <a:lnTo>
                    <a:pt x="11230" y="1084"/>
                  </a:lnTo>
                  <a:lnTo>
                    <a:pt x="8423" y="1390"/>
                  </a:lnTo>
                  <a:lnTo>
                    <a:pt x="5625" y="1711"/>
                  </a:lnTo>
                  <a:lnTo>
                    <a:pt x="2817" y="2040"/>
                  </a:lnTo>
                  <a:lnTo>
                    <a:pt x="0" y="2376"/>
                  </a:lnTo>
                  <a:lnTo>
                    <a:pt x="192" y="3078"/>
                  </a:lnTo>
                  <a:lnTo>
                    <a:pt x="403" y="3780"/>
                  </a:lnTo>
                  <a:lnTo>
                    <a:pt x="623" y="4475"/>
                  </a:lnTo>
                  <a:lnTo>
                    <a:pt x="843" y="5162"/>
                  </a:lnTo>
                  <a:lnTo>
                    <a:pt x="1073" y="5849"/>
                  </a:lnTo>
                  <a:lnTo>
                    <a:pt x="1303" y="6529"/>
                  </a:lnTo>
                  <a:lnTo>
                    <a:pt x="1553" y="7208"/>
                  </a:lnTo>
                  <a:lnTo>
                    <a:pt x="1802" y="7881"/>
                  </a:lnTo>
                  <a:lnTo>
                    <a:pt x="2060" y="8545"/>
                  </a:lnTo>
                  <a:lnTo>
                    <a:pt x="2329" y="9210"/>
                  </a:lnTo>
                  <a:lnTo>
                    <a:pt x="2597" y="9867"/>
                  </a:lnTo>
                  <a:lnTo>
                    <a:pt x="2884" y="10525"/>
                  </a:lnTo>
                  <a:lnTo>
                    <a:pt x="3162" y="11175"/>
                  </a:lnTo>
                  <a:lnTo>
                    <a:pt x="3459" y="11824"/>
                  </a:lnTo>
                  <a:lnTo>
                    <a:pt x="3756" y="12467"/>
                  </a:lnTo>
                  <a:lnTo>
                    <a:pt x="4063" y="13109"/>
                  </a:lnTo>
                  <a:lnTo>
                    <a:pt x="5357" y="12766"/>
                  </a:lnTo>
                  <a:lnTo>
                    <a:pt x="6660" y="12422"/>
                  </a:lnTo>
                  <a:lnTo>
                    <a:pt x="7972" y="12086"/>
                  </a:lnTo>
                  <a:lnTo>
                    <a:pt x="9295" y="11757"/>
                  </a:lnTo>
                  <a:lnTo>
                    <a:pt x="10627" y="11429"/>
                  </a:lnTo>
                  <a:lnTo>
                    <a:pt x="11958" y="11107"/>
                  </a:lnTo>
                  <a:lnTo>
                    <a:pt x="13290" y="10801"/>
                  </a:lnTo>
                  <a:lnTo>
                    <a:pt x="14632" y="10495"/>
                  </a:lnTo>
                  <a:lnTo>
                    <a:pt x="15973" y="10196"/>
                  </a:lnTo>
                  <a:lnTo>
                    <a:pt x="17315" y="9912"/>
                  </a:lnTo>
                  <a:lnTo>
                    <a:pt x="18656" y="9643"/>
                  </a:lnTo>
                  <a:lnTo>
                    <a:pt x="19998" y="9374"/>
                  </a:lnTo>
                  <a:lnTo>
                    <a:pt x="21330" y="9128"/>
                  </a:lnTo>
                  <a:lnTo>
                    <a:pt x="22661" y="8889"/>
                  </a:lnTo>
                  <a:lnTo>
                    <a:pt x="23993" y="8665"/>
                  </a:lnTo>
                  <a:lnTo>
                    <a:pt x="25306" y="8456"/>
                  </a:lnTo>
                  <a:lnTo>
                    <a:pt x="25086" y="7933"/>
                  </a:lnTo>
                  <a:lnTo>
                    <a:pt x="24865" y="7403"/>
                  </a:lnTo>
                  <a:lnTo>
                    <a:pt x="24654" y="6880"/>
                  </a:lnTo>
                  <a:lnTo>
                    <a:pt x="24444" y="6349"/>
                  </a:lnTo>
                  <a:lnTo>
                    <a:pt x="24252" y="5819"/>
                  </a:lnTo>
                  <a:lnTo>
                    <a:pt x="24060" y="5289"/>
                  </a:lnTo>
                  <a:lnTo>
                    <a:pt x="23869" y="4758"/>
                  </a:lnTo>
                  <a:lnTo>
                    <a:pt x="23687" y="4228"/>
                  </a:lnTo>
                  <a:lnTo>
                    <a:pt x="23514" y="3698"/>
                  </a:lnTo>
                  <a:lnTo>
                    <a:pt x="23351" y="3168"/>
                  </a:lnTo>
                  <a:lnTo>
                    <a:pt x="23188" y="2637"/>
                  </a:lnTo>
                  <a:lnTo>
                    <a:pt x="23035" y="2107"/>
                  </a:lnTo>
                  <a:lnTo>
                    <a:pt x="22891" y="1577"/>
                  </a:lnTo>
                  <a:lnTo>
                    <a:pt x="22757" y="1054"/>
                  </a:lnTo>
                  <a:lnTo>
                    <a:pt x="22623" y="523"/>
                  </a:lnTo>
                  <a:lnTo>
                    <a:pt x="22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8260825" y="1747100"/>
              <a:ext cx="622375" cy="229325"/>
            </a:xfrm>
            <a:custGeom>
              <a:avLst/>
              <a:gdLst/>
              <a:ahLst/>
              <a:cxnLst/>
              <a:rect l="l" t="t" r="r" b="b"/>
              <a:pathLst>
                <a:path w="24895" h="9173" extrusionOk="0">
                  <a:moveTo>
                    <a:pt x="1" y="0"/>
                  </a:moveTo>
                  <a:lnTo>
                    <a:pt x="49" y="613"/>
                  </a:lnTo>
                  <a:lnTo>
                    <a:pt x="78" y="919"/>
                  </a:lnTo>
                  <a:lnTo>
                    <a:pt x="87" y="1225"/>
                  </a:lnTo>
                  <a:lnTo>
                    <a:pt x="97" y="1352"/>
                  </a:lnTo>
                  <a:lnTo>
                    <a:pt x="106" y="1479"/>
                  </a:lnTo>
                  <a:lnTo>
                    <a:pt x="125" y="1606"/>
                  </a:lnTo>
                  <a:lnTo>
                    <a:pt x="135" y="1740"/>
                  </a:lnTo>
                  <a:lnTo>
                    <a:pt x="240" y="1770"/>
                  </a:lnTo>
                  <a:lnTo>
                    <a:pt x="336" y="1815"/>
                  </a:lnTo>
                  <a:lnTo>
                    <a:pt x="442" y="1860"/>
                  </a:lnTo>
                  <a:lnTo>
                    <a:pt x="537" y="1905"/>
                  </a:lnTo>
                  <a:lnTo>
                    <a:pt x="624" y="1964"/>
                  </a:lnTo>
                  <a:lnTo>
                    <a:pt x="710" y="2024"/>
                  </a:lnTo>
                  <a:lnTo>
                    <a:pt x="796" y="2084"/>
                  </a:lnTo>
                  <a:lnTo>
                    <a:pt x="873" y="2159"/>
                  </a:lnTo>
                  <a:lnTo>
                    <a:pt x="950" y="2233"/>
                  </a:lnTo>
                  <a:lnTo>
                    <a:pt x="1017" y="2308"/>
                  </a:lnTo>
                  <a:lnTo>
                    <a:pt x="1074" y="2398"/>
                  </a:lnTo>
                  <a:lnTo>
                    <a:pt x="1132" y="2487"/>
                  </a:lnTo>
                  <a:lnTo>
                    <a:pt x="1179" y="2577"/>
                  </a:lnTo>
                  <a:lnTo>
                    <a:pt x="1218" y="2682"/>
                  </a:lnTo>
                  <a:lnTo>
                    <a:pt x="1247" y="2786"/>
                  </a:lnTo>
                  <a:lnTo>
                    <a:pt x="1266" y="2898"/>
                  </a:lnTo>
                  <a:lnTo>
                    <a:pt x="1381" y="3705"/>
                  </a:lnTo>
                  <a:lnTo>
                    <a:pt x="1515" y="4504"/>
                  </a:lnTo>
                  <a:lnTo>
                    <a:pt x="1649" y="5296"/>
                  </a:lnTo>
                  <a:lnTo>
                    <a:pt x="1793" y="6080"/>
                  </a:lnTo>
                  <a:lnTo>
                    <a:pt x="1956" y="6864"/>
                  </a:lnTo>
                  <a:lnTo>
                    <a:pt x="2118" y="7634"/>
                  </a:lnTo>
                  <a:lnTo>
                    <a:pt x="2291" y="8403"/>
                  </a:lnTo>
                  <a:lnTo>
                    <a:pt x="2473" y="9172"/>
                  </a:lnTo>
                  <a:lnTo>
                    <a:pt x="3134" y="8978"/>
                  </a:lnTo>
                  <a:lnTo>
                    <a:pt x="3795" y="8791"/>
                  </a:lnTo>
                  <a:lnTo>
                    <a:pt x="4456" y="8605"/>
                  </a:lnTo>
                  <a:lnTo>
                    <a:pt x="5137" y="8433"/>
                  </a:lnTo>
                  <a:lnTo>
                    <a:pt x="5808" y="8261"/>
                  </a:lnTo>
                  <a:lnTo>
                    <a:pt x="6488" y="8097"/>
                  </a:lnTo>
                  <a:lnTo>
                    <a:pt x="7178" y="7932"/>
                  </a:lnTo>
                  <a:lnTo>
                    <a:pt x="7868" y="7783"/>
                  </a:lnTo>
                  <a:lnTo>
                    <a:pt x="8558" y="7634"/>
                  </a:lnTo>
                  <a:lnTo>
                    <a:pt x="9257" y="7492"/>
                  </a:lnTo>
                  <a:lnTo>
                    <a:pt x="9956" y="7357"/>
                  </a:lnTo>
                  <a:lnTo>
                    <a:pt x="10656" y="7223"/>
                  </a:lnTo>
                  <a:lnTo>
                    <a:pt x="11365" y="7103"/>
                  </a:lnTo>
                  <a:lnTo>
                    <a:pt x="12074" y="6984"/>
                  </a:lnTo>
                  <a:lnTo>
                    <a:pt x="12783" y="6872"/>
                  </a:lnTo>
                  <a:lnTo>
                    <a:pt x="13492" y="6767"/>
                  </a:lnTo>
                  <a:lnTo>
                    <a:pt x="14201" y="6663"/>
                  </a:lnTo>
                  <a:lnTo>
                    <a:pt x="14920" y="6566"/>
                  </a:lnTo>
                  <a:lnTo>
                    <a:pt x="15629" y="6476"/>
                  </a:lnTo>
                  <a:lnTo>
                    <a:pt x="16348" y="6394"/>
                  </a:lnTo>
                  <a:lnTo>
                    <a:pt x="17066" y="6319"/>
                  </a:lnTo>
                  <a:lnTo>
                    <a:pt x="17775" y="6244"/>
                  </a:lnTo>
                  <a:lnTo>
                    <a:pt x="18494" y="6177"/>
                  </a:lnTo>
                  <a:lnTo>
                    <a:pt x="19213" y="6117"/>
                  </a:lnTo>
                  <a:lnTo>
                    <a:pt x="19922" y="6065"/>
                  </a:lnTo>
                  <a:lnTo>
                    <a:pt x="20640" y="6020"/>
                  </a:lnTo>
                  <a:lnTo>
                    <a:pt x="21359" y="5975"/>
                  </a:lnTo>
                  <a:lnTo>
                    <a:pt x="22068" y="5938"/>
                  </a:lnTo>
                  <a:lnTo>
                    <a:pt x="22777" y="5908"/>
                  </a:lnTo>
                  <a:lnTo>
                    <a:pt x="23486" y="5886"/>
                  </a:lnTo>
                  <a:lnTo>
                    <a:pt x="24195" y="5863"/>
                  </a:lnTo>
                  <a:lnTo>
                    <a:pt x="24895" y="5848"/>
                  </a:lnTo>
                  <a:lnTo>
                    <a:pt x="24799" y="5229"/>
                  </a:lnTo>
                  <a:lnTo>
                    <a:pt x="24713" y="4609"/>
                  </a:lnTo>
                  <a:lnTo>
                    <a:pt x="24636" y="3996"/>
                  </a:lnTo>
                  <a:lnTo>
                    <a:pt x="24569" y="3384"/>
                  </a:lnTo>
                  <a:lnTo>
                    <a:pt x="24396" y="3421"/>
                  </a:lnTo>
                  <a:lnTo>
                    <a:pt x="24214" y="3451"/>
                  </a:lnTo>
                  <a:lnTo>
                    <a:pt x="24061" y="3458"/>
                  </a:lnTo>
                  <a:lnTo>
                    <a:pt x="23927" y="3458"/>
                  </a:lnTo>
                  <a:lnTo>
                    <a:pt x="23793" y="3443"/>
                  </a:lnTo>
                  <a:lnTo>
                    <a:pt x="23668" y="3421"/>
                  </a:lnTo>
                  <a:lnTo>
                    <a:pt x="23544" y="3399"/>
                  </a:lnTo>
                  <a:lnTo>
                    <a:pt x="23429" y="3361"/>
                  </a:lnTo>
                  <a:lnTo>
                    <a:pt x="23323" y="3316"/>
                  </a:lnTo>
                  <a:lnTo>
                    <a:pt x="23227" y="3264"/>
                  </a:lnTo>
                  <a:lnTo>
                    <a:pt x="23141" y="3212"/>
                  </a:lnTo>
                  <a:lnTo>
                    <a:pt x="23055" y="3145"/>
                  </a:lnTo>
                  <a:lnTo>
                    <a:pt x="22978" y="3077"/>
                  </a:lnTo>
                  <a:lnTo>
                    <a:pt x="22902" y="3010"/>
                  </a:lnTo>
                  <a:lnTo>
                    <a:pt x="22844" y="2935"/>
                  </a:lnTo>
                  <a:lnTo>
                    <a:pt x="22787" y="2853"/>
                  </a:lnTo>
                  <a:lnTo>
                    <a:pt x="22739" y="2764"/>
                  </a:lnTo>
                  <a:lnTo>
                    <a:pt x="22700" y="2682"/>
                  </a:lnTo>
                  <a:lnTo>
                    <a:pt x="22001" y="2794"/>
                  </a:lnTo>
                  <a:lnTo>
                    <a:pt x="21282" y="2898"/>
                  </a:lnTo>
                  <a:lnTo>
                    <a:pt x="20564" y="2988"/>
                  </a:lnTo>
                  <a:lnTo>
                    <a:pt x="19845" y="3070"/>
                  </a:lnTo>
                  <a:lnTo>
                    <a:pt x="19117" y="3137"/>
                  </a:lnTo>
                  <a:lnTo>
                    <a:pt x="18379" y="3189"/>
                  </a:lnTo>
                  <a:lnTo>
                    <a:pt x="17632" y="3234"/>
                  </a:lnTo>
                  <a:lnTo>
                    <a:pt x="16894" y="3272"/>
                  </a:lnTo>
                  <a:lnTo>
                    <a:pt x="16146" y="3287"/>
                  </a:lnTo>
                  <a:lnTo>
                    <a:pt x="15399" y="3294"/>
                  </a:lnTo>
                  <a:lnTo>
                    <a:pt x="14652" y="3287"/>
                  </a:lnTo>
                  <a:lnTo>
                    <a:pt x="13895" y="3264"/>
                  </a:lnTo>
                  <a:lnTo>
                    <a:pt x="13147" y="3234"/>
                  </a:lnTo>
                  <a:lnTo>
                    <a:pt x="12400" y="3189"/>
                  </a:lnTo>
                  <a:lnTo>
                    <a:pt x="11652" y="3130"/>
                  </a:lnTo>
                  <a:lnTo>
                    <a:pt x="10905" y="3062"/>
                  </a:lnTo>
                  <a:lnTo>
                    <a:pt x="10167" y="2973"/>
                  </a:lnTo>
                  <a:lnTo>
                    <a:pt x="9429" y="2876"/>
                  </a:lnTo>
                  <a:lnTo>
                    <a:pt x="8701" y="2764"/>
                  </a:lnTo>
                  <a:lnTo>
                    <a:pt x="7973" y="2637"/>
                  </a:lnTo>
                  <a:lnTo>
                    <a:pt x="7254" y="2495"/>
                  </a:lnTo>
                  <a:lnTo>
                    <a:pt x="6545" y="2345"/>
                  </a:lnTo>
                  <a:lnTo>
                    <a:pt x="5836" y="2174"/>
                  </a:lnTo>
                  <a:lnTo>
                    <a:pt x="5146" y="1994"/>
                  </a:lnTo>
                  <a:lnTo>
                    <a:pt x="4456" y="1800"/>
                  </a:lnTo>
                  <a:lnTo>
                    <a:pt x="3786" y="1584"/>
                  </a:lnTo>
                  <a:lnTo>
                    <a:pt x="3125" y="1359"/>
                  </a:lnTo>
                  <a:lnTo>
                    <a:pt x="2473" y="1120"/>
                  </a:lnTo>
                  <a:lnTo>
                    <a:pt x="2147" y="993"/>
                  </a:lnTo>
                  <a:lnTo>
                    <a:pt x="1831" y="859"/>
                  </a:lnTo>
                  <a:lnTo>
                    <a:pt x="1515" y="725"/>
                  </a:lnTo>
                  <a:lnTo>
                    <a:pt x="1208" y="590"/>
                  </a:lnTo>
                  <a:lnTo>
                    <a:pt x="902" y="448"/>
                  </a:lnTo>
                  <a:lnTo>
                    <a:pt x="595" y="306"/>
                  </a:lnTo>
                  <a:lnTo>
                    <a:pt x="298" y="157"/>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8284775" y="976250"/>
              <a:ext cx="184475" cy="188825"/>
            </a:xfrm>
            <a:custGeom>
              <a:avLst/>
              <a:gdLst/>
              <a:ahLst/>
              <a:cxnLst/>
              <a:rect l="l" t="t" r="r" b="b"/>
              <a:pathLst>
                <a:path w="7379" h="7553" extrusionOk="0">
                  <a:moveTo>
                    <a:pt x="3968" y="1"/>
                  </a:moveTo>
                  <a:lnTo>
                    <a:pt x="3680" y="16"/>
                  </a:lnTo>
                  <a:lnTo>
                    <a:pt x="3383" y="31"/>
                  </a:lnTo>
                  <a:lnTo>
                    <a:pt x="3096" y="61"/>
                  </a:lnTo>
                  <a:lnTo>
                    <a:pt x="2799" y="91"/>
                  </a:lnTo>
                  <a:lnTo>
                    <a:pt x="2511" y="135"/>
                  </a:lnTo>
                  <a:lnTo>
                    <a:pt x="2214" y="180"/>
                  </a:lnTo>
                  <a:lnTo>
                    <a:pt x="1917" y="233"/>
                  </a:lnTo>
                  <a:lnTo>
                    <a:pt x="1630" y="285"/>
                  </a:lnTo>
                  <a:lnTo>
                    <a:pt x="1064" y="404"/>
                  </a:lnTo>
                  <a:lnTo>
                    <a:pt x="518" y="539"/>
                  </a:lnTo>
                  <a:lnTo>
                    <a:pt x="1" y="673"/>
                  </a:lnTo>
                  <a:lnTo>
                    <a:pt x="384" y="2391"/>
                  </a:lnTo>
                  <a:lnTo>
                    <a:pt x="566" y="3250"/>
                  </a:lnTo>
                  <a:lnTo>
                    <a:pt x="748" y="4102"/>
                  </a:lnTo>
                  <a:lnTo>
                    <a:pt x="921" y="4961"/>
                  </a:lnTo>
                  <a:lnTo>
                    <a:pt x="1074" y="5820"/>
                  </a:lnTo>
                  <a:lnTo>
                    <a:pt x="1227" y="6686"/>
                  </a:lnTo>
                  <a:lnTo>
                    <a:pt x="1371" y="7552"/>
                  </a:lnTo>
                  <a:lnTo>
                    <a:pt x="1706" y="7358"/>
                  </a:lnTo>
                  <a:lnTo>
                    <a:pt x="2042" y="7164"/>
                  </a:lnTo>
                  <a:lnTo>
                    <a:pt x="2387" y="6977"/>
                  </a:lnTo>
                  <a:lnTo>
                    <a:pt x="2732" y="6798"/>
                  </a:lnTo>
                  <a:lnTo>
                    <a:pt x="3086" y="6626"/>
                  </a:lnTo>
                  <a:lnTo>
                    <a:pt x="3450" y="6454"/>
                  </a:lnTo>
                  <a:lnTo>
                    <a:pt x="3814" y="6290"/>
                  </a:lnTo>
                  <a:lnTo>
                    <a:pt x="4178" y="6126"/>
                  </a:lnTo>
                  <a:lnTo>
                    <a:pt x="4552" y="5976"/>
                  </a:lnTo>
                  <a:lnTo>
                    <a:pt x="4935" y="5827"/>
                  </a:lnTo>
                  <a:lnTo>
                    <a:pt x="5309" y="5678"/>
                  </a:lnTo>
                  <a:lnTo>
                    <a:pt x="5702" y="5543"/>
                  </a:lnTo>
                  <a:lnTo>
                    <a:pt x="6085" y="5409"/>
                  </a:lnTo>
                  <a:lnTo>
                    <a:pt x="6478" y="5282"/>
                  </a:lnTo>
                  <a:lnTo>
                    <a:pt x="6881" y="5162"/>
                  </a:lnTo>
                  <a:lnTo>
                    <a:pt x="7283" y="5043"/>
                  </a:lnTo>
                  <a:lnTo>
                    <a:pt x="7254" y="4863"/>
                  </a:lnTo>
                  <a:lnTo>
                    <a:pt x="7245" y="4677"/>
                  </a:lnTo>
                  <a:lnTo>
                    <a:pt x="7235" y="4497"/>
                  </a:lnTo>
                  <a:lnTo>
                    <a:pt x="7245" y="4311"/>
                  </a:lnTo>
                  <a:lnTo>
                    <a:pt x="7264" y="3937"/>
                  </a:lnTo>
                  <a:lnTo>
                    <a:pt x="7302" y="3564"/>
                  </a:lnTo>
                  <a:lnTo>
                    <a:pt x="7340" y="3175"/>
                  </a:lnTo>
                  <a:lnTo>
                    <a:pt x="7369" y="2787"/>
                  </a:lnTo>
                  <a:lnTo>
                    <a:pt x="7379" y="2585"/>
                  </a:lnTo>
                  <a:lnTo>
                    <a:pt x="7369" y="2384"/>
                  </a:lnTo>
                  <a:lnTo>
                    <a:pt x="7360" y="2182"/>
                  </a:lnTo>
                  <a:lnTo>
                    <a:pt x="7331" y="1980"/>
                  </a:lnTo>
                  <a:lnTo>
                    <a:pt x="7312" y="1853"/>
                  </a:lnTo>
                  <a:lnTo>
                    <a:pt x="7283" y="1726"/>
                  </a:lnTo>
                  <a:lnTo>
                    <a:pt x="7254" y="1614"/>
                  </a:lnTo>
                  <a:lnTo>
                    <a:pt x="7216" y="1502"/>
                  </a:lnTo>
                  <a:lnTo>
                    <a:pt x="7178" y="1390"/>
                  </a:lnTo>
                  <a:lnTo>
                    <a:pt x="7130" y="1286"/>
                  </a:lnTo>
                  <a:lnTo>
                    <a:pt x="7072" y="1189"/>
                  </a:lnTo>
                  <a:lnTo>
                    <a:pt x="7015" y="1091"/>
                  </a:lnTo>
                  <a:lnTo>
                    <a:pt x="6957" y="1002"/>
                  </a:lnTo>
                  <a:lnTo>
                    <a:pt x="6890" y="920"/>
                  </a:lnTo>
                  <a:lnTo>
                    <a:pt x="6813" y="838"/>
                  </a:lnTo>
                  <a:lnTo>
                    <a:pt x="6746" y="763"/>
                  </a:lnTo>
                  <a:lnTo>
                    <a:pt x="6660" y="688"/>
                  </a:lnTo>
                  <a:lnTo>
                    <a:pt x="6583" y="621"/>
                  </a:lnTo>
                  <a:lnTo>
                    <a:pt x="6488" y="561"/>
                  </a:lnTo>
                  <a:lnTo>
                    <a:pt x="6401" y="501"/>
                  </a:lnTo>
                  <a:lnTo>
                    <a:pt x="6306" y="442"/>
                  </a:lnTo>
                  <a:lnTo>
                    <a:pt x="6210" y="389"/>
                  </a:lnTo>
                  <a:lnTo>
                    <a:pt x="5999" y="300"/>
                  </a:lnTo>
                  <a:lnTo>
                    <a:pt x="5779" y="218"/>
                  </a:lnTo>
                  <a:lnTo>
                    <a:pt x="5549" y="150"/>
                  </a:lnTo>
                  <a:lnTo>
                    <a:pt x="5299" y="98"/>
                  </a:lnTo>
                  <a:lnTo>
                    <a:pt x="5050" y="61"/>
                  </a:lnTo>
                  <a:lnTo>
                    <a:pt x="4792" y="31"/>
                  </a:lnTo>
                  <a:lnTo>
                    <a:pt x="4523" y="8"/>
                  </a:lnTo>
                  <a:lnTo>
                    <a:pt x="424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19">
            <a:extLst>
              <a:ext uri="{FF2B5EF4-FFF2-40B4-BE49-F238E27FC236}">
                <a16:creationId xmlns:a16="http://schemas.microsoft.com/office/drawing/2014/main" id="{4454C1E4-61AE-8676-8F2F-72CAFA0AF437}"/>
              </a:ext>
            </a:extLst>
          </p:cNvPr>
          <p:cNvSpPr txBox="1"/>
          <p:nvPr/>
        </p:nvSpPr>
        <p:spPr>
          <a:xfrm>
            <a:off x="196328" y="4557931"/>
            <a:ext cx="2880000" cy="523220"/>
          </a:xfrm>
          <a:prstGeom prst="rect">
            <a:avLst/>
          </a:prstGeom>
          <a:noFill/>
        </p:spPr>
        <p:txBody>
          <a:bodyPr wrap="square" rtlCol="0">
            <a:spAutoFit/>
          </a:bodyPr>
          <a:lstStyle/>
          <a:p>
            <a:r>
              <a:rPr lang="fr-FR">
                <a:latin typeface="Do Hyeon" panose="020B0604020202020204" charset="-127"/>
                <a:ea typeface="Do Hyeon" panose="020B0604020202020204" charset="-127"/>
              </a:rPr>
              <a:t>Malgorzata RYCZER-DUMAS</a:t>
            </a:r>
            <a:br>
              <a:rPr lang="fr-FR">
                <a:latin typeface="Do Hyeon" panose="020B0604020202020204" charset="-127"/>
                <a:ea typeface="Do Hyeon" panose="020B0604020202020204" charset="-127"/>
              </a:rPr>
            </a:br>
            <a:r>
              <a:rPr lang="fr-FR">
                <a:latin typeface="Do Hyeon" panose="020B0604020202020204" charset="-127"/>
                <a:ea typeface="Do Hyeon" panose="020B0604020202020204" charset="-127"/>
              </a:rPr>
              <a:t>Tangi LE CADRE</a:t>
            </a:r>
          </a:p>
        </p:txBody>
      </p:sp>
      <p:pic>
        <p:nvPicPr>
          <p:cNvPr id="7" name="Image 2" descr="Une image contenant Police, Graphique, texte, logo&#10;&#10;Le contenu généré par l’IA peut être incorrect.">
            <a:extLst>
              <a:ext uri="{FF2B5EF4-FFF2-40B4-BE49-F238E27FC236}">
                <a16:creationId xmlns:a16="http://schemas.microsoft.com/office/drawing/2014/main" id="{E67A25D5-B828-FA3A-C744-EDCD7D61299C}"/>
              </a:ext>
            </a:extLst>
          </p:cNvPr>
          <p:cNvPicPr>
            <a:picLocks noChangeAspect="1"/>
          </p:cNvPicPr>
          <p:nvPr/>
        </p:nvPicPr>
        <p:blipFill>
          <a:blip r:embed="rId3"/>
          <a:stretch>
            <a:fillRect/>
          </a:stretch>
        </p:blipFill>
        <p:spPr>
          <a:xfrm>
            <a:off x="7194400" y="-165241"/>
            <a:ext cx="1984252" cy="146609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11" name="Google Shape;711;p36"/>
          <p:cNvGrpSpPr/>
          <p:nvPr/>
        </p:nvGrpSpPr>
        <p:grpSpPr>
          <a:xfrm>
            <a:off x="7786936" y="203600"/>
            <a:ext cx="721815" cy="696655"/>
            <a:chOff x="-293121" y="2059809"/>
            <a:chExt cx="923745" cy="823762"/>
          </a:xfrm>
        </p:grpSpPr>
        <p:sp>
          <p:nvSpPr>
            <p:cNvPr id="712" name="Google Shape;712;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6"/>
          <p:cNvGrpSpPr/>
          <p:nvPr/>
        </p:nvGrpSpPr>
        <p:grpSpPr>
          <a:xfrm>
            <a:off x="2255377" y="1047715"/>
            <a:ext cx="721815" cy="696655"/>
            <a:chOff x="-293121" y="2059809"/>
            <a:chExt cx="923745" cy="823762"/>
          </a:xfrm>
        </p:grpSpPr>
        <p:sp>
          <p:nvSpPr>
            <p:cNvPr id="715" name="Google Shape;715;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6"/>
          <p:cNvGrpSpPr/>
          <p:nvPr/>
        </p:nvGrpSpPr>
        <p:grpSpPr>
          <a:xfrm>
            <a:off x="200940" y="463517"/>
            <a:ext cx="721815" cy="696655"/>
            <a:chOff x="-293121" y="2059809"/>
            <a:chExt cx="923745" cy="823762"/>
          </a:xfrm>
        </p:grpSpPr>
        <p:sp>
          <p:nvSpPr>
            <p:cNvPr id="718" name="Google Shape;718;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36"/>
          <p:cNvSpPr txBox="1">
            <a:spLocks noGrp="1"/>
          </p:cNvSpPr>
          <p:nvPr>
            <p:ph type="title"/>
          </p:nvPr>
        </p:nvSpPr>
        <p:spPr>
          <a:xfrm>
            <a:off x="3492000" y="520975"/>
            <a:ext cx="4104300" cy="89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Sommaire</a:t>
            </a:r>
            <a:endParaRPr/>
          </a:p>
        </p:txBody>
      </p:sp>
      <p:grpSp>
        <p:nvGrpSpPr>
          <p:cNvPr id="732" name="Google Shape;732;p36"/>
          <p:cNvGrpSpPr/>
          <p:nvPr/>
        </p:nvGrpSpPr>
        <p:grpSpPr>
          <a:xfrm rot="10800000">
            <a:off x="557300" y="2496463"/>
            <a:ext cx="1478218" cy="2104138"/>
            <a:chOff x="-4174650" y="-27817050"/>
            <a:chExt cx="6075700" cy="28055175"/>
          </a:xfrm>
        </p:grpSpPr>
        <p:sp>
          <p:nvSpPr>
            <p:cNvPr id="733" name="Google Shape;733;p36"/>
            <p:cNvSpPr/>
            <p:nvPr/>
          </p:nvSpPr>
          <p:spPr>
            <a:xfrm>
              <a:off x="-3048775" y="-27817050"/>
              <a:ext cx="4949825" cy="28055175"/>
            </a:xfrm>
            <a:custGeom>
              <a:avLst/>
              <a:gdLst/>
              <a:ahLst/>
              <a:cxnLst/>
              <a:rect l="l" t="t" r="r" b="b"/>
              <a:pathLst>
                <a:path w="197993" h="1122207" extrusionOk="0">
                  <a:moveTo>
                    <a:pt x="4300" y="10385"/>
                  </a:moveTo>
                  <a:lnTo>
                    <a:pt x="4379" y="10568"/>
                  </a:lnTo>
                  <a:lnTo>
                    <a:pt x="4469" y="10730"/>
                  </a:lnTo>
                  <a:lnTo>
                    <a:pt x="4560" y="10873"/>
                  </a:lnTo>
                  <a:lnTo>
                    <a:pt x="4657" y="11015"/>
                  </a:lnTo>
                  <a:lnTo>
                    <a:pt x="4753" y="11117"/>
                  </a:lnTo>
                  <a:lnTo>
                    <a:pt x="4862" y="11218"/>
                  </a:lnTo>
                  <a:lnTo>
                    <a:pt x="4971" y="11279"/>
                  </a:lnTo>
                  <a:lnTo>
                    <a:pt x="5091" y="11320"/>
                  </a:lnTo>
                  <a:lnTo>
                    <a:pt x="6203" y="11584"/>
                  </a:lnTo>
                  <a:lnTo>
                    <a:pt x="7314" y="11807"/>
                  </a:lnTo>
                  <a:lnTo>
                    <a:pt x="8431" y="12051"/>
                  </a:lnTo>
                  <a:lnTo>
                    <a:pt x="9548" y="12255"/>
                  </a:lnTo>
                  <a:lnTo>
                    <a:pt x="10665" y="12458"/>
                  </a:lnTo>
                  <a:lnTo>
                    <a:pt x="11788" y="12641"/>
                  </a:lnTo>
                  <a:lnTo>
                    <a:pt x="12905" y="12803"/>
                  </a:lnTo>
                  <a:lnTo>
                    <a:pt x="14028" y="12966"/>
                  </a:lnTo>
                  <a:lnTo>
                    <a:pt x="16275" y="13250"/>
                  </a:lnTo>
                  <a:lnTo>
                    <a:pt x="18521" y="13494"/>
                  </a:lnTo>
                  <a:lnTo>
                    <a:pt x="20774" y="13697"/>
                  </a:lnTo>
                  <a:lnTo>
                    <a:pt x="23020" y="13860"/>
                  </a:lnTo>
                  <a:lnTo>
                    <a:pt x="25272" y="13982"/>
                  </a:lnTo>
                  <a:lnTo>
                    <a:pt x="27525" y="14083"/>
                  </a:lnTo>
                  <a:lnTo>
                    <a:pt x="29777" y="14165"/>
                  </a:lnTo>
                  <a:lnTo>
                    <a:pt x="32029" y="14205"/>
                  </a:lnTo>
                  <a:lnTo>
                    <a:pt x="34276" y="14246"/>
                  </a:lnTo>
                  <a:lnTo>
                    <a:pt x="36516" y="14266"/>
                  </a:lnTo>
                  <a:lnTo>
                    <a:pt x="40985" y="14266"/>
                  </a:lnTo>
                  <a:lnTo>
                    <a:pt x="40906" y="14449"/>
                  </a:lnTo>
                  <a:lnTo>
                    <a:pt x="40828" y="14652"/>
                  </a:lnTo>
                  <a:lnTo>
                    <a:pt x="40749" y="14876"/>
                  </a:lnTo>
                  <a:lnTo>
                    <a:pt x="40683" y="15120"/>
                  </a:lnTo>
                  <a:lnTo>
                    <a:pt x="40616" y="15384"/>
                  </a:lnTo>
                  <a:lnTo>
                    <a:pt x="40562" y="15668"/>
                  </a:lnTo>
                  <a:lnTo>
                    <a:pt x="40514" y="15953"/>
                  </a:lnTo>
                  <a:lnTo>
                    <a:pt x="40471" y="16278"/>
                  </a:lnTo>
                  <a:lnTo>
                    <a:pt x="40441" y="16583"/>
                  </a:lnTo>
                  <a:lnTo>
                    <a:pt x="40417" y="16908"/>
                  </a:lnTo>
                  <a:lnTo>
                    <a:pt x="40405" y="17253"/>
                  </a:lnTo>
                  <a:lnTo>
                    <a:pt x="40411" y="17599"/>
                  </a:lnTo>
                  <a:lnTo>
                    <a:pt x="40423" y="17944"/>
                  </a:lnTo>
                  <a:lnTo>
                    <a:pt x="40447" y="18290"/>
                  </a:lnTo>
                  <a:lnTo>
                    <a:pt x="40483" y="18615"/>
                  </a:lnTo>
                  <a:lnTo>
                    <a:pt x="40538" y="18960"/>
                  </a:lnTo>
                  <a:lnTo>
                    <a:pt x="40683" y="19814"/>
                  </a:lnTo>
                  <a:lnTo>
                    <a:pt x="40816" y="20647"/>
                  </a:lnTo>
                  <a:lnTo>
                    <a:pt x="40936" y="21480"/>
                  </a:lnTo>
                  <a:lnTo>
                    <a:pt x="41045" y="22313"/>
                  </a:lnTo>
                  <a:lnTo>
                    <a:pt x="41148" y="23147"/>
                  </a:lnTo>
                  <a:lnTo>
                    <a:pt x="41244" y="23959"/>
                  </a:lnTo>
                  <a:lnTo>
                    <a:pt x="41323" y="24772"/>
                  </a:lnTo>
                  <a:lnTo>
                    <a:pt x="41395" y="25565"/>
                  </a:lnTo>
                  <a:lnTo>
                    <a:pt x="41462" y="26357"/>
                  </a:lnTo>
                  <a:lnTo>
                    <a:pt x="41516" y="27150"/>
                  </a:lnTo>
                  <a:lnTo>
                    <a:pt x="41558" y="27942"/>
                  </a:lnTo>
                  <a:lnTo>
                    <a:pt x="41594" y="28715"/>
                  </a:lnTo>
                  <a:lnTo>
                    <a:pt x="41619" y="29487"/>
                  </a:lnTo>
                  <a:lnTo>
                    <a:pt x="41637" y="30259"/>
                  </a:lnTo>
                  <a:lnTo>
                    <a:pt x="41643" y="31011"/>
                  </a:lnTo>
                  <a:lnTo>
                    <a:pt x="41643" y="31763"/>
                  </a:lnTo>
                  <a:lnTo>
                    <a:pt x="41637" y="32515"/>
                  </a:lnTo>
                  <a:lnTo>
                    <a:pt x="41619" y="33246"/>
                  </a:lnTo>
                  <a:lnTo>
                    <a:pt x="41588" y="33978"/>
                  </a:lnTo>
                  <a:lnTo>
                    <a:pt x="41558" y="34709"/>
                  </a:lnTo>
                  <a:lnTo>
                    <a:pt x="41516" y="35420"/>
                  </a:lnTo>
                  <a:lnTo>
                    <a:pt x="41468" y="36132"/>
                  </a:lnTo>
                  <a:lnTo>
                    <a:pt x="41407" y="36843"/>
                  </a:lnTo>
                  <a:lnTo>
                    <a:pt x="41341" y="37534"/>
                  </a:lnTo>
                  <a:lnTo>
                    <a:pt x="41268" y="38245"/>
                  </a:lnTo>
                  <a:lnTo>
                    <a:pt x="41190" y="38916"/>
                  </a:lnTo>
                  <a:lnTo>
                    <a:pt x="41099" y="39607"/>
                  </a:lnTo>
                  <a:lnTo>
                    <a:pt x="41009" y="40277"/>
                  </a:lnTo>
                  <a:lnTo>
                    <a:pt x="40906" y="40948"/>
                  </a:lnTo>
                  <a:lnTo>
                    <a:pt x="40797" y="41598"/>
                  </a:lnTo>
                  <a:lnTo>
                    <a:pt x="40683" y="42248"/>
                  </a:lnTo>
                  <a:lnTo>
                    <a:pt x="40562" y="42899"/>
                  </a:lnTo>
                  <a:lnTo>
                    <a:pt x="40429" y="43529"/>
                  </a:lnTo>
                  <a:lnTo>
                    <a:pt x="40296" y="44158"/>
                  </a:lnTo>
                  <a:lnTo>
                    <a:pt x="40157" y="44788"/>
                  </a:lnTo>
                  <a:lnTo>
                    <a:pt x="40006" y="45418"/>
                  </a:lnTo>
                  <a:lnTo>
                    <a:pt x="39855" y="46028"/>
                  </a:lnTo>
                  <a:lnTo>
                    <a:pt x="39698" y="46638"/>
                  </a:lnTo>
                  <a:lnTo>
                    <a:pt x="39529" y="47227"/>
                  </a:lnTo>
                  <a:lnTo>
                    <a:pt x="39360" y="47816"/>
                  </a:lnTo>
                  <a:lnTo>
                    <a:pt x="39185" y="48406"/>
                  </a:lnTo>
                  <a:lnTo>
                    <a:pt x="39004" y="48975"/>
                  </a:lnTo>
                  <a:lnTo>
                    <a:pt x="38817" y="49544"/>
                  </a:lnTo>
                  <a:lnTo>
                    <a:pt x="38630" y="50113"/>
                  </a:lnTo>
                  <a:lnTo>
                    <a:pt x="38430" y="50661"/>
                  </a:lnTo>
                  <a:lnTo>
                    <a:pt x="38231" y="51210"/>
                  </a:lnTo>
                  <a:lnTo>
                    <a:pt x="38026" y="51759"/>
                  </a:lnTo>
                  <a:lnTo>
                    <a:pt x="37814" y="52287"/>
                  </a:lnTo>
                  <a:lnTo>
                    <a:pt x="37597" y="52815"/>
                  </a:lnTo>
                  <a:lnTo>
                    <a:pt x="37380" y="53344"/>
                  </a:lnTo>
                  <a:lnTo>
                    <a:pt x="37156" y="53852"/>
                  </a:lnTo>
                  <a:lnTo>
                    <a:pt x="36933" y="54360"/>
                  </a:lnTo>
                  <a:lnTo>
                    <a:pt x="36697" y="54847"/>
                  </a:lnTo>
                  <a:lnTo>
                    <a:pt x="36462" y="55335"/>
                  </a:lnTo>
                  <a:lnTo>
                    <a:pt x="36226" y="55823"/>
                  </a:lnTo>
                  <a:lnTo>
                    <a:pt x="35985" y="56310"/>
                  </a:lnTo>
                  <a:lnTo>
                    <a:pt x="35490" y="57245"/>
                  </a:lnTo>
                  <a:lnTo>
                    <a:pt x="34982" y="58139"/>
                  </a:lnTo>
                  <a:lnTo>
                    <a:pt x="34463" y="59013"/>
                  </a:lnTo>
                  <a:lnTo>
                    <a:pt x="33938" y="59846"/>
                  </a:lnTo>
                  <a:lnTo>
                    <a:pt x="33400" y="60659"/>
                  </a:lnTo>
                  <a:lnTo>
                    <a:pt x="32851" y="61452"/>
                  </a:lnTo>
                  <a:lnTo>
                    <a:pt x="32301" y="62204"/>
                  </a:lnTo>
                  <a:lnTo>
                    <a:pt x="31740" y="62935"/>
                  </a:lnTo>
                  <a:lnTo>
                    <a:pt x="31172" y="63626"/>
                  </a:lnTo>
                  <a:lnTo>
                    <a:pt x="30604" y="64276"/>
                  </a:lnTo>
                  <a:lnTo>
                    <a:pt x="30031" y="64906"/>
                  </a:lnTo>
                  <a:lnTo>
                    <a:pt x="29457" y="65516"/>
                  </a:lnTo>
                  <a:lnTo>
                    <a:pt x="28877" y="66085"/>
                  </a:lnTo>
                  <a:lnTo>
                    <a:pt x="28304" y="66613"/>
                  </a:lnTo>
                  <a:lnTo>
                    <a:pt x="27730" y="67121"/>
                  </a:lnTo>
                  <a:lnTo>
                    <a:pt x="27156" y="67609"/>
                  </a:lnTo>
                  <a:lnTo>
                    <a:pt x="26583" y="68036"/>
                  </a:lnTo>
                  <a:lnTo>
                    <a:pt x="26021" y="68462"/>
                  </a:lnTo>
                  <a:lnTo>
                    <a:pt x="25459" y="68828"/>
                  </a:lnTo>
                  <a:lnTo>
                    <a:pt x="24904" y="69194"/>
                  </a:lnTo>
                  <a:lnTo>
                    <a:pt x="24354" y="69499"/>
                  </a:lnTo>
                  <a:lnTo>
                    <a:pt x="23817" y="69783"/>
                  </a:lnTo>
                  <a:lnTo>
                    <a:pt x="23286" y="70027"/>
                  </a:lnTo>
                  <a:lnTo>
                    <a:pt x="22760" y="70251"/>
                  </a:lnTo>
                  <a:lnTo>
                    <a:pt x="22253" y="70433"/>
                  </a:lnTo>
                  <a:lnTo>
                    <a:pt x="21758" y="70576"/>
                  </a:lnTo>
                  <a:lnTo>
                    <a:pt x="21275" y="70698"/>
                  </a:lnTo>
                  <a:lnTo>
                    <a:pt x="20804" y="70779"/>
                  </a:lnTo>
                  <a:lnTo>
                    <a:pt x="20351" y="70840"/>
                  </a:lnTo>
                  <a:lnTo>
                    <a:pt x="19916" y="70860"/>
                  </a:lnTo>
                  <a:lnTo>
                    <a:pt x="19493" y="70840"/>
                  </a:lnTo>
                  <a:lnTo>
                    <a:pt x="19095" y="70779"/>
                  </a:lnTo>
                  <a:lnTo>
                    <a:pt x="18708" y="70698"/>
                  </a:lnTo>
                  <a:lnTo>
                    <a:pt x="18346" y="70576"/>
                  </a:lnTo>
                  <a:lnTo>
                    <a:pt x="18008" y="70433"/>
                  </a:lnTo>
                  <a:lnTo>
                    <a:pt x="17694" y="70230"/>
                  </a:lnTo>
                  <a:lnTo>
                    <a:pt x="17289" y="69946"/>
                  </a:lnTo>
                  <a:lnTo>
                    <a:pt x="16897" y="69641"/>
                  </a:lnTo>
                  <a:lnTo>
                    <a:pt x="16504" y="69296"/>
                  </a:lnTo>
                  <a:lnTo>
                    <a:pt x="16118" y="68930"/>
                  </a:lnTo>
                  <a:lnTo>
                    <a:pt x="15737" y="68544"/>
                  </a:lnTo>
                  <a:lnTo>
                    <a:pt x="15357" y="68117"/>
                  </a:lnTo>
                  <a:lnTo>
                    <a:pt x="14983" y="67670"/>
                  </a:lnTo>
                  <a:lnTo>
                    <a:pt x="14620" y="67202"/>
                  </a:lnTo>
                  <a:lnTo>
                    <a:pt x="14258" y="66694"/>
                  </a:lnTo>
                  <a:lnTo>
                    <a:pt x="13896" y="66166"/>
                  </a:lnTo>
                  <a:lnTo>
                    <a:pt x="13545" y="65617"/>
                  </a:lnTo>
                  <a:lnTo>
                    <a:pt x="13201" y="65048"/>
                  </a:lnTo>
                  <a:lnTo>
                    <a:pt x="12857" y="64439"/>
                  </a:lnTo>
                  <a:lnTo>
                    <a:pt x="12519" y="63829"/>
                  </a:lnTo>
                  <a:lnTo>
                    <a:pt x="12193" y="63179"/>
                  </a:lnTo>
                  <a:lnTo>
                    <a:pt x="11867" y="62508"/>
                  </a:lnTo>
                  <a:lnTo>
                    <a:pt x="11547" y="61817"/>
                  </a:lnTo>
                  <a:lnTo>
                    <a:pt x="11233" y="61106"/>
                  </a:lnTo>
                  <a:lnTo>
                    <a:pt x="10925" y="60375"/>
                  </a:lnTo>
                  <a:lnTo>
                    <a:pt x="10623" y="59602"/>
                  </a:lnTo>
                  <a:lnTo>
                    <a:pt x="10327" y="58830"/>
                  </a:lnTo>
                  <a:lnTo>
                    <a:pt x="10037" y="58038"/>
                  </a:lnTo>
                  <a:lnTo>
                    <a:pt x="9753" y="57205"/>
                  </a:lnTo>
                  <a:lnTo>
                    <a:pt x="9475" y="56371"/>
                  </a:lnTo>
                  <a:lnTo>
                    <a:pt x="9204" y="55518"/>
                  </a:lnTo>
                  <a:lnTo>
                    <a:pt x="8938" y="54624"/>
                  </a:lnTo>
                  <a:lnTo>
                    <a:pt x="8678" y="53730"/>
                  </a:lnTo>
                  <a:lnTo>
                    <a:pt x="8425" y="52815"/>
                  </a:lnTo>
                  <a:lnTo>
                    <a:pt x="8183" y="51880"/>
                  </a:lnTo>
                  <a:lnTo>
                    <a:pt x="7942" y="50925"/>
                  </a:lnTo>
                  <a:lnTo>
                    <a:pt x="7706" y="49950"/>
                  </a:lnTo>
                  <a:lnTo>
                    <a:pt x="7483" y="48954"/>
                  </a:lnTo>
                  <a:lnTo>
                    <a:pt x="7265" y="47958"/>
                  </a:lnTo>
                  <a:lnTo>
                    <a:pt x="7054" y="46942"/>
                  </a:lnTo>
                  <a:lnTo>
                    <a:pt x="6849" y="45906"/>
                  </a:lnTo>
                  <a:lnTo>
                    <a:pt x="6649" y="44849"/>
                  </a:lnTo>
                  <a:lnTo>
                    <a:pt x="6462" y="43772"/>
                  </a:lnTo>
                  <a:lnTo>
                    <a:pt x="6275" y="42695"/>
                  </a:lnTo>
                  <a:lnTo>
                    <a:pt x="6100" y="41598"/>
                  </a:lnTo>
                  <a:lnTo>
                    <a:pt x="5931" y="40480"/>
                  </a:lnTo>
                  <a:lnTo>
                    <a:pt x="5768" y="39342"/>
                  </a:lnTo>
                  <a:lnTo>
                    <a:pt x="5617" y="38204"/>
                  </a:lnTo>
                  <a:lnTo>
                    <a:pt x="5472" y="37046"/>
                  </a:lnTo>
                  <a:lnTo>
                    <a:pt x="5333" y="35888"/>
                  </a:lnTo>
                  <a:lnTo>
                    <a:pt x="5200" y="34709"/>
                  </a:lnTo>
                  <a:lnTo>
                    <a:pt x="5079" y="33510"/>
                  </a:lnTo>
                  <a:lnTo>
                    <a:pt x="4965" y="32311"/>
                  </a:lnTo>
                  <a:lnTo>
                    <a:pt x="4856" y="31092"/>
                  </a:lnTo>
                  <a:lnTo>
                    <a:pt x="4759" y="29873"/>
                  </a:lnTo>
                  <a:lnTo>
                    <a:pt x="4669" y="28633"/>
                  </a:lnTo>
                  <a:lnTo>
                    <a:pt x="4584" y="27373"/>
                  </a:lnTo>
                  <a:lnTo>
                    <a:pt x="4512" y="26113"/>
                  </a:lnTo>
                  <a:lnTo>
                    <a:pt x="4445" y="24854"/>
                  </a:lnTo>
                  <a:lnTo>
                    <a:pt x="4391" y="23573"/>
                  </a:lnTo>
                  <a:lnTo>
                    <a:pt x="4343" y="22293"/>
                  </a:lnTo>
                  <a:lnTo>
                    <a:pt x="4300" y="20993"/>
                  </a:lnTo>
                  <a:lnTo>
                    <a:pt x="4270" y="19692"/>
                  </a:lnTo>
                  <a:lnTo>
                    <a:pt x="4246" y="18391"/>
                  </a:lnTo>
                  <a:lnTo>
                    <a:pt x="4234" y="17071"/>
                  </a:lnTo>
                  <a:lnTo>
                    <a:pt x="4228" y="15750"/>
                  </a:lnTo>
                  <a:lnTo>
                    <a:pt x="4234" y="14409"/>
                  </a:lnTo>
                  <a:lnTo>
                    <a:pt x="4246" y="13067"/>
                  </a:lnTo>
                  <a:lnTo>
                    <a:pt x="4264" y="11726"/>
                  </a:lnTo>
                  <a:lnTo>
                    <a:pt x="4300" y="10385"/>
                  </a:lnTo>
                  <a:close/>
                  <a:moveTo>
                    <a:pt x="192027" y="7865"/>
                  </a:moveTo>
                  <a:lnTo>
                    <a:pt x="192027" y="8068"/>
                  </a:lnTo>
                  <a:lnTo>
                    <a:pt x="192081" y="9836"/>
                  </a:lnTo>
                  <a:lnTo>
                    <a:pt x="192124" y="11604"/>
                  </a:lnTo>
                  <a:lnTo>
                    <a:pt x="192154" y="13332"/>
                  </a:lnTo>
                  <a:lnTo>
                    <a:pt x="192166" y="15039"/>
                  </a:lnTo>
                  <a:lnTo>
                    <a:pt x="192166" y="16725"/>
                  </a:lnTo>
                  <a:lnTo>
                    <a:pt x="192154" y="18412"/>
                  </a:lnTo>
                  <a:lnTo>
                    <a:pt x="192130" y="20058"/>
                  </a:lnTo>
                  <a:lnTo>
                    <a:pt x="192093" y="21683"/>
                  </a:lnTo>
                  <a:lnTo>
                    <a:pt x="192045" y="23289"/>
                  </a:lnTo>
                  <a:lnTo>
                    <a:pt x="191979" y="24874"/>
                  </a:lnTo>
                  <a:lnTo>
                    <a:pt x="191900" y="26459"/>
                  </a:lnTo>
                  <a:lnTo>
                    <a:pt x="191816" y="28003"/>
                  </a:lnTo>
                  <a:lnTo>
                    <a:pt x="191713" y="29527"/>
                  </a:lnTo>
                  <a:lnTo>
                    <a:pt x="191604" y="31031"/>
                  </a:lnTo>
                  <a:lnTo>
                    <a:pt x="191477" y="32515"/>
                  </a:lnTo>
                  <a:lnTo>
                    <a:pt x="191345" y="33957"/>
                  </a:lnTo>
                  <a:lnTo>
                    <a:pt x="191194" y="35400"/>
                  </a:lnTo>
                  <a:lnTo>
                    <a:pt x="191037" y="36823"/>
                  </a:lnTo>
                  <a:lnTo>
                    <a:pt x="190868" y="38204"/>
                  </a:lnTo>
                  <a:lnTo>
                    <a:pt x="190686" y="39586"/>
                  </a:lnTo>
                  <a:lnTo>
                    <a:pt x="190493" y="40927"/>
                  </a:lnTo>
                  <a:lnTo>
                    <a:pt x="190294" y="42248"/>
                  </a:lnTo>
                  <a:lnTo>
                    <a:pt x="190083" y="43569"/>
                  </a:lnTo>
                  <a:lnTo>
                    <a:pt x="189859" y="44849"/>
                  </a:lnTo>
                  <a:lnTo>
                    <a:pt x="189624" y="46089"/>
                  </a:lnTo>
                  <a:lnTo>
                    <a:pt x="189382" y="47329"/>
                  </a:lnTo>
                  <a:lnTo>
                    <a:pt x="189128" y="48548"/>
                  </a:lnTo>
                  <a:lnTo>
                    <a:pt x="188869" y="49726"/>
                  </a:lnTo>
                  <a:lnTo>
                    <a:pt x="188597" y="50885"/>
                  </a:lnTo>
                  <a:lnTo>
                    <a:pt x="188313" y="52023"/>
                  </a:lnTo>
                  <a:lnTo>
                    <a:pt x="188023" y="53140"/>
                  </a:lnTo>
                  <a:lnTo>
                    <a:pt x="187727" y="54238"/>
                  </a:lnTo>
                  <a:lnTo>
                    <a:pt x="187420" y="55315"/>
                  </a:lnTo>
                  <a:lnTo>
                    <a:pt x="187105" y="56351"/>
                  </a:lnTo>
                  <a:lnTo>
                    <a:pt x="186779" y="57367"/>
                  </a:lnTo>
                  <a:lnTo>
                    <a:pt x="186447" y="58363"/>
                  </a:lnTo>
                  <a:lnTo>
                    <a:pt x="186103" y="59318"/>
                  </a:lnTo>
                  <a:lnTo>
                    <a:pt x="185759" y="60273"/>
                  </a:lnTo>
                  <a:lnTo>
                    <a:pt x="185403" y="61187"/>
                  </a:lnTo>
                  <a:lnTo>
                    <a:pt x="185034" y="62082"/>
                  </a:lnTo>
                  <a:lnTo>
                    <a:pt x="184666" y="62955"/>
                  </a:lnTo>
                  <a:lnTo>
                    <a:pt x="184285" y="63789"/>
                  </a:lnTo>
                  <a:lnTo>
                    <a:pt x="183899" y="64601"/>
                  </a:lnTo>
                  <a:lnTo>
                    <a:pt x="183507" y="65394"/>
                  </a:lnTo>
                  <a:lnTo>
                    <a:pt x="183108" y="66166"/>
                  </a:lnTo>
                  <a:lnTo>
                    <a:pt x="182703" y="66898"/>
                  </a:lnTo>
                  <a:lnTo>
                    <a:pt x="182293" y="67609"/>
                  </a:lnTo>
                  <a:lnTo>
                    <a:pt x="181870" y="68300"/>
                  </a:lnTo>
                  <a:lnTo>
                    <a:pt x="181447" y="68970"/>
                  </a:lnTo>
                  <a:lnTo>
                    <a:pt x="181019" y="69600"/>
                  </a:lnTo>
                  <a:lnTo>
                    <a:pt x="180584" y="70210"/>
                  </a:lnTo>
                  <a:lnTo>
                    <a:pt x="180143" y="70779"/>
                  </a:lnTo>
                  <a:lnTo>
                    <a:pt x="179696" y="71328"/>
                  </a:lnTo>
                  <a:lnTo>
                    <a:pt x="179243" y="71856"/>
                  </a:lnTo>
                  <a:lnTo>
                    <a:pt x="178784" y="72364"/>
                  </a:lnTo>
                  <a:lnTo>
                    <a:pt x="178325" y="72831"/>
                  </a:lnTo>
                  <a:lnTo>
                    <a:pt x="177854" y="73258"/>
                  </a:lnTo>
                  <a:lnTo>
                    <a:pt x="177383" y="73685"/>
                  </a:lnTo>
                  <a:lnTo>
                    <a:pt x="176912" y="74071"/>
                  </a:lnTo>
                  <a:lnTo>
                    <a:pt x="176429" y="74437"/>
                  </a:lnTo>
                  <a:lnTo>
                    <a:pt x="175946" y="74762"/>
                  </a:lnTo>
                  <a:lnTo>
                    <a:pt x="175457" y="75067"/>
                  </a:lnTo>
                  <a:lnTo>
                    <a:pt x="174968" y="75331"/>
                  </a:lnTo>
                  <a:lnTo>
                    <a:pt x="174473" y="75575"/>
                  </a:lnTo>
                  <a:lnTo>
                    <a:pt x="174008" y="75778"/>
                  </a:lnTo>
                  <a:lnTo>
                    <a:pt x="173531" y="75940"/>
                  </a:lnTo>
                  <a:lnTo>
                    <a:pt x="173042" y="76083"/>
                  </a:lnTo>
                  <a:lnTo>
                    <a:pt x="172547" y="76205"/>
                  </a:lnTo>
                  <a:lnTo>
                    <a:pt x="172039" y="76286"/>
                  </a:lnTo>
                  <a:lnTo>
                    <a:pt x="171526" y="76327"/>
                  </a:lnTo>
                  <a:lnTo>
                    <a:pt x="171001" y="76347"/>
                  </a:lnTo>
                  <a:lnTo>
                    <a:pt x="170469" y="76347"/>
                  </a:lnTo>
                  <a:lnTo>
                    <a:pt x="169938" y="76306"/>
                  </a:lnTo>
                  <a:lnTo>
                    <a:pt x="169394" y="76245"/>
                  </a:lnTo>
                  <a:lnTo>
                    <a:pt x="168851" y="76144"/>
                  </a:lnTo>
                  <a:lnTo>
                    <a:pt x="168301" y="76001"/>
                  </a:lnTo>
                  <a:lnTo>
                    <a:pt x="167746" y="75839"/>
                  </a:lnTo>
                  <a:lnTo>
                    <a:pt x="167190" y="75636"/>
                  </a:lnTo>
                  <a:lnTo>
                    <a:pt x="166635" y="75412"/>
                  </a:lnTo>
                  <a:lnTo>
                    <a:pt x="166079" y="75148"/>
                  </a:lnTo>
                  <a:lnTo>
                    <a:pt x="165524" y="74843"/>
                  </a:lnTo>
                  <a:lnTo>
                    <a:pt x="164962" y="74518"/>
                  </a:lnTo>
                  <a:lnTo>
                    <a:pt x="164407" y="74152"/>
                  </a:lnTo>
                  <a:lnTo>
                    <a:pt x="163857" y="73746"/>
                  </a:lnTo>
                  <a:lnTo>
                    <a:pt x="163308" y="73319"/>
                  </a:lnTo>
                  <a:lnTo>
                    <a:pt x="162758" y="72852"/>
                  </a:lnTo>
                  <a:lnTo>
                    <a:pt x="162221" y="72344"/>
                  </a:lnTo>
                  <a:lnTo>
                    <a:pt x="161683" y="71815"/>
                  </a:lnTo>
                  <a:lnTo>
                    <a:pt x="161152" y="71226"/>
                  </a:lnTo>
                  <a:lnTo>
                    <a:pt x="160626" y="70616"/>
                  </a:lnTo>
                  <a:lnTo>
                    <a:pt x="160107" y="69986"/>
                  </a:lnTo>
                  <a:lnTo>
                    <a:pt x="159600" y="69296"/>
                  </a:lnTo>
                  <a:lnTo>
                    <a:pt x="159099" y="68564"/>
                  </a:lnTo>
                  <a:lnTo>
                    <a:pt x="158610" y="67812"/>
                  </a:lnTo>
                  <a:lnTo>
                    <a:pt x="158368" y="67426"/>
                  </a:lnTo>
                  <a:lnTo>
                    <a:pt x="158133" y="67020"/>
                  </a:lnTo>
                  <a:lnTo>
                    <a:pt x="157897" y="66613"/>
                  </a:lnTo>
                  <a:lnTo>
                    <a:pt x="157662" y="66186"/>
                  </a:lnTo>
                  <a:lnTo>
                    <a:pt x="157432" y="65760"/>
                  </a:lnTo>
                  <a:lnTo>
                    <a:pt x="157209" y="65313"/>
                  </a:lnTo>
                  <a:lnTo>
                    <a:pt x="156985" y="64866"/>
                  </a:lnTo>
                  <a:lnTo>
                    <a:pt x="156762" y="64398"/>
                  </a:lnTo>
                  <a:lnTo>
                    <a:pt x="156544" y="63931"/>
                  </a:lnTo>
                  <a:lnTo>
                    <a:pt x="156333" y="63443"/>
                  </a:lnTo>
                  <a:lnTo>
                    <a:pt x="156122" y="62955"/>
                  </a:lnTo>
                  <a:lnTo>
                    <a:pt x="155916" y="62468"/>
                  </a:lnTo>
                  <a:lnTo>
                    <a:pt x="155711" y="61939"/>
                  </a:lnTo>
                  <a:lnTo>
                    <a:pt x="155512" y="61431"/>
                  </a:lnTo>
                  <a:lnTo>
                    <a:pt x="155319" y="60903"/>
                  </a:lnTo>
                  <a:lnTo>
                    <a:pt x="155131" y="60354"/>
                  </a:lnTo>
                  <a:lnTo>
                    <a:pt x="154944" y="59806"/>
                  </a:lnTo>
                  <a:lnTo>
                    <a:pt x="154757" y="59257"/>
                  </a:lnTo>
                  <a:lnTo>
                    <a:pt x="154582" y="58688"/>
                  </a:lnTo>
                  <a:lnTo>
                    <a:pt x="154407" y="58099"/>
                  </a:lnTo>
                  <a:lnTo>
                    <a:pt x="154238" y="57509"/>
                  </a:lnTo>
                  <a:lnTo>
                    <a:pt x="154075" y="56900"/>
                  </a:lnTo>
                  <a:lnTo>
                    <a:pt x="153912" y="56290"/>
                  </a:lnTo>
                  <a:lnTo>
                    <a:pt x="153761" y="55680"/>
                  </a:lnTo>
                  <a:lnTo>
                    <a:pt x="153610" y="55051"/>
                  </a:lnTo>
                  <a:lnTo>
                    <a:pt x="153465" y="54400"/>
                  </a:lnTo>
                  <a:lnTo>
                    <a:pt x="153320" y="53750"/>
                  </a:lnTo>
                  <a:lnTo>
                    <a:pt x="153187" y="53079"/>
                  </a:lnTo>
                  <a:lnTo>
                    <a:pt x="153054" y="52409"/>
                  </a:lnTo>
                  <a:lnTo>
                    <a:pt x="152933" y="51738"/>
                  </a:lnTo>
                  <a:lnTo>
                    <a:pt x="152813" y="51027"/>
                  </a:lnTo>
                  <a:lnTo>
                    <a:pt x="152698" y="50336"/>
                  </a:lnTo>
                  <a:lnTo>
                    <a:pt x="152589" y="49625"/>
                  </a:lnTo>
                  <a:lnTo>
                    <a:pt x="152486" y="48893"/>
                  </a:lnTo>
                  <a:lnTo>
                    <a:pt x="152390" y="48141"/>
                  </a:lnTo>
                  <a:lnTo>
                    <a:pt x="152299" y="47410"/>
                  </a:lnTo>
                  <a:lnTo>
                    <a:pt x="152215" y="46638"/>
                  </a:lnTo>
                  <a:lnTo>
                    <a:pt x="152136" y="45865"/>
                  </a:lnTo>
                  <a:lnTo>
                    <a:pt x="152064" y="45093"/>
                  </a:lnTo>
                  <a:lnTo>
                    <a:pt x="151997" y="44301"/>
                  </a:lnTo>
                  <a:lnTo>
                    <a:pt x="151937" y="43508"/>
                  </a:lnTo>
                  <a:lnTo>
                    <a:pt x="151883" y="42675"/>
                  </a:lnTo>
                  <a:lnTo>
                    <a:pt x="151840" y="41862"/>
                  </a:lnTo>
                  <a:lnTo>
                    <a:pt x="151798" y="41029"/>
                  </a:lnTo>
                  <a:lnTo>
                    <a:pt x="151762" y="40176"/>
                  </a:lnTo>
                  <a:lnTo>
                    <a:pt x="151738" y="39322"/>
                  </a:lnTo>
                  <a:lnTo>
                    <a:pt x="151720" y="38448"/>
                  </a:lnTo>
                  <a:lnTo>
                    <a:pt x="151701" y="37574"/>
                  </a:lnTo>
                  <a:lnTo>
                    <a:pt x="151701" y="36680"/>
                  </a:lnTo>
                  <a:lnTo>
                    <a:pt x="151701" y="35766"/>
                  </a:lnTo>
                  <a:lnTo>
                    <a:pt x="151708" y="34851"/>
                  </a:lnTo>
                  <a:lnTo>
                    <a:pt x="151726" y="33937"/>
                  </a:lnTo>
                  <a:lnTo>
                    <a:pt x="151750" y="33002"/>
                  </a:lnTo>
                  <a:lnTo>
                    <a:pt x="151780" y="32047"/>
                  </a:lnTo>
                  <a:lnTo>
                    <a:pt x="151816" y="31092"/>
                  </a:lnTo>
                  <a:lnTo>
                    <a:pt x="151865" y="30117"/>
                  </a:lnTo>
                  <a:lnTo>
                    <a:pt x="151919" y="29121"/>
                  </a:lnTo>
                  <a:lnTo>
                    <a:pt x="151985" y="28125"/>
                  </a:lnTo>
                  <a:lnTo>
                    <a:pt x="152052" y="27129"/>
                  </a:lnTo>
                  <a:lnTo>
                    <a:pt x="152130" y="26093"/>
                  </a:lnTo>
                  <a:lnTo>
                    <a:pt x="152221" y="25077"/>
                  </a:lnTo>
                  <a:lnTo>
                    <a:pt x="152311" y="24020"/>
                  </a:lnTo>
                  <a:lnTo>
                    <a:pt x="152420" y="22984"/>
                  </a:lnTo>
                  <a:lnTo>
                    <a:pt x="152529" y="21907"/>
                  </a:lnTo>
                  <a:lnTo>
                    <a:pt x="152650" y="20830"/>
                  </a:lnTo>
                  <a:lnTo>
                    <a:pt x="152782" y="19733"/>
                  </a:lnTo>
                  <a:lnTo>
                    <a:pt x="152921" y="18635"/>
                  </a:lnTo>
                  <a:lnTo>
                    <a:pt x="153066" y="17518"/>
                  </a:lnTo>
                  <a:lnTo>
                    <a:pt x="153121" y="17091"/>
                  </a:lnTo>
                  <a:lnTo>
                    <a:pt x="153163" y="16664"/>
                  </a:lnTo>
                  <a:lnTo>
                    <a:pt x="153193" y="16258"/>
                  </a:lnTo>
                  <a:lnTo>
                    <a:pt x="153211" y="15831"/>
                  </a:lnTo>
                  <a:lnTo>
                    <a:pt x="153217" y="15425"/>
                  </a:lnTo>
                  <a:lnTo>
                    <a:pt x="153217" y="15018"/>
                  </a:lnTo>
                  <a:lnTo>
                    <a:pt x="153211" y="14612"/>
                  </a:lnTo>
                  <a:lnTo>
                    <a:pt x="153193" y="14205"/>
                  </a:lnTo>
                  <a:lnTo>
                    <a:pt x="154389" y="14246"/>
                  </a:lnTo>
                  <a:lnTo>
                    <a:pt x="155578" y="14266"/>
                  </a:lnTo>
                  <a:lnTo>
                    <a:pt x="157969" y="14266"/>
                  </a:lnTo>
                  <a:lnTo>
                    <a:pt x="159165" y="14226"/>
                  </a:lnTo>
                  <a:lnTo>
                    <a:pt x="160367" y="14185"/>
                  </a:lnTo>
                  <a:lnTo>
                    <a:pt x="161562" y="14104"/>
                  </a:lnTo>
                  <a:lnTo>
                    <a:pt x="162764" y="14022"/>
                  </a:lnTo>
                  <a:lnTo>
                    <a:pt x="163960" y="13921"/>
                  </a:lnTo>
                  <a:lnTo>
                    <a:pt x="165161" y="13799"/>
                  </a:lnTo>
                  <a:lnTo>
                    <a:pt x="166363" y="13677"/>
                  </a:lnTo>
                  <a:lnTo>
                    <a:pt x="167565" y="13514"/>
                  </a:lnTo>
                  <a:lnTo>
                    <a:pt x="168766" y="13352"/>
                  </a:lnTo>
                  <a:lnTo>
                    <a:pt x="169968" y="13189"/>
                  </a:lnTo>
                  <a:lnTo>
                    <a:pt x="171170" y="13006"/>
                  </a:lnTo>
                  <a:lnTo>
                    <a:pt x="172371" y="12803"/>
                  </a:lnTo>
                  <a:lnTo>
                    <a:pt x="174769" y="12356"/>
                  </a:lnTo>
                  <a:lnTo>
                    <a:pt x="177172" y="11889"/>
                  </a:lnTo>
                  <a:lnTo>
                    <a:pt x="179569" y="11360"/>
                  </a:lnTo>
                  <a:lnTo>
                    <a:pt x="181967" y="10812"/>
                  </a:lnTo>
                  <a:lnTo>
                    <a:pt x="184364" y="10243"/>
                  </a:lnTo>
                  <a:lnTo>
                    <a:pt x="186749" y="9633"/>
                  </a:lnTo>
                  <a:lnTo>
                    <a:pt x="189134" y="9003"/>
                  </a:lnTo>
                  <a:lnTo>
                    <a:pt x="191514" y="8353"/>
                  </a:lnTo>
                  <a:lnTo>
                    <a:pt x="191580" y="8333"/>
                  </a:lnTo>
                  <a:lnTo>
                    <a:pt x="191653" y="8292"/>
                  </a:lnTo>
                  <a:lnTo>
                    <a:pt x="191785" y="8170"/>
                  </a:lnTo>
                  <a:lnTo>
                    <a:pt x="191906" y="8028"/>
                  </a:lnTo>
                  <a:lnTo>
                    <a:pt x="192027" y="7865"/>
                  </a:lnTo>
                  <a:close/>
                  <a:moveTo>
                    <a:pt x="30616" y="75148"/>
                  </a:moveTo>
                  <a:lnTo>
                    <a:pt x="30478" y="77790"/>
                  </a:lnTo>
                  <a:lnTo>
                    <a:pt x="30357" y="80431"/>
                  </a:lnTo>
                  <a:lnTo>
                    <a:pt x="30242" y="83073"/>
                  </a:lnTo>
                  <a:lnTo>
                    <a:pt x="30133" y="85715"/>
                  </a:lnTo>
                  <a:lnTo>
                    <a:pt x="30043" y="88377"/>
                  </a:lnTo>
                  <a:lnTo>
                    <a:pt x="29952" y="91019"/>
                  </a:lnTo>
                  <a:lnTo>
                    <a:pt x="29880" y="93681"/>
                  </a:lnTo>
                  <a:lnTo>
                    <a:pt x="29813" y="96343"/>
                  </a:lnTo>
                  <a:lnTo>
                    <a:pt x="29759" y="99005"/>
                  </a:lnTo>
                  <a:lnTo>
                    <a:pt x="29711" y="101667"/>
                  </a:lnTo>
                  <a:lnTo>
                    <a:pt x="29668" y="104329"/>
                  </a:lnTo>
                  <a:lnTo>
                    <a:pt x="29638" y="106991"/>
                  </a:lnTo>
                  <a:lnTo>
                    <a:pt x="29620" y="109673"/>
                  </a:lnTo>
                  <a:lnTo>
                    <a:pt x="29608" y="112335"/>
                  </a:lnTo>
                  <a:lnTo>
                    <a:pt x="29602" y="115018"/>
                  </a:lnTo>
                  <a:lnTo>
                    <a:pt x="29608" y="117700"/>
                  </a:lnTo>
                  <a:lnTo>
                    <a:pt x="27609" y="117375"/>
                  </a:lnTo>
                  <a:lnTo>
                    <a:pt x="25610" y="117090"/>
                  </a:lnTo>
                  <a:lnTo>
                    <a:pt x="24602" y="116969"/>
                  </a:lnTo>
                  <a:lnTo>
                    <a:pt x="23600" y="116847"/>
                  </a:lnTo>
                  <a:lnTo>
                    <a:pt x="22597" y="116745"/>
                  </a:lnTo>
                  <a:lnTo>
                    <a:pt x="21595" y="116664"/>
                  </a:lnTo>
                  <a:lnTo>
                    <a:pt x="20586" y="116603"/>
                  </a:lnTo>
                  <a:lnTo>
                    <a:pt x="19584" y="116582"/>
                  </a:lnTo>
                  <a:lnTo>
                    <a:pt x="18582" y="116562"/>
                  </a:lnTo>
                  <a:lnTo>
                    <a:pt x="17579" y="116562"/>
                  </a:lnTo>
                  <a:lnTo>
                    <a:pt x="16577" y="116603"/>
                  </a:lnTo>
                  <a:lnTo>
                    <a:pt x="15574" y="116664"/>
                  </a:lnTo>
                  <a:lnTo>
                    <a:pt x="14572" y="116765"/>
                  </a:lnTo>
                  <a:lnTo>
                    <a:pt x="13576" y="116908"/>
                  </a:lnTo>
                  <a:lnTo>
                    <a:pt x="13485" y="111807"/>
                  </a:lnTo>
                  <a:lnTo>
                    <a:pt x="13407" y="106727"/>
                  </a:lnTo>
                  <a:lnTo>
                    <a:pt x="13346" y="101626"/>
                  </a:lnTo>
                  <a:lnTo>
                    <a:pt x="13292" y="96526"/>
                  </a:lnTo>
                  <a:lnTo>
                    <a:pt x="13256" y="91405"/>
                  </a:lnTo>
                  <a:lnTo>
                    <a:pt x="13243" y="88865"/>
                  </a:lnTo>
                  <a:lnTo>
                    <a:pt x="13231" y="86304"/>
                  </a:lnTo>
                  <a:lnTo>
                    <a:pt x="13225" y="83744"/>
                  </a:lnTo>
                  <a:lnTo>
                    <a:pt x="13225" y="81183"/>
                  </a:lnTo>
                  <a:lnTo>
                    <a:pt x="13231" y="78643"/>
                  </a:lnTo>
                  <a:lnTo>
                    <a:pt x="13237" y="76083"/>
                  </a:lnTo>
                  <a:lnTo>
                    <a:pt x="13527" y="76489"/>
                  </a:lnTo>
                  <a:lnTo>
                    <a:pt x="13823" y="76855"/>
                  </a:lnTo>
                  <a:lnTo>
                    <a:pt x="14119" y="77241"/>
                  </a:lnTo>
                  <a:lnTo>
                    <a:pt x="14415" y="77586"/>
                  </a:lnTo>
                  <a:lnTo>
                    <a:pt x="14717" y="77932"/>
                  </a:lnTo>
                  <a:lnTo>
                    <a:pt x="15019" y="78277"/>
                  </a:lnTo>
                  <a:lnTo>
                    <a:pt x="15321" y="78582"/>
                  </a:lnTo>
                  <a:lnTo>
                    <a:pt x="15629" y="78887"/>
                  </a:lnTo>
                  <a:lnTo>
                    <a:pt x="15931" y="79171"/>
                  </a:lnTo>
                  <a:lnTo>
                    <a:pt x="16245" y="79456"/>
                  </a:lnTo>
                  <a:lnTo>
                    <a:pt x="16553" y="79720"/>
                  </a:lnTo>
                  <a:lnTo>
                    <a:pt x="16867" y="79964"/>
                  </a:lnTo>
                  <a:lnTo>
                    <a:pt x="17175" y="80188"/>
                  </a:lnTo>
                  <a:lnTo>
                    <a:pt x="17495" y="80411"/>
                  </a:lnTo>
                  <a:lnTo>
                    <a:pt x="17809" y="80594"/>
                  </a:lnTo>
                  <a:lnTo>
                    <a:pt x="18129" y="80777"/>
                  </a:lnTo>
                  <a:lnTo>
                    <a:pt x="18443" y="80960"/>
                  </a:lnTo>
                  <a:lnTo>
                    <a:pt x="18763" y="81102"/>
                  </a:lnTo>
                  <a:lnTo>
                    <a:pt x="19089" y="81244"/>
                  </a:lnTo>
                  <a:lnTo>
                    <a:pt x="19409" y="81366"/>
                  </a:lnTo>
                  <a:lnTo>
                    <a:pt x="19735" y="81468"/>
                  </a:lnTo>
                  <a:lnTo>
                    <a:pt x="20061" y="81549"/>
                  </a:lnTo>
                  <a:lnTo>
                    <a:pt x="20387" y="81630"/>
                  </a:lnTo>
                  <a:lnTo>
                    <a:pt x="20713" y="81671"/>
                  </a:lnTo>
                  <a:lnTo>
                    <a:pt x="21045" y="81712"/>
                  </a:lnTo>
                  <a:lnTo>
                    <a:pt x="21371" y="81732"/>
                  </a:lnTo>
                  <a:lnTo>
                    <a:pt x="22036" y="81732"/>
                  </a:lnTo>
                  <a:lnTo>
                    <a:pt x="22368" y="81691"/>
                  </a:lnTo>
                  <a:lnTo>
                    <a:pt x="22700" y="81651"/>
                  </a:lnTo>
                  <a:lnTo>
                    <a:pt x="23038" y="81569"/>
                  </a:lnTo>
                  <a:lnTo>
                    <a:pt x="23370" y="81488"/>
                  </a:lnTo>
                  <a:lnTo>
                    <a:pt x="23732" y="81366"/>
                  </a:lnTo>
                  <a:lnTo>
                    <a:pt x="24113" y="81224"/>
                  </a:lnTo>
                  <a:lnTo>
                    <a:pt x="24505" y="81021"/>
                  </a:lnTo>
                  <a:lnTo>
                    <a:pt x="24910" y="80797"/>
                  </a:lnTo>
                  <a:lnTo>
                    <a:pt x="25333" y="80513"/>
                  </a:lnTo>
                  <a:lnTo>
                    <a:pt x="25767" y="80208"/>
                  </a:lnTo>
                  <a:lnTo>
                    <a:pt x="26214" y="79862"/>
                  </a:lnTo>
                  <a:lnTo>
                    <a:pt x="26673" y="79476"/>
                  </a:lnTo>
                  <a:lnTo>
                    <a:pt x="27138" y="79050"/>
                  </a:lnTo>
                  <a:lnTo>
                    <a:pt x="27615" y="78603"/>
                  </a:lnTo>
                  <a:lnTo>
                    <a:pt x="28098" y="78115"/>
                  </a:lnTo>
                  <a:lnTo>
                    <a:pt x="28593" y="77586"/>
                  </a:lnTo>
                  <a:lnTo>
                    <a:pt x="29089" y="77017"/>
                  </a:lnTo>
                  <a:lnTo>
                    <a:pt x="29596" y="76428"/>
                  </a:lnTo>
                  <a:lnTo>
                    <a:pt x="30103" y="75798"/>
                  </a:lnTo>
                  <a:lnTo>
                    <a:pt x="30616" y="75148"/>
                  </a:lnTo>
                  <a:close/>
                  <a:moveTo>
                    <a:pt x="161339" y="83358"/>
                  </a:moveTo>
                  <a:lnTo>
                    <a:pt x="161834" y="83927"/>
                  </a:lnTo>
                  <a:lnTo>
                    <a:pt x="162329" y="84435"/>
                  </a:lnTo>
                  <a:lnTo>
                    <a:pt x="162831" y="84922"/>
                  </a:lnTo>
                  <a:lnTo>
                    <a:pt x="163332" y="85390"/>
                  </a:lnTo>
                  <a:lnTo>
                    <a:pt x="163833" y="85816"/>
                  </a:lnTo>
                  <a:lnTo>
                    <a:pt x="164334" y="86203"/>
                  </a:lnTo>
                  <a:lnTo>
                    <a:pt x="164835" y="86568"/>
                  </a:lnTo>
                  <a:lnTo>
                    <a:pt x="165337" y="86914"/>
                  </a:lnTo>
                  <a:lnTo>
                    <a:pt x="165832" y="87198"/>
                  </a:lnTo>
                  <a:lnTo>
                    <a:pt x="166333" y="87462"/>
                  </a:lnTo>
                  <a:lnTo>
                    <a:pt x="166828" y="87706"/>
                  </a:lnTo>
                  <a:lnTo>
                    <a:pt x="167323" y="87889"/>
                  </a:lnTo>
                  <a:lnTo>
                    <a:pt x="167812" y="88052"/>
                  </a:lnTo>
                  <a:lnTo>
                    <a:pt x="168301" y="88194"/>
                  </a:lnTo>
                  <a:lnTo>
                    <a:pt x="168785" y="88275"/>
                  </a:lnTo>
                  <a:lnTo>
                    <a:pt x="169268" y="88336"/>
                  </a:lnTo>
                  <a:lnTo>
                    <a:pt x="169763" y="88377"/>
                  </a:lnTo>
                  <a:lnTo>
                    <a:pt x="170258" y="88377"/>
                  </a:lnTo>
                  <a:lnTo>
                    <a:pt x="170759" y="88357"/>
                  </a:lnTo>
                  <a:lnTo>
                    <a:pt x="171260" y="88296"/>
                  </a:lnTo>
                  <a:lnTo>
                    <a:pt x="171762" y="88214"/>
                  </a:lnTo>
                  <a:lnTo>
                    <a:pt x="172263" y="88092"/>
                  </a:lnTo>
                  <a:lnTo>
                    <a:pt x="172764" y="87950"/>
                  </a:lnTo>
                  <a:lnTo>
                    <a:pt x="173265" y="87788"/>
                  </a:lnTo>
                  <a:lnTo>
                    <a:pt x="173772" y="87584"/>
                  </a:lnTo>
                  <a:lnTo>
                    <a:pt x="174274" y="87341"/>
                  </a:lnTo>
                  <a:lnTo>
                    <a:pt x="174775" y="87076"/>
                  </a:lnTo>
                  <a:lnTo>
                    <a:pt x="175282" y="86792"/>
                  </a:lnTo>
                  <a:lnTo>
                    <a:pt x="175783" y="86487"/>
                  </a:lnTo>
                  <a:lnTo>
                    <a:pt x="176284" y="86142"/>
                  </a:lnTo>
                  <a:lnTo>
                    <a:pt x="176786" y="85776"/>
                  </a:lnTo>
                  <a:lnTo>
                    <a:pt x="177281" y="85390"/>
                  </a:lnTo>
                  <a:lnTo>
                    <a:pt x="177281" y="85390"/>
                  </a:lnTo>
                  <a:lnTo>
                    <a:pt x="177239" y="89454"/>
                  </a:lnTo>
                  <a:lnTo>
                    <a:pt x="177202" y="93538"/>
                  </a:lnTo>
                  <a:lnTo>
                    <a:pt x="177178" y="97603"/>
                  </a:lnTo>
                  <a:lnTo>
                    <a:pt x="177160" y="101687"/>
                  </a:lnTo>
                  <a:lnTo>
                    <a:pt x="177148" y="105751"/>
                  </a:lnTo>
                  <a:lnTo>
                    <a:pt x="177136" y="109816"/>
                  </a:lnTo>
                  <a:lnTo>
                    <a:pt x="177130" y="117985"/>
                  </a:lnTo>
                  <a:lnTo>
                    <a:pt x="173495" y="117680"/>
                  </a:lnTo>
                  <a:lnTo>
                    <a:pt x="171677" y="117558"/>
                  </a:lnTo>
                  <a:lnTo>
                    <a:pt x="169859" y="117436"/>
                  </a:lnTo>
                  <a:lnTo>
                    <a:pt x="168948" y="117395"/>
                  </a:lnTo>
                  <a:lnTo>
                    <a:pt x="168042" y="117375"/>
                  </a:lnTo>
                  <a:lnTo>
                    <a:pt x="167136" y="117355"/>
                  </a:lnTo>
                  <a:lnTo>
                    <a:pt x="166224" y="117355"/>
                  </a:lnTo>
                  <a:lnTo>
                    <a:pt x="165318" y="117375"/>
                  </a:lnTo>
                  <a:lnTo>
                    <a:pt x="164413" y="117416"/>
                  </a:lnTo>
                  <a:lnTo>
                    <a:pt x="163507" y="117456"/>
                  </a:lnTo>
                  <a:lnTo>
                    <a:pt x="162601" y="117538"/>
                  </a:lnTo>
                  <a:lnTo>
                    <a:pt x="162589" y="117558"/>
                  </a:lnTo>
                  <a:lnTo>
                    <a:pt x="162571" y="117578"/>
                  </a:lnTo>
                  <a:lnTo>
                    <a:pt x="162559" y="117619"/>
                  </a:lnTo>
                  <a:lnTo>
                    <a:pt x="162510" y="115465"/>
                  </a:lnTo>
                  <a:lnTo>
                    <a:pt x="162462" y="113290"/>
                  </a:lnTo>
                  <a:lnTo>
                    <a:pt x="162408" y="111136"/>
                  </a:lnTo>
                  <a:lnTo>
                    <a:pt x="162347" y="108982"/>
                  </a:lnTo>
                  <a:lnTo>
                    <a:pt x="162287" y="106849"/>
                  </a:lnTo>
                  <a:lnTo>
                    <a:pt x="162221" y="104695"/>
                  </a:lnTo>
                  <a:lnTo>
                    <a:pt x="162154" y="102561"/>
                  </a:lnTo>
                  <a:lnTo>
                    <a:pt x="162076" y="100407"/>
                  </a:lnTo>
                  <a:lnTo>
                    <a:pt x="161997" y="98273"/>
                  </a:lnTo>
                  <a:lnTo>
                    <a:pt x="161919" y="96140"/>
                  </a:lnTo>
                  <a:lnTo>
                    <a:pt x="161828" y="94006"/>
                  </a:lnTo>
                  <a:lnTo>
                    <a:pt x="161738" y="91872"/>
                  </a:lnTo>
                  <a:lnTo>
                    <a:pt x="161647" y="89738"/>
                  </a:lnTo>
                  <a:lnTo>
                    <a:pt x="161544" y="87605"/>
                  </a:lnTo>
                  <a:lnTo>
                    <a:pt x="161442" y="85491"/>
                  </a:lnTo>
                  <a:lnTo>
                    <a:pt x="161339" y="83358"/>
                  </a:lnTo>
                  <a:close/>
                  <a:moveTo>
                    <a:pt x="177130" y="123756"/>
                  </a:moveTo>
                  <a:lnTo>
                    <a:pt x="177148" y="133205"/>
                  </a:lnTo>
                  <a:lnTo>
                    <a:pt x="177160" y="137919"/>
                  </a:lnTo>
                  <a:lnTo>
                    <a:pt x="177160" y="142634"/>
                  </a:lnTo>
                  <a:lnTo>
                    <a:pt x="177160" y="147369"/>
                  </a:lnTo>
                  <a:lnTo>
                    <a:pt x="177154" y="152083"/>
                  </a:lnTo>
                  <a:lnTo>
                    <a:pt x="177136" y="156818"/>
                  </a:lnTo>
                  <a:lnTo>
                    <a:pt x="177112" y="161532"/>
                  </a:lnTo>
                  <a:lnTo>
                    <a:pt x="175288" y="161350"/>
                  </a:lnTo>
                  <a:lnTo>
                    <a:pt x="173464" y="161146"/>
                  </a:lnTo>
                  <a:lnTo>
                    <a:pt x="171635" y="160943"/>
                  </a:lnTo>
                  <a:lnTo>
                    <a:pt x="169805" y="160760"/>
                  </a:lnTo>
                  <a:lnTo>
                    <a:pt x="168887" y="160679"/>
                  </a:lnTo>
                  <a:lnTo>
                    <a:pt x="167969" y="160638"/>
                  </a:lnTo>
                  <a:lnTo>
                    <a:pt x="167058" y="160577"/>
                  </a:lnTo>
                  <a:lnTo>
                    <a:pt x="166140" y="160557"/>
                  </a:lnTo>
                  <a:lnTo>
                    <a:pt x="165228" y="160557"/>
                  </a:lnTo>
                  <a:lnTo>
                    <a:pt x="164316" y="160598"/>
                  </a:lnTo>
                  <a:lnTo>
                    <a:pt x="163404" y="160659"/>
                  </a:lnTo>
                  <a:lnTo>
                    <a:pt x="162492" y="160740"/>
                  </a:lnTo>
                  <a:lnTo>
                    <a:pt x="162547" y="158464"/>
                  </a:lnTo>
                  <a:lnTo>
                    <a:pt x="162589" y="156168"/>
                  </a:lnTo>
                  <a:lnTo>
                    <a:pt x="162625" y="153892"/>
                  </a:lnTo>
                  <a:lnTo>
                    <a:pt x="162661" y="151595"/>
                  </a:lnTo>
                  <a:lnTo>
                    <a:pt x="162686" y="149320"/>
                  </a:lnTo>
                  <a:lnTo>
                    <a:pt x="162710" y="147023"/>
                  </a:lnTo>
                  <a:lnTo>
                    <a:pt x="162728" y="144747"/>
                  </a:lnTo>
                  <a:lnTo>
                    <a:pt x="162740" y="142451"/>
                  </a:lnTo>
                  <a:lnTo>
                    <a:pt x="162752" y="140175"/>
                  </a:lnTo>
                  <a:lnTo>
                    <a:pt x="162752" y="137879"/>
                  </a:lnTo>
                  <a:lnTo>
                    <a:pt x="162752" y="135583"/>
                  </a:lnTo>
                  <a:lnTo>
                    <a:pt x="162740" y="133286"/>
                  </a:lnTo>
                  <a:lnTo>
                    <a:pt x="162728" y="130990"/>
                  </a:lnTo>
                  <a:lnTo>
                    <a:pt x="162716" y="128714"/>
                  </a:lnTo>
                  <a:lnTo>
                    <a:pt x="162692" y="126418"/>
                  </a:lnTo>
                  <a:lnTo>
                    <a:pt x="162667" y="124101"/>
                  </a:lnTo>
                  <a:lnTo>
                    <a:pt x="162667" y="124101"/>
                  </a:lnTo>
                  <a:lnTo>
                    <a:pt x="163567" y="124203"/>
                  </a:lnTo>
                  <a:lnTo>
                    <a:pt x="164467" y="124284"/>
                  </a:lnTo>
                  <a:lnTo>
                    <a:pt x="165373" y="124325"/>
                  </a:lnTo>
                  <a:lnTo>
                    <a:pt x="166272" y="124345"/>
                  </a:lnTo>
                  <a:lnTo>
                    <a:pt x="168084" y="124345"/>
                  </a:lnTo>
                  <a:lnTo>
                    <a:pt x="168984" y="124325"/>
                  </a:lnTo>
                  <a:lnTo>
                    <a:pt x="169890" y="124284"/>
                  </a:lnTo>
                  <a:lnTo>
                    <a:pt x="171701" y="124182"/>
                  </a:lnTo>
                  <a:lnTo>
                    <a:pt x="173513" y="124040"/>
                  </a:lnTo>
                  <a:lnTo>
                    <a:pt x="177130" y="123756"/>
                  </a:lnTo>
                  <a:close/>
                  <a:moveTo>
                    <a:pt x="29608" y="123959"/>
                  </a:moveTo>
                  <a:lnTo>
                    <a:pt x="29650" y="127007"/>
                  </a:lnTo>
                  <a:lnTo>
                    <a:pt x="29705" y="130055"/>
                  </a:lnTo>
                  <a:lnTo>
                    <a:pt x="29765" y="133083"/>
                  </a:lnTo>
                  <a:lnTo>
                    <a:pt x="29843" y="136111"/>
                  </a:lnTo>
                  <a:lnTo>
                    <a:pt x="29934" y="139139"/>
                  </a:lnTo>
                  <a:lnTo>
                    <a:pt x="30031" y="142167"/>
                  </a:lnTo>
                  <a:lnTo>
                    <a:pt x="30139" y="145194"/>
                  </a:lnTo>
                  <a:lnTo>
                    <a:pt x="30260" y="148222"/>
                  </a:lnTo>
                  <a:lnTo>
                    <a:pt x="30393" y="151230"/>
                  </a:lnTo>
                  <a:lnTo>
                    <a:pt x="30538" y="154237"/>
                  </a:lnTo>
                  <a:lnTo>
                    <a:pt x="30689" y="157245"/>
                  </a:lnTo>
                  <a:lnTo>
                    <a:pt x="30852" y="160232"/>
                  </a:lnTo>
                  <a:lnTo>
                    <a:pt x="31033" y="163219"/>
                  </a:lnTo>
                  <a:lnTo>
                    <a:pt x="31214" y="166206"/>
                  </a:lnTo>
                  <a:lnTo>
                    <a:pt x="31413" y="169173"/>
                  </a:lnTo>
                  <a:lnTo>
                    <a:pt x="31619" y="172140"/>
                  </a:lnTo>
                  <a:lnTo>
                    <a:pt x="29644" y="172079"/>
                  </a:lnTo>
                  <a:lnTo>
                    <a:pt x="27664" y="171977"/>
                  </a:lnTo>
                  <a:lnTo>
                    <a:pt x="25683" y="171856"/>
                  </a:lnTo>
                  <a:lnTo>
                    <a:pt x="23702" y="171734"/>
                  </a:lnTo>
                  <a:lnTo>
                    <a:pt x="19741" y="171449"/>
                  </a:lnTo>
                  <a:lnTo>
                    <a:pt x="17760" y="171327"/>
                  </a:lnTo>
                  <a:lnTo>
                    <a:pt x="15786" y="171205"/>
                  </a:lnTo>
                  <a:lnTo>
                    <a:pt x="15605" y="168360"/>
                  </a:lnTo>
                  <a:lnTo>
                    <a:pt x="15435" y="165515"/>
                  </a:lnTo>
                  <a:lnTo>
                    <a:pt x="15272" y="162650"/>
                  </a:lnTo>
                  <a:lnTo>
                    <a:pt x="15115" y="159785"/>
                  </a:lnTo>
                  <a:lnTo>
                    <a:pt x="14964" y="156899"/>
                  </a:lnTo>
                  <a:lnTo>
                    <a:pt x="14826" y="154014"/>
                  </a:lnTo>
                  <a:lnTo>
                    <a:pt x="14687" y="151128"/>
                  </a:lnTo>
                  <a:lnTo>
                    <a:pt x="14560" y="148243"/>
                  </a:lnTo>
                  <a:lnTo>
                    <a:pt x="14433" y="145337"/>
                  </a:lnTo>
                  <a:lnTo>
                    <a:pt x="14318" y="142410"/>
                  </a:lnTo>
                  <a:lnTo>
                    <a:pt x="14210" y="139505"/>
                  </a:lnTo>
                  <a:lnTo>
                    <a:pt x="14101" y="136578"/>
                  </a:lnTo>
                  <a:lnTo>
                    <a:pt x="14004" y="133652"/>
                  </a:lnTo>
                  <a:lnTo>
                    <a:pt x="13914" y="130726"/>
                  </a:lnTo>
                  <a:lnTo>
                    <a:pt x="13829" y="127779"/>
                  </a:lnTo>
                  <a:lnTo>
                    <a:pt x="13751" y="124833"/>
                  </a:lnTo>
                  <a:lnTo>
                    <a:pt x="14735" y="124934"/>
                  </a:lnTo>
                  <a:lnTo>
                    <a:pt x="15725" y="125016"/>
                  </a:lnTo>
                  <a:lnTo>
                    <a:pt x="16710" y="125077"/>
                  </a:lnTo>
                  <a:lnTo>
                    <a:pt x="17706" y="125097"/>
                  </a:lnTo>
                  <a:lnTo>
                    <a:pt x="18696" y="125097"/>
                  </a:lnTo>
                  <a:lnTo>
                    <a:pt x="19687" y="125077"/>
                  </a:lnTo>
                  <a:lnTo>
                    <a:pt x="20683" y="125036"/>
                  </a:lnTo>
                  <a:lnTo>
                    <a:pt x="21679" y="124975"/>
                  </a:lnTo>
                  <a:lnTo>
                    <a:pt x="22670" y="124894"/>
                  </a:lnTo>
                  <a:lnTo>
                    <a:pt x="23666" y="124792"/>
                  </a:lnTo>
                  <a:lnTo>
                    <a:pt x="24662" y="124691"/>
                  </a:lnTo>
                  <a:lnTo>
                    <a:pt x="25653" y="124548"/>
                  </a:lnTo>
                  <a:lnTo>
                    <a:pt x="27633" y="124284"/>
                  </a:lnTo>
                  <a:lnTo>
                    <a:pt x="29608" y="123959"/>
                  </a:lnTo>
                  <a:close/>
                  <a:moveTo>
                    <a:pt x="177069" y="166653"/>
                  </a:moveTo>
                  <a:lnTo>
                    <a:pt x="177039" y="169519"/>
                  </a:lnTo>
                  <a:lnTo>
                    <a:pt x="177009" y="172364"/>
                  </a:lnTo>
                  <a:lnTo>
                    <a:pt x="176973" y="175208"/>
                  </a:lnTo>
                  <a:lnTo>
                    <a:pt x="176924" y="178053"/>
                  </a:lnTo>
                  <a:lnTo>
                    <a:pt x="176876" y="180898"/>
                  </a:lnTo>
                  <a:lnTo>
                    <a:pt x="176822" y="183743"/>
                  </a:lnTo>
                  <a:lnTo>
                    <a:pt x="176755" y="186588"/>
                  </a:lnTo>
                  <a:lnTo>
                    <a:pt x="176683" y="189433"/>
                  </a:lnTo>
                  <a:lnTo>
                    <a:pt x="176604" y="192278"/>
                  </a:lnTo>
                  <a:lnTo>
                    <a:pt x="176520" y="195123"/>
                  </a:lnTo>
                  <a:lnTo>
                    <a:pt x="176423" y="197968"/>
                  </a:lnTo>
                  <a:lnTo>
                    <a:pt x="176315" y="200813"/>
                  </a:lnTo>
                  <a:lnTo>
                    <a:pt x="176206" y="203638"/>
                  </a:lnTo>
                  <a:lnTo>
                    <a:pt x="176079" y="206482"/>
                  </a:lnTo>
                  <a:lnTo>
                    <a:pt x="175946" y="209327"/>
                  </a:lnTo>
                  <a:lnTo>
                    <a:pt x="175801" y="212172"/>
                  </a:lnTo>
                  <a:lnTo>
                    <a:pt x="175729" y="212050"/>
                  </a:lnTo>
                  <a:lnTo>
                    <a:pt x="175650" y="211969"/>
                  </a:lnTo>
                  <a:lnTo>
                    <a:pt x="175554" y="211908"/>
                  </a:lnTo>
                  <a:lnTo>
                    <a:pt x="175505" y="211888"/>
                  </a:lnTo>
                  <a:lnTo>
                    <a:pt x="175463" y="211868"/>
                  </a:lnTo>
                  <a:lnTo>
                    <a:pt x="174515" y="211705"/>
                  </a:lnTo>
                  <a:lnTo>
                    <a:pt x="173555" y="211522"/>
                  </a:lnTo>
                  <a:lnTo>
                    <a:pt x="171605" y="211136"/>
                  </a:lnTo>
                  <a:lnTo>
                    <a:pt x="170614" y="210953"/>
                  </a:lnTo>
                  <a:lnTo>
                    <a:pt x="169624" y="210770"/>
                  </a:lnTo>
                  <a:lnTo>
                    <a:pt x="168628" y="210628"/>
                  </a:lnTo>
                  <a:lnTo>
                    <a:pt x="167625" y="210506"/>
                  </a:lnTo>
                  <a:lnTo>
                    <a:pt x="166629" y="210425"/>
                  </a:lnTo>
                  <a:lnTo>
                    <a:pt x="166134" y="210404"/>
                  </a:lnTo>
                  <a:lnTo>
                    <a:pt x="165632" y="210384"/>
                  </a:lnTo>
                  <a:lnTo>
                    <a:pt x="165137" y="210384"/>
                  </a:lnTo>
                  <a:lnTo>
                    <a:pt x="164642" y="210404"/>
                  </a:lnTo>
                  <a:lnTo>
                    <a:pt x="164147" y="210425"/>
                  </a:lnTo>
                  <a:lnTo>
                    <a:pt x="163652" y="210486"/>
                  </a:lnTo>
                  <a:lnTo>
                    <a:pt x="163163" y="210547"/>
                  </a:lnTo>
                  <a:lnTo>
                    <a:pt x="162674" y="210608"/>
                  </a:lnTo>
                  <a:lnTo>
                    <a:pt x="162184" y="210709"/>
                  </a:lnTo>
                  <a:lnTo>
                    <a:pt x="161701" y="210831"/>
                  </a:lnTo>
                  <a:lnTo>
                    <a:pt x="161218" y="210973"/>
                  </a:lnTo>
                  <a:lnTo>
                    <a:pt x="160741" y="211136"/>
                  </a:lnTo>
                  <a:lnTo>
                    <a:pt x="160264" y="211319"/>
                  </a:lnTo>
                  <a:lnTo>
                    <a:pt x="159793" y="211522"/>
                  </a:lnTo>
                  <a:lnTo>
                    <a:pt x="160017" y="208819"/>
                  </a:lnTo>
                  <a:lnTo>
                    <a:pt x="160234" y="206117"/>
                  </a:lnTo>
                  <a:lnTo>
                    <a:pt x="160439" y="203414"/>
                  </a:lnTo>
                  <a:lnTo>
                    <a:pt x="160639" y="200691"/>
                  </a:lnTo>
                  <a:lnTo>
                    <a:pt x="160826" y="197948"/>
                  </a:lnTo>
                  <a:lnTo>
                    <a:pt x="161001" y="195225"/>
                  </a:lnTo>
                  <a:lnTo>
                    <a:pt x="161170" y="192481"/>
                  </a:lnTo>
                  <a:lnTo>
                    <a:pt x="161327" y="189718"/>
                  </a:lnTo>
                  <a:lnTo>
                    <a:pt x="161484" y="186974"/>
                  </a:lnTo>
                  <a:lnTo>
                    <a:pt x="161623" y="184211"/>
                  </a:lnTo>
                  <a:lnTo>
                    <a:pt x="161756" y="181427"/>
                  </a:lnTo>
                  <a:lnTo>
                    <a:pt x="161882" y="178643"/>
                  </a:lnTo>
                  <a:lnTo>
                    <a:pt x="162003" y="175859"/>
                  </a:lnTo>
                  <a:lnTo>
                    <a:pt x="162112" y="173054"/>
                  </a:lnTo>
                  <a:lnTo>
                    <a:pt x="162209" y="170270"/>
                  </a:lnTo>
                  <a:lnTo>
                    <a:pt x="162305" y="167446"/>
                  </a:lnTo>
                  <a:lnTo>
                    <a:pt x="163223" y="167547"/>
                  </a:lnTo>
                  <a:lnTo>
                    <a:pt x="164147" y="167629"/>
                  </a:lnTo>
                  <a:lnTo>
                    <a:pt x="165065" y="167649"/>
                  </a:lnTo>
                  <a:lnTo>
                    <a:pt x="165989" y="167669"/>
                  </a:lnTo>
                  <a:lnTo>
                    <a:pt x="166913" y="167649"/>
                  </a:lnTo>
                  <a:lnTo>
                    <a:pt x="167836" y="167608"/>
                  </a:lnTo>
                  <a:lnTo>
                    <a:pt x="168760" y="167547"/>
                  </a:lnTo>
                  <a:lnTo>
                    <a:pt x="169684" y="167466"/>
                  </a:lnTo>
                  <a:lnTo>
                    <a:pt x="171532" y="167263"/>
                  </a:lnTo>
                  <a:lnTo>
                    <a:pt x="173380" y="167060"/>
                  </a:lnTo>
                  <a:lnTo>
                    <a:pt x="175228" y="166836"/>
                  </a:lnTo>
                  <a:lnTo>
                    <a:pt x="177069" y="166653"/>
                  </a:lnTo>
                  <a:close/>
                  <a:moveTo>
                    <a:pt x="32005" y="177545"/>
                  </a:moveTo>
                  <a:lnTo>
                    <a:pt x="32150" y="179354"/>
                  </a:lnTo>
                  <a:lnTo>
                    <a:pt x="32301" y="181142"/>
                  </a:lnTo>
                  <a:lnTo>
                    <a:pt x="32452" y="182930"/>
                  </a:lnTo>
                  <a:lnTo>
                    <a:pt x="32609" y="184719"/>
                  </a:lnTo>
                  <a:lnTo>
                    <a:pt x="32772" y="186487"/>
                  </a:lnTo>
                  <a:lnTo>
                    <a:pt x="32935" y="188275"/>
                  </a:lnTo>
                  <a:lnTo>
                    <a:pt x="33104" y="190043"/>
                  </a:lnTo>
                  <a:lnTo>
                    <a:pt x="33273" y="191811"/>
                  </a:lnTo>
                  <a:lnTo>
                    <a:pt x="33455" y="193579"/>
                  </a:lnTo>
                  <a:lnTo>
                    <a:pt x="33630" y="195326"/>
                  </a:lnTo>
                  <a:lnTo>
                    <a:pt x="33817" y="197074"/>
                  </a:lnTo>
                  <a:lnTo>
                    <a:pt x="34004" y="198821"/>
                  </a:lnTo>
                  <a:lnTo>
                    <a:pt x="34197" y="200569"/>
                  </a:lnTo>
                  <a:lnTo>
                    <a:pt x="34390" y="202317"/>
                  </a:lnTo>
                  <a:lnTo>
                    <a:pt x="34590" y="204044"/>
                  </a:lnTo>
                  <a:lnTo>
                    <a:pt x="34795" y="205771"/>
                  </a:lnTo>
                  <a:lnTo>
                    <a:pt x="35000" y="207499"/>
                  </a:lnTo>
                  <a:lnTo>
                    <a:pt x="35212" y="209205"/>
                  </a:lnTo>
                  <a:lnTo>
                    <a:pt x="35423" y="210933"/>
                  </a:lnTo>
                  <a:lnTo>
                    <a:pt x="35640" y="212640"/>
                  </a:lnTo>
                  <a:lnTo>
                    <a:pt x="35864" y="214326"/>
                  </a:lnTo>
                  <a:lnTo>
                    <a:pt x="36087" y="216033"/>
                  </a:lnTo>
                  <a:lnTo>
                    <a:pt x="36317" y="217720"/>
                  </a:lnTo>
                  <a:lnTo>
                    <a:pt x="36552" y="219407"/>
                  </a:lnTo>
                  <a:lnTo>
                    <a:pt x="36788" y="221073"/>
                  </a:lnTo>
                  <a:lnTo>
                    <a:pt x="37029" y="222760"/>
                  </a:lnTo>
                  <a:lnTo>
                    <a:pt x="37271" y="224426"/>
                  </a:lnTo>
                  <a:lnTo>
                    <a:pt x="37518" y="226072"/>
                  </a:lnTo>
                  <a:lnTo>
                    <a:pt x="37772" y="227718"/>
                  </a:lnTo>
                  <a:lnTo>
                    <a:pt x="38026" y="229364"/>
                  </a:lnTo>
                  <a:lnTo>
                    <a:pt x="38279" y="231010"/>
                  </a:lnTo>
                  <a:lnTo>
                    <a:pt x="38545" y="232636"/>
                  </a:lnTo>
                  <a:lnTo>
                    <a:pt x="36389" y="232087"/>
                  </a:lnTo>
                  <a:lnTo>
                    <a:pt x="34233" y="231538"/>
                  </a:lnTo>
                  <a:lnTo>
                    <a:pt x="32084" y="230990"/>
                  </a:lnTo>
                  <a:lnTo>
                    <a:pt x="29928" y="230482"/>
                  </a:lnTo>
                  <a:lnTo>
                    <a:pt x="27772" y="230014"/>
                  </a:lnTo>
                  <a:lnTo>
                    <a:pt x="25623" y="229567"/>
                  </a:lnTo>
                  <a:lnTo>
                    <a:pt x="23467" y="229181"/>
                  </a:lnTo>
                  <a:lnTo>
                    <a:pt x="22392" y="228998"/>
                  </a:lnTo>
                  <a:lnTo>
                    <a:pt x="21311" y="228815"/>
                  </a:lnTo>
                  <a:lnTo>
                    <a:pt x="20912" y="225808"/>
                  </a:lnTo>
                  <a:lnTo>
                    <a:pt x="20526" y="222760"/>
                  </a:lnTo>
                  <a:lnTo>
                    <a:pt x="20152" y="219711"/>
                  </a:lnTo>
                  <a:lnTo>
                    <a:pt x="19783" y="216623"/>
                  </a:lnTo>
                  <a:lnTo>
                    <a:pt x="19433" y="213534"/>
                  </a:lnTo>
                  <a:lnTo>
                    <a:pt x="19089" y="210445"/>
                  </a:lnTo>
                  <a:lnTo>
                    <a:pt x="18763" y="207316"/>
                  </a:lnTo>
                  <a:lnTo>
                    <a:pt x="18443" y="204186"/>
                  </a:lnTo>
                  <a:lnTo>
                    <a:pt x="18135" y="201036"/>
                  </a:lnTo>
                  <a:lnTo>
                    <a:pt x="17839" y="197887"/>
                  </a:lnTo>
                  <a:lnTo>
                    <a:pt x="17549" y="194696"/>
                  </a:lnTo>
                  <a:lnTo>
                    <a:pt x="17277" y="191506"/>
                  </a:lnTo>
                  <a:lnTo>
                    <a:pt x="17012" y="188316"/>
                  </a:lnTo>
                  <a:lnTo>
                    <a:pt x="16758" y="185105"/>
                  </a:lnTo>
                  <a:lnTo>
                    <a:pt x="16510" y="181874"/>
                  </a:lnTo>
                  <a:lnTo>
                    <a:pt x="16275" y="178622"/>
                  </a:lnTo>
                  <a:lnTo>
                    <a:pt x="18225" y="178521"/>
                  </a:lnTo>
                  <a:lnTo>
                    <a:pt x="20170" y="178379"/>
                  </a:lnTo>
                  <a:lnTo>
                    <a:pt x="24071" y="178114"/>
                  </a:lnTo>
                  <a:lnTo>
                    <a:pt x="26021" y="177972"/>
                  </a:lnTo>
                  <a:lnTo>
                    <a:pt x="27972" y="177850"/>
                  </a:lnTo>
                  <a:lnTo>
                    <a:pt x="29928" y="177769"/>
                  </a:lnTo>
                  <a:lnTo>
                    <a:pt x="31878" y="177688"/>
                  </a:lnTo>
                  <a:lnTo>
                    <a:pt x="31909" y="177688"/>
                  </a:lnTo>
                  <a:lnTo>
                    <a:pt x="31945" y="177647"/>
                  </a:lnTo>
                  <a:lnTo>
                    <a:pt x="32005" y="177545"/>
                  </a:lnTo>
                  <a:close/>
                  <a:moveTo>
                    <a:pt x="22319" y="236029"/>
                  </a:moveTo>
                  <a:lnTo>
                    <a:pt x="23400" y="236253"/>
                  </a:lnTo>
                  <a:lnTo>
                    <a:pt x="24475" y="236476"/>
                  </a:lnTo>
                  <a:lnTo>
                    <a:pt x="26631" y="236862"/>
                  </a:lnTo>
                  <a:lnTo>
                    <a:pt x="28787" y="237208"/>
                  </a:lnTo>
                  <a:lnTo>
                    <a:pt x="30949" y="237513"/>
                  </a:lnTo>
                  <a:lnTo>
                    <a:pt x="33104" y="237817"/>
                  </a:lnTo>
                  <a:lnTo>
                    <a:pt x="35260" y="238102"/>
                  </a:lnTo>
                  <a:lnTo>
                    <a:pt x="39572" y="238630"/>
                  </a:lnTo>
                  <a:lnTo>
                    <a:pt x="39964" y="240866"/>
                  </a:lnTo>
                  <a:lnTo>
                    <a:pt x="40357" y="243081"/>
                  </a:lnTo>
                  <a:lnTo>
                    <a:pt x="40761" y="245296"/>
                  </a:lnTo>
                  <a:lnTo>
                    <a:pt x="41172" y="247490"/>
                  </a:lnTo>
                  <a:lnTo>
                    <a:pt x="41594" y="249665"/>
                  </a:lnTo>
                  <a:lnTo>
                    <a:pt x="42017" y="251819"/>
                  </a:lnTo>
                  <a:lnTo>
                    <a:pt x="42452" y="253952"/>
                  </a:lnTo>
                  <a:lnTo>
                    <a:pt x="42887" y="256086"/>
                  </a:lnTo>
                  <a:lnTo>
                    <a:pt x="43334" y="258199"/>
                  </a:lnTo>
                  <a:lnTo>
                    <a:pt x="43786" y="260272"/>
                  </a:lnTo>
                  <a:lnTo>
                    <a:pt x="44245" y="262345"/>
                  </a:lnTo>
                  <a:lnTo>
                    <a:pt x="44710" y="264418"/>
                  </a:lnTo>
                  <a:lnTo>
                    <a:pt x="45175" y="266450"/>
                  </a:lnTo>
                  <a:lnTo>
                    <a:pt x="45652" y="268461"/>
                  </a:lnTo>
                  <a:lnTo>
                    <a:pt x="46135" y="270473"/>
                  </a:lnTo>
                  <a:lnTo>
                    <a:pt x="46625" y="272444"/>
                  </a:lnTo>
                  <a:lnTo>
                    <a:pt x="44396" y="272282"/>
                  </a:lnTo>
                  <a:lnTo>
                    <a:pt x="42162" y="272119"/>
                  </a:lnTo>
                  <a:lnTo>
                    <a:pt x="39934" y="271997"/>
                  </a:lnTo>
                  <a:lnTo>
                    <a:pt x="37700" y="271896"/>
                  </a:lnTo>
                  <a:lnTo>
                    <a:pt x="35465" y="271835"/>
                  </a:lnTo>
                  <a:lnTo>
                    <a:pt x="33231" y="271814"/>
                  </a:lnTo>
                  <a:lnTo>
                    <a:pt x="30997" y="271814"/>
                  </a:lnTo>
                  <a:lnTo>
                    <a:pt x="28769" y="271875"/>
                  </a:lnTo>
                  <a:lnTo>
                    <a:pt x="28310" y="269721"/>
                  </a:lnTo>
                  <a:lnTo>
                    <a:pt x="27857" y="267547"/>
                  </a:lnTo>
                  <a:lnTo>
                    <a:pt x="27410" y="265373"/>
                  </a:lnTo>
                  <a:lnTo>
                    <a:pt x="26969" y="263178"/>
                  </a:lnTo>
                  <a:lnTo>
                    <a:pt x="26534" y="260983"/>
                  </a:lnTo>
                  <a:lnTo>
                    <a:pt x="26112" y="258768"/>
                  </a:lnTo>
                  <a:lnTo>
                    <a:pt x="25695" y="256533"/>
                  </a:lnTo>
                  <a:lnTo>
                    <a:pt x="25290" y="254298"/>
                  </a:lnTo>
                  <a:lnTo>
                    <a:pt x="24892" y="252062"/>
                  </a:lnTo>
                  <a:lnTo>
                    <a:pt x="24499" y="249807"/>
                  </a:lnTo>
                  <a:lnTo>
                    <a:pt x="24113" y="247531"/>
                  </a:lnTo>
                  <a:lnTo>
                    <a:pt x="23738" y="245255"/>
                  </a:lnTo>
                  <a:lnTo>
                    <a:pt x="23370" y="242959"/>
                  </a:lnTo>
                  <a:lnTo>
                    <a:pt x="23014" y="240662"/>
                  </a:lnTo>
                  <a:lnTo>
                    <a:pt x="22664" y="238346"/>
                  </a:lnTo>
                  <a:lnTo>
                    <a:pt x="22319" y="236029"/>
                  </a:lnTo>
                  <a:close/>
                  <a:moveTo>
                    <a:pt x="48291" y="278947"/>
                  </a:moveTo>
                  <a:lnTo>
                    <a:pt x="48865" y="281060"/>
                  </a:lnTo>
                  <a:lnTo>
                    <a:pt x="49445" y="283133"/>
                  </a:lnTo>
                  <a:lnTo>
                    <a:pt x="50030" y="285206"/>
                  </a:lnTo>
                  <a:lnTo>
                    <a:pt x="50622" y="287238"/>
                  </a:lnTo>
                  <a:lnTo>
                    <a:pt x="51220" y="289250"/>
                  </a:lnTo>
                  <a:lnTo>
                    <a:pt x="51830" y="291241"/>
                  </a:lnTo>
                  <a:lnTo>
                    <a:pt x="52446" y="293192"/>
                  </a:lnTo>
                  <a:lnTo>
                    <a:pt x="53068" y="295143"/>
                  </a:lnTo>
                  <a:lnTo>
                    <a:pt x="53696" y="297033"/>
                  </a:lnTo>
                  <a:lnTo>
                    <a:pt x="54336" y="298923"/>
                  </a:lnTo>
                  <a:lnTo>
                    <a:pt x="54982" y="300772"/>
                  </a:lnTo>
                  <a:lnTo>
                    <a:pt x="55634" y="302601"/>
                  </a:lnTo>
                  <a:lnTo>
                    <a:pt x="56298" y="304389"/>
                  </a:lnTo>
                  <a:lnTo>
                    <a:pt x="56963" y="306157"/>
                  </a:lnTo>
                  <a:lnTo>
                    <a:pt x="57639" y="307884"/>
                  </a:lnTo>
                  <a:lnTo>
                    <a:pt x="58321" y="309591"/>
                  </a:lnTo>
                  <a:lnTo>
                    <a:pt x="55918" y="309794"/>
                  </a:lnTo>
                  <a:lnTo>
                    <a:pt x="53515" y="309998"/>
                  </a:lnTo>
                  <a:lnTo>
                    <a:pt x="48708" y="310445"/>
                  </a:lnTo>
                  <a:lnTo>
                    <a:pt x="43895" y="310912"/>
                  </a:lnTo>
                  <a:lnTo>
                    <a:pt x="39076" y="311400"/>
                  </a:lnTo>
                  <a:lnTo>
                    <a:pt x="39070" y="310932"/>
                  </a:lnTo>
                  <a:lnTo>
                    <a:pt x="39052" y="310485"/>
                  </a:lnTo>
                  <a:lnTo>
                    <a:pt x="39040" y="310262"/>
                  </a:lnTo>
                  <a:lnTo>
                    <a:pt x="39022" y="310018"/>
                  </a:lnTo>
                  <a:lnTo>
                    <a:pt x="38998" y="309794"/>
                  </a:lnTo>
                  <a:lnTo>
                    <a:pt x="38968" y="309571"/>
                  </a:lnTo>
                  <a:lnTo>
                    <a:pt x="38938" y="309347"/>
                  </a:lnTo>
                  <a:lnTo>
                    <a:pt x="38901" y="309124"/>
                  </a:lnTo>
                  <a:lnTo>
                    <a:pt x="38865" y="308921"/>
                  </a:lnTo>
                  <a:lnTo>
                    <a:pt x="38817" y="308697"/>
                  </a:lnTo>
                  <a:lnTo>
                    <a:pt x="38768" y="308494"/>
                  </a:lnTo>
                  <a:lnTo>
                    <a:pt x="38714" y="308270"/>
                  </a:lnTo>
                  <a:lnTo>
                    <a:pt x="38654" y="308067"/>
                  </a:lnTo>
                  <a:lnTo>
                    <a:pt x="38587" y="307864"/>
                  </a:lnTo>
                  <a:lnTo>
                    <a:pt x="38032" y="306198"/>
                  </a:lnTo>
                  <a:lnTo>
                    <a:pt x="37488" y="304531"/>
                  </a:lnTo>
                  <a:lnTo>
                    <a:pt x="36945" y="302845"/>
                  </a:lnTo>
                  <a:lnTo>
                    <a:pt x="36413" y="301158"/>
                  </a:lnTo>
                  <a:lnTo>
                    <a:pt x="35894" y="299451"/>
                  </a:lnTo>
                  <a:lnTo>
                    <a:pt x="35375" y="297724"/>
                  </a:lnTo>
                  <a:lnTo>
                    <a:pt x="34868" y="295996"/>
                  </a:lnTo>
                  <a:lnTo>
                    <a:pt x="34372" y="294249"/>
                  </a:lnTo>
                  <a:lnTo>
                    <a:pt x="33877" y="292501"/>
                  </a:lnTo>
                  <a:lnTo>
                    <a:pt x="33394" y="290733"/>
                  </a:lnTo>
                  <a:lnTo>
                    <a:pt x="32917" y="288945"/>
                  </a:lnTo>
                  <a:lnTo>
                    <a:pt x="32446" y="287157"/>
                  </a:lnTo>
                  <a:lnTo>
                    <a:pt x="31981" y="285348"/>
                  </a:lnTo>
                  <a:lnTo>
                    <a:pt x="31528" y="283540"/>
                  </a:lnTo>
                  <a:lnTo>
                    <a:pt x="31075" y="281711"/>
                  </a:lnTo>
                  <a:lnTo>
                    <a:pt x="30635" y="279882"/>
                  </a:lnTo>
                  <a:lnTo>
                    <a:pt x="30635" y="279882"/>
                  </a:lnTo>
                  <a:lnTo>
                    <a:pt x="32796" y="279923"/>
                  </a:lnTo>
                  <a:lnTo>
                    <a:pt x="34964" y="279923"/>
                  </a:lnTo>
                  <a:lnTo>
                    <a:pt x="37126" y="279882"/>
                  </a:lnTo>
                  <a:lnTo>
                    <a:pt x="39294" y="279821"/>
                  </a:lnTo>
                  <a:lnTo>
                    <a:pt x="41462" y="279740"/>
                  </a:lnTo>
                  <a:lnTo>
                    <a:pt x="43623" y="279597"/>
                  </a:lnTo>
                  <a:lnTo>
                    <a:pt x="45791" y="279435"/>
                  </a:lnTo>
                  <a:lnTo>
                    <a:pt x="47953" y="279232"/>
                  </a:lnTo>
                  <a:lnTo>
                    <a:pt x="48044" y="279171"/>
                  </a:lnTo>
                  <a:lnTo>
                    <a:pt x="48128" y="279110"/>
                  </a:lnTo>
                  <a:lnTo>
                    <a:pt x="48213" y="279049"/>
                  </a:lnTo>
                  <a:lnTo>
                    <a:pt x="48291" y="278947"/>
                  </a:lnTo>
                  <a:close/>
                  <a:moveTo>
                    <a:pt x="175524" y="217293"/>
                  </a:moveTo>
                  <a:lnTo>
                    <a:pt x="175324" y="220504"/>
                  </a:lnTo>
                  <a:lnTo>
                    <a:pt x="175113" y="223694"/>
                  </a:lnTo>
                  <a:lnTo>
                    <a:pt x="174890" y="226864"/>
                  </a:lnTo>
                  <a:lnTo>
                    <a:pt x="174654" y="229994"/>
                  </a:lnTo>
                  <a:lnTo>
                    <a:pt x="174406" y="233123"/>
                  </a:lnTo>
                  <a:lnTo>
                    <a:pt x="174147" y="236212"/>
                  </a:lnTo>
                  <a:lnTo>
                    <a:pt x="173875" y="239281"/>
                  </a:lnTo>
                  <a:lnTo>
                    <a:pt x="173585" y="242329"/>
                  </a:lnTo>
                  <a:lnTo>
                    <a:pt x="173289" y="245357"/>
                  </a:lnTo>
                  <a:lnTo>
                    <a:pt x="172981" y="248364"/>
                  </a:lnTo>
                  <a:lnTo>
                    <a:pt x="172661" y="251331"/>
                  </a:lnTo>
                  <a:lnTo>
                    <a:pt x="172335" y="254298"/>
                  </a:lnTo>
                  <a:lnTo>
                    <a:pt x="171991" y="257244"/>
                  </a:lnTo>
                  <a:lnTo>
                    <a:pt x="171635" y="260171"/>
                  </a:lnTo>
                  <a:lnTo>
                    <a:pt x="171272" y="263076"/>
                  </a:lnTo>
                  <a:lnTo>
                    <a:pt x="170898" y="265962"/>
                  </a:lnTo>
                  <a:lnTo>
                    <a:pt x="169841" y="265799"/>
                  </a:lnTo>
                  <a:lnTo>
                    <a:pt x="168791" y="265637"/>
                  </a:lnTo>
                  <a:lnTo>
                    <a:pt x="167734" y="265515"/>
                  </a:lnTo>
                  <a:lnTo>
                    <a:pt x="166683" y="265434"/>
                  </a:lnTo>
                  <a:lnTo>
                    <a:pt x="165626" y="265352"/>
                  </a:lnTo>
                  <a:lnTo>
                    <a:pt x="164570" y="265271"/>
                  </a:lnTo>
                  <a:lnTo>
                    <a:pt x="162462" y="265169"/>
                  </a:lnTo>
                  <a:lnTo>
                    <a:pt x="160355" y="265068"/>
                  </a:lnTo>
                  <a:lnTo>
                    <a:pt x="158247" y="264966"/>
                  </a:lnTo>
                  <a:lnTo>
                    <a:pt x="157191" y="264905"/>
                  </a:lnTo>
                  <a:lnTo>
                    <a:pt x="156134" y="264824"/>
                  </a:lnTo>
                  <a:lnTo>
                    <a:pt x="155083" y="264722"/>
                  </a:lnTo>
                  <a:lnTo>
                    <a:pt x="154032" y="264600"/>
                  </a:lnTo>
                  <a:lnTo>
                    <a:pt x="153942" y="264580"/>
                  </a:lnTo>
                  <a:lnTo>
                    <a:pt x="153851" y="264600"/>
                  </a:lnTo>
                  <a:lnTo>
                    <a:pt x="153767" y="264641"/>
                  </a:lnTo>
                  <a:lnTo>
                    <a:pt x="153688" y="264702"/>
                  </a:lnTo>
                  <a:lnTo>
                    <a:pt x="153610" y="264763"/>
                  </a:lnTo>
                  <a:lnTo>
                    <a:pt x="153537" y="264844"/>
                  </a:lnTo>
                  <a:lnTo>
                    <a:pt x="153471" y="264946"/>
                  </a:lnTo>
                  <a:lnTo>
                    <a:pt x="153404" y="265068"/>
                  </a:lnTo>
                  <a:lnTo>
                    <a:pt x="153338" y="265210"/>
                  </a:lnTo>
                  <a:lnTo>
                    <a:pt x="153284" y="265352"/>
                  </a:lnTo>
                  <a:lnTo>
                    <a:pt x="153229" y="265515"/>
                  </a:lnTo>
                  <a:lnTo>
                    <a:pt x="153175" y="265678"/>
                  </a:lnTo>
                  <a:lnTo>
                    <a:pt x="153127" y="265860"/>
                  </a:lnTo>
                  <a:lnTo>
                    <a:pt x="153078" y="266043"/>
                  </a:lnTo>
                  <a:lnTo>
                    <a:pt x="153042" y="266246"/>
                  </a:lnTo>
                  <a:lnTo>
                    <a:pt x="153000" y="266470"/>
                  </a:lnTo>
                  <a:lnTo>
                    <a:pt x="152970" y="266694"/>
                  </a:lnTo>
                  <a:lnTo>
                    <a:pt x="152939" y="266937"/>
                  </a:lnTo>
                  <a:lnTo>
                    <a:pt x="152915" y="267202"/>
                  </a:lnTo>
                  <a:lnTo>
                    <a:pt x="152891" y="267445"/>
                  </a:lnTo>
                  <a:lnTo>
                    <a:pt x="152873" y="267710"/>
                  </a:lnTo>
                  <a:lnTo>
                    <a:pt x="152861" y="267974"/>
                  </a:lnTo>
                  <a:lnTo>
                    <a:pt x="152855" y="268238"/>
                  </a:lnTo>
                  <a:lnTo>
                    <a:pt x="152849" y="268502"/>
                  </a:lnTo>
                  <a:lnTo>
                    <a:pt x="152849" y="268766"/>
                  </a:lnTo>
                  <a:lnTo>
                    <a:pt x="152855" y="269030"/>
                  </a:lnTo>
                  <a:lnTo>
                    <a:pt x="152861" y="269315"/>
                  </a:lnTo>
                  <a:lnTo>
                    <a:pt x="152873" y="269559"/>
                  </a:lnTo>
                  <a:lnTo>
                    <a:pt x="152891" y="269823"/>
                  </a:lnTo>
                  <a:lnTo>
                    <a:pt x="152915" y="270087"/>
                  </a:lnTo>
                  <a:lnTo>
                    <a:pt x="152939" y="270331"/>
                  </a:lnTo>
                  <a:lnTo>
                    <a:pt x="152970" y="270575"/>
                  </a:lnTo>
                  <a:lnTo>
                    <a:pt x="153006" y="270819"/>
                  </a:lnTo>
                  <a:lnTo>
                    <a:pt x="153042" y="271042"/>
                  </a:lnTo>
                  <a:lnTo>
                    <a:pt x="153084" y="271266"/>
                  </a:lnTo>
                  <a:lnTo>
                    <a:pt x="153133" y="271469"/>
                  </a:lnTo>
                  <a:lnTo>
                    <a:pt x="153181" y="271672"/>
                  </a:lnTo>
                  <a:lnTo>
                    <a:pt x="153241" y="271855"/>
                  </a:lnTo>
                  <a:lnTo>
                    <a:pt x="153302" y="272018"/>
                  </a:lnTo>
                  <a:lnTo>
                    <a:pt x="153362" y="272160"/>
                  </a:lnTo>
                  <a:lnTo>
                    <a:pt x="153435" y="272302"/>
                  </a:lnTo>
                  <a:lnTo>
                    <a:pt x="153507" y="272424"/>
                  </a:lnTo>
                  <a:lnTo>
                    <a:pt x="153579" y="272526"/>
                  </a:lnTo>
                  <a:lnTo>
                    <a:pt x="153664" y="272607"/>
                  </a:lnTo>
                  <a:lnTo>
                    <a:pt x="153749" y="272688"/>
                  </a:lnTo>
                  <a:lnTo>
                    <a:pt x="153839" y="272729"/>
                  </a:lnTo>
                  <a:lnTo>
                    <a:pt x="153930" y="272749"/>
                  </a:lnTo>
                  <a:lnTo>
                    <a:pt x="154032" y="272749"/>
                  </a:lnTo>
                  <a:lnTo>
                    <a:pt x="155035" y="272627"/>
                  </a:lnTo>
                  <a:lnTo>
                    <a:pt x="156037" y="272546"/>
                  </a:lnTo>
                  <a:lnTo>
                    <a:pt x="157046" y="272465"/>
                  </a:lnTo>
                  <a:lnTo>
                    <a:pt x="158048" y="272404"/>
                  </a:lnTo>
                  <a:lnTo>
                    <a:pt x="160059" y="272302"/>
                  </a:lnTo>
                  <a:lnTo>
                    <a:pt x="162064" y="272201"/>
                  </a:lnTo>
                  <a:lnTo>
                    <a:pt x="164074" y="272119"/>
                  </a:lnTo>
                  <a:lnTo>
                    <a:pt x="165083" y="272058"/>
                  </a:lnTo>
                  <a:lnTo>
                    <a:pt x="166085" y="271977"/>
                  </a:lnTo>
                  <a:lnTo>
                    <a:pt x="167088" y="271896"/>
                  </a:lnTo>
                  <a:lnTo>
                    <a:pt x="168096" y="271794"/>
                  </a:lnTo>
                  <a:lnTo>
                    <a:pt x="169099" y="271672"/>
                  </a:lnTo>
                  <a:lnTo>
                    <a:pt x="170101" y="271510"/>
                  </a:lnTo>
                  <a:lnTo>
                    <a:pt x="169727" y="274131"/>
                  </a:lnTo>
                  <a:lnTo>
                    <a:pt x="169346" y="276712"/>
                  </a:lnTo>
                  <a:lnTo>
                    <a:pt x="168954" y="279293"/>
                  </a:lnTo>
                  <a:lnTo>
                    <a:pt x="168555" y="281873"/>
                  </a:lnTo>
                  <a:lnTo>
                    <a:pt x="168150" y="284454"/>
                  </a:lnTo>
                  <a:lnTo>
                    <a:pt x="167734" y="286994"/>
                  </a:lnTo>
                  <a:lnTo>
                    <a:pt x="167305" y="289555"/>
                  </a:lnTo>
                  <a:lnTo>
                    <a:pt x="166876" y="292095"/>
                  </a:lnTo>
                  <a:lnTo>
                    <a:pt x="166436" y="294635"/>
                  </a:lnTo>
                  <a:lnTo>
                    <a:pt x="165983" y="297155"/>
                  </a:lnTo>
                  <a:lnTo>
                    <a:pt x="165524" y="299675"/>
                  </a:lnTo>
                  <a:lnTo>
                    <a:pt x="165059" y="302194"/>
                  </a:lnTo>
                  <a:lnTo>
                    <a:pt x="164588" y="304694"/>
                  </a:lnTo>
                  <a:lnTo>
                    <a:pt x="164105" y="307214"/>
                  </a:lnTo>
                  <a:lnTo>
                    <a:pt x="163616" y="309693"/>
                  </a:lnTo>
                  <a:lnTo>
                    <a:pt x="163114" y="312192"/>
                  </a:lnTo>
                  <a:lnTo>
                    <a:pt x="160494" y="311806"/>
                  </a:lnTo>
                  <a:lnTo>
                    <a:pt x="157873" y="311420"/>
                  </a:lnTo>
                  <a:lnTo>
                    <a:pt x="155252" y="311075"/>
                  </a:lnTo>
                  <a:lnTo>
                    <a:pt x="152625" y="310749"/>
                  </a:lnTo>
                  <a:lnTo>
                    <a:pt x="150005" y="310445"/>
                  </a:lnTo>
                  <a:lnTo>
                    <a:pt x="147378" y="310160"/>
                  </a:lnTo>
                  <a:lnTo>
                    <a:pt x="142136" y="309591"/>
                  </a:lnTo>
                  <a:lnTo>
                    <a:pt x="142535" y="308372"/>
                  </a:lnTo>
                  <a:lnTo>
                    <a:pt x="142927" y="307132"/>
                  </a:lnTo>
                  <a:lnTo>
                    <a:pt x="143314" y="305872"/>
                  </a:lnTo>
                  <a:lnTo>
                    <a:pt x="143700" y="304633"/>
                  </a:lnTo>
                  <a:lnTo>
                    <a:pt x="144081" y="303353"/>
                  </a:lnTo>
                  <a:lnTo>
                    <a:pt x="144461" y="302093"/>
                  </a:lnTo>
                  <a:lnTo>
                    <a:pt x="144830" y="300812"/>
                  </a:lnTo>
                  <a:lnTo>
                    <a:pt x="145198" y="299512"/>
                  </a:lnTo>
                  <a:lnTo>
                    <a:pt x="145560" y="298211"/>
                  </a:lnTo>
                  <a:lnTo>
                    <a:pt x="145923" y="296911"/>
                  </a:lnTo>
                  <a:lnTo>
                    <a:pt x="146279" y="295590"/>
                  </a:lnTo>
                  <a:lnTo>
                    <a:pt x="146629" y="294249"/>
                  </a:lnTo>
                  <a:lnTo>
                    <a:pt x="146973" y="292928"/>
                  </a:lnTo>
                  <a:lnTo>
                    <a:pt x="147317" y="291587"/>
                  </a:lnTo>
                  <a:lnTo>
                    <a:pt x="147656" y="290225"/>
                  </a:lnTo>
                  <a:lnTo>
                    <a:pt x="147994" y="288864"/>
                  </a:lnTo>
                  <a:lnTo>
                    <a:pt x="148320" y="287502"/>
                  </a:lnTo>
                  <a:lnTo>
                    <a:pt x="148646" y="286120"/>
                  </a:lnTo>
                  <a:lnTo>
                    <a:pt x="148972" y="284739"/>
                  </a:lnTo>
                  <a:lnTo>
                    <a:pt x="149292" y="283357"/>
                  </a:lnTo>
                  <a:lnTo>
                    <a:pt x="149606" y="281955"/>
                  </a:lnTo>
                  <a:lnTo>
                    <a:pt x="149914" y="280532"/>
                  </a:lnTo>
                  <a:lnTo>
                    <a:pt x="150216" y="279130"/>
                  </a:lnTo>
                  <a:lnTo>
                    <a:pt x="150518" y="277708"/>
                  </a:lnTo>
                  <a:lnTo>
                    <a:pt x="150820" y="276265"/>
                  </a:lnTo>
                  <a:lnTo>
                    <a:pt x="151110" y="274822"/>
                  </a:lnTo>
                  <a:lnTo>
                    <a:pt x="151400" y="273379"/>
                  </a:lnTo>
                  <a:lnTo>
                    <a:pt x="151683" y="271936"/>
                  </a:lnTo>
                  <a:lnTo>
                    <a:pt x="151967" y="270473"/>
                  </a:lnTo>
                  <a:lnTo>
                    <a:pt x="152245" y="268990"/>
                  </a:lnTo>
                  <a:lnTo>
                    <a:pt x="152517" y="267527"/>
                  </a:lnTo>
                  <a:lnTo>
                    <a:pt x="152788" y="266043"/>
                  </a:lnTo>
                  <a:lnTo>
                    <a:pt x="153048" y="264600"/>
                  </a:lnTo>
                  <a:lnTo>
                    <a:pt x="153302" y="263158"/>
                  </a:lnTo>
                  <a:lnTo>
                    <a:pt x="153555" y="261715"/>
                  </a:lnTo>
                  <a:lnTo>
                    <a:pt x="153803" y="260252"/>
                  </a:lnTo>
                  <a:lnTo>
                    <a:pt x="154044" y="258789"/>
                  </a:lnTo>
                  <a:lnTo>
                    <a:pt x="154286" y="257326"/>
                  </a:lnTo>
                  <a:lnTo>
                    <a:pt x="154521" y="255862"/>
                  </a:lnTo>
                  <a:lnTo>
                    <a:pt x="154757" y="254379"/>
                  </a:lnTo>
                  <a:lnTo>
                    <a:pt x="154980" y="252896"/>
                  </a:lnTo>
                  <a:lnTo>
                    <a:pt x="155210" y="251412"/>
                  </a:lnTo>
                  <a:lnTo>
                    <a:pt x="155427" y="249929"/>
                  </a:lnTo>
                  <a:lnTo>
                    <a:pt x="155651" y="248425"/>
                  </a:lnTo>
                  <a:lnTo>
                    <a:pt x="155862" y="246921"/>
                  </a:lnTo>
                  <a:lnTo>
                    <a:pt x="156073" y="245417"/>
                  </a:lnTo>
                  <a:lnTo>
                    <a:pt x="156279" y="243893"/>
                  </a:lnTo>
                  <a:lnTo>
                    <a:pt x="156484" y="242390"/>
                  </a:lnTo>
                  <a:lnTo>
                    <a:pt x="156683" y="240866"/>
                  </a:lnTo>
                  <a:lnTo>
                    <a:pt x="156883" y="239321"/>
                  </a:lnTo>
                  <a:lnTo>
                    <a:pt x="157076" y="237797"/>
                  </a:lnTo>
                  <a:lnTo>
                    <a:pt x="157263" y="236253"/>
                  </a:lnTo>
                  <a:lnTo>
                    <a:pt x="157450" y="234708"/>
                  </a:lnTo>
                  <a:lnTo>
                    <a:pt x="157631" y="233164"/>
                  </a:lnTo>
                  <a:lnTo>
                    <a:pt x="157812" y="231620"/>
                  </a:lnTo>
                  <a:lnTo>
                    <a:pt x="157988" y="230055"/>
                  </a:lnTo>
                  <a:lnTo>
                    <a:pt x="158332" y="226925"/>
                  </a:lnTo>
                  <a:lnTo>
                    <a:pt x="158658" y="223776"/>
                  </a:lnTo>
                  <a:lnTo>
                    <a:pt x="158978" y="220606"/>
                  </a:lnTo>
                  <a:lnTo>
                    <a:pt x="159280" y="217435"/>
                  </a:lnTo>
                  <a:lnTo>
                    <a:pt x="159763" y="217659"/>
                  </a:lnTo>
                  <a:lnTo>
                    <a:pt x="160252" y="217883"/>
                  </a:lnTo>
                  <a:lnTo>
                    <a:pt x="160747" y="218065"/>
                  </a:lnTo>
                  <a:lnTo>
                    <a:pt x="161242" y="218228"/>
                  </a:lnTo>
                  <a:lnTo>
                    <a:pt x="161738" y="218370"/>
                  </a:lnTo>
                  <a:lnTo>
                    <a:pt x="162239" y="218492"/>
                  </a:lnTo>
                  <a:lnTo>
                    <a:pt x="162746" y="218594"/>
                  </a:lnTo>
                  <a:lnTo>
                    <a:pt x="163247" y="218675"/>
                  </a:lnTo>
                  <a:lnTo>
                    <a:pt x="163760" y="218716"/>
                  </a:lnTo>
                  <a:lnTo>
                    <a:pt x="164268" y="218777"/>
                  </a:lnTo>
                  <a:lnTo>
                    <a:pt x="164781" y="218797"/>
                  </a:lnTo>
                  <a:lnTo>
                    <a:pt x="166321" y="218797"/>
                  </a:lnTo>
                  <a:lnTo>
                    <a:pt x="167353" y="218716"/>
                  </a:lnTo>
                  <a:lnTo>
                    <a:pt x="168386" y="218614"/>
                  </a:lnTo>
                  <a:lnTo>
                    <a:pt x="169419" y="218472"/>
                  </a:lnTo>
                  <a:lnTo>
                    <a:pt x="170445" y="218289"/>
                  </a:lnTo>
                  <a:lnTo>
                    <a:pt x="171466" y="218106"/>
                  </a:lnTo>
                  <a:lnTo>
                    <a:pt x="173489" y="217720"/>
                  </a:lnTo>
                  <a:lnTo>
                    <a:pt x="174479" y="217537"/>
                  </a:lnTo>
                  <a:lnTo>
                    <a:pt x="175463" y="217354"/>
                  </a:lnTo>
                  <a:lnTo>
                    <a:pt x="175475" y="217354"/>
                  </a:lnTo>
                  <a:lnTo>
                    <a:pt x="175493" y="217314"/>
                  </a:lnTo>
                  <a:lnTo>
                    <a:pt x="175511" y="217293"/>
                  </a:lnTo>
                  <a:close/>
                  <a:moveTo>
                    <a:pt x="90126" y="322942"/>
                  </a:moveTo>
                  <a:lnTo>
                    <a:pt x="96213" y="323003"/>
                  </a:lnTo>
                  <a:lnTo>
                    <a:pt x="102300" y="323105"/>
                  </a:lnTo>
                  <a:lnTo>
                    <a:pt x="108387" y="323267"/>
                  </a:lnTo>
                  <a:lnTo>
                    <a:pt x="114474" y="323450"/>
                  </a:lnTo>
                  <a:lnTo>
                    <a:pt x="120561" y="323674"/>
                  </a:lnTo>
                  <a:lnTo>
                    <a:pt x="126648" y="323917"/>
                  </a:lnTo>
                  <a:lnTo>
                    <a:pt x="132734" y="324202"/>
                  </a:lnTo>
                  <a:lnTo>
                    <a:pt x="138827" y="324507"/>
                  </a:lnTo>
                  <a:lnTo>
                    <a:pt x="144914" y="324812"/>
                  </a:lnTo>
                  <a:lnTo>
                    <a:pt x="151007" y="325157"/>
                  </a:lnTo>
                  <a:lnTo>
                    <a:pt x="157100" y="325502"/>
                  </a:lnTo>
                  <a:lnTo>
                    <a:pt x="169286" y="326234"/>
                  </a:lnTo>
                  <a:lnTo>
                    <a:pt x="181484" y="326966"/>
                  </a:lnTo>
                  <a:lnTo>
                    <a:pt x="181296" y="337207"/>
                  </a:lnTo>
                  <a:lnTo>
                    <a:pt x="181121" y="347429"/>
                  </a:lnTo>
                  <a:lnTo>
                    <a:pt x="180952" y="357650"/>
                  </a:lnTo>
                  <a:lnTo>
                    <a:pt x="180801" y="367892"/>
                  </a:lnTo>
                  <a:lnTo>
                    <a:pt x="180650" y="378114"/>
                  </a:lnTo>
                  <a:lnTo>
                    <a:pt x="180511" y="388355"/>
                  </a:lnTo>
                  <a:lnTo>
                    <a:pt x="180385" y="398577"/>
                  </a:lnTo>
                  <a:lnTo>
                    <a:pt x="180258" y="408819"/>
                  </a:lnTo>
                  <a:lnTo>
                    <a:pt x="180143" y="419060"/>
                  </a:lnTo>
                  <a:lnTo>
                    <a:pt x="180028" y="429302"/>
                  </a:lnTo>
                  <a:lnTo>
                    <a:pt x="179920" y="439544"/>
                  </a:lnTo>
                  <a:lnTo>
                    <a:pt x="179811" y="449786"/>
                  </a:lnTo>
                  <a:lnTo>
                    <a:pt x="179606" y="470269"/>
                  </a:lnTo>
                  <a:lnTo>
                    <a:pt x="179406" y="490753"/>
                  </a:lnTo>
                  <a:lnTo>
                    <a:pt x="179207" y="511257"/>
                  </a:lnTo>
                  <a:lnTo>
                    <a:pt x="179002" y="531740"/>
                  </a:lnTo>
                  <a:lnTo>
                    <a:pt x="178893" y="541982"/>
                  </a:lnTo>
                  <a:lnTo>
                    <a:pt x="178778" y="552224"/>
                  </a:lnTo>
                  <a:lnTo>
                    <a:pt x="178658" y="562465"/>
                  </a:lnTo>
                  <a:lnTo>
                    <a:pt x="178537" y="572707"/>
                  </a:lnTo>
                  <a:lnTo>
                    <a:pt x="178404" y="582949"/>
                  </a:lnTo>
                  <a:lnTo>
                    <a:pt x="178265" y="593191"/>
                  </a:lnTo>
                  <a:lnTo>
                    <a:pt x="178120" y="603433"/>
                  </a:lnTo>
                  <a:lnTo>
                    <a:pt x="177963" y="613674"/>
                  </a:lnTo>
                  <a:lnTo>
                    <a:pt x="177800" y="623896"/>
                  </a:lnTo>
                  <a:lnTo>
                    <a:pt x="177625" y="634138"/>
                  </a:lnTo>
                  <a:lnTo>
                    <a:pt x="177438" y="644379"/>
                  </a:lnTo>
                  <a:lnTo>
                    <a:pt x="177239" y="654601"/>
                  </a:lnTo>
                  <a:lnTo>
                    <a:pt x="177245" y="654743"/>
                  </a:lnTo>
                  <a:lnTo>
                    <a:pt x="177251" y="654885"/>
                  </a:lnTo>
                  <a:lnTo>
                    <a:pt x="177257" y="654987"/>
                  </a:lnTo>
                  <a:lnTo>
                    <a:pt x="177263" y="655109"/>
                  </a:lnTo>
                  <a:lnTo>
                    <a:pt x="177263" y="655109"/>
                  </a:lnTo>
                  <a:lnTo>
                    <a:pt x="176019" y="654723"/>
                  </a:lnTo>
                  <a:lnTo>
                    <a:pt x="174781" y="654357"/>
                  </a:lnTo>
                  <a:lnTo>
                    <a:pt x="173537" y="654012"/>
                  </a:lnTo>
                  <a:lnTo>
                    <a:pt x="172293" y="653686"/>
                  </a:lnTo>
                  <a:lnTo>
                    <a:pt x="171049" y="653361"/>
                  </a:lnTo>
                  <a:lnTo>
                    <a:pt x="169805" y="653077"/>
                  </a:lnTo>
                  <a:lnTo>
                    <a:pt x="168561" y="652772"/>
                  </a:lnTo>
                  <a:lnTo>
                    <a:pt x="167317" y="652508"/>
                  </a:lnTo>
                  <a:lnTo>
                    <a:pt x="166073" y="652244"/>
                  </a:lnTo>
                  <a:lnTo>
                    <a:pt x="164823" y="652000"/>
                  </a:lnTo>
                  <a:lnTo>
                    <a:pt x="163579" y="651756"/>
                  </a:lnTo>
                  <a:lnTo>
                    <a:pt x="162329" y="651553"/>
                  </a:lnTo>
                  <a:lnTo>
                    <a:pt x="161079" y="651329"/>
                  </a:lnTo>
                  <a:lnTo>
                    <a:pt x="159829" y="651146"/>
                  </a:lnTo>
                  <a:lnTo>
                    <a:pt x="157329" y="650781"/>
                  </a:lnTo>
                  <a:lnTo>
                    <a:pt x="154829" y="650476"/>
                  </a:lnTo>
                  <a:lnTo>
                    <a:pt x="152329" y="650191"/>
                  </a:lnTo>
                  <a:lnTo>
                    <a:pt x="149823" y="649968"/>
                  </a:lnTo>
                  <a:lnTo>
                    <a:pt x="147317" y="649764"/>
                  </a:lnTo>
                  <a:lnTo>
                    <a:pt x="144811" y="649622"/>
                  </a:lnTo>
                  <a:lnTo>
                    <a:pt x="142299" y="649500"/>
                  </a:lnTo>
                  <a:lnTo>
                    <a:pt x="139793" y="649399"/>
                  </a:lnTo>
                  <a:lnTo>
                    <a:pt x="137281" y="649338"/>
                  </a:lnTo>
                  <a:lnTo>
                    <a:pt x="134775" y="649297"/>
                  </a:lnTo>
                  <a:lnTo>
                    <a:pt x="132263" y="649277"/>
                  </a:lnTo>
                  <a:lnTo>
                    <a:pt x="129757" y="649297"/>
                  </a:lnTo>
                  <a:lnTo>
                    <a:pt x="127245" y="649317"/>
                  </a:lnTo>
                  <a:lnTo>
                    <a:pt x="124739" y="649358"/>
                  </a:lnTo>
                  <a:lnTo>
                    <a:pt x="122227" y="649419"/>
                  </a:lnTo>
                  <a:lnTo>
                    <a:pt x="117215" y="649561"/>
                  </a:lnTo>
                  <a:lnTo>
                    <a:pt x="112209" y="649744"/>
                  </a:lnTo>
                  <a:lnTo>
                    <a:pt x="107209" y="649927"/>
                  </a:lnTo>
                  <a:lnTo>
                    <a:pt x="102222" y="650110"/>
                  </a:lnTo>
                  <a:lnTo>
                    <a:pt x="97240" y="650272"/>
                  </a:lnTo>
                  <a:lnTo>
                    <a:pt x="94830" y="650333"/>
                  </a:lnTo>
                  <a:lnTo>
                    <a:pt x="92421" y="650415"/>
                  </a:lnTo>
                  <a:lnTo>
                    <a:pt x="90006" y="650496"/>
                  </a:lnTo>
                  <a:lnTo>
                    <a:pt x="87596" y="650557"/>
                  </a:lnTo>
                  <a:lnTo>
                    <a:pt x="83110" y="650740"/>
                  </a:lnTo>
                  <a:lnTo>
                    <a:pt x="78623" y="650943"/>
                  </a:lnTo>
                  <a:lnTo>
                    <a:pt x="74136" y="651167"/>
                  </a:lnTo>
                  <a:lnTo>
                    <a:pt x="69650" y="651431"/>
                  </a:lnTo>
                  <a:lnTo>
                    <a:pt x="65163" y="651736"/>
                  </a:lnTo>
                  <a:lnTo>
                    <a:pt x="60676" y="652061"/>
                  </a:lnTo>
                  <a:lnTo>
                    <a:pt x="56184" y="652447"/>
                  </a:lnTo>
                  <a:lnTo>
                    <a:pt x="51697" y="652853"/>
                  </a:lnTo>
                  <a:lnTo>
                    <a:pt x="47210" y="653321"/>
                  </a:lnTo>
                  <a:lnTo>
                    <a:pt x="44964" y="653585"/>
                  </a:lnTo>
                  <a:lnTo>
                    <a:pt x="42724" y="653849"/>
                  </a:lnTo>
                  <a:lnTo>
                    <a:pt x="40477" y="654113"/>
                  </a:lnTo>
                  <a:lnTo>
                    <a:pt x="38237" y="654418"/>
                  </a:lnTo>
                  <a:lnTo>
                    <a:pt x="35991" y="654723"/>
                  </a:lnTo>
                  <a:lnTo>
                    <a:pt x="33750" y="655028"/>
                  </a:lnTo>
                  <a:lnTo>
                    <a:pt x="31510" y="655373"/>
                  </a:lnTo>
                  <a:lnTo>
                    <a:pt x="29264" y="655719"/>
                  </a:lnTo>
                  <a:lnTo>
                    <a:pt x="27023" y="656084"/>
                  </a:lnTo>
                  <a:lnTo>
                    <a:pt x="24783" y="656450"/>
                  </a:lnTo>
                  <a:lnTo>
                    <a:pt x="22543" y="656856"/>
                  </a:lnTo>
                  <a:lnTo>
                    <a:pt x="20303" y="657263"/>
                  </a:lnTo>
                  <a:lnTo>
                    <a:pt x="18068" y="657690"/>
                  </a:lnTo>
                  <a:lnTo>
                    <a:pt x="15828" y="658137"/>
                  </a:lnTo>
                  <a:lnTo>
                    <a:pt x="15689" y="658177"/>
                  </a:lnTo>
                  <a:lnTo>
                    <a:pt x="15556" y="658259"/>
                  </a:lnTo>
                  <a:lnTo>
                    <a:pt x="15429" y="658381"/>
                  </a:lnTo>
                  <a:lnTo>
                    <a:pt x="15303" y="658523"/>
                  </a:lnTo>
                  <a:lnTo>
                    <a:pt x="15188" y="658706"/>
                  </a:lnTo>
                  <a:lnTo>
                    <a:pt x="15079" y="658909"/>
                  </a:lnTo>
                  <a:lnTo>
                    <a:pt x="14971" y="659132"/>
                  </a:lnTo>
                  <a:lnTo>
                    <a:pt x="14862" y="659356"/>
                  </a:lnTo>
                  <a:lnTo>
                    <a:pt x="14880" y="659051"/>
                  </a:lnTo>
                  <a:lnTo>
                    <a:pt x="14904" y="658746"/>
                  </a:lnTo>
                  <a:lnTo>
                    <a:pt x="14922" y="658442"/>
                  </a:lnTo>
                  <a:lnTo>
                    <a:pt x="14928" y="658299"/>
                  </a:lnTo>
                  <a:lnTo>
                    <a:pt x="14928" y="658137"/>
                  </a:lnTo>
                  <a:lnTo>
                    <a:pt x="14771" y="647367"/>
                  </a:lnTo>
                  <a:lnTo>
                    <a:pt x="14614" y="636596"/>
                  </a:lnTo>
                  <a:lnTo>
                    <a:pt x="14469" y="625847"/>
                  </a:lnTo>
                  <a:lnTo>
                    <a:pt x="14330" y="615077"/>
                  </a:lnTo>
                  <a:lnTo>
                    <a:pt x="14198" y="604306"/>
                  </a:lnTo>
                  <a:lnTo>
                    <a:pt x="14065" y="593557"/>
                  </a:lnTo>
                  <a:lnTo>
                    <a:pt x="13950" y="582786"/>
                  </a:lnTo>
                  <a:lnTo>
                    <a:pt x="13835" y="572016"/>
                  </a:lnTo>
                  <a:lnTo>
                    <a:pt x="13733" y="561246"/>
                  </a:lnTo>
                  <a:lnTo>
                    <a:pt x="13636" y="550476"/>
                  </a:lnTo>
                  <a:lnTo>
                    <a:pt x="13545" y="539706"/>
                  </a:lnTo>
                  <a:lnTo>
                    <a:pt x="13467" y="528936"/>
                  </a:lnTo>
                  <a:lnTo>
                    <a:pt x="13400" y="518166"/>
                  </a:lnTo>
                  <a:lnTo>
                    <a:pt x="13340" y="507396"/>
                  </a:lnTo>
                  <a:lnTo>
                    <a:pt x="13292" y="496626"/>
                  </a:lnTo>
                  <a:lnTo>
                    <a:pt x="13256" y="485855"/>
                  </a:lnTo>
                  <a:lnTo>
                    <a:pt x="13225" y="475512"/>
                  </a:lnTo>
                  <a:lnTo>
                    <a:pt x="13207" y="465189"/>
                  </a:lnTo>
                  <a:lnTo>
                    <a:pt x="13195" y="454846"/>
                  </a:lnTo>
                  <a:lnTo>
                    <a:pt x="13189" y="444522"/>
                  </a:lnTo>
                  <a:lnTo>
                    <a:pt x="13195" y="434179"/>
                  </a:lnTo>
                  <a:lnTo>
                    <a:pt x="13207" y="423836"/>
                  </a:lnTo>
                  <a:lnTo>
                    <a:pt x="13225" y="413492"/>
                  </a:lnTo>
                  <a:lnTo>
                    <a:pt x="13256" y="403129"/>
                  </a:lnTo>
                  <a:lnTo>
                    <a:pt x="13256" y="402133"/>
                  </a:lnTo>
                  <a:lnTo>
                    <a:pt x="13250" y="400914"/>
                  </a:lnTo>
                  <a:lnTo>
                    <a:pt x="13219" y="397825"/>
                  </a:lnTo>
                  <a:lnTo>
                    <a:pt x="13171" y="393964"/>
                  </a:lnTo>
                  <a:lnTo>
                    <a:pt x="13111" y="389432"/>
                  </a:lnTo>
                  <a:lnTo>
                    <a:pt x="13044" y="384393"/>
                  </a:lnTo>
                  <a:lnTo>
                    <a:pt x="12978" y="378906"/>
                  </a:lnTo>
                  <a:lnTo>
                    <a:pt x="12917" y="373115"/>
                  </a:lnTo>
                  <a:lnTo>
                    <a:pt x="12887" y="370127"/>
                  </a:lnTo>
                  <a:lnTo>
                    <a:pt x="12863" y="367120"/>
                  </a:lnTo>
                  <a:lnTo>
                    <a:pt x="12845" y="364092"/>
                  </a:lnTo>
                  <a:lnTo>
                    <a:pt x="12833" y="361064"/>
                  </a:lnTo>
                  <a:lnTo>
                    <a:pt x="12827" y="358036"/>
                  </a:lnTo>
                  <a:lnTo>
                    <a:pt x="12821" y="355029"/>
                  </a:lnTo>
                  <a:lnTo>
                    <a:pt x="12833" y="352062"/>
                  </a:lnTo>
                  <a:lnTo>
                    <a:pt x="12845" y="349156"/>
                  </a:lnTo>
                  <a:lnTo>
                    <a:pt x="12869" y="346311"/>
                  </a:lnTo>
                  <a:lnTo>
                    <a:pt x="12899" y="343548"/>
                  </a:lnTo>
                  <a:lnTo>
                    <a:pt x="12942" y="340865"/>
                  </a:lnTo>
                  <a:lnTo>
                    <a:pt x="12996" y="338305"/>
                  </a:lnTo>
                  <a:lnTo>
                    <a:pt x="13032" y="337065"/>
                  </a:lnTo>
                  <a:lnTo>
                    <a:pt x="13062" y="335866"/>
                  </a:lnTo>
                  <a:lnTo>
                    <a:pt x="13105" y="334708"/>
                  </a:lnTo>
                  <a:lnTo>
                    <a:pt x="13141" y="333570"/>
                  </a:lnTo>
                  <a:lnTo>
                    <a:pt x="13189" y="332473"/>
                  </a:lnTo>
                  <a:lnTo>
                    <a:pt x="13237" y="331416"/>
                  </a:lnTo>
                  <a:lnTo>
                    <a:pt x="13286" y="330400"/>
                  </a:lnTo>
                  <a:lnTo>
                    <a:pt x="13340" y="329445"/>
                  </a:lnTo>
                  <a:lnTo>
                    <a:pt x="13400" y="328510"/>
                  </a:lnTo>
                  <a:lnTo>
                    <a:pt x="13461" y="327636"/>
                  </a:lnTo>
                  <a:lnTo>
                    <a:pt x="13527" y="326803"/>
                  </a:lnTo>
                  <a:lnTo>
                    <a:pt x="13600" y="326031"/>
                  </a:lnTo>
                  <a:lnTo>
                    <a:pt x="13714" y="326295"/>
                  </a:lnTo>
                  <a:lnTo>
                    <a:pt x="13835" y="326539"/>
                  </a:lnTo>
                  <a:lnTo>
                    <a:pt x="13956" y="326742"/>
                  </a:lnTo>
                  <a:lnTo>
                    <a:pt x="14089" y="326905"/>
                  </a:lnTo>
                  <a:lnTo>
                    <a:pt x="14228" y="327047"/>
                  </a:lnTo>
                  <a:lnTo>
                    <a:pt x="14373" y="327148"/>
                  </a:lnTo>
                  <a:lnTo>
                    <a:pt x="14451" y="327169"/>
                  </a:lnTo>
                  <a:lnTo>
                    <a:pt x="14530" y="327189"/>
                  </a:lnTo>
                  <a:lnTo>
                    <a:pt x="14693" y="327189"/>
                  </a:lnTo>
                  <a:lnTo>
                    <a:pt x="19028" y="326640"/>
                  </a:lnTo>
                  <a:lnTo>
                    <a:pt x="23364" y="326132"/>
                  </a:lnTo>
                  <a:lnTo>
                    <a:pt x="27700" y="325685"/>
                  </a:lnTo>
                  <a:lnTo>
                    <a:pt x="32035" y="325259"/>
                  </a:lnTo>
                  <a:lnTo>
                    <a:pt x="36371" y="324873"/>
                  </a:lnTo>
                  <a:lnTo>
                    <a:pt x="40701" y="324527"/>
                  </a:lnTo>
                  <a:lnTo>
                    <a:pt x="45036" y="324222"/>
                  </a:lnTo>
                  <a:lnTo>
                    <a:pt x="49372" y="323958"/>
                  </a:lnTo>
                  <a:lnTo>
                    <a:pt x="53702" y="323714"/>
                  </a:lnTo>
                  <a:lnTo>
                    <a:pt x="58037" y="323511"/>
                  </a:lnTo>
                  <a:lnTo>
                    <a:pt x="62367" y="323348"/>
                  </a:lnTo>
                  <a:lnTo>
                    <a:pt x="66703" y="323206"/>
                  </a:lnTo>
                  <a:lnTo>
                    <a:pt x="71032" y="323105"/>
                  </a:lnTo>
                  <a:lnTo>
                    <a:pt x="75362" y="323023"/>
                  </a:lnTo>
                  <a:lnTo>
                    <a:pt x="79692" y="322962"/>
                  </a:lnTo>
                  <a:lnTo>
                    <a:pt x="84015" y="322942"/>
                  </a:lnTo>
                  <a:close/>
                  <a:moveTo>
                    <a:pt x="18509" y="837916"/>
                  </a:moveTo>
                  <a:lnTo>
                    <a:pt x="18708" y="838160"/>
                  </a:lnTo>
                  <a:lnTo>
                    <a:pt x="18914" y="838364"/>
                  </a:lnTo>
                  <a:lnTo>
                    <a:pt x="19131" y="838587"/>
                  </a:lnTo>
                  <a:lnTo>
                    <a:pt x="19354" y="838790"/>
                  </a:lnTo>
                  <a:lnTo>
                    <a:pt x="19584" y="838973"/>
                  </a:lnTo>
                  <a:lnTo>
                    <a:pt x="19826" y="839156"/>
                  </a:lnTo>
                  <a:lnTo>
                    <a:pt x="20067" y="839319"/>
                  </a:lnTo>
                  <a:lnTo>
                    <a:pt x="20321" y="839481"/>
                  </a:lnTo>
                  <a:lnTo>
                    <a:pt x="20580" y="839623"/>
                  </a:lnTo>
                  <a:lnTo>
                    <a:pt x="20846" y="839766"/>
                  </a:lnTo>
                  <a:lnTo>
                    <a:pt x="21389" y="840010"/>
                  </a:lnTo>
                  <a:lnTo>
                    <a:pt x="21963" y="840233"/>
                  </a:lnTo>
                  <a:lnTo>
                    <a:pt x="22549" y="840416"/>
                  </a:lnTo>
                  <a:lnTo>
                    <a:pt x="23153" y="840579"/>
                  </a:lnTo>
                  <a:lnTo>
                    <a:pt x="23775" y="840700"/>
                  </a:lnTo>
                  <a:lnTo>
                    <a:pt x="24409" y="840802"/>
                  </a:lnTo>
                  <a:lnTo>
                    <a:pt x="25055" y="840863"/>
                  </a:lnTo>
                  <a:lnTo>
                    <a:pt x="25713" y="840904"/>
                  </a:lnTo>
                  <a:lnTo>
                    <a:pt x="26371" y="840944"/>
                  </a:lnTo>
                  <a:lnTo>
                    <a:pt x="27042" y="840924"/>
                  </a:lnTo>
                  <a:lnTo>
                    <a:pt x="27712" y="840904"/>
                  </a:lnTo>
                  <a:lnTo>
                    <a:pt x="28388" y="840883"/>
                  </a:lnTo>
                  <a:lnTo>
                    <a:pt x="29058" y="840822"/>
                  </a:lnTo>
                  <a:lnTo>
                    <a:pt x="29729" y="840741"/>
                  </a:lnTo>
                  <a:lnTo>
                    <a:pt x="30393" y="840660"/>
                  </a:lnTo>
                  <a:lnTo>
                    <a:pt x="31051" y="840558"/>
                  </a:lnTo>
                  <a:lnTo>
                    <a:pt x="31697" y="840457"/>
                  </a:lnTo>
                  <a:lnTo>
                    <a:pt x="32965" y="840213"/>
                  </a:lnTo>
                  <a:lnTo>
                    <a:pt x="34167" y="839949"/>
                  </a:lnTo>
                  <a:lnTo>
                    <a:pt x="35296" y="839664"/>
                  </a:lnTo>
                  <a:lnTo>
                    <a:pt x="36329" y="839400"/>
                  </a:lnTo>
                  <a:lnTo>
                    <a:pt x="37259" y="839156"/>
                  </a:lnTo>
                  <a:lnTo>
                    <a:pt x="37307" y="841737"/>
                  </a:lnTo>
                  <a:lnTo>
                    <a:pt x="37361" y="844338"/>
                  </a:lnTo>
                  <a:lnTo>
                    <a:pt x="37422" y="846939"/>
                  </a:lnTo>
                  <a:lnTo>
                    <a:pt x="37488" y="849520"/>
                  </a:lnTo>
                  <a:lnTo>
                    <a:pt x="37561" y="852101"/>
                  </a:lnTo>
                  <a:lnTo>
                    <a:pt x="37639" y="854702"/>
                  </a:lnTo>
                  <a:lnTo>
                    <a:pt x="37724" y="857262"/>
                  </a:lnTo>
                  <a:lnTo>
                    <a:pt x="37814" y="859843"/>
                  </a:lnTo>
                  <a:lnTo>
                    <a:pt x="35411" y="859579"/>
                  </a:lnTo>
                  <a:lnTo>
                    <a:pt x="33014" y="859294"/>
                  </a:lnTo>
                  <a:lnTo>
                    <a:pt x="30610" y="858989"/>
                  </a:lnTo>
                  <a:lnTo>
                    <a:pt x="28213" y="858644"/>
                  </a:lnTo>
                  <a:lnTo>
                    <a:pt x="25816" y="858298"/>
                  </a:lnTo>
                  <a:lnTo>
                    <a:pt x="23418" y="857933"/>
                  </a:lnTo>
                  <a:lnTo>
                    <a:pt x="18612" y="857181"/>
                  </a:lnTo>
                  <a:lnTo>
                    <a:pt x="18594" y="852365"/>
                  </a:lnTo>
                  <a:lnTo>
                    <a:pt x="18569" y="847549"/>
                  </a:lnTo>
                  <a:lnTo>
                    <a:pt x="18509" y="837916"/>
                  </a:lnTo>
                  <a:close/>
                  <a:moveTo>
                    <a:pt x="183839" y="786565"/>
                  </a:moveTo>
                  <a:lnTo>
                    <a:pt x="184165" y="786789"/>
                  </a:lnTo>
                  <a:lnTo>
                    <a:pt x="184491" y="787012"/>
                  </a:lnTo>
                  <a:lnTo>
                    <a:pt x="185143" y="787398"/>
                  </a:lnTo>
                  <a:lnTo>
                    <a:pt x="185795" y="787744"/>
                  </a:lnTo>
                  <a:lnTo>
                    <a:pt x="186453" y="788049"/>
                  </a:lnTo>
                  <a:lnTo>
                    <a:pt x="187105" y="788313"/>
                  </a:lnTo>
                  <a:lnTo>
                    <a:pt x="187764" y="788536"/>
                  </a:lnTo>
                  <a:lnTo>
                    <a:pt x="188416" y="788740"/>
                  </a:lnTo>
                  <a:lnTo>
                    <a:pt x="189074" y="788902"/>
                  </a:lnTo>
                  <a:lnTo>
                    <a:pt x="189732" y="789044"/>
                  </a:lnTo>
                  <a:lnTo>
                    <a:pt x="190397" y="789166"/>
                  </a:lnTo>
                  <a:lnTo>
                    <a:pt x="191055" y="789268"/>
                  </a:lnTo>
                  <a:lnTo>
                    <a:pt x="191713" y="789349"/>
                  </a:lnTo>
                  <a:lnTo>
                    <a:pt x="193035" y="789492"/>
                  </a:lnTo>
                  <a:lnTo>
                    <a:pt x="194364" y="789593"/>
                  </a:lnTo>
                  <a:lnTo>
                    <a:pt x="194128" y="792682"/>
                  </a:lnTo>
                  <a:lnTo>
                    <a:pt x="193905" y="795791"/>
                  </a:lnTo>
                  <a:lnTo>
                    <a:pt x="193688" y="798900"/>
                  </a:lnTo>
                  <a:lnTo>
                    <a:pt x="193476" y="802050"/>
                  </a:lnTo>
                  <a:lnTo>
                    <a:pt x="193277" y="805200"/>
                  </a:lnTo>
                  <a:lnTo>
                    <a:pt x="193084" y="808349"/>
                  </a:lnTo>
                  <a:lnTo>
                    <a:pt x="192903" y="811540"/>
                  </a:lnTo>
                  <a:lnTo>
                    <a:pt x="192733" y="814710"/>
                  </a:lnTo>
                  <a:lnTo>
                    <a:pt x="192570" y="817921"/>
                  </a:lnTo>
                  <a:lnTo>
                    <a:pt x="192419" y="821111"/>
                  </a:lnTo>
                  <a:lnTo>
                    <a:pt x="192281" y="824322"/>
                  </a:lnTo>
                  <a:lnTo>
                    <a:pt x="192154" y="827553"/>
                  </a:lnTo>
                  <a:lnTo>
                    <a:pt x="192033" y="830763"/>
                  </a:lnTo>
                  <a:lnTo>
                    <a:pt x="191930" y="833995"/>
                  </a:lnTo>
                  <a:lnTo>
                    <a:pt x="191840" y="837226"/>
                  </a:lnTo>
                  <a:lnTo>
                    <a:pt x="191761" y="840477"/>
                  </a:lnTo>
                  <a:lnTo>
                    <a:pt x="191701" y="843708"/>
                  </a:lnTo>
                  <a:lnTo>
                    <a:pt x="191646" y="846939"/>
                  </a:lnTo>
                  <a:lnTo>
                    <a:pt x="191610" y="850190"/>
                  </a:lnTo>
                  <a:lnTo>
                    <a:pt x="191598" y="851796"/>
                  </a:lnTo>
                  <a:lnTo>
                    <a:pt x="191592" y="853421"/>
                  </a:lnTo>
                  <a:lnTo>
                    <a:pt x="191586" y="855027"/>
                  </a:lnTo>
                  <a:lnTo>
                    <a:pt x="191580" y="856652"/>
                  </a:lnTo>
                  <a:lnTo>
                    <a:pt x="191586" y="858258"/>
                  </a:lnTo>
                  <a:lnTo>
                    <a:pt x="191592" y="859883"/>
                  </a:lnTo>
                  <a:lnTo>
                    <a:pt x="191598" y="861489"/>
                  </a:lnTo>
                  <a:lnTo>
                    <a:pt x="191616" y="863094"/>
                  </a:lnTo>
                  <a:lnTo>
                    <a:pt x="191634" y="864720"/>
                  </a:lnTo>
                  <a:lnTo>
                    <a:pt x="191653" y="866325"/>
                  </a:lnTo>
                  <a:lnTo>
                    <a:pt x="191683" y="867931"/>
                  </a:lnTo>
                  <a:lnTo>
                    <a:pt x="191713" y="869536"/>
                  </a:lnTo>
                  <a:lnTo>
                    <a:pt x="191749" y="871141"/>
                  </a:lnTo>
                  <a:lnTo>
                    <a:pt x="191785" y="872726"/>
                  </a:lnTo>
                  <a:lnTo>
                    <a:pt x="191828" y="874332"/>
                  </a:lnTo>
                  <a:lnTo>
                    <a:pt x="191876" y="875937"/>
                  </a:lnTo>
                  <a:lnTo>
                    <a:pt x="191930" y="877522"/>
                  </a:lnTo>
                  <a:lnTo>
                    <a:pt x="191985" y="879107"/>
                  </a:lnTo>
                  <a:lnTo>
                    <a:pt x="192045" y="880692"/>
                  </a:lnTo>
                  <a:lnTo>
                    <a:pt x="192111" y="882277"/>
                  </a:lnTo>
                  <a:lnTo>
                    <a:pt x="192184" y="883862"/>
                  </a:lnTo>
                  <a:lnTo>
                    <a:pt x="192256" y="885447"/>
                  </a:lnTo>
                  <a:lnTo>
                    <a:pt x="192335" y="887012"/>
                  </a:lnTo>
                  <a:lnTo>
                    <a:pt x="192419" y="888597"/>
                  </a:lnTo>
                  <a:lnTo>
                    <a:pt x="192510" y="890162"/>
                  </a:lnTo>
                  <a:lnTo>
                    <a:pt x="192607" y="891726"/>
                  </a:lnTo>
                  <a:lnTo>
                    <a:pt x="191248" y="891564"/>
                  </a:lnTo>
                  <a:lnTo>
                    <a:pt x="189883" y="891401"/>
                  </a:lnTo>
                  <a:lnTo>
                    <a:pt x="188525" y="891279"/>
                  </a:lnTo>
                  <a:lnTo>
                    <a:pt x="187160" y="891178"/>
                  </a:lnTo>
                  <a:lnTo>
                    <a:pt x="185795" y="891117"/>
                  </a:lnTo>
                  <a:lnTo>
                    <a:pt x="184430" y="891117"/>
                  </a:lnTo>
                  <a:lnTo>
                    <a:pt x="183748" y="891137"/>
                  </a:lnTo>
                  <a:lnTo>
                    <a:pt x="183060" y="891157"/>
                  </a:lnTo>
                  <a:lnTo>
                    <a:pt x="182377" y="891218"/>
                  </a:lnTo>
                  <a:lnTo>
                    <a:pt x="181695" y="891279"/>
                  </a:lnTo>
                  <a:lnTo>
                    <a:pt x="181792" y="889613"/>
                  </a:lnTo>
                  <a:lnTo>
                    <a:pt x="181882" y="887926"/>
                  </a:lnTo>
                  <a:lnTo>
                    <a:pt x="181967" y="886240"/>
                  </a:lnTo>
                  <a:lnTo>
                    <a:pt x="182045" y="884553"/>
                  </a:lnTo>
                  <a:lnTo>
                    <a:pt x="182118" y="882846"/>
                  </a:lnTo>
                  <a:lnTo>
                    <a:pt x="182190" y="881160"/>
                  </a:lnTo>
                  <a:lnTo>
                    <a:pt x="182257" y="879453"/>
                  </a:lnTo>
                  <a:lnTo>
                    <a:pt x="182317" y="877746"/>
                  </a:lnTo>
                  <a:lnTo>
                    <a:pt x="182371" y="876059"/>
                  </a:lnTo>
                  <a:lnTo>
                    <a:pt x="182426" y="874352"/>
                  </a:lnTo>
                  <a:lnTo>
                    <a:pt x="182522" y="870918"/>
                  </a:lnTo>
                  <a:lnTo>
                    <a:pt x="182607" y="867504"/>
                  </a:lnTo>
                  <a:lnTo>
                    <a:pt x="182685" y="864070"/>
                  </a:lnTo>
                  <a:lnTo>
                    <a:pt x="182752" y="860635"/>
                  </a:lnTo>
                  <a:lnTo>
                    <a:pt x="182812" y="857181"/>
                  </a:lnTo>
                  <a:lnTo>
                    <a:pt x="182927" y="850312"/>
                  </a:lnTo>
                  <a:lnTo>
                    <a:pt x="183042" y="843464"/>
                  </a:lnTo>
                  <a:lnTo>
                    <a:pt x="183108" y="840030"/>
                  </a:lnTo>
                  <a:lnTo>
                    <a:pt x="183174" y="836616"/>
                  </a:lnTo>
                  <a:lnTo>
                    <a:pt x="183241" y="833527"/>
                  </a:lnTo>
                  <a:lnTo>
                    <a:pt x="183313" y="830398"/>
                  </a:lnTo>
                  <a:lnTo>
                    <a:pt x="183470" y="824159"/>
                  </a:lnTo>
                  <a:lnTo>
                    <a:pt x="183627" y="817880"/>
                  </a:lnTo>
                  <a:lnTo>
                    <a:pt x="183706" y="814751"/>
                  </a:lnTo>
                  <a:lnTo>
                    <a:pt x="183772" y="811601"/>
                  </a:lnTo>
                  <a:lnTo>
                    <a:pt x="183833" y="808451"/>
                  </a:lnTo>
                  <a:lnTo>
                    <a:pt x="183881" y="805322"/>
                  </a:lnTo>
                  <a:lnTo>
                    <a:pt x="183923" y="802172"/>
                  </a:lnTo>
                  <a:lnTo>
                    <a:pt x="183935" y="800607"/>
                  </a:lnTo>
                  <a:lnTo>
                    <a:pt x="183941" y="799042"/>
                  </a:lnTo>
                  <a:lnTo>
                    <a:pt x="183947" y="797478"/>
                  </a:lnTo>
                  <a:lnTo>
                    <a:pt x="183947" y="795913"/>
                  </a:lnTo>
                  <a:lnTo>
                    <a:pt x="183947" y="794348"/>
                  </a:lnTo>
                  <a:lnTo>
                    <a:pt x="183935" y="792784"/>
                  </a:lnTo>
                  <a:lnTo>
                    <a:pt x="183917" y="791239"/>
                  </a:lnTo>
                  <a:lnTo>
                    <a:pt x="183899" y="789674"/>
                  </a:lnTo>
                  <a:lnTo>
                    <a:pt x="183875" y="788130"/>
                  </a:lnTo>
                  <a:lnTo>
                    <a:pt x="183839" y="786565"/>
                  </a:lnTo>
                  <a:close/>
                  <a:moveTo>
                    <a:pt x="102777" y="663095"/>
                  </a:moveTo>
                  <a:lnTo>
                    <a:pt x="104619" y="663115"/>
                  </a:lnTo>
                  <a:lnTo>
                    <a:pt x="106467" y="663136"/>
                  </a:lnTo>
                  <a:lnTo>
                    <a:pt x="108314" y="663156"/>
                  </a:lnTo>
                  <a:lnTo>
                    <a:pt x="112004" y="663278"/>
                  </a:lnTo>
                  <a:lnTo>
                    <a:pt x="115700" y="663420"/>
                  </a:lnTo>
                  <a:lnTo>
                    <a:pt x="119395" y="663603"/>
                  </a:lnTo>
                  <a:lnTo>
                    <a:pt x="123091" y="663827"/>
                  </a:lnTo>
                  <a:lnTo>
                    <a:pt x="126786" y="664050"/>
                  </a:lnTo>
                  <a:lnTo>
                    <a:pt x="134178" y="664538"/>
                  </a:lnTo>
                  <a:lnTo>
                    <a:pt x="137873" y="664761"/>
                  </a:lnTo>
                  <a:lnTo>
                    <a:pt x="141569" y="664985"/>
                  </a:lnTo>
                  <a:lnTo>
                    <a:pt x="145264" y="665188"/>
                  </a:lnTo>
                  <a:lnTo>
                    <a:pt x="148960" y="665351"/>
                  </a:lnTo>
                  <a:lnTo>
                    <a:pt x="152650" y="665473"/>
                  </a:lnTo>
                  <a:lnTo>
                    <a:pt x="154497" y="665534"/>
                  </a:lnTo>
                  <a:lnTo>
                    <a:pt x="156345" y="665554"/>
                  </a:lnTo>
                  <a:lnTo>
                    <a:pt x="156357" y="670309"/>
                  </a:lnTo>
                  <a:lnTo>
                    <a:pt x="156387" y="675084"/>
                  </a:lnTo>
                  <a:lnTo>
                    <a:pt x="156424" y="679900"/>
                  </a:lnTo>
                  <a:lnTo>
                    <a:pt x="156472" y="684717"/>
                  </a:lnTo>
                  <a:lnTo>
                    <a:pt x="156526" y="689573"/>
                  </a:lnTo>
                  <a:lnTo>
                    <a:pt x="156587" y="694471"/>
                  </a:lnTo>
                  <a:lnTo>
                    <a:pt x="156659" y="699368"/>
                  </a:lnTo>
                  <a:lnTo>
                    <a:pt x="156738" y="704286"/>
                  </a:lnTo>
                  <a:lnTo>
                    <a:pt x="156816" y="709224"/>
                  </a:lnTo>
                  <a:lnTo>
                    <a:pt x="156907" y="714182"/>
                  </a:lnTo>
                  <a:lnTo>
                    <a:pt x="157088" y="724160"/>
                  </a:lnTo>
                  <a:lnTo>
                    <a:pt x="157275" y="734178"/>
                  </a:lnTo>
                  <a:lnTo>
                    <a:pt x="157456" y="744216"/>
                  </a:lnTo>
                  <a:lnTo>
                    <a:pt x="157547" y="749256"/>
                  </a:lnTo>
                  <a:lnTo>
                    <a:pt x="157631" y="754296"/>
                  </a:lnTo>
                  <a:lnTo>
                    <a:pt x="157710" y="759335"/>
                  </a:lnTo>
                  <a:lnTo>
                    <a:pt x="157782" y="764395"/>
                  </a:lnTo>
                  <a:lnTo>
                    <a:pt x="157855" y="769435"/>
                  </a:lnTo>
                  <a:lnTo>
                    <a:pt x="157915" y="774474"/>
                  </a:lnTo>
                  <a:lnTo>
                    <a:pt x="157969" y="779514"/>
                  </a:lnTo>
                  <a:lnTo>
                    <a:pt x="158012" y="784554"/>
                  </a:lnTo>
                  <a:lnTo>
                    <a:pt x="158042" y="789593"/>
                  </a:lnTo>
                  <a:lnTo>
                    <a:pt x="158066" y="794612"/>
                  </a:lnTo>
                  <a:lnTo>
                    <a:pt x="158078" y="799632"/>
                  </a:lnTo>
                  <a:lnTo>
                    <a:pt x="158072" y="804631"/>
                  </a:lnTo>
                  <a:lnTo>
                    <a:pt x="158066" y="807130"/>
                  </a:lnTo>
                  <a:lnTo>
                    <a:pt x="158054" y="809630"/>
                  </a:lnTo>
                  <a:lnTo>
                    <a:pt x="158042" y="812109"/>
                  </a:lnTo>
                  <a:lnTo>
                    <a:pt x="158024" y="814608"/>
                  </a:lnTo>
                  <a:lnTo>
                    <a:pt x="158000" y="817087"/>
                  </a:lnTo>
                  <a:lnTo>
                    <a:pt x="157976" y="819567"/>
                  </a:lnTo>
                  <a:lnTo>
                    <a:pt x="157945" y="822046"/>
                  </a:lnTo>
                  <a:lnTo>
                    <a:pt x="157909" y="824505"/>
                  </a:lnTo>
                  <a:lnTo>
                    <a:pt x="157891" y="824586"/>
                  </a:lnTo>
                  <a:lnTo>
                    <a:pt x="157885" y="824647"/>
                  </a:lnTo>
                  <a:lnTo>
                    <a:pt x="157861" y="824931"/>
                  </a:lnTo>
                  <a:lnTo>
                    <a:pt x="157837" y="825196"/>
                  </a:lnTo>
                  <a:lnTo>
                    <a:pt x="157825" y="825480"/>
                  </a:lnTo>
                  <a:lnTo>
                    <a:pt x="157819" y="825785"/>
                  </a:lnTo>
                  <a:lnTo>
                    <a:pt x="157825" y="826069"/>
                  </a:lnTo>
                  <a:lnTo>
                    <a:pt x="157831" y="826374"/>
                  </a:lnTo>
                  <a:lnTo>
                    <a:pt x="157843" y="826659"/>
                  </a:lnTo>
                  <a:lnTo>
                    <a:pt x="157867" y="826963"/>
                  </a:lnTo>
                  <a:lnTo>
                    <a:pt x="157800" y="830438"/>
                  </a:lnTo>
                  <a:lnTo>
                    <a:pt x="157728" y="833893"/>
                  </a:lnTo>
                  <a:lnTo>
                    <a:pt x="157643" y="837347"/>
                  </a:lnTo>
                  <a:lnTo>
                    <a:pt x="157553" y="840782"/>
                  </a:lnTo>
                  <a:lnTo>
                    <a:pt x="157450" y="844216"/>
                  </a:lnTo>
                  <a:lnTo>
                    <a:pt x="157335" y="847630"/>
                  </a:lnTo>
                  <a:lnTo>
                    <a:pt x="157209" y="851044"/>
                  </a:lnTo>
                  <a:lnTo>
                    <a:pt x="157076" y="854437"/>
                  </a:lnTo>
                  <a:lnTo>
                    <a:pt x="156925" y="857811"/>
                  </a:lnTo>
                  <a:lnTo>
                    <a:pt x="156762" y="861184"/>
                  </a:lnTo>
                  <a:lnTo>
                    <a:pt x="156587" y="864537"/>
                  </a:lnTo>
                  <a:lnTo>
                    <a:pt x="156399" y="867870"/>
                  </a:lnTo>
                  <a:lnTo>
                    <a:pt x="156303" y="869536"/>
                  </a:lnTo>
                  <a:lnTo>
                    <a:pt x="156200" y="871182"/>
                  </a:lnTo>
                  <a:lnTo>
                    <a:pt x="156091" y="872848"/>
                  </a:lnTo>
                  <a:lnTo>
                    <a:pt x="155983" y="874494"/>
                  </a:lnTo>
                  <a:lnTo>
                    <a:pt x="155874" y="876140"/>
                  </a:lnTo>
                  <a:lnTo>
                    <a:pt x="155753" y="877786"/>
                  </a:lnTo>
                  <a:lnTo>
                    <a:pt x="155633" y="879412"/>
                  </a:lnTo>
                  <a:lnTo>
                    <a:pt x="155512" y="881038"/>
                  </a:lnTo>
                  <a:lnTo>
                    <a:pt x="155397" y="882501"/>
                  </a:lnTo>
                  <a:lnTo>
                    <a:pt x="155276" y="883943"/>
                  </a:lnTo>
                  <a:lnTo>
                    <a:pt x="155156" y="885366"/>
                  </a:lnTo>
                  <a:lnTo>
                    <a:pt x="155029" y="886768"/>
                  </a:lnTo>
                  <a:lnTo>
                    <a:pt x="154902" y="888170"/>
                  </a:lnTo>
                  <a:lnTo>
                    <a:pt x="154763" y="889552"/>
                  </a:lnTo>
                  <a:lnTo>
                    <a:pt x="154630" y="890934"/>
                  </a:lnTo>
                  <a:lnTo>
                    <a:pt x="154485" y="892295"/>
                  </a:lnTo>
                  <a:lnTo>
                    <a:pt x="154340" y="893637"/>
                  </a:lnTo>
                  <a:lnTo>
                    <a:pt x="154189" y="894978"/>
                  </a:lnTo>
                  <a:lnTo>
                    <a:pt x="154038" y="896299"/>
                  </a:lnTo>
                  <a:lnTo>
                    <a:pt x="153881" y="897599"/>
                  </a:lnTo>
                  <a:lnTo>
                    <a:pt x="153724" y="898900"/>
                  </a:lnTo>
                  <a:lnTo>
                    <a:pt x="153561" y="900180"/>
                  </a:lnTo>
                  <a:lnTo>
                    <a:pt x="153392" y="901460"/>
                  </a:lnTo>
                  <a:lnTo>
                    <a:pt x="153217" y="902720"/>
                  </a:lnTo>
                  <a:lnTo>
                    <a:pt x="153042" y="903960"/>
                  </a:lnTo>
                  <a:lnTo>
                    <a:pt x="152867" y="905199"/>
                  </a:lnTo>
                  <a:lnTo>
                    <a:pt x="152686" y="906418"/>
                  </a:lnTo>
                  <a:lnTo>
                    <a:pt x="152499" y="907638"/>
                  </a:lnTo>
                  <a:lnTo>
                    <a:pt x="152311" y="908837"/>
                  </a:lnTo>
                  <a:lnTo>
                    <a:pt x="152118" y="910015"/>
                  </a:lnTo>
                  <a:lnTo>
                    <a:pt x="151925" y="911194"/>
                  </a:lnTo>
                  <a:lnTo>
                    <a:pt x="151726" y="912352"/>
                  </a:lnTo>
                  <a:lnTo>
                    <a:pt x="151520" y="913511"/>
                  </a:lnTo>
                  <a:lnTo>
                    <a:pt x="151315" y="914648"/>
                  </a:lnTo>
                  <a:lnTo>
                    <a:pt x="151110" y="915786"/>
                  </a:lnTo>
                  <a:lnTo>
                    <a:pt x="150892" y="916904"/>
                  </a:lnTo>
                  <a:lnTo>
                    <a:pt x="150681" y="918001"/>
                  </a:lnTo>
                  <a:lnTo>
                    <a:pt x="150458" y="919099"/>
                  </a:lnTo>
                  <a:lnTo>
                    <a:pt x="150240" y="920176"/>
                  </a:lnTo>
                  <a:lnTo>
                    <a:pt x="150011" y="921253"/>
                  </a:lnTo>
                  <a:lnTo>
                    <a:pt x="149787" y="922310"/>
                  </a:lnTo>
                  <a:lnTo>
                    <a:pt x="149552" y="923366"/>
                  </a:lnTo>
                  <a:lnTo>
                    <a:pt x="149322" y="924403"/>
                  </a:lnTo>
                  <a:lnTo>
                    <a:pt x="149081" y="925419"/>
                  </a:lnTo>
                  <a:lnTo>
                    <a:pt x="148839" y="926435"/>
                  </a:lnTo>
                  <a:lnTo>
                    <a:pt x="148598" y="927430"/>
                  </a:lnTo>
                  <a:lnTo>
                    <a:pt x="148350" y="928426"/>
                  </a:lnTo>
                  <a:lnTo>
                    <a:pt x="148102" y="929402"/>
                  </a:lnTo>
                  <a:lnTo>
                    <a:pt x="147849" y="930377"/>
                  </a:lnTo>
                  <a:lnTo>
                    <a:pt x="147595" y="931332"/>
                  </a:lnTo>
                  <a:lnTo>
                    <a:pt x="147336" y="932287"/>
                  </a:lnTo>
                  <a:lnTo>
                    <a:pt x="147076" y="933222"/>
                  </a:lnTo>
                  <a:lnTo>
                    <a:pt x="146810" y="934157"/>
                  </a:lnTo>
                  <a:lnTo>
                    <a:pt x="146545" y="935071"/>
                  </a:lnTo>
                  <a:lnTo>
                    <a:pt x="146279" y="935986"/>
                  </a:lnTo>
                  <a:lnTo>
                    <a:pt x="146007" y="936880"/>
                  </a:lnTo>
                  <a:lnTo>
                    <a:pt x="145729" y="937753"/>
                  </a:lnTo>
                  <a:lnTo>
                    <a:pt x="145452" y="938627"/>
                  </a:lnTo>
                  <a:lnTo>
                    <a:pt x="145174" y="939501"/>
                  </a:lnTo>
                  <a:lnTo>
                    <a:pt x="144890" y="940355"/>
                  </a:lnTo>
                  <a:lnTo>
                    <a:pt x="144606" y="941188"/>
                  </a:lnTo>
                  <a:lnTo>
                    <a:pt x="144322" y="942021"/>
                  </a:lnTo>
                  <a:lnTo>
                    <a:pt x="144033" y="942854"/>
                  </a:lnTo>
                  <a:lnTo>
                    <a:pt x="143737" y="943667"/>
                  </a:lnTo>
                  <a:lnTo>
                    <a:pt x="143441" y="944459"/>
                  </a:lnTo>
                  <a:lnTo>
                    <a:pt x="143145" y="945252"/>
                  </a:lnTo>
                  <a:lnTo>
                    <a:pt x="142843" y="946044"/>
                  </a:lnTo>
                  <a:lnTo>
                    <a:pt x="142541" y="946817"/>
                  </a:lnTo>
                  <a:lnTo>
                    <a:pt x="142239" y="947568"/>
                  </a:lnTo>
                  <a:lnTo>
                    <a:pt x="141931" y="948341"/>
                  </a:lnTo>
                  <a:lnTo>
                    <a:pt x="141623" y="949072"/>
                  </a:lnTo>
                  <a:lnTo>
                    <a:pt x="141309" y="949804"/>
                  </a:lnTo>
                  <a:lnTo>
                    <a:pt x="140681" y="951247"/>
                  </a:lnTo>
                  <a:lnTo>
                    <a:pt x="140047" y="952649"/>
                  </a:lnTo>
                  <a:lnTo>
                    <a:pt x="139401" y="954010"/>
                  </a:lnTo>
                  <a:lnTo>
                    <a:pt x="138743" y="955331"/>
                  </a:lnTo>
                  <a:lnTo>
                    <a:pt x="138078" y="956632"/>
                  </a:lnTo>
                  <a:lnTo>
                    <a:pt x="137408" y="957892"/>
                  </a:lnTo>
                  <a:lnTo>
                    <a:pt x="136732" y="959111"/>
                  </a:lnTo>
                  <a:lnTo>
                    <a:pt x="136050" y="960289"/>
                  </a:lnTo>
                  <a:lnTo>
                    <a:pt x="135355" y="961427"/>
                  </a:lnTo>
                  <a:lnTo>
                    <a:pt x="134655" y="962545"/>
                  </a:lnTo>
                  <a:lnTo>
                    <a:pt x="133948" y="963622"/>
                  </a:lnTo>
                  <a:lnTo>
                    <a:pt x="133236" y="964679"/>
                  </a:lnTo>
                  <a:lnTo>
                    <a:pt x="132517" y="965674"/>
                  </a:lnTo>
                  <a:lnTo>
                    <a:pt x="131792" y="966670"/>
                  </a:lnTo>
                  <a:lnTo>
                    <a:pt x="131062" y="967605"/>
                  </a:lnTo>
                  <a:lnTo>
                    <a:pt x="130325" y="968519"/>
                  </a:lnTo>
                  <a:lnTo>
                    <a:pt x="129588" y="969414"/>
                  </a:lnTo>
                  <a:lnTo>
                    <a:pt x="128839" y="970267"/>
                  </a:lnTo>
                  <a:lnTo>
                    <a:pt x="128091" y="971080"/>
                  </a:lnTo>
                  <a:lnTo>
                    <a:pt x="127330" y="971872"/>
                  </a:lnTo>
                  <a:lnTo>
                    <a:pt x="126575" y="972645"/>
                  </a:lnTo>
                  <a:lnTo>
                    <a:pt x="125808" y="973376"/>
                  </a:lnTo>
                  <a:lnTo>
                    <a:pt x="125041" y="974087"/>
                  </a:lnTo>
                  <a:lnTo>
                    <a:pt x="124268" y="974758"/>
                  </a:lnTo>
                  <a:lnTo>
                    <a:pt x="123495" y="975408"/>
                  </a:lnTo>
                  <a:lnTo>
                    <a:pt x="122716" y="976018"/>
                  </a:lnTo>
                  <a:lnTo>
                    <a:pt x="121931" y="976628"/>
                  </a:lnTo>
                  <a:lnTo>
                    <a:pt x="121146" y="977176"/>
                  </a:lnTo>
                  <a:lnTo>
                    <a:pt x="120361" y="977725"/>
                  </a:lnTo>
                  <a:lnTo>
                    <a:pt x="119570" y="978233"/>
                  </a:lnTo>
                  <a:lnTo>
                    <a:pt x="118779" y="978741"/>
                  </a:lnTo>
                  <a:lnTo>
                    <a:pt x="117982" y="979188"/>
                  </a:lnTo>
                  <a:lnTo>
                    <a:pt x="117898" y="977400"/>
                  </a:lnTo>
                  <a:lnTo>
                    <a:pt x="117819" y="975510"/>
                  </a:lnTo>
                  <a:lnTo>
                    <a:pt x="117741" y="973498"/>
                  </a:lnTo>
                  <a:lnTo>
                    <a:pt x="117662" y="971425"/>
                  </a:lnTo>
                  <a:lnTo>
                    <a:pt x="117511" y="967016"/>
                  </a:lnTo>
                  <a:lnTo>
                    <a:pt x="117348" y="962403"/>
                  </a:lnTo>
                  <a:lnTo>
                    <a:pt x="117258" y="960046"/>
                  </a:lnTo>
                  <a:lnTo>
                    <a:pt x="117161" y="957648"/>
                  </a:lnTo>
                  <a:lnTo>
                    <a:pt x="117058" y="955230"/>
                  </a:lnTo>
                  <a:lnTo>
                    <a:pt x="116944" y="952811"/>
                  </a:lnTo>
                  <a:lnTo>
                    <a:pt x="116823" y="950393"/>
                  </a:lnTo>
                  <a:lnTo>
                    <a:pt x="116684" y="947975"/>
                  </a:lnTo>
                  <a:lnTo>
                    <a:pt x="116611" y="946796"/>
                  </a:lnTo>
                  <a:lnTo>
                    <a:pt x="116539" y="945597"/>
                  </a:lnTo>
                  <a:lnTo>
                    <a:pt x="116454" y="944419"/>
                  </a:lnTo>
                  <a:lnTo>
                    <a:pt x="116370" y="943260"/>
                  </a:lnTo>
                  <a:lnTo>
                    <a:pt x="116285" y="942102"/>
                  </a:lnTo>
                  <a:lnTo>
                    <a:pt x="116195" y="940944"/>
                  </a:lnTo>
                  <a:lnTo>
                    <a:pt x="116098" y="939826"/>
                  </a:lnTo>
                  <a:lnTo>
                    <a:pt x="115995" y="938709"/>
                  </a:lnTo>
                  <a:lnTo>
                    <a:pt x="115887" y="937591"/>
                  </a:lnTo>
                  <a:lnTo>
                    <a:pt x="115778" y="936514"/>
                  </a:lnTo>
                  <a:lnTo>
                    <a:pt x="115663" y="935437"/>
                  </a:lnTo>
                  <a:lnTo>
                    <a:pt x="115543" y="934400"/>
                  </a:lnTo>
                  <a:lnTo>
                    <a:pt x="115416" y="933364"/>
                  </a:lnTo>
                  <a:lnTo>
                    <a:pt x="115283" y="932368"/>
                  </a:lnTo>
                  <a:lnTo>
                    <a:pt x="115144" y="931393"/>
                  </a:lnTo>
                  <a:lnTo>
                    <a:pt x="114999" y="930438"/>
                  </a:lnTo>
                  <a:lnTo>
                    <a:pt x="114848" y="929503"/>
                  </a:lnTo>
                  <a:lnTo>
                    <a:pt x="114697" y="928589"/>
                  </a:lnTo>
                  <a:lnTo>
                    <a:pt x="114534" y="927715"/>
                  </a:lnTo>
                  <a:lnTo>
                    <a:pt x="114365" y="926882"/>
                  </a:lnTo>
                  <a:lnTo>
                    <a:pt x="114184" y="926069"/>
                  </a:lnTo>
                  <a:lnTo>
                    <a:pt x="114003" y="925276"/>
                  </a:lnTo>
                  <a:lnTo>
                    <a:pt x="113816" y="924524"/>
                  </a:lnTo>
                  <a:lnTo>
                    <a:pt x="113616" y="923813"/>
                  </a:lnTo>
                  <a:lnTo>
                    <a:pt x="113411" y="923143"/>
                  </a:lnTo>
                  <a:lnTo>
                    <a:pt x="113200" y="922492"/>
                  </a:lnTo>
                  <a:lnTo>
                    <a:pt x="112976" y="921903"/>
                  </a:lnTo>
                  <a:lnTo>
                    <a:pt x="112861" y="921598"/>
                  </a:lnTo>
                  <a:lnTo>
                    <a:pt x="112747" y="921334"/>
                  </a:lnTo>
                  <a:lnTo>
                    <a:pt x="112632" y="921070"/>
                  </a:lnTo>
                  <a:lnTo>
                    <a:pt x="112511" y="920806"/>
                  </a:lnTo>
                  <a:lnTo>
                    <a:pt x="112390" y="920562"/>
                  </a:lnTo>
                  <a:lnTo>
                    <a:pt x="112270" y="920338"/>
                  </a:lnTo>
                  <a:lnTo>
                    <a:pt x="112143" y="920095"/>
                  </a:lnTo>
                  <a:lnTo>
                    <a:pt x="112016" y="919891"/>
                  </a:lnTo>
                  <a:lnTo>
                    <a:pt x="111883" y="919688"/>
                  </a:lnTo>
                  <a:lnTo>
                    <a:pt x="111750" y="919505"/>
                  </a:lnTo>
                  <a:lnTo>
                    <a:pt x="111618" y="919322"/>
                  </a:lnTo>
                  <a:lnTo>
                    <a:pt x="111479" y="919160"/>
                  </a:lnTo>
                  <a:lnTo>
                    <a:pt x="111340" y="918997"/>
                  </a:lnTo>
                  <a:lnTo>
                    <a:pt x="111201" y="918855"/>
                  </a:lnTo>
                  <a:lnTo>
                    <a:pt x="111056" y="918713"/>
                  </a:lnTo>
                  <a:lnTo>
                    <a:pt x="110911" y="918611"/>
                  </a:lnTo>
                  <a:lnTo>
                    <a:pt x="110766" y="918489"/>
                  </a:lnTo>
                  <a:lnTo>
                    <a:pt x="110615" y="918408"/>
                  </a:lnTo>
                  <a:lnTo>
                    <a:pt x="110186" y="918184"/>
                  </a:lnTo>
                  <a:lnTo>
                    <a:pt x="109752" y="917981"/>
                  </a:lnTo>
                  <a:lnTo>
                    <a:pt x="109311" y="917839"/>
                  </a:lnTo>
                  <a:lnTo>
                    <a:pt x="108870" y="917717"/>
                  </a:lnTo>
                  <a:lnTo>
                    <a:pt x="108423" y="917615"/>
                  </a:lnTo>
                  <a:lnTo>
                    <a:pt x="107976" y="917554"/>
                  </a:lnTo>
                  <a:lnTo>
                    <a:pt x="107523" y="917534"/>
                  </a:lnTo>
                  <a:lnTo>
                    <a:pt x="107064" y="917514"/>
                  </a:lnTo>
                  <a:lnTo>
                    <a:pt x="106612" y="917534"/>
                  </a:lnTo>
                  <a:lnTo>
                    <a:pt x="106147" y="917575"/>
                  </a:lnTo>
                  <a:lnTo>
                    <a:pt x="105688" y="917636"/>
                  </a:lnTo>
                  <a:lnTo>
                    <a:pt x="105223" y="917717"/>
                  </a:lnTo>
                  <a:lnTo>
                    <a:pt x="104752" y="917819"/>
                  </a:lnTo>
                  <a:lnTo>
                    <a:pt x="104287" y="917920"/>
                  </a:lnTo>
                  <a:lnTo>
                    <a:pt x="103351" y="918184"/>
                  </a:lnTo>
                  <a:lnTo>
                    <a:pt x="102415" y="918469"/>
                  </a:lnTo>
                  <a:lnTo>
                    <a:pt x="101479" y="918794"/>
                  </a:lnTo>
                  <a:lnTo>
                    <a:pt x="99625" y="919465"/>
                  </a:lnTo>
                  <a:lnTo>
                    <a:pt x="98707" y="919790"/>
                  </a:lnTo>
                  <a:lnTo>
                    <a:pt x="97801" y="920074"/>
                  </a:lnTo>
                  <a:lnTo>
                    <a:pt x="97354" y="920196"/>
                  </a:lnTo>
                  <a:lnTo>
                    <a:pt x="96914" y="920318"/>
                  </a:lnTo>
                  <a:lnTo>
                    <a:pt x="96473" y="920420"/>
                  </a:lnTo>
                  <a:lnTo>
                    <a:pt x="96038" y="920501"/>
                  </a:lnTo>
                  <a:lnTo>
                    <a:pt x="94957" y="920643"/>
                  </a:lnTo>
                  <a:lnTo>
                    <a:pt x="93876" y="920785"/>
                  </a:lnTo>
                  <a:lnTo>
                    <a:pt x="91708" y="921029"/>
                  </a:lnTo>
                  <a:lnTo>
                    <a:pt x="90628" y="921172"/>
                  </a:lnTo>
                  <a:lnTo>
                    <a:pt x="89541" y="921334"/>
                  </a:lnTo>
                  <a:lnTo>
                    <a:pt x="88460" y="921517"/>
                  </a:lnTo>
                  <a:lnTo>
                    <a:pt x="87379" y="921720"/>
                  </a:lnTo>
                  <a:lnTo>
                    <a:pt x="86298" y="921964"/>
                  </a:lnTo>
                  <a:lnTo>
                    <a:pt x="85760" y="922106"/>
                  </a:lnTo>
                  <a:lnTo>
                    <a:pt x="85217" y="922269"/>
                  </a:lnTo>
                  <a:lnTo>
                    <a:pt x="84680" y="922452"/>
                  </a:lnTo>
                  <a:lnTo>
                    <a:pt x="84142" y="922635"/>
                  </a:lnTo>
                  <a:lnTo>
                    <a:pt x="83605" y="922838"/>
                  </a:lnTo>
                  <a:lnTo>
                    <a:pt x="83067" y="923041"/>
                  </a:lnTo>
                  <a:lnTo>
                    <a:pt x="82536" y="923285"/>
                  </a:lnTo>
                  <a:lnTo>
                    <a:pt x="81998" y="923549"/>
                  </a:lnTo>
                  <a:lnTo>
                    <a:pt x="81467" y="923813"/>
                  </a:lnTo>
                  <a:lnTo>
                    <a:pt x="80936" y="924118"/>
                  </a:lnTo>
                  <a:lnTo>
                    <a:pt x="80398" y="924443"/>
                  </a:lnTo>
                  <a:lnTo>
                    <a:pt x="79867" y="924789"/>
                  </a:lnTo>
                  <a:lnTo>
                    <a:pt x="79341" y="925154"/>
                  </a:lnTo>
                  <a:lnTo>
                    <a:pt x="78810" y="925541"/>
                  </a:lnTo>
                  <a:lnTo>
                    <a:pt x="78701" y="925642"/>
                  </a:lnTo>
                  <a:lnTo>
                    <a:pt x="78599" y="925764"/>
                  </a:lnTo>
                  <a:lnTo>
                    <a:pt x="78502" y="925906"/>
                  </a:lnTo>
                  <a:lnTo>
                    <a:pt x="78418" y="926069"/>
                  </a:lnTo>
                  <a:lnTo>
                    <a:pt x="78339" y="926252"/>
                  </a:lnTo>
                  <a:lnTo>
                    <a:pt x="78273" y="926455"/>
                  </a:lnTo>
                  <a:lnTo>
                    <a:pt x="78212" y="926679"/>
                  </a:lnTo>
                  <a:lnTo>
                    <a:pt x="78164" y="926902"/>
                  </a:lnTo>
                  <a:lnTo>
                    <a:pt x="78116" y="927146"/>
                  </a:lnTo>
                  <a:lnTo>
                    <a:pt x="78079" y="927390"/>
                  </a:lnTo>
                  <a:lnTo>
                    <a:pt x="78055" y="927654"/>
                  </a:lnTo>
                  <a:lnTo>
                    <a:pt x="78031" y="927918"/>
                  </a:lnTo>
                  <a:lnTo>
                    <a:pt x="78019" y="928203"/>
                  </a:lnTo>
                  <a:lnTo>
                    <a:pt x="78013" y="928487"/>
                  </a:lnTo>
                  <a:lnTo>
                    <a:pt x="78013" y="928772"/>
                  </a:lnTo>
                  <a:lnTo>
                    <a:pt x="78019" y="929056"/>
                  </a:lnTo>
                  <a:lnTo>
                    <a:pt x="78031" y="929341"/>
                  </a:lnTo>
                  <a:lnTo>
                    <a:pt x="78049" y="929625"/>
                  </a:lnTo>
                  <a:lnTo>
                    <a:pt x="78079" y="929910"/>
                  </a:lnTo>
                  <a:lnTo>
                    <a:pt x="78110" y="930194"/>
                  </a:lnTo>
                  <a:lnTo>
                    <a:pt x="78146" y="930458"/>
                  </a:lnTo>
                  <a:lnTo>
                    <a:pt x="78188" y="930743"/>
                  </a:lnTo>
                  <a:lnTo>
                    <a:pt x="78236" y="930987"/>
                  </a:lnTo>
                  <a:lnTo>
                    <a:pt x="78291" y="931251"/>
                  </a:lnTo>
                  <a:lnTo>
                    <a:pt x="78351" y="931474"/>
                  </a:lnTo>
                  <a:lnTo>
                    <a:pt x="78418" y="931698"/>
                  </a:lnTo>
                  <a:lnTo>
                    <a:pt x="78484" y="931901"/>
                  </a:lnTo>
                  <a:lnTo>
                    <a:pt x="78556" y="932104"/>
                  </a:lnTo>
                  <a:lnTo>
                    <a:pt x="78635" y="932287"/>
                  </a:lnTo>
                  <a:lnTo>
                    <a:pt x="78720" y="932429"/>
                  </a:lnTo>
                  <a:lnTo>
                    <a:pt x="78804" y="932572"/>
                  </a:lnTo>
                  <a:lnTo>
                    <a:pt x="78895" y="932673"/>
                  </a:lnTo>
                  <a:lnTo>
                    <a:pt x="78889" y="935396"/>
                  </a:lnTo>
                  <a:lnTo>
                    <a:pt x="78870" y="938099"/>
                  </a:lnTo>
                  <a:lnTo>
                    <a:pt x="78840" y="940802"/>
                  </a:lnTo>
                  <a:lnTo>
                    <a:pt x="78810" y="943504"/>
                  </a:lnTo>
                  <a:lnTo>
                    <a:pt x="78768" y="946187"/>
                  </a:lnTo>
                  <a:lnTo>
                    <a:pt x="78720" y="948869"/>
                  </a:lnTo>
                  <a:lnTo>
                    <a:pt x="78665" y="951551"/>
                  </a:lnTo>
                  <a:lnTo>
                    <a:pt x="78605" y="954234"/>
                  </a:lnTo>
                  <a:lnTo>
                    <a:pt x="78538" y="956916"/>
                  </a:lnTo>
                  <a:lnTo>
                    <a:pt x="78472" y="959599"/>
                  </a:lnTo>
                  <a:lnTo>
                    <a:pt x="78333" y="964963"/>
                  </a:lnTo>
                  <a:lnTo>
                    <a:pt x="78037" y="975733"/>
                  </a:lnTo>
                  <a:lnTo>
                    <a:pt x="78031" y="976160"/>
                  </a:lnTo>
                  <a:lnTo>
                    <a:pt x="78031" y="976546"/>
                  </a:lnTo>
                  <a:lnTo>
                    <a:pt x="78049" y="976912"/>
                  </a:lnTo>
                  <a:lnTo>
                    <a:pt x="78073" y="977257"/>
                  </a:lnTo>
                  <a:lnTo>
                    <a:pt x="78110" y="977603"/>
                  </a:lnTo>
                  <a:lnTo>
                    <a:pt x="78152" y="977908"/>
                  </a:lnTo>
                  <a:lnTo>
                    <a:pt x="78200" y="978192"/>
                  </a:lnTo>
                  <a:lnTo>
                    <a:pt x="78255" y="978477"/>
                  </a:lnTo>
                  <a:lnTo>
                    <a:pt x="77572" y="978030"/>
                  </a:lnTo>
                  <a:lnTo>
                    <a:pt x="76896" y="977562"/>
                  </a:lnTo>
                  <a:lnTo>
                    <a:pt x="76220" y="977095"/>
                  </a:lnTo>
                  <a:lnTo>
                    <a:pt x="75549" y="976587"/>
                  </a:lnTo>
                  <a:lnTo>
                    <a:pt x="74879" y="976059"/>
                  </a:lnTo>
                  <a:lnTo>
                    <a:pt x="74209" y="975510"/>
                  </a:lnTo>
                  <a:lnTo>
                    <a:pt x="73544" y="974961"/>
                  </a:lnTo>
                  <a:lnTo>
                    <a:pt x="72880" y="974372"/>
                  </a:lnTo>
                  <a:lnTo>
                    <a:pt x="72222" y="973762"/>
                  </a:lnTo>
                  <a:lnTo>
                    <a:pt x="71564" y="973132"/>
                  </a:lnTo>
                  <a:lnTo>
                    <a:pt x="70912" y="972482"/>
                  </a:lnTo>
                  <a:lnTo>
                    <a:pt x="70259" y="971791"/>
                  </a:lnTo>
                  <a:lnTo>
                    <a:pt x="69613" y="971100"/>
                  </a:lnTo>
                  <a:lnTo>
                    <a:pt x="68973" y="970369"/>
                  </a:lnTo>
                  <a:lnTo>
                    <a:pt x="68333" y="969617"/>
                  </a:lnTo>
                  <a:lnTo>
                    <a:pt x="67699" y="968865"/>
                  </a:lnTo>
                  <a:lnTo>
                    <a:pt x="67065" y="968052"/>
                  </a:lnTo>
                  <a:lnTo>
                    <a:pt x="66437" y="967239"/>
                  </a:lnTo>
                  <a:lnTo>
                    <a:pt x="65815" y="966406"/>
                  </a:lnTo>
                  <a:lnTo>
                    <a:pt x="65199" y="965532"/>
                  </a:lnTo>
                  <a:lnTo>
                    <a:pt x="64583" y="964638"/>
                  </a:lnTo>
                  <a:lnTo>
                    <a:pt x="63973" y="963703"/>
                  </a:lnTo>
                  <a:lnTo>
                    <a:pt x="63370" y="962769"/>
                  </a:lnTo>
                  <a:lnTo>
                    <a:pt x="62772" y="961793"/>
                  </a:lnTo>
                  <a:lnTo>
                    <a:pt x="62174" y="960797"/>
                  </a:lnTo>
                  <a:lnTo>
                    <a:pt x="61588" y="959761"/>
                  </a:lnTo>
                  <a:lnTo>
                    <a:pt x="61002" y="958704"/>
                  </a:lnTo>
                  <a:lnTo>
                    <a:pt x="60429" y="957627"/>
                  </a:lnTo>
                  <a:lnTo>
                    <a:pt x="59855" y="956510"/>
                  </a:lnTo>
                  <a:lnTo>
                    <a:pt x="59287" y="955372"/>
                  </a:lnTo>
                  <a:lnTo>
                    <a:pt x="58726" y="954213"/>
                  </a:lnTo>
                  <a:lnTo>
                    <a:pt x="58176" y="953015"/>
                  </a:lnTo>
                  <a:lnTo>
                    <a:pt x="57627" y="951775"/>
                  </a:lnTo>
                  <a:lnTo>
                    <a:pt x="57083" y="950535"/>
                  </a:lnTo>
                  <a:lnTo>
                    <a:pt x="56552" y="949235"/>
                  </a:lnTo>
                  <a:lnTo>
                    <a:pt x="56021" y="947934"/>
                  </a:lnTo>
                  <a:lnTo>
                    <a:pt x="55501" y="946573"/>
                  </a:lnTo>
                  <a:lnTo>
                    <a:pt x="54988" y="945211"/>
                  </a:lnTo>
                  <a:lnTo>
                    <a:pt x="54481" y="943809"/>
                  </a:lnTo>
                  <a:lnTo>
                    <a:pt x="53980" y="942366"/>
                  </a:lnTo>
                  <a:lnTo>
                    <a:pt x="53484" y="940883"/>
                  </a:lnTo>
                  <a:lnTo>
                    <a:pt x="53001" y="939379"/>
                  </a:lnTo>
                  <a:lnTo>
                    <a:pt x="52524" y="937855"/>
                  </a:lnTo>
                  <a:lnTo>
                    <a:pt x="52053" y="936290"/>
                  </a:lnTo>
                  <a:lnTo>
                    <a:pt x="51594" y="934685"/>
                  </a:lnTo>
                  <a:lnTo>
                    <a:pt x="51141" y="933059"/>
                  </a:lnTo>
                  <a:lnTo>
                    <a:pt x="50695" y="931393"/>
                  </a:lnTo>
                  <a:lnTo>
                    <a:pt x="50260" y="929686"/>
                  </a:lnTo>
                  <a:lnTo>
                    <a:pt x="49831" y="927959"/>
                  </a:lnTo>
                  <a:lnTo>
                    <a:pt x="49408" y="926191"/>
                  </a:lnTo>
                  <a:lnTo>
                    <a:pt x="48998" y="924382"/>
                  </a:lnTo>
                  <a:lnTo>
                    <a:pt x="48599" y="922533"/>
                  </a:lnTo>
                  <a:lnTo>
                    <a:pt x="48207" y="920664"/>
                  </a:lnTo>
                  <a:lnTo>
                    <a:pt x="47820" y="918753"/>
                  </a:lnTo>
                  <a:lnTo>
                    <a:pt x="47446" y="916803"/>
                  </a:lnTo>
                  <a:lnTo>
                    <a:pt x="47084" y="914831"/>
                  </a:lnTo>
                  <a:lnTo>
                    <a:pt x="46727" y="912820"/>
                  </a:lnTo>
                  <a:lnTo>
                    <a:pt x="46383" y="910747"/>
                  </a:lnTo>
                  <a:lnTo>
                    <a:pt x="46045" y="908654"/>
                  </a:lnTo>
                  <a:lnTo>
                    <a:pt x="45719" y="906540"/>
                  </a:lnTo>
                  <a:lnTo>
                    <a:pt x="45405" y="904366"/>
                  </a:lnTo>
                  <a:lnTo>
                    <a:pt x="45103" y="902151"/>
                  </a:lnTo>
                  <a:lnTo>
                    <a:pt x="44807" y="899916"/>
                  </a:lnTo>
                  <a:lnTo>
                    <a:pt x="44523" y="897640"/>
                  </a:lnTo>
                  <a:lnTo>
                    <a:pt x="44324" y="895974"/>
                  </a:lnTo>
                  <a:lnTo>
                    <a:pt x="44137" y="894307"/>
                  </a:lnTo>
                  <a:lnTo>
                    <a:pt x="43956" y="892641"/>
                  </a:lnTo>
                  <a:lnTo>
                    <a:pt x="43780" y="890954"/>
                  </a:lnTo>
                  <a:lnTo>
                    <a:pt x="43611" y="889268"/>
                  </a:lnTo>
                  <a:lnTo>
                    <a:pt x="43448" y="887581"/>
                  </a:lnTo>
                  <a:lnTo>
                    <a:pt x="43291" y="885874"/>
                  </a:lnTo>
                  <a:lnTo>
                    <a:pt x="43140" y="884187"/>
                  </a:lnTo>
                  <a:lnTo>
                    <a:pt x="42995" y="882480"/>
                  </a:lnTo>
                  <a:lnTo>
                    <a:pt x="42857" y="880753"/>
                  </a:lnTo>
                  <a:lnTo>
                    <a:pt x="42724" y="879046"/>
                  </a:lnTo>
                  <a:lnTo>
                    <a:pt x="42597" y="877319"/>
                  </a:lnTo>
                  <a:lnTo>
                    <a:pt x="42476" y="875592"/>
                  </a:lnTo>
                  <a:lnTo>
                    <a:pt x="42361" y="873844"/>
                  </a:lnTo>
                  <a:lnTo>
                    <a:pt x="42247" y="872117"/>
                  </a:lnTo>
                  <a:lnTo>
                    <a:pt x="42144" y="870369"/>
                  </a:lnTo>
                  <a:lnTo>
                    <a:pt x="42041" y="868621"/>
                  </a:lnTo>
                  <a:lnTo>
                    <a:pt x="41951" y="866874"/>
                  </a:lnTo>
                  <a:lnTo>
                    <a:pt x="41854" y="865126"/>
                  </a:lnTo>
                  <a:lnTo>
                    <a:pt x="41770" y="863358"/>
                  </a:lnTo>
                  <a:lnTo>
                    <a:pt x="41691" y="861611"/>
                  </a:lnTo>
                  <a:lnTo>
                    <a:pt x="41613" y="859843"/>
                  </a:lnTo>
                  <a:lnTo>
                    <a:pt x="41540" y="858075"/>
                  </a:lnTo>
                  <a:lnTo>
                    <a:pt x="41468" y="856307"/>
                  </a:lnTo>
                  <a:lnTo>
                    <a:pt x="41407" y="854519"/>
                  </a:lnTo>
                  <a:lnTo>
                    <a:pt x="41341" y="852751"/>
                  </a:lnTo>
                  <a:lnTo>
                    <a:pt x="41287" y="850963"/>
                  </a:lnTo>
                  <a:lnTo>
                    <a:pt x="41232" y="849195"/>
                  </a:lnTo>
                  <a:lnTo>
                    <a:pt x="41136" y="845618"/>
                  </a:lnTo>
                  <a:lnTo>
                    <a:pt x="41051" y="842042"/>
                  </a:lnTo>
                  <a:lnTo>
                    <a:pt x="40979" y="838465"/>
                  </a:lnTo>
                  <a:lnTo>
                    <a:pt x="40918" y="834868"/>
                  </a:lnTo>
                  <a:lnTo>
                    <a:pt x="40864" y="831272"/>
                  </a:lnTo>
                  <a:lnTo>
                    <a:pt x="40822" y="827675"/>
                  </a:lnTo>
                  <a:lnTo>
                    <a:pt x="40785" y="824078"/>
                  </a:lnTo>
                  <a:lnTo>
                    <a:pt x="40755" y="820481"/>
                  </a:lnTo>
                  <a:lnTo>
                    <a:pt x="40731" y="816884"/>
                  </a:lnTo>
                  <a:lnTo>
                    <a:pt x="40713" y="813287"/>
                  </a:lnTo>
                  <a:lnTo>
                    <a:pt x="40683" y="806114"/>
                  </a:lnTo>
                  <a:lnTo>
                    <a:pt x="40665" y="798961"/>
                  </a:lnTo>
                  <a:lnTo>
                    <a:pt x="40634" y="791849"/>
                  </a:lnTo>
                  <a:lnTo>
                    <a:pt x="40622" y="788293"/>
                  </a:lnTo>
                  <a:lnTo>
                    <a:pt x="40598" y="784777"/>
                  </a:lnTo>
                  <a:lnTo>
                    <a:pt x="40393" y="755556"/>
                  </a:lnTo>
                  <a:lnTo>
                    <a:pt x="40194" y="726314"/>
                  </a:lnTo>
                  <a:lnTo>
                    <a:pt x="39807" y="667870"/>
                  </a:lnTo>
                  <a:lnTo>
                    <a:pt x="46987" y="667037"/>
                  </a:lnTo>
                  <a:lnTo>
                    <a:pt x="50574" y="666651"/>
                  </a:lnTo>
                  <a:lnTo>
                    <a:pt x="54161" y="666265"/>
                  </a:lnTo>
                  <a:lnTo>
                    <a:pt x="57748" y="665899"/>
                  </a:lnTo>
                  <a:lnTo>
                    <a:pt x="61341" y="665534"/>
                  </a:lnTo>
                  <a:lnTo>
                    <a:pt x="64927" y="665188"/>
                  </a:lnTo>
                  <a:lnTo>
                    <a:pt x="68514" y="664883"/>
                  </a:lnTo>
                  <a:lnTo>
                    <a:pt x="72107" y="664578"/>
                  </a:lnTo>
                  <a:lnTo>
                    <a:pt x="75694" y="664294"/>
                  </a:lnTo>
                  <a:lnTo>
                    <a:pt x="79287" y="664050"/>
                  </a:lnTo>
                  <a:lnTo>
                    <a:pt x="82874" y="663806"/>
                  </a:lnTo>
                  <a:lnTo>
                    <a:pt x="86467" y="663603"/>
                  </a:lnTo>
                  <a:lnTo>
                    <a:pt x="90060" y="663440"/>
                  </a:lnTo>
                  <a:lnTo>
                    <a:pt x="93647" y="663298"/>
                  </a:lnTo>
                  <a:lnTo>
                    <a:pt x="97240" y="663176"/>
                  </a:lnTo>
                  <a:lnTo>
                    <a:pt x="99088" y="663136"/>
                  </a:lnTo>
                  <a:lnTo>
                    <a:pt x="100929" y="663115"/>
                  </a:lnTo>
                  <a:lnTo>
                    <a:pt x="102777" y="663095"/>
                  </a:lnTo>
                  <a:close/>
                  <a:moveTo>
                    <a:pt x="106642" y="930621"/>
                  </a:moveTo>
                  <a:lnTo>
                    <a:pt x="107040" y="930641"/>
                  </a:lnTo>
                  <a:lnTo>
                    <a:pt x="107234" y="930661"/>
                  </a:lnTo>
                  <a:lnTo>
                    <a:pt x="107433" y="930702"/>
                  </a:lnTo>
                  <a:lnTo>
                    <a:pt x="107632" y="930743"/>
                  </a:lnTo>
                  <a:lnTo>
                    <a:pt x="107825" y="930824"/>
                  </a:lnTo>
                  <a:lnTo>
                    <a:pt x="108019" y="930885"/>
                  </a:lnTo>
                  <a:lnTo>
                    <a:pt x="108212" y="930987"/>
                  </a:lnTo>
                  <a:lnTo>
                    <a:pt x="108405" y="931108"/>
                  </a:lnTo>
                  <a:lnTo>
                    <a:pt x="108598" y="931230"/>
                  </a:lnTo>
                  <a:lnTo>
                    <a:pt x="108785" y="931393"/>
                  </a:lnTo>
                  <a:lnTo>
                    <a:pt x="108973" y="931556"/>
                  </a:lnTo>
                  <a:lnTo>
                    <a:pt x="109160" y="931738"/>
                  </a:lnTo>
                  <a:lnTo>
                    <a:pt x="109347" y="931962"/>
                  </a:lnTo>
                  <a:lnTo>
                    <a:pt x="109818" y="932531"/>
                  </a:lnTo>
                  <a:lnTo>
                    <a:pt x="110029" y="932815"/>
                  </a:lnTo>
                  <a:lnTo>
                    <a:pt x="110223" y="933080"/>
                  </a:lnTo>
                  <a:lnTo>
                    <a:pt x="110404" y="933344"/>
                  </a:lnTo>
                  <a:lnTo>
                    <a:pt x="110567" y="933628"/>
                  </a:lnTo>
                  <a:lnTo>
                    <a:pt x="110718" y="933892"/>
                  </a:lnTo>
                  <a:lnTo>
                    <a:pt x="110857" y="934157"/>
                  </a:lnTo>
                  <a:lnTo>
                    <a:pt x="110977" y="934421"/>
                  </a:lnTo>
                  <a:lnTo>
                    <a:pt x="111092" y="934705"/>
                  </a:lnTo>
                  <a:lnTo>
                    <a:pt x="111201" y="934990"/>
                  </a:lnTo>
                  <a:lnTo>
                    <a:pt x="111291" y="935274"/>
                  </a:lnTo>
                  <a:lnTo>
                    <a:pt x="111376" y="935579"/>
                  </a:lnTo>
                  <a:lnTo>
                    <a:pt x="111455" y="935904"/>
                  </a:lnTo>
                  <a:lnTo>
                    <a:pt x="111527" y="936229"/>
                  </a:lnTo>
                  <a:lnTo>
                    <a:pt x="111587" y="936575"/>
                  </a:lnTo>
                  <a:lnTo>
                    <a:pt x="111648" y="936961"/>
                  </a:lnTo>
                  <a:lnTo>
                    <a:pt x="111696" y="937327"/>
                  </a:lnTo>
                  <a:lnTo>
                    <a:pt x="111744" y="937753"/>
                  </a:lnTo>
                  <a:lnTo>
                    <a:pt x="111793" y="938180"/>
                  </a:lnTo>
                  <a:lnTo>
                    <a:pt x="111835" y="938627"/>
                  </a:lnTo>
                  <a:lnTo>
                    <a:pt x="111871" y="939115"/>
                  </a:lnTo>
                  <a:lnTo>
                    <a:pt x="111950" y="940172"/>
                  </a:lnTo>
                  <a:lnTo>
                    <a:pt x="112119" y="942671"/>
                  </a:lnTo>
                  <a:lnTo>
                    <a:pt x="112227" y="944155"/>
                  </a:lnTo>
                  <a:lnTo>
                    <a:pt x="112348" y="945801"/>
                  </a:lnTo>
                  <a:lnTo>
                    <a:pt x="112686" y="950190"/>
                  </a:lnTo>
                  <a:lnTo>
                    <a:pt x="113037" y="954559"/>
                  </a:lnTo>
                  <a:lnTo>
                    <a:pt x="113387" y="958928"/>
                  </a:lnTo>
                  <a:lnTo>
                    <a:pt x="113743" y="963277"/>
                  </a:lnTo>
                  <a:lnTo>
                    <a:pt x="114105" y="967625"/>
                  </a:lnTo>
                  <a:lnTo>
                    <a:pt x="114474" y="971974"/>
                  </a:lnTo>
                  <a:lnTo>
                    <a:pt x="114842" y="976302"/>
                  </a:lnTo>
                  <a:lnTo>
                    <a:pt x="115223" y="980631"/>
                  </a:lnTo>
                  <a:lnTo>
                    <a:pt x="114558" y="980936"/>
                  </a:lnTo>
                  <a:lnTo>
                    <a:pt x="113894" y="981240"/>
                  </a:lnTo>
                  <a:lnTo>
                    <a:pt x="113230" y="981505"/>
                  </a:lnTo>
                  <a:lnTo>
                    <a:pt x="112572" y="981769"/>
                  </a:lnTo>
                  <a:lnTo>
                    <a:pt x="111907" y="982013"/>
                  </a:lnTo>
                  <a:lnTo>
                    <a:pt x="111243" y="982236"/>
                  </a:lnTo>
                  <a:lnTo>
                    <a:pt x="110579" y="982460"/>
                  </a:lnTo>
                  <a:lnTo>
                    <a:pt x="109921" y="982663"/>
                  </a:lnTo>
                  <a:lnTo>
                    <a:pt x="109256" y="982846"/>
                  </a:lnTo>
                  <a:lnTo>
                    <a:pt x="108598" y="983029"/>
                  </a:lnTo>
                  <a:lnTo>
                    <a:pt x="107934" y="983191"/>
                  </a:lnTo>
                  <a:lnTo>
                    <a:pt x="107276" y="983333"/>
                  </a:lnTo>
                  <a:lnTo>
                    <a:pt x="106612" y="983476"/>
                  </a:lnTo>
                  <a:lnTo>
                    <a:pt x="105953" y="983598"/>
                  </a:lnTo>
                  <a:lnTo>
                    <a:pt x="104631" y="983821"/>
                  </a:lnTo>
                  <a:lnTo>
                    <a:pt x="103188" y="983984"/>
                  </a:lnTo>
                  <a:lnTo>
                    <a:pt x="101732" y="984106"/>
                  </a:lnTo>
                  <a:lnTo>
                    <a:pt x="100253" y="984187"/>
                  </a:lnTo>
                  <a:lnTo>
                    <a:pt x="99510" y="984207"/>
                  </a:lnTo>
                  <a:lnTo>
                    <a:pt x="98768" y="984228"/>
                  </a:lnTo>
                  <a:lnTo>
                    <a:pt x="98019" y="984228"/>
                  </a:lnTo>
                  <a:lnTo>
                    <a:pt x="97264" y="984207"/>
                  </a:lnTo>
                  <a:lnTo>
                    <a:pt x="96515" y="984187"/>
                  </a:lnTo>
                  <a:lnTo>
                    <a:pt x="95754" y="984126"/>
                  </a:lnTo>
                  <a:lnTo>
                    <a:pt x="94999" y="984085"/>
                  </a:lnTo>
                  <a:lnTo>
                    <a:pt x="94239" y="984004"/>
                  </a:lnTo>
                  <a:lnTo>
                    <a:pt x="93472" y="983923"/>
                  </a:lnTo>
                  <a:lnTo>
                    <a:pt x="92711" y="983821"/>
                  </a:lnTo>
                  <a:lnTo>
                    <a:pt x="91944" y="983699"/>
                  </a:lnTo>
                  <a:lnTo>
                    <a:pt x="91177" y="983557"/>
                  </a:lnTo>
                  <a:lnTo>
                    <a:pt x="90404" y="983394"/>
                  </a:lnTo>
                  <a:lnTo>
                    <a:pt x="89637" y="983232"/>
                  </a:lnTo>
                  <a:lnTo>
                    <a:pt x="88864" y="983049"/>
                  </a:lnTo>
                  <a:lnTo>
                    <a:pt x="88097" y="982846"/>
                  </a:lnTo>
                  <a:lnTo>
                    <a:pt x="87324" y="982622"/>
                  </a:lnTo>
                  <a:lnTo>
                    <a:pt x="86552" y="982378"/>
                  </a:lnTo>
                  <a:lnTo>
                    <a:pt x="85779" y="982114"/>
                  </a:lnTo>
                  <a:lnTo>
                    <a:pt x="85012" y="981830"/>
                  </a:lnTo>
                  <a:lnTo>
                    <a:pt x="84239" y="981525"/>
                  </a:lnTo>
                  <a:lnTo>
                    <a:pt x="83466" y="981200"/>
                  </a:lnTo>
                  <a:lnTo>
                    <a:pt x="82699" y="980854"/>
                  </a:lnTo>
                  <a:lnTo>
                    <a:pt x="81932" y="980488"/>
                  </a:lnTo>
                  <a:lnTo>
                    <a:pt x="81165" y="980102"/>
                  </a:lnTo>
                  <a:lnTo>
                    <a:pt x="80398" y="979696"/>
                  </a:lnTo>
                  <a:lnTo>
                    <a:pt x="80489" y="979472"/>
                  </a:lnTo>
                  <a:lnTo>
                    <a:pt x="80579" y="979208"/>
                  </a:lnTo>
                  <a:lnTo>
                    <a:pt x="80664" y="978924"/>
                  </a:lnTo>
                  <a:lnTo>
                    <a:pt x="80736" y="978619"/>
                  </a:lnTo>
                  <a:lnTo>
                    <a:pt x="80809" y="978274"/>
                  </a:lnTo>
                  <a:lnTo>
                    <a:pt x="80869" y="977887"/>
                  </a:lnTo>
                  <a:lnTo>
                    <a:pt x="80918" y="977481"/>
                  </a:lnTo>
                  <a:lnTo>
                    <a:pt x="80954" y="977034"/>
                  </a:lnTo>
                  <a:lnTo>
                    <a:pt x="81044" y="975713"/>
                  </a:lnTo>
                  <a:lnTo>
                    <a:pt x="81135" y="974372"/>
                  </a:lnTo>
                  <a:lnTo>
                    <a:pt x="81213" y="973031"/>
                  </a:lnTo>
                  <a:lnTo>
                    <a:pt x="81292" y="971710"/>
                  </a:lnTo>
                  <a:lnTo>
                    <a:pt x="81358" y="970369"/>
                  </a:lnTo>
                  <a:lnTo>
                    <a:pt x="81419" y="969007"/>
                  </a:lnTo>
                  <a:lnTo>
                    <a:pt x="81479" y="967666"/>
                  </a:lnTo>
                  <a:lnTo>
                    <a:pt x="81527" y="966325"/>
                  </a:lnTo>
                  <a:lnTo>
                    <a:pt x="81576" y="964963"/>
                  </a:lnTo>
                  <a:lnTo>
                    <a:pt x="81612" y="963602"/>
                  </a:lnTo>
                  <a:lnTo>
                    <a:pt x="81648" y="962240"/>
                  </a:lnTo>
                  <a:lnTo>
                    <a:pt x="81678" y="960879"/>
                  </a:lnTo>
                  <a:lnTo>
                    <a:pt x="81703" y="959517"/>
                  </a:lnTo>
                  <a:lnTo>
                    <a:pt x="81721" y="958156"/>
                  </a:lnTo>
                  <a:lnTo>
                    <a:pt x="81739" y="956794"/>
                  </a:lnTo>
                  <a:lnTo>
                    <a:pt x="81745" y="955433"/>
                  </a:lnTo>
                  <a:lnTo>
                    <a:pt x="81751" y="954071"/>
                  </a:lnTo>
                  <a:lnTo>
                    <a:pt x="81751" y="952710"/>
                  </a:lnTo>
                  <a:lnTo>
                    <a:pt x="81745" y="951328"/>
                  </a:lnTo>
                  <a:lnTo>
                    <a:pt x="81739" y="949966"/>
                  </a:lnTo>
                  <a:lnTo>
                    <a:pt x="81727" y="948605"/>
                  </a:lnTo>
                  <a:lnTo>
                    <a:pt x="81709" y="947223"/>
                  </a:lnTo>
                  <a:lnTo>
                    <a:pt x="81684" y="945862"/>
                  </a:lnTo>
                  <a:lnTo>
                    <a:pt x="81660" y="944500"/>
                  </a:lnTo>
                  <a:lnTo>
                    <a:pt x="81630" y="943139"/>
                  </a:lnTo>
                  <a:lnTo>
                    <a:pt x="81594" y="941777"/>
                  </a:lnTo>
                  <a:lnTo>
                    <a:pt x="81558" y="940416"/>
                  </a:lnTo>
                  <a:lnTo>
                    <a:pt x="81515" y="939054"/>
                  </a:lnTo>
                  <a:lnTo>
                    <a:pt x="81425" y="936331"/>
                  </a:lnTo>
                  <a:lnTo>
                    <a:pt x="81316" y="933628"/>
                  </a:lnTo>
                  <a:lnTo>
                    <a:pt x="81316" y="933628"/>
                  </a:lnTo>
                  <a:lnTo>
                    <a:pt x="81992" y="933791"/>
                  </a:lnTo>
                  <a:lnTo>
                    <a:pt x="82669" y="933933"/>
                  </a:lnTo>
                  <a:lnTo>
                    <a:pt x="83345" y="934035"/>
                  </a:lnTo>
                  <a:lnTo>
                    <a:pt x="84021" y="934116"/>
                  </a:lnTo>
                  <a:lnTo>
                    <a:pt x="84698" y="934197"/>
                  </a:lnTo>
                  <a:lnTo>
                    <a:pt x="85380" y="934238"/>
                  </a:lnTo>
                  <a:lnTo>
                    <a:pt x="86745" y="934238"/>
                  </a:lnTo>
                  <a:lnTo>
                    <a:pt x="87427" y="934218"/>
                  </a:lnTo>
                  <a:lnTo>
                    <a:pt x="88109" y="934177"/>
                  </a:lnTo>
                  <a:lnTo>
                    <a:pt x="88792" y="934116"/>
                  </a:lnTo>
                  <a:lnTo>
                    <a:pt x="89474" y="934055"/>
                  </a:lnTo>
                  <a:lnTo>
                    <a:pt x="90157" y="933953"/>
                  </a:lnTo>
                  <a:lnTo>
                    <a:pt x="90845" y="933852"/>
                  </a:lnTo>
                  <a:lnTo>
                    <a:pt x="92210" y="933628"/>
                  </a:lnTo>
                  <a:lnTo>
                    <a:pt x="93580" y="933364"/>
                  </a:lnTo>
                  <a:lnTo>
                    <a:pt x="94951" y="933059"/>
                  </a:lnTo>
                  <a:lnTo>
                    <a:pt x="97681" y="932429"/>
                  </a:lnTo>
                  <a:lnTo>
                    <a:pt x="99039" y="932125"/>
                  </a:lnTo>
                  <a:lnTo>
                    <a:pt x="100392" y="931820"/>
                  </a:lnTo>
                  <a:lnTo>
                    <a:pt x="101745" y="931556"/>
                  </a:lnTo>
                  <a:lnTo>
                    <a:pt x="103091" y="931312"/>
                  </a:lnTo>
                  <a:lnTo>
                    <a:pt x="103478" y="931251"/>
                  </a:lnTo>
                  <a:lnTo>
                    <a:pt x="103864" y="931149"/>
                  </a:lnTo>
                  <a:lnTo>
                    <a:pt x="104649" y="930966"/>
                  </a:lnTo>
                  <a:lnTo>
                    <a:pt x="105446" y="930763"/>
                  </a:lnTo>
                  <a:lnTo>
                    <a:pt x="105845" y="930682"/>
                  </a:lnTo>
                  <a:lnTo>
                    <a:pt x="106243" y="930641"/>
                  </a:lnTo>
                  <a:lnTo>
                    <a:pt x="106642" y="930621"/>
                  </a:lnTo>
                  <a:close/>
                  <a:moveTo>
                    <a:pt x="102638" y="996867"/>
                  </a:moveTo>
                  <a:lnTo>
                    <a:pt x="102638" y="996928"/>
                  </a:lnTo>
                  <a:lnTo>
                    <a:pt x="102632" y="996969"/>
                  </a:lnTo>
                  <a:lnTo>
                    <a:pt x="102620" y="997030"/>
                  </a:lnTo>
                  <a:lnTo>
                    <a:pt x="102620" y="997091"/>
                  </a:lnTo>
                  <a:lnTo>
                    <a:pt x="102511" y="1001114"/>
                  </a:lnTo>
                  <a:lnTo>
                    <a:pt x="102421" y="1005158"/>
                  </a:lnTo>
                  <a:lnTo>
                    <a:pt x="102342" y="1009202"/>
                  </a:lnTo>
                  <a:lnTo>
                    <a:pt x="102276" y="1013246"/>
                  </a:lnTo>
                  <a:lnTo>
                    <a:pt x="102222" y="1017310"/>
                  </a:lnTo>
                  <a:lnTo>
                    <a:pt x="102173" y="1021354"/>
                  </a:lnTo>
                  <a:lnTo>
                    <a:pt x="102137" y="1025418"/>
                  </a:lnTo>
                  <a:lnTo>
                    <a:pt x="102113" y="1029482"/>
                  </a:lnTo>
                  <a:lnTo>
                    <a:pt x="102089" y="1033547"/>
                  </a:lnTo>
                  <a:lnTo>
                    <a:pt x="102077" y="1037611"/>
                  </a:lnTo>
                  <a:lnTo>
                    <a:pt x="102071" y="1041675"/>
                  </a:lnTo>
                  <a:lnTo>
                    <a:pt x="102065" y="1045739"/>
                  </a:lnTo>
                  <a:lnTo>
                    <a:pt x="102071" y="1053868"/>
                  </a:lnTo>
                  <a:lnTo>
                    <a:pt x="102083" y="1061996"/>
                  </a:lnTo>
                  <a:lnTo>
                    <a:pt x="102089" y="1062220"/>
                  </a:lnTo>
                  <a:lnTo>
                    <a:pt x="102095" y="1062463"/>
                  </a:lnTo>
                  <a:lnTo>
                    <a:pt x="102107" y="1062707"/>
                  </a:lnTo>
                  <a:lnTo>
                    <a:pt x="102125" y="1062951"/>
                  </a:lnTo>
                  <a:lnTo>
                    <a:pt x="102167" y="1063378"/>
                  </a:lnTo>
                  <a:lnTo>
                    <a:pt x="102209" y="1063784"/>
                  </a:lnTo>
                  <a:lnTo>
                    <a:pt x="101829" y="1063866"/>
                  </a:lnTo>
                  <a:lnTo>
                    <a:pt x="101443" y="1063967"/>
                  </a:lnTo>
                  <a:lnTo>
                    <a:pt x="101056" y="1064089"/>
                  </a:lnTo>
                  <a:lnTo>
                    <a:pt x="100670" y="1064252"/>
                  </a:lnTo>
                  <a:lnTo>
                    <a:pt x="100289" y="1064455"/>
                  </a:lnTo>
                  <a:lnTo>
                    <a:pt x="99909" y="1064658"/>
                  </a:lnTo>
                  <a:lnTo>
                    <a:pt x="99528" y="1064902"/>
                  </a:lnTo>
                  <a:lnTo>
                    <a:pt x="99148" y="1065166"/>
                  </a:lnTo>
                  <a:lnTo>
                    <a:pt x="99239" y="1063093"/>
                  </a:lnTo>
                  <a:lnTo>
                    <a:pt x="99323" y="1061000"/>
                  </a:lnTo>
                  <a:lnTo>
                    <a:pt x="99408" y="1058907"/>
                  </a:lnTo>
                  <a:lnTo>
                    <a:pt x="99480" y="1056814"/>
                  </a:lnTo>
                  <a:lnTo>
                    <a:pt x="99546" y="1054701"/>
                  </a:lnTo>
                  <a:lnTo>
                    <a:pt x="99613" y="1052608"/>
                  </a:lnTo>
                  <a:lnTo>
                    <a:pt x="99667" y="1050474"/>
                  </a:lnTo>
                  <a:lnTo>
                    <a:pt x="99722" y="1048361"/>
                  </a:lnTo>
                  <a:lnTo>
                    <a:pt x="99764" y="1046227"/>
                  </a:lnTo>
                  <a:lnTo>
                    <a:pt x="99806" y="1044093"/>
                  </a:lnTo>
                  <a:lnTo>
                    <a:pt x="99842" y="1041959"/>
                  </a:lnTo>
                  <a:lnTo>
                    <a:pt x="99873" y="1039826"/>
                  </a:lnTo>
                  <a:lnTo>
                    <a:pt x="99891" y="1037672"/>
                  </a:lnTo>
                  <a:lnTo>
                    <a:pt x="99909" y="1035518"/>
                  </a:lnTo>
                  <a:lnTo>
                    <a:pt x="99921" y="1033384"/>
                  </a:lnTo>
                  <a:lnTo>
                    <a:pt x="99933" y="1031230"/>
                  </a:lnTo>
                  <a:lnTo>
                    <a:pt x="99933" y="1029076"/>
                  </a:lnTo>
                  <a:lnTo>
                    <a:pt x="99927" y="1026922"/>
                  </a:lnTo>
                  <a:lnTo>
                    <a:pt x="99915" y="1024768"/>
                  </a:lnTo>
                  <a:lnTo>
                    <a:pt x="99903" y="1022634"/>
                  </a:lnTo>
                  <a:lnTo>
                    <a:pt x="99879" y="1020480"/>
                  </a:lnTo>
                  <a:lnTo>
                    <a:pt x="99854" y="1018326"/>
                  </a:lnTo>
                  <a:lnTo>
                    <a:pt x="99824" y="1016192"/>
                  </a:lnTo>
                  <a:lnTo>
                    <a:pt x="99788" y="1014038"/>
                  </a:lnTo>
                  <a:lnTo>
                    <a:pt x="99746" y="1011905"/>
                  </a:lnTo>
                  <a:lnTo>
                    <a:pt x="99697" y="1009771"/>
                  </a:lnTo>
                  <a:lnTo>
                    <a:pt x="99643" y="1007637"/>
                  </a:lnTo>
                  <a:lnTo>
                    <a:pt x="99583" y="1005524"/>
                  </a:lnTo>
                  <a:lnTo>
                    <a:pt x="99522" y="1003411"/>
                  </a:lnTo>
                  <a:lnTo>
                    <a:pt x="99450" y="1001297"/>
                  </a:lnTo>
                  <a:lnTo>
                    <a:pt x="99377" y="999184"/>
                  </a:lnTo>
                  <a:lnTo>
                    <a:pt x="99299" y="997091"/>
                  </a:lnTo>
                  <a:lnTo>
                    <a:pt x="100138" y="997070"/>
                  </a:lnTo>
                  <a:lnTo>
                    <a:pt x="100978" y="997030"/>
                  </a:lnTo>
                  <a:lnTo>
                    <a:pt x="101817" y="996969"/>
                  </a:lnTo>
                  <a:lnTo>
                    <a:pt x="102638" y="996867"/>
                  </a:lnTo>
                  <a:close/>
                  <a:moveTo>
                    <a:pt x="101557" y="1072136"/>
                  </a:moveTo>
                  <a:lnTo>
                    <a:pt x="101944" y="1072156"/>
                  </a:lnTo>
                  <a:lnTo>
                    <a:pt x="102330" y="1072197"/>
                  </a:lnTo>
                  <a:lnTo>
                    <a:pt x="102711" y="1072278"/>
                  </a:lnTo>
                  <a:lnTo>
                    <a:pt x="103091" y="1072400"/>
                  </a:lnTo>
                  <a:lnTo>
                    <a:pt x="103465" y="1072563"/>
                  </a:lnTo>
                  <a:lnTo>
                    <a:pt x="103840" y="1072766"/>
                  </a:lnTo>
                  <a:lnTo>
                    <a:pt x="104208" y="1073010"/>
                  </a:lnTo>
                  <a:lnTo>
                    <a:pt x="104389" y="1073152"/>
                  </a:lnTo>
                  <a:lnTo>
                    <a:pt x="104571" y="1073294"/>
                  </a:lnTo>
                  <a:lnTo>
                    <a:pt x="104752" y="1073457"/>
                  </a:lnTo>
                  <a:lnTo>
                    <a:pt x="104927" y="1073640"/>
                  </a:lnTo>
                  <a:lnTo>
                    <a:pt x="105102" y="1073823"/>
                  </a:lnTo>
                  <a:lnTo>
                    <a:pt x="105277" y="1074026"/>
                  </a:lnTo>
                  <a:lnTo>
                    <a:pt x="105452" y="1074250"/>
                  </a:lnTo>
                  <a:lnTo>
                    <a:pt x="105621" y="1074473"/>
                  </a:lnTo>
                  <a:lnTo>
                    <a:pt x="105790" y="1074717"/>
                  </a:lnTo>
                  <a:lnTo>
                    <a:pt x="105959" y="1074981"/>
                  </a:lnTo>
                  <a:lnTo>
                    <a:pt x="106129" y="1075245"/>
                  </a:lnTo>
                  <a:lnTo>
                    <a:pt x="106292" y="1075530"/>
                  </a:lnTo>
                  <a:lnTo>
                    <a:pt x="106455" y="1075835"/>
                  </a:lnTo>
                  <a:lnTo>
                    <a:pt x="106612" y="1076160"/>
                  </a:lnTo>
                  <a:lnTo>
                    <a:pt x="106769" y="1076485"/>
                  </a:lnTo>
                  <a:lnTo>
                    <a:pt x="106926" y="1076830"/>
                  </a:lnTo>
                  <a:lnTo>
                    <a:pt x="107077" y="1077196"/>
                  </a:lnTo>
                  <a:lnTo>
                    <a:pt x="107228" y="1077562"/>
                  </a:lnTo>
                  <a:lnTo>
                    <a:pt x="107372" y="1077948"/>
                  </a:lnTo>
                  <a:lnTo>
                    <a:pt x="107517" y="1078375"/>
                  </a:lnTo>
                  <a:lnTo>
                    <a:pt x="107662" y="1078781"/>
                  </a:lnTo>
                  <a:lnTo>
                    <a:pt x="107801" y="1079228"/>
                  </a:lnTo>
                  <a:lnTo>
                    <a:pt x="107940" y="1079696"/>
                  </a:lnTo>
                  <a:lnTo>
                    <a:pt x="108073" y="1080163"/>
                  </a:lnTo>
                  <a:lnTo>
                    <a:pt x="108206" y="1080671"/>
                  </a:lnTo>
                  <a:lnTo>
                    <a:pt x="108333" y="1081179"/>
                  </a:lnTo>
                  <a:lnTo>
                    <a:pt x="108459" y="1081707"/>
                  </a:lnTo>
                  <a:lnTo>
                    <a:pt x="108580" y="1082256"/>
                  </a:lnTo>
                  <a:lnTo>
                    <a:pt x="108695" y="1082825"/>
                  </a:lnTo>
                  <a:lnTo>
                    <a:pt x="108816" y="1083414"/>
                  </a:lnTo>
                  <a:lnTo>
                    <a:pt x="108942" y="1084105"/>
                  </a:lnTo>
                  <a:lnTo>
                    <a:pt x="109057" y="1084816"/>
                  </a:lnTo>
                  <a:lnTo>
                    <a:pt x="109166" y="1085507"/>
                  </a:lnTo>
                  <a:lnTo>
                    <a:pt x="109263" y="1086198"/>
                  </a:lnTo>
                  <a:lnTo>
                    <a:pt x="109353" y="1086869"/>
                  </a:lnTo>
                  <a:lnTo>
                    <a:pt x="109426" y="1087560"/>
                  </a:lnTo>
                  <a:lnTo>
                    <a:pt x="109498" y="1088210"/>
                  </a:lnTo>
                  <a:lnTo>
                    <a:pt x="109552" y="1088881"/>
                  </a:lnTo>
                  <a:lnTo>
                    <a:pt x="109601" y="1089531"/>
                  </a:lnTo>
                  <a:lnTo>
                    <a:pt x="109643" y="1090181"/>
                  </a:lnTo>
                  <a:lnTo>
                    <a:pt x="109673" y="1090811"/>
                  </a:lnTo>
                  <a:lnTo>
                    <a:pt x="109691" y="1091441"/>
                  </a:lnTo>
                  <a:lnTo>
                    <a:pt x="109709" y="1092071"/>
                  </a:lnTo>
                  <a:lnTo>
                    <a:pt x="109709" y="1092701"/>
                  </a:lnTo>
                  <a:lnTo>
                    <a:pt x="109709" y="1093290"/>
                  </a:lnTo>
                  <a:lnTo>
                    <a:pt x="109697" y="1093900"/>
                  </a:lnTo>
                  <a:lnTo>
                    <a:pt x="109679" y="1094489"/>
                  </a:lnTo>
                  <a:lnTo>
                    <a:pt x="109649" y="1095079"/>
                  </a:lnTo>
                  <a:lnTo>
                    <a:pt x="109613" y="1095648"/>
                  </a:lnTo>
                  <a:lnTo>
                    <a:pt x="109570" y="1096217"/>
                  </a:lnTo>
                  <a:lnTo>
                    <a:pt x="109522" y="1096786"/>
                  </a:lnTo>
                  <a:lnTo>
                    <a:pt x="109468" y="1097334"/>
                  </a:lnTo>
                  <a:lnTo>
                    <a:pt x="109401" y="1097883"/>
                  </a:lnTo>
                  <a:lnTo>
                    <a:pt x="109335" y="1098411"/>
                  </a:lnTo>
                  <a:lnTo>
                    <a:pt x="109256" y="1098940"/>
                  </a:lnTo>
                  <a:lnTo>
                    <a:pt x="109172" y="1099468"/>
                  </a:lnTo>
                  <a:lnTo>
                    <a:pt x="109087" y="1099956"/>
                  </a:lnTo>
                  <a:lnTo>
                    <a:pt x="108991" y="1100464"/>
                  </a:lnTo>
                  <a:lnTo>
                    <a:pt x="108888" y="1100951"/>
                  </a:lnTo>
                  <a:lnTo>
                    <a:pt x="108785" y="1101439"/>
                  </a:lnTo>
                  <a:lnTo>
                    <a:pt x="108671" y="1101906"/>
                  </a:lnTo>
                  <a:lnTo>
                    <a:pt x="108556" y="1102353"/>
                  </a:lnTo>
                  <a:lnTo>
                    <a:pt x="108435" y="1102821"/>
                  </a:lnTo>
                  <a:lnTo>
                    <a:pt x="108308" y="1103248"/>
                  </a:lnTo>
                  <a:lnTo>
                    <a:pt x="108176" y="1103695"/>
                  </a:lnTo>
                  <a:lnTo>
                    <a:pt x="108037" y="1104101"/>
                  </a:lnTo>
                  <a:lnTo>
                    <a:pt x="107898" y="1104507"/>
                  </a:lnTo>
                  <a:lnTo>
                    <a:pt x="107753" y="1104914"/>
                  </a:lnTo>
                  <a:lnTo>
                    <a:pt x="107602" y="1105300"/>
                  </a:lnTo>
                  <a:lnTo>
                    <a:pt x="107451" y="1105686"/>
                  </a:lnTo>
                  <a:lnTo>
                    <a:pt x="107294" y="1106052"/>
                  </a:lnTo>
                  <a:lnTo>
                    <a:pt x="107137" y="1106418"/>
                  </a:lnTo>
                  <a:lnTo>
                    <a:pt x="106974" y="1106763"/>
                  </a:lnTo>
                  <a:lnTo>
                    <a:pt x="106805" y="1107088"/>
                  </a:lnTo>
                  <a:lnTo>
                    <a:pt x="106636" y="1107413"/>
                  </a:lnTo>
                  <a:lnTo>
                    <a:pt x="106467" y="1107739"/>
                  </a:lnTo>
                  <a:lnTo>
                    <a:pt x="106292" y="1108023"/>
                  </a:lnTo>
                  <a:lnTo>
                    <a:pt x="106110" y="1108328"/>
                  </a:lnTo>
                  <a:lnTo>
                    <a:pt x="105935" y="1108592"/>
                  </a:lnTo>
                  <a:lnTo>
                    <a:pt x="105754" y="1108876"/>
                  </a:lnTo>
                  <a:lnTo>
                    <a:pt x="105567" y="1109120"/>
                  </a:lnTo>
                  <a:lnTo>
                    <a:pt x="105386" y="1109364"/>
                  </a:lnTo>
                  <a:lnTo>
                    <a:pt x="105199" y="1109608"/>
                  </a:lnTo>
                  <a:lnTo>
                    <a:pt x="105011" y="1109811"/>
                  </a:lnTo>
                  <a:lnTo>
                    <a:pt x="104818" y="1110014"/>
                  </a:lnTo>
                  <a:lnTo>
                    <a:pt x="104631" y="1110218"/>
                  </a:lnTo>
                  <a:lnTo>
                    <a:pt x="104438" y="1110401"/>
                  </a:lnTo>
                  <a:lnTo>
                    <a:pt x="104244" y="1110563"/>
                  </a:lnTo>
                  <a:lnTo>
                    <a:pt x="104051" y="1110726"/>
                  </a:lnTo>
                  <a:lnTo>
                    <a:pt x="103858" y="1110868"/>
                  </a:lnTo>
                  <a:lnTo>
                    <a:pt x="103671" y="1111010"/>
                  </a:lnTo>
                  <a:lnTo>
                    <a:pt x="103478" y="1111112"/>
                  </a:lnTo>
                  <a:lnTo>
                    <a:pt x="103284" y="1111213"/>
                  </a:lnTo>
                  <a:lnTo>
                    <a:pt x="103091" y="1111315"/>
                  </a:lnTo>
                  <a:lnTo>
                    <a:pt x="102789" y="1111437"/>
                  </a:lnTo>
                  <a:lnTo>
                    <a:pt x="102481" y="1111518"/>
                  </a:lnTo>
                  <a:lnTo>
                    <a:pt x="102167" y="1111600"/>
                  </a:lnTo>
                  <a:lnTo>
                    <a:pt x="101847" y="1111640"/>
                  </a:lnTo>
                  <a:lnTo>
                    <a:pt x="101533" y="1111660"/>
                  </a:lnTo>
                  <a:lnTo>
                    <a:pt x="101207" y="1111640"/>
                  </a:lnTo>
                  <a:lnTo>
                    <a:pt x="100887" y="1111600"/>
                  </a:lnTo>
                  <a:lnTo>
                    <a:pt x="100561" y="1111539"/>
                  </a:lnTo>
                  <a:lnTo>
                    <a:pt x="100235" y="1111457"/>
                  </a:lnTo>
                  <a:lnTo>
                    <a:pt x="99915" y="1111315"/>
                  </a:lnTo>
                  <a:lnTo>
                    <a:pt x="99589" y="1111173"/>
                  </a:lnTo>
                  <a:lnTo>
                    <a:pt x="99263" y="1110990"/>
                  </a:lnTo>
                  <a:lnTo>
                    <a:pt x="98943" y="1110766"/>
                  </a:lnTo>
                  <a:lnTo>
                    <a:pt x="98629" y="1110522"/>
                  </a:lnTo>
                  <a:lnTo>
                    <a:pt x="98309" y="1110238"/>
                  </a:lnTo>
                  <a:lnTo>
                    <a:pt x="98001" y="1109933"/>
                  </a:lnTo>
                  <a:lnTo>
                    <a:pt x="97693" y="1109588"/>
                  </a:lnTo>
                  <a:lnTo>
                    <a:pt x="97391" y="1109202"/>
                  </a:lnTo>
                  <a:lnTo>
                    <a:pt x="97089" y="1108795"/>
                  </a:lnTo>
                  <a:lnTo>
                    <a:pt x="96799" y="1108328"/>
                  </a:lnTo>
                  <a:lnTo>
                    <a:pt x="96515" y="1107840"/>
                  </a:lnTo>
                  <a:lnTo>
                    <a:pt x="96237" y="1107312"/>
                  </a:lnTo>
                  <a:lnTo>
                    <a:pt x="95966" y="1106763"/>
                  </a:lnTo>
                  <a:lnTo>
                    <a:pt x="95833" y="1106458"/>
                  </a:lnTo>
                  <a:lnTo>
                    <a:pt x="95706" y="1106153"/>
                  </a:lnTo>
                  <a:lnTo>
                    <a:pt x="95579" y="1105828"/>
                  </a:lnTo>
                  <a:lnTo>
                    <a:pt x="95452" y="1105503"/>
                  </a:lnTo>
                  <a:lnTo>
                    <a:pt x="95332" y="1105178"/>
                  </a:lnTo>
                  <a:lnTo>
                    <a:pt x="95211" y="1104833"/>
                  </a:lnTo>
                  <a:lnTo>
                    <a:pt x="95090" y="1104467"/>
                  </a:lnTo>
                  <a:lnTo>
                    <a:pt x="94975" y="1104101"/>
                  </a:lnTo>
                  <a:lnTo>
                    <a:pt x="94861" y="1103715"/>
                  </a:lnTo>
                  <a:lnTo>
                    <a:pt x="94752" y="1103329"/>
                  </a:lnTo>
                  <a:lnTo>
                    <a:pt x="94649" y="1102943"/>
                  </a:lnTo>
                  <a:lnTo>
                    <a:pt x="94541" y="1102536"/>
                  </a:lnTo>
                  <a:lnTo>
                    <a:pt x="94444" y="1102110"/>
                  </a:lnTo>
                  <a:lnTo>
                    <a:pt x="94341" y="1101683"/>
                  </a:lnTo>
                  <a:lnTo>
                    <a:pt x="94251" y="1101236"/>
                  </a:lnTo>
                  <a:lnTo>
                    <a:pt x="94154" y="1100789"/>
                  </a:lnTo>
                  <a:lnTo>
                    <a:pt x="94070" y="1100321"/>
                  </a:lnTo>
                  <a:lnTo>
                    <a:pt x="93985" y="1099854"/>
                  </a:lnTo>
                  <a:lnTo>
                    <a:pt x="93913" y="1099427"/>
                  </a:lnTo>
                  <a:lnTo>
                    <a:pt x="93840" y="1098980"/>
                  </a:lnTo>
                  <a:lnTo>
                    <a:pt x="93780" y="1098533"/>
                  </a:lnTo>
                  <a:lnTo>
                    <a:pt x="93719" y="1098086"/>
                  </a:lnTo>
                  <a:lnTo>
                    <a:pt x="93665" y="1097639"/>
                  </a:lnTo>
                  <a:lnTo>
                    <a:pt x="93611" y="1097172"/>
                  </a:lnTo>
                  <a:lnTo>
                    <a:pt x="93562" y="1096684"/>
                  </a:lnTo>
                  <a:lnTo>
                    <a:pt x="93520" y="1096217"/>
                  </a:lnTo>
                  <a:lnTo>
                    <a:pt x="93478" y="1095729"/>
                  </a:lnTo>
                  <a:lnTo>
                    <a:pt x="93442" y="1095241"/>
                  </a:lnTo>
                  <a:lnTo>
                    <a:pt x="93411" y="1094753"/>
                  </a:lnTo>
                  <a:lnTo>
                    <a:pt x="93381" y="1094245"/>
                  </a:lnTo>
                  <a:lnTo>
                    <a:pt x="93357" y="1093758"/>
                  </a:lnTo>
                  <a:lnTo>
                    <a:pt x="93339" y="1093250"/>
                  </a:lnTo>
                  <a:lnTo>
                    <a:pt x="93321" y="1092742"/>
                  </a:lnTo>
                  <a:lnTo>
                    <a:pt x="93309" y="1092234"/>
                  </a:lnTo>
                  <a:lnTo>
                    <a:pt x="93303" y="1091726"/>
                  </a:lnTo>
                  <a:lnTo>
                    <a:pt x="93297" y="1091197"/>
                  </a:lnTo>
                  <a:lnTo>
                    <a:pt x="93297" y="1090689"/>
                  </a:lnTo>
                  <a:lnTo>
                    <a:pt x="93303" y="1090181"/>
                  </a:lnTo>
                  <a:lnTo>
                    <a:pt x="93309" y="1089673"/>
                  </a:lnTo>
                  <a:lnTo>
                    <a:pt x="93321" y="1089145"/>
                  </a:lnTo>
                  <a:lnTo>
                    <a:pt x="93333" y="1088637"/>
                  </a:lnTo>
                  <a:lnTo>
                    <a:pt x="93357" y="1088129"/>
                  </a:lnTo>
                  <a:lnTo>
                    <a:pt x="93375" y="1087621"/>
                  </a:lnTo>
                  <a:lnTo>
                    <a:pt x="93405" y="1087113"/>
                  </a:lnTo>
                  <a:lnTo>
                    <a:pt x="93435" y="1086625"/>
                  </a:lnTo>
                  <a:lnTo>
                    <a:pt x="93466" y="1086117"/>
                  </a:lnTo>
                  <a:lnTo>
                    <a:pt x="93502" y="1085629"/>
                  </a:lnTo>
                  <a:lnTo>
                    <a:pt x="93544" y="1085121"/>
                  </a:lnTo>
                  <a:lnTo>
                    <a:pt x="93592" y="1084634"/>
                  </a:lnTo>
                  <a:lnTo>
                    <a:pt x="93641" y="1084166"/>
                  </a:lnTo>
                  <a:lnTo>
                    <a:pt x="93695" y="1083678"/>
                  </a:lnTo>
                  <a:lnTo>
                    <a:pt x="93749" y="1083211"/>
                  </a:lnTo>
                  <a:lnTo>
                    <a:pt x="93810" y="1082764"/>
                  </a:lnTo>
                  <a:lnTo>
                    <a:pt x="93870" y="1082297"/>
                  </a:lnTo>
                  <a:lnTo>
                    <a:pt x="93943" y="1081850"/>
                  </a:lnTo>
                  <a:lnTo>
                    <a:pt x="94009" y="1081403"/>
                  </a:lnTo>
                  <a:lnTo>
                    <a:pt x="94088" y="1080976"/>
                  </a:lnTo>
                  <a:lnTo>
                    <a:pt x="94166" y="1080549"/>
                  </a:lnTo>
                  <a:lnTo>
                    <a:pt x="94245" y="1080143"/>
                  </a:lnTo>
                  <a:lnTo>
                    <a:pt x="94329" y="1079736"/>
                  </a:lnTo>
                  <a:lnTo>
                    <a:pt x="94420" y="1079350"/>
                  </a:lnTo>
                  <a:lnTo>
                    <a:pt x="94510" y="1078964"/>
                  </a:lnTo>
                  <a:lnTo>
                    <a:pt x="94607" y="1078598"/>
                  </a:lnTo>
                  <a:lnTo>
                    <a:pt x="94710" y="1078232"/>
                  </a:lnTo>
                  <a:lnTo>
                    <a:pt x="94812" y="1077887"/>
                  </a:lnTo>
                  <a:lnTo>
                    <a:pt x="94915" y="1077562"/>
                  </a:lnTo>
                  <a:lnTo>
                    <a:pt x="95030" y="1077237"/>
                  </a:lnTo>
                  <a:lnTo>
                    <a:pt x="95138" y="1076932"/>
                  </a:lnTo>
                  <a:lnTo>
                    <a:pt x="95259" y="1076627"/>
                  </a:lnTo>
                  <a:lnTo>
                    <a:pt x="95380" y="1076363"/>
                  </a:lnTo>
                  <a:lnTo>
                    <a:pt x="95501" y="1076099"/>
                  </a:lnTo>
                  <a:lnTo>
                    <a:pt x="95627" y="1075855"/>
                  </a:lnTo>
                  <a:lnTo>
                    <a:pt x="95760" y="1075611"/>
                  </a:lnTo>
                  <a:lnTo>
                    <a:pt x="95893" y="1075388"/>
                  </a:lnTo>
                  <a:lnTo>
                    <a:pt x="96032" y="1075205"/>
                  </a:lnTo>
                  <a:lnTo>
                    <a:pt x="96171" y="1075022"/>
                  </a:lnTo>
                  <a:lnTo>
                    <a:pt x="96316" y="1074859"/>
                  </a:lnTo>
                  <a:lnTo>
                    <a:pt x="96467" y="1074717"/>
                  </a:lnTo>
                  <a:lnTo>
                    <a:pt x="96618" y="1074575"/>
                  </a:lnTo>
                  <a:lnTo>
                    <a:pt x="96769" y="1074473"/>
                  </a:lnTo>
                  <a:lnTo>
                    <a:pt x="96932" y="1074392"/>
                  </a:lnTo>
                  <a:lnTo>
                    <a:pt x="97089" y="1074311"/>
                  </a:lnTo>
                  <a:lnTo>
                    <a:pt x="97185" y="1074250"/>
                  </a:lnTo>
                  <a:lnTo>
                    <a:pt x="97276" y="1074189"/>
                  </a:lnTo>
                  <a:lnTo>
                    <a:pt x="97361" y="1074107"/>
                  </a:lnTo>
                  <a:lnTo>
                    <a:pt x="97445" y="1074006"/>
                  </a:lnTo>
                  <a:lnTo>
                    <a:pt x="97530" y="1073904"/>
                  </a:lnTo>
                  <a:lnTo>
                    <a:pt x="97608" y="1073782"/>
                  </a:lnTo>
                  <a:lnTo>
                    <a:pt x="97753" y="1073518"/>
                  </a:lnTo>
                  <a:lnTo>
                    <a:pt x="98121" y="1073294"/>
                  </a:lnTo>
                  <a:lnTo>
                    <a:pt x="98496" y="1073071"/>
                  </a:lnTo>
                  <a:lnTo>
                    <a:pt x="98870" y="1072888"/>
                  </a:lnTo>
                  <a:lnTo>
                    <a:pt x="99251" y="1072705"/>
                  </a:lnTo>
                  <a:lnTo>
                    <a:pt x="99631" y="1072543"/>
                  </a:lnTo>
                  <a:lnTo>
                    <a:pt x="100017" y="1072421"/>
                  </a:lnTo>
                  <a:lnTo>
                    <a:pt x="100404" y="1072299"/>
                  </a:lnTo>
                  <a:lnTo>
                    <a:pt x="100790" y="1072217"/>
                  </a:lnTo>
                  <a:lnTo>
                    <a:pt x="101177" y="1072156"/>
                  </a:lnTo>
                  <a:lnTo>
                    <a:pt x="101557" y="1072136"/>
                  </a:lnTo>
                  <a:close/>
                  <a:moveTo>
                    <a:pt x="179141" y="1"/>
                  </a:moveTo>
                  <a:lnTo>
                    <a:pt x="176659" y="21"/>
                  </a:lnTo>
                  <a:lnTo>
                    <a:pt x="174171" y="82"/>
                  </a:lnTo>
                  <a:lnTo>
                    <a:pt x="172927" y="123"/>
                  </a:lnTo>
                  <a:lnTo>
                    <a:pt x="171683" y="184"/>
                  </a:lnTo>
                  <a:lnTo>
                    <a:pt x="170439" y="265"/>
                  </a:lnTo>
                  <a:lnTo>
                    <a:pt x="169195" y="346"/>
                  </a:lnTo>
                  <a:lnTo>
                    <a:pt x="167951" y="448"/>
                  </a:lnTo>
                  <a:lnTo>
                    <a:pt x="166707" y="570"/>
                  </a:lnTo>
                  <a:lnTo>
                    <a:pt x="165463" y="692"/>
                  </a:lnTo>
                  <a:lnTo>
                    <a:pt x="164219" y="834"/>
                  </a:lnTo>
                  <a:lnTo>
                    <a:pt x="162981" y="997"/>
                  </a:lnTo>
                  <a:lnTo>
                    <a:pt x="161738" y="1180"/>
                  </a:lnTo>
                  <a:lnTo>
                    <a:pt x="160500" y="1383"/>
                  </a:lnTo>
                  <a:lnTo>
                    <a:pt x="159262" y="1586"/>
                  </a:lnTo>
                  <a:lnTo>
                    <a:pt x="158024" y="1830"/>
                  </a:lnTo>
                  <a:lnTo>
                    <a:pt x="156792" y="2094"/>
                  </a:lnTo>
                  <a:lnTo>
                    <a:pt x="155554" y="2358"/>
                  </a:lnTo>
                  <a:lnTo>
                    <a:pt x="154322" y="2663"/>
                  </a:lnTo>
                  <a:lnTo>
                    <a:pt x="153096" y="2968"/>
                  </a:lnTo>
                  <a:lnTo>
                    <a:pt x="151865" y="3313"/>
                  </a:lnTo>
                  <a:lnTo>
                    <a:pt x="151744" y="3374"/>
                  </a:lnTo>
                  <a:lnTo>
                    <a:pt x="151623" y="3435"/>
                  </a:lnTo>
                  <a:lnTo>
                    <a:pt x="151508" y="3537"/>
                  </a:lnTo>
                  <a:lnTo>
                    <a:pt x="151400" y="3659"/>
                  </a:lnTo>
                  <a:lnTo>
                    <a:pt x="151297" y="3801"/>
                  </a:lnTo>
                  <a:lnTo>
                    <a:pt x="151200" y="3964"/>
                  </a:lnTo>
                  <a:lnTo>
                    <a:pt x="151104" y="4126"/>
                  </a:lnTo>
                  <a:lnTo>
                    <a:pt x="151019" y="4329"/>
                  </a:lnTo>
                  <a:lnTo>
                    <a:pt x="150935" y="4533"/>
                  </a:lnTo>
                  <a:lnTo>
                    <a:pt x="150856" y="4756"/>
                  </a:lnTo>
                  <a:lnTo>
                    <a:pt x="150790" y="5000"/>
                  </a:lnTo>
                  <a:lnTo>
                    <a:pt x="150717" y="5244"/>
                  </a:lnTo>
                  <a:lnTo>
                    <a:pt x="150657" y="5508"/>
                  </a:lnTo>
                  <a:lnTo>
                    <a:pt x="150602" y="5772"/>
                  </a:lnTo>
                  <a:lnTo>
                    <a:pt x="150548" y="6057"/>
                  </a:lnTo>
                  <a:lnTo>
                    <a:pt x="150506" y="6361"/>
                  </a:lnTo>
                  <a:lnTo>
                    <a:pt x="150464" y="6646"/>
                  </a:lnTo>
                  <a:lnTo>
                    <a:pt x="150427" y="6951"/>
                  </a:lnTo>
                  <a:lnTo>
                    <a:pt x="150397" y="7276"/>
                  </a:lnTo>
                  <a:lnTo>
                    <a:pt x="150373" y="7581"/>
                  </a:lnTo>
                  <a:lnTo>
                    <a:pt x="150355" y="7906"/>
                  </a:lnTo>
                  <a:lnTo>
                    <a:pt x="150343" y="8231"/>
                  </a:lnTo>
                  <a:lnTo>
                    <a:pt x="150331" y="8556"/>
                  </a:lnTo>
                  <a:lnTo>
                    <a:pt x="150331" y="8881"/>
                  </a:lnTo>
                  <a:lnTo>
                    <a:pt x="150331" y="9206"/>
                  </a:lnTo>
                  <a:lnTo>
                    <a:pt x="150337" y="9532"/>
                  </a:lnTo>
                  <a:lnTo>
                    <a:pt x="150349" y="9857"/>
                  </a:lnTo>
                  <a:lnTo>
                    <a:pt x="150367" y="10182"/>
                  </a:lnTo>
                  <a:lnTo>
                    <a:pt x="150391" y="10487"/>
                  </a:lnTo>
                  <a:lnTo>
                    <a:pt x="150421" y="10791"/>
                  </a:lnTo>
                  <a:lnTo>
                    <a:pt x="150458" y="11096"/>
                  </a:lnTo>
                  <a:lnTo>
                    <a:pt x="150494" y="11401"/>
                  </a:lnTo>
                  <a:lnTo>
                    <a:pt x="150397" y="11706"/>
                  </a:lnTo>
                  <a:lnTo>
                    <a:pt x="150349" y="11868"/>
                  </a:lnTo>
                  <a:lnTo>
                    <a:pt x="150301" y="12112"/>
                  </a:lnTo>
                  <a:lnTo>
                    <a:pt x="150059" y="13555"/>
                  </a:lnTo>
                  <a:lnTo>
                    <a:pt x="149830" y="14998"/>
                  </a:lnTo>
                  <a:lnTo>
                    <a:pt x="149618" y="16420"/>
                  </a:lnTo>
                  <a:lnTo>
                    <a:pt x="149425" y="17843"/>
                  </a:lnTo>
                  <a:lnTo>
                    <a:pt x="149244" y="19245"/>
                  </a:lnTo>
                  <a:lnTo>
                    <a:pt x="149075" y="20647"/>
                  </a:lnTo>
                  <a:lnTo>
                    <a:pt x="148930" y="22029"/>
                  </a:lnTo>
                  <a:lnTo>
                    <a:pt x="148791" y="23411"/>
                  </a:lnTo>
                  <a:lnTo>
                    <a:pt x="148676" y="24772"/>
                  </a:lnTo>
                  <a:lnTo>
                    <a:pt x="148567" y="26134"/>
                  </a:lnTo>
                  <a:lnTo>
                    <a:pt x="148477" y="27475"/>
                  </a:lnTo>
                  <a:lnTo>
                    <a:pt x="148404" y="28816"/>
                  </a:lnTo>
                  <a:lnTo>
                    <a:pt x="148338" y="30137"/>
                  </a:lnTo>
                  <a:lnTo>
                    <a:pt x="148290" y="31438"/>
                  </a:lnTo>
                  <a:lnTo>
                    <a:pt x="148253" y="32738"/>
                  </a:lnTo>
                  <a:lnTo>
                    <a:pt x="148235" y="34039"/>
                  </a:lnTo>
                  <a:lnTo>
                    <a:pt x="148223" y="35319"/>
                  </a:lnTo>
                  <a:lnTo>
                    <a:pt x="148229" y="36579"/>
                  </a:lnTo>
                  <a:lnTo>
                    <a:pt x="148247" y="37839"/>
                  </a:lnTo>
                  <a:lnTo>
                    <a:pt x="148278" y="39078"/>
                  </a:lnTo>
                  <a:lnTo>
                    <a:pt x="148320" y="40297"/>
                  </a:lnTo>
                  <a:lnTo>
                    <a:pt x="148368" y="41517"/>
                  </a:lnTo>
                  <a:lnTo>
                    <a:pt x="148435" y="42736"/>
                  </a:lnTo>
                  <a:lnTo>
                    <a:pt x="148513" y="43935"/>
                  </a:lnTo>
                  <a:lnTo>
                    <a:pt x="148604" y="45114"/>
                  </a:lnTo>
                  <a:lnTo>
                    <a:pt x="148700" y="46272"/>
                  </a:lnTo>
                  <a:lnTo>
                    <a:pt x="148815" y="47430"/>
                  </a:lnTo>
                  <a:lnTo>
                    <a:pt x="148936" y="48568"/>
                  </a:lnTo>
                  <a:lnTo>
                    <a:pt x="149069" y="49706"/>
                  </a:lnTo>
                  <a:lnTo>
                    <a:pt x="149214" y="50824"/>
                  </a:lnTo>
                  <a:lnTo>
                    <a:pt x="149365" y="51921"/>
                  </a:lnTo>
                  <a:lnTo>
                    <a:pt x="149528" y="53018"/>
                  </a:lnTo>
                  <a:lnTo>
                    <a:pt x="149703" y="54095"/>
                  </a:lnTo>
                  <a:lnTo>
                    <a:pt x="149884" y="55152"/>
                  </a:lnTo>
                  <a:lnTo>
                    <a:pt x="150077" y="56188"/>
                  </a:lnTo>
                  <a:lnTo>
                    <a:pt x="150276" y="57225"/>
                  </a:lnTo>
                  <a:lnTo>
                    <a:pt x="150488" y="58241"/>
                  </a:lnTo>
                  <a:lnTo>
                    <a:pt x="150705" y="59257"/>
                  </a:lnTo>
                  <a:lnTo>
                    <a:pt x="150929" y="60253"/>
                  </a:lnTo>
                  <a:lnTo>
                    <a:pt x="151164" y="61228"/>
                  </a:lnTo>
                  <a:lnTo>
                    <a:pt x="151412" y="62183"/>
                  </a:lnTo>
                  <a:lnTo>
                    <a:pt x="151659" y="63138"/>
                  </a:lnTo>
                  <a:lnTo>
                    <a:pt x="151919" y="64053"/>
                  </a:lnTo>
                  <a:lnTo>
                    <a:pt x="152185" y="64987"/>
                  </a:lnTo>
                  <a:lnTo>
                    <a:pt x="152462" y="65882"/>
                  </a:lnTo>
                  <a:lnTo>
                    <a:pt x="152740" y="66755"/>
                  </a:lnTo>
                  <a:lnTo>
                    <a:pt x="153030" y="67629"/>
                  </a:lnTo>
                  <a:lnTo>
                    <a:pt x="153326" y="68483"/>
                  </a:lnTo>
                  <a:lnTo>
                    <a:pt x="153628" y="69336"/>
                  </a:lnTo>
                  <a:lnTo>
                    <a:pt x="153930" y="70149"/>
                  </a:lnTo>
                  <a:lnTo>
                    <a:pt x="154244" y="70962"/>
                  </a:lnTo>
                  <a:lnTo>
                    <a:pt x="154564" y="71754"/>
                  </a:lnTo>
                  <a:lnTo>
                    <a:pt x="154890" y="72527"/>
                  </a:lnTo>
                  <a:lnTo>
                    <a:pt x="155216" y="73278"/>
                  </a:lnTo>
                  <a:lnTo>
                    <a:pt x="155554" y="74010"/>
                  </a:lnTo>
                  <a:lnTo>
                    <a:pt x="155892" y="74742"/>
                  </a:lnTo>
                  <a:lnTo>
                    <a:pt x="156236" y="75453"/>
                  </a:lnTo>
                  <a:lnTo>
                    <a:pt x="156587" y="76144"/>
                  </a:lnTo>
                  <a:lnTo>
                    <a:pt x="156943" y="76814"/>
                  </a:lnTo>
                  <a:lnTo>
                    <a:pt x="157299" y="77465"/>
                  </a:lnTo>
                  <a:lnTo>
                    <a:pt x="157662" y="78094"/>
                  </a:lnTo>
                  <a:lnTo>
                    <a:pt x="158024" y="78724"/>
                  </a:lnTo>
                  <a:lnTo>
                    <a:pt x="158392" y="79314"/>
                  </a:lnTo>
                  <a:lnTo>
                    <a:pt x="158767" y="79903"/>
                  </a:lnTo>
                  <a:lnTo>
                    <a:pt x="158869" y="83805"/>
                  </a:lnTo>
                  <a:lnTo>
                    <a:pt x="158966" y="87727"/>
                  </a:lnTo>
                  <a:lnTo>
                    <a:pt x="159056" y="91608"/>
                  </a:lnTo>
                  <a:lnTo>
                    <a:pt x="159135" y="95510"/>
                  </a:lnTo>
                  <a:lnTo>
                    <a:pt x="159207" y="99411"/>
                  </a:lnTo>
                  <a:lnTo>
                    <a:pt x="159268" y="103293"/>
                  </a:lnTo>
                  <a:lnTo>
                    <a:pt x="159322" y="107174"/>
                  </a:lnTo>
                  <a:lnTo>
                    <a:pt x="159364" y="111035"/>
                  </a:lnTo>
                  <a:lnTo>
                    <a:pt x="159395" y="114896"/>
                  </a:lnTo>
                  <a:lnTo>
                    <a:pt x="159419" y="118757"/>
                  </a:lnTo>
                  <a:lnTo>
                    <a:pt x="159431" y="122597"/>
                  </a:lnTo>
                  <a:lnTo>
                    <a:pt x="159431" y="126438"/>
                  </a:lnTo>
                  <a:lnTo>
                    <a:pt x="159425" y="130279"/>
                  </a:lnTo>
                  <a:lnTo>
                    <a:pt x="159407" y="134099"/>
                  </a:lnTo>
                  <a:lnTo>
                    <a:pt x="159370" y="137919"/>
                  </a:lnTo>
                  <a:lnTo>
                    <a:pt x="159328" y="141719"/>
                  </a:lnTo>
                  <a:lnTo>
                    <a:pt x="159274" y="145499"/>
                  </a:lnTo>
                  <a:lnTo>
                    <a:pt x="159207" y="149279"/>
                  </a:lnTo>
                  <a:lnTo>
                    <a:pt x="159129" y="153059"/>
                  </a:lnTo>
                  <a:lnTo>
                    <a:pt x="159038" y="156818"/>
                  </a:lnTo>
                  <a:lnTo>
                    <a:pt x="158936" y="160557"/>
                  </a:lnTo>
                  <a:lnTo>
                    <a:pt x="158821" y="164296"/>
                  </a:lnTo>
                  <a:lnTo>
                    <a:pt x="158688" y="168015"/>
                  </a:lnTo>
                  <a:lnTo>
                    <a:pt x="158549" y="171713"/>
                  </a:lnTo>
                  <a:lnTo>
                    <a:pt x="158392" y="175412"/>
                  </a:lnTo>
                  <a:lnTo>
                    <a:pt x="158308" y="177261"/>
                  </a:lnTo>
                  <a:lnTo>
                    <a:pt x="158217" y="179090"/>
                  </a:lnTo>
                  <a:lnTo>
                    <a:pt x="158126" y="180939"/>
                  </a:lnTo>
                  <a:lnTo>
                    <a:pt x="158036" y="182768"/>
                  </a:lnTo>
                  <a:lnTo>
                    <a:pt x="157933" y="184576"/>
                  </a:lnTo>
                  <a:lnTo>
                    <a:pt x="157837" y="186405"/>
                  </a:lnTo>
                  <a:lnTo>
                    <a:pt x="157728" y="188234"/>
                  </a:lnTo>
                  <a:lnTo>
                    <a:pt x="157619" y="190043"/>
                  </a:lnTo>
                  <a:lnTo>
                    <a:pt x="157505" y="191851"/>
                  </a:lnTo>
                  <a:lnTo>
                    <a:pt x="157390" y="193660"/>
                  </a:lnTo>
                  <a:lnTo>
                    <a:pt x="157269" y="195468"/>
                  </a:lnTo>
                  <a:lnTo>
                    <a:pt x="157148" y="197257"/>
                  </a:lnTo>
                  <a:lnTo>
                    <a:pt x="157015" y="199065"/>
                  </a:lnTo>
                  <a:lnTo>
                    <a:pt x="156889" y="200854"/>
                  </a:lnTo>
                  <a:lnTo>
                    <a:pt x="156750" y="202642"/>
                  </a:lnTo>
                  <a:lnTo>
                    <a:pt x="156611" y="204410"/>
                  </a:lnTo>
                  <a:lnTo>
                    <a:pt x="156466" y="206198"/>
                  </a:lnTo>
                  <a:lnTo>
                    <a:pt x="156321" y="207966"/>
                  </a:lnTo>
                  <a:lnTo>
                    <a:pt x="156164" y="209734"/>
                  </a:lnTo>
                  <a:lnTo>
                    <a:pt x="156013" y="211502"/>
                  </a:lnTo>
                  <a:lnTo>
                    <a:pt x="155850" y="213270"/>
                  </a:lnTo>
                  <a:lnTo>
                    <a:pt x="155687" y="215017"/>
                  </a:lnTo>
                  <a:lnTo>
                    <a:pt x="155518" y="216765"/>
                  </a:lnTo>
                  <a:lnTo>
                    <a:pt x="155349" y="218512"/>
                  </a:lnTo>
                  <a:lnTo>
                    <a:pt x="155168" y="220260"/>
                  </a:lnTo>
                  <a:lnTo>
                    <a:pt x="154986" y="221987"/>
                  </a:lnTo>
                  <a:lnTo>
                    <a:pt x="154805" y="223715"/>
                  </a:lnTo>
                  <a:lnTo>
                    <a:pt x="154612" y="225442"/>
                  </a:lnTo>
                  <a:lnTo>
                    <a:pt x="154419" y="227169"/>
                  </a:lnTo>
                  <a:lnTo>
                    <a:pt x="154220" y="228897"/>
                  </a:lnTo>
                  <a:lnTo>
                    <a:pt x="154020" y="230603"/>
                  </a:lnTo>
                  <a:lnTo>
                    <a:pt x="153815" y="232310"/>
                  </a:lnTo>
                  <a:lnTo>
                    <a:pt x="153604" y="233997"/>
                  </a:lnTo>
                  <a:lnTo>
                    <a:pt x="153386" y="235704"/>
                  </a:lnTo>
                  <a:lnTo>
                    <a:pt x="153163" y="237391"/>
                  </a:lnTo>
                  <a:lnTo>
                    <a:pt x="152939" y="239077"/>
                  </a:lnTo>
                  <a:lnTo>
                    <a:pt x="152710" y="240764"/>
                  </a:lnTo>
                  <a:lnTo>
                    <a:pt x="152474" y="242430"/>
                  </a:lnTo>
                  <a:lnTo>
                    <a:pt x="152239" y="244097"/>
                  </a:lnTo>
                  <a:lnTo>
                    <a:pt x="151991" y="245763"/>
                  </a:lnTo>
                  <a:lnTo>
                    <a:pt x="151744" y="247429"/>
                  </a:lnTo>
                  <a:lnTo>
                    <a:pt x="151490" y="249075"/>
                  </a:lnTo>
                  <a:lnTo>
                    <a:pt x="151230" y="250721"/>
                  </a:lnTo>
                  <a:lnTo>
                    <a:pt x="150971" y="252367"/>
                  </a:lnTo>
                  <a:lnTo>
                    <a:pt x="150705" y="253993"/>
                  </a:lnTo>
                  <a:lnTo>
                    <a:pt x="150433" y="255619"/>
                  </a:lnTo>
                  <a:lnTo>
                    <a:pt x="150156" y="257244"/>
                  </a:lnTo>
                  <a:lnTo>
                    <a:pt x="149872" y="258870"/>
                  </a:lnTo>
                  <a:lnTo>
                    <a:pt x="149582" y="260475"/>
                  </a:lnTo>
                  <a:lnTo>
                    <a:pt x="149292" y="262081"/>
                  </a:lnTo>
                  <a:lnTo>
                    <a:pt x="148996" y="263686"/>
                  </a:lnTo>
                  <a:lnTo>
                    <a:pt x="148694" y="265271"/>
                  </a:lnTo>
                  <a:lnTo>
                    <a:pt x="148386" y="266856"/>
                  </a:lnTo>
                  <a:lnTo>
                    <a:pt x="148072" y="268441"/>
                  </a:lnTo>
                  <a:lnTo>
                    <a:pt x="147758" y="270006"/>
                  </a:lnTo>
                  <a:lnTo>
                    <a:pt x="147432" y="271571"/>
                  </a:lnTo>
                  <a:lnTo>
                    <a:pt x="147106" y="273135"/>
                  </a:lnTo>
                  <a:lnTo>
                    <a:pt x="146774" y="274680"/>
                  </a:lnTo>
                  <a:lnTo>
                    <a:pt x="146436" y="276244"/>
                  </a:lnTo>
                  <a:lnTo>
                    <a:pt x="146092" y="277768"/>
                  </a:lnTo>
                  <a:lnTo>
                    <a:pt x="145741" y="279313"/>
                  </a:lnTo>
                  <a:lnTo>
                    <a:pt x="145385" y="280837"/>
                  </a:lnTo>
                  <a:lnTo>
                    <a:pt x="145029" y="282361"/>
                  </a:lnTo>
                  <a:lnTo>
                    <a:pt x="144661" y="283885"/>
                  </a:lnTo>
                  <a:lnTo>
                    <a:pt x="144292" y="285389"/>
                  </a:lnTo>
                  <a:lnTo>
                    <a:pt x="143918" y="286893"/>
                  </a:lnTo>
                  <a:lnTo>
                    <a:pt x="143531" y="288376"/>
                  </a:lnTo>
                  <a:lnTo>
                    <a:pt x="143145" y="289859"/>
                  </a:lnTo>
                  <a:lnTo>
                    <a:pt x="142752" y="291343"/>
                  </a:lnTo>
                  <a:lnTo>
                    <a:pt x="142354" y="292806"/>
                  </a:lnTo>
                  <a:lnTo>
                    <a:pt x="141949" y="294269"/>
                  </a:lnTo>
                  <a:lnTo>
                    <a:pt x="141545" y="295732"/>
                  </a:lnTo>
                  <a:lnTo>
                    <a:pt x="141128" y="297195"/>
                  </a:lnTo>
                  <a:lnTo>
                    <a:pt x="140705" y="298638"/>
                  </a:lnTo>
                  <a:lnTo>
                    <a:pt x="140283" y="300061"/>
                  </a:lnTo>
                  <a:lnTo>
                    <a:pt x="139848" y="301503"/>
                  </a:lnTo>
                  <a:lnTo>
                    <a:pt x="139407" y="302926"/>
                  </a:lnTo>
                  <a:lnTo>
                    <a:pt x="138966" y="304328"/>
                  </a:lnTo>
                  <a:lnTo>
                    <a:pt x="138876" y="304633"/>
                  </a:lnTo>
                  <a:lnTo>
                    <a:pt x="138797" y="304938"/>
                  </a:lnTo>
                  <a:lnTo>
                    <a:pt x="138731" y="305242"/>
                  </a:lnTo>
                  <a:lnTo>
                    <a:pt x="138670" y="305547"/>
                  </a:lnTo>
                  <a:lnTo>
                    <a:pt x="138622" y="305872"/>
                  </a:lnTo>
                  <a:lnTo>
                    <a:pt x="138580" y="306177"/>
                  </a:lnTo>
                  <a:lnTo>
                    <a:pt x="138543" y="306502"/>
                  </a:lnTo>
                  <a:lnTo>
                    <a:pt x="138519" y="306827"/>
                  </a:lnTo>
                  <a:lnTo>
                    <a:pt x="138495" y="307132"/>
                  </a:lnTo>
                  <a:lnTo>
                    <a:pt x="138483" y="307457"/>
                  </a:lnTo>
                  <a:lnTo>
                    <a:pt x="138477" y="307762"/>
                  </a:lnTo>
                  <a:lnTo>
                    <a:pt x="138477" y="308087"/>
                  </a:lnTo>
                  <a:lnTo>
                    <a:pt x="138483" y="308392"/>
                  </a:lnTo>
                  <a:lnTo>
                    <a:pt x="138495" y="308697"/>
                  </a:lnTo>
                  <a:lnTo>
                    <a:pt x="138513" y="309002"/>
                  </a:lnTo>
                  <a:lnTo>
                    <a:pt x="138537" y="309307"/>
                  </a:lnTo>
                  <a:lnTo>
                    <a:pt x="136188" y="309103"/>
                  </a:lnTo>
                  <a:lnTo>
                    <a:pt x="133839" y="308921"/>
                  </a:lnTo>
                  <a:lnTo>
                    <a:pt x="131490" y="308758"/>
                  </a:lnTo>
                  <a:lnTo>
                    <a:pt x="129141" y="308616"/>
                  </a:lnTo>
                  <a:lnTo>
                    <a:pt x="126792" y="308473"/>
                  </a:lnTo>
                  <a:lnTo>
                    <a:pt x="124443" y="308331"/>
                  </a:lnTo>
                  <a:lnTo>
                    <a:pt x="122088" y="308230"/>
                  </a:lnTo>
                  <a:lnTo>
                    <a:pt x="119739" y="308128"/>
                  </a:lnTo>
                  <a:lnTo>
                    <a:pt x="117390" y="308047"/>
                  </a:lnTo>
                  <a:lnTo>
                    <a:pt x="115041" y="307965"/>
                  </a:lnTo>
                  <a:lnTo>
                    <a:pt x="112692" y="307905"/>
                  </a:lnTo>
                  <a:lnTo>
                    <a:pt x="110337" y="307864"/>
                  </a:lnTo>
                  <a:lnTo>
                    <a:pt x="105639" y="307803"/>
                  </a:lnTo>
                  <a:lnTo>
                    <a:pt x="100935" y="307783"/>
                  </a:lnTo>
                  <a:lnTo>
                    <a:pt x="96237" y="307823"/>
                  </a:lnTo>
                  <a:lnTo>
                    <a:pt x="91533" y="307884"/>
                  </a:lnTo>
                  <a:lnTo>
                    <a:pt x="86835" y="308006"/>
                  </a:lnTo>
                  <a:lnTo>
                    <a:pt x="82131" y="308189"/>
                  </a:lnTo>
                  <a:lnTo>
                    <a:pt x="77433" y="308392"/>
                  </a:lnTo>
                  <a:lnTo>
                    <a:pt x="72735" y="308636"/>
                  </a:lnTo>
                  <a:lnTo>
                    <a:pt x="68037" y="308921"/>
                  </a:lnTo>
                  <a:lnTo>
                    <a:pt x="63339" y="309225"/>
                  </a:lnTo>
                  <a:lnTo>
                    <a:pt x="63273" y="308900"/>
                  </a:lnTo>
                  <a:lnTo>
                    <a:pt x="63200" y="308595"/>
                  </a:lnTo>
                  <a:lnTo>
                    <a:pt x="63164" y="308433"/>
                  </a:lnTo>
                  <a:lnTo>
                    <a:pt x="63116" y="308291"/>
                  </a:lnTo>
                  <a:lnTo>
                    <a:pt x="63068" y="308148"/>
                  </a:lnTo>
                  <a:lnTo>
                    <a:pt x="63019" y="308006"/>
                  </a:lnTo>
                  <a:lnTo>
                    <a:pt x="62301" y="306096"/>
                  </a:lnTo>
                  <a:lnTo>
                    <a:pt x="61588" y="304165"/>
                  </a:lnTo>
                  <a:lnTo>
                    <a:pt x="60888" y="302215"/>
                  </a:lnTo>
                  <a:lnTo>
                    <a:pt x="60199" y="300243"/>
                  </a:lnTo>
                  <a:lnTo>
                    <a:pt x="59511" y="298252"/>
                  </a:lnTo>
                  <a:lnTo>
                    <a:pt x="58835" y="296261"/>
                  </a:lnTo>
                  <a:lnTo>
                    <a:pt x="58170" y="294228"/>
                  </a:lnTo>
                  <a:lnTo>
                    <a:pt x="57506" y="292196"/>
                  </a:lnTo>
                  <a:lnTo>
                    <a:pt x="56854" y="290144"/>
                  </a:lnTo>
                  <a:lnTo>
                    <a:pt x="56214" y="288071"/>
                  </a:lnTo>
                  <a:lnTo>
                    <a:pt x="55580" y="285978"/>
                  </a:lnTo>
                  <a:lnTo>
                    <a:pt x="54952" y="283885"/>
                  </a:lnTo>
                  <a:lnTo>
                    <a:pt x="54330" y="281772"/>
                  </a:lnTo>
                  <a:lnTo>
                    <a:pt x="53720" y="279638"/>
                  </a:lnTo>
                  <a:lnTo>
                    <a:pt x="53116" y="277484"/>
                  </a:lnTo>
                  <a:lnTo>
                    <a:pt x="52524" y="275310"/>
                  </a:lnTo>
                  <a:lnTo>
                    <a:pt x="51939" y="273135"/>
                  </a:lnTo>
                  <a:lnTo>
                    <a:pt x="51359" y="270920"/>
                  </a:lnTo>
                  <a:lnTo>
                    <a:pt x="50791" y="268705"/>
                  </a:lnTo>
                  <a:lnTo>
                    <a:pt x="50230" y="266490"/>
                  </a:lnTo>
                  <a:lnTo>
                    <a:pt x="49674" y="264235"/>
                  </a:lnTo>
                  <a:lnTo>
                    <a:pt x="49131" y="261979"/>
                  </a:lnTo>
                  <a:lnTo>
                    <a:pt x="48593" y="259703"/>
                  </a:lnTo>
                  <a:lnTo>
                    <a:pt x="48068" y="257407"/>
                  </a:lnTo>
                  <a:lnTo>
                    <a:pt x="47548" y="255111"/>
                  </a:lnTo>
                  <a:lnTo>
                    <a:pt x="47035" y="252794"/>
                  </a:lnTo>
                  <a:lnTo>
                    <a:pt x="46528" y="250457"/>
                  </a:lnTo>
                  <a:lnTo>
                    <a:pt x="46033" y="248100"/>
                  </a:lnTo>
                  <a:lnTo>
                    <a:pt x="45550" y="245743"/>
                  </a:lnTo>
                  <a:lnTo>
                    <a:pt x="45067" y="243365"/>
                  </a:lnTo>
                  <a:lnTo>
                    <a:pt x="44602" y="240967"/>
                  </a:lnTo>
                  <a:lnTo>
                    <a:pt x="44137" y="238549"/>
                  </a:lnTo>
                  <a:lnTo>
                    <a:pt x="44179" y="238427"/>
                  </a:lnTo>
                  <a:lnTo>
                    <a:pt x="44215" y="238285"/>
                  </a:lnTo>
                  <a:lnTo>
                    <a:pt x="44245" y="238143"/>
                  </a:lnTo>
                  <a:lnTo>
                    <a:pt x="44276" y="238000"/>
                  </a:lnTo>
                  <a:lnTo>
                    <a:pt x="44306" y="237838"/>
                  </a:lnTo>
                  <a:lnTo>
                    <a:pt x="44324" y="237655"/>
                  </a:lnTo>
                  <a:lnTo>
                    <a:pt x="44348" y="237492"/>
                  </a:lnTo>
                  <a:lnTo>
                    <a:pt x="44360" y="237309"/>
                  </a:lnTo>
                  <a:lnTo>
                    <a:pt x="44372" y="237127"/>
                  </a:lnTo>
                  <a:lnTo>
                    <a:pt x="44384" y="236944"/>
                  </a:lnTo>
                  <a:lnTo>
                    <a:pt x="44390" y="236558"/>
                  </a:lnTo>
                  <a:lnTo>
                    <a:pt x="44384" y="236375"/>
                  </a:lnTo>
                  <a:lnTo>
                    <a:pt x="44378" y="236192"/>
                  </a:lnTo>
                  <a:lnTo>
                    <a:pt x="44372" y="236009"/>
                  </a:lnTo>
                  <a:lnTo>
                    <a:pt x="44354" y="235826"/>
                  </a:lnTo>
                  <a:lnTo>
                    <a:pt x="44342" y="235643"/>
                  </a:lnTo>
                  <a:lnTo>
                    <a:pt x="44318" y="235460"/>
                  </a:lnTo>
                  <a:lnTo>
                    <a:pt x="44294" y="235298"/>
                  </a:lnTo>
                  <a:lnTo>
                    <a:pt x="44270" y="235115"/>
                  </a:lnTo>
                  <a:lnTo>
                    <a:pt x="44233" y="234972"/>
                  </a:lnTo>
                  <a:lnTo>
                    <a:pt x="44203" y="234810"/>
                  </a:lnTo>
                  <a:lnTo>
                    <a:pt x="44161" y="234668"/>
                  </a:lnTo>
                  <a:lnTo>
                    <a:pt x="44119" y="234546"/>
                  </a:lnTo>
                  <a:lnTo>
                    <a:pt x="44070" y="234424"/>
                  </a:lnTo>
                  <a:lnTo>
                    <a:pt x="44022" y="234302"/>
                  </a:lnTo>
                  <a:lnTo>
                    <a:pt x="43968" y="234221"/>
                  </a:lnTo>
                  <a:lnTo>
                    <a:pt x="43913" y="234139"/>
                  </a:lnTo>
                  <a:lnTo>
                    <a:pt x="43853" y="234058"/>
                  </a:lnTo>
                  <a:lnTo>
                    <a:pt x="43786" y="233997"/>
                  </a:lnTo>
                  <a:lnTo>
                    <a:pt x="43714" y="233956"/>
                  </a:lnTo>
                  <a:lnTo>
                    <a:pt x="43642" y="233936"/>
                  </a:lnTo>
                  <a:lnTo>
                    <a:pt x="43545" y="233895"/>
                  </a:lnTo>
                  <a:lnTo>
                    <a:pt x="43442" y="233875"/>
                  </a:lnTo>
                  <a:lnTo>
                    <a:pt x="43334" y="233835"/>
                  </a:lnTo>
                  <a:lnTo>
                    <a:pt x="43237" y="233794"/>
                  </a:lnTo>
                  <a:lnTo>
                    <a:pt x="42838" y="231579"/>
                  </a:lnTo>
                  <a:lnTo>
                    <a:pt x="42452" y="229344"/>
                  </a:lnTo>
                  <a:lnTo>
                    <a:pt x="42072" y="227108"/>
                  </a:lnTo>
                  <a:lnTo>
                    <a:pt x="41697" y="224853"/>
                  </a:lnTo>
                  <a:lnTo>
                    <a:pt x="41329" y="222577"/>
                  </a:lnTo>
                  <a:lnTo>
                    <a:pt x="40966" y="220301"/>
                  </a:lnTo>
                  <a:lnTo>
                    <a:pt x="40616" y="218025"/>
                  </a:lnTo>
                  <a:lnTo>
                    <a:pt x="40266" y="215729"/>
                  </a:lnTo>
                  <a:lnTo>
                    <a:pt x="39928" y="213412"/>
                  </a:lnTo>
                  <a:lnTo>
                    <a:pt x="39602" y="211095"/>
                  </a:lnTo>
                  <a:lnTo>
                    <a:pt x="39276" y="208758"/>
                  </a:lnTo>
                  <a:lnTo>
                    <a:pt x="38962" y="206422"/>
                  </a:lnTo>
                  <a:lnTo>
                    <a:pt x="38648" y="204064"/>
                  </a:lnTo>
                  <a:lnTo>
                    <a:pt x="38346" y="201707"/>
                  </a:lnTo>
                  <a:lnTo>
                    <a:pt x="38056" y="199329"/>
                  </a:lnTo>
                  <a:lnTo>
                    <a:pt x="37766" y="196952"/>
                  </a:lnTo>
                  <a:lnTo>
                    <a:pt x="37488" y="194554"/>
                  </a:lnTo>
                  <a:lnTo>
                    <a:pt x="37217" y="192156"/>
                  </a:lnTo>
                  <a:lnTo>
                    <a:pt x="36951" y="189738"/>
                  </a:lnTo>
                  <a:lnTo>
                    <a:pt x="36691" y="187299"/>
                  </a:lnTo>
                  <a:lnTo>
                    <a:pt x="36444" y="184881"/>
                  </a:lnTo>
                  <a:lnTo>
                    <a:pt x="36202" y="182422"/>
                  </a:lnTo>
                  <a:lnTo>
                    <a:pt x="35967" y="179984"/>
                  </a:lnTo>
                  <a:lnTo>
                    <a:pt x="35737" y="177505"/>
                  </a:lnTo>
                  <a:lnTo>
                    <a:pt x="35520" y="175026"/>
                  </a:lnTo>
                  <a:lnTo>
                    <a:pt x="35308" y="172546"/>
                  </a:lnTo>
                  <a:lnTo>
                    <a:pt x="35103" y="170047"/>
                  </a:lnTo>
                  <a:lnTo>
                    <a:pt x="34910" y="167547"/>
                  </a:lnTo>
                  <a:lnTo>
                    <a:pt x="34717" y="165048"/>
                  </a:lnTo>
                  <a:lnTo>
                    <a:pt x="34535" y="162528"/>
                  </a:lnTo>
                  <a:lnTo>
                    <a:pt x="34360" y="159988"/>
                  </a:lnTo>
                  <a:lnTo>
                    <a:pt x="34197" y="157448"/>
                  </a:lnTo>
                  <a:lnTo>
                    <a:pt x="34040" y="154887"/>
                  </a:lnTo>
                  <a:lnTo>
                    <a:pt x="33889" y="152327"/>
                  </a:lnTo>
                  <a:lnTo>
                    <a:pt x="33744" y="149767"/>
                  </a:lnTo>
                  <a:lnTo>
                    <a:pt x="33605" y="147186"/>
                  </a:lnTo>
                  <a:lnTo>
                    <a:pt x="33479" y="144605"/>
                  </a:lnTo>
                  <a:lnTo>
                    <a:pt x="33358" y="142004"/>
                  </a:lnTo>
                  <a:lnTo>
                    <a:pt x="33249" y="139403"/>
                  </a:lnTo>
                  <a:lnTo>
                    <a:pt x="33141" y="136802"/>
                  </a:lnTo>
                  <a:lnTo>
                    <a:pt x="33044" y="134180"/>
                  </a:lnTo>
                  <a:lnTo>
                    <a:pt x="32959" y="131539"/>
                  </a:lnTo>
                  <a:lnTo>
                    <a:pt x="32875" y="128897"/>
                  </a:lnTo>
                  <a:lnTo>
                    <a:pt x="32802" y="126255"/>
                  </a:lnTo>
                  <a:lnTo>
                    <a:pt x="32736" y="123613"/>
                  </a:lnTo>
                  <a:lnTo>
                    <a:pt x="32682" y="120951"/>
                  </a:lnTo>
                  <a:lnTo>
                    <a:pt x="32633" y="118269"/>
                  </a:lnTo>
                  <a:lnTo>
                    <a:pt x="32591" y="115587"/>
                  </a:lnTo>
                  <a:lnTo>
                    <a:pt x="32555" y="112904"/>
                  </a:lnTo>
                  <a:lnTo>
                    <a:pt x="32531" y="110202"/>
                  </a:lnTo>
                  <a:lnTo>
                    <a:pt x="32513" y="107499"/>
                  </a:lnTo>
                  <a:lnTo>
                    <a:pt x="32500" y="104796"/>
                  </a:lnTo>
                  <a:lnTo>
                    <a:pt x="32500" y="102073"/>
                  </a:lnTo>
                  <a:lnTo>
                    <a:pt x="32506" y="99350"/>
                  </a:lnTo>
                  <a:lnTo>
                    <a:pt x="32525" y="96607"/>
                  </a:lnTo>
                  <a:lnTo>
                    <a:pt x="32543" y="93884"/>
                  </a:lnTo>
                  <a:lnTo>
                    <a:pt x="32573" y="91120"/>
                  </a:lnTo>
                  <a:lnTo>
                    <a:pt x="32615" y="88377"/>
                  </a:lnTo>
                  <a:lnTo>
                    <a:pt x="32657" y="85613"/>
                  </a:lnTo>
                  <a:lnTo>
                    <a:pt x="32712" y="82829"/>
                  </a:lnTo>
                  <a:lnTo>
                    <a:pt x="32778" y="80066"/>
                  </a:lnTo>
                  <a:lnTo>
                    <a:pt x="32851" y="77282"/>
                  </a:lnTo>
                  <a:lnTo>
                    <a:pt x="32929" y="74477"/>
                  </a:lnTo>
                  <a:lnTo>
                    <a:pt x="33014" y="71673"/>
                  </a:lnTo>
                  <a:lnTo>
                    <a:pt x="33370" y="71104"/>
                  </a:lnTo>
                  <a:lnTo>
                    <a:pt x="33726" y="70515"/>
                  </a:lnTo>
                  <a:lnTo>
                    <a:pt x="34083" y="69925"/>
                  </a:lnTo>
                  <a:lnTo>
                    <a:pt x="34439" y="69316"/>
                  </a:lnTo>
                  <a:lnTo>
                    <a:pt x="34789" y="68686"/>
                  </a:lnTo>
                  <a:lnTo>
                    <a:pt x="35139" y="68056"/>
                  </a:lnTo>
                  <a:lnTo>
                    <a:pt x="35490" y="67406"/>
                  </a:lnTo>
                  <a:lnTo>
                    <a:pt x="35834" y="66735"/>
                  </a:lnTo>
                  <a:lnTo>
                    <a:pt x="36178" y="66064"/>
                  </a:lnTo>
                  <a:lnTo>
                    <a:pt x="36516" y="65374"/>
                  </a:lnTo>
                  <a:lnTo>
                    <a:pt x="36854" y="64683"/>
                  </a:lnTo>
                  <a:lnTo>
                    <a:pt x="37186" y="63951"/>
                  </a:lnTo>
                  <a:lnTo>
                    <a:pt x="37512" y="63240"/>
                  </a:lnTo>
                  <a:lnTo>
                    <a:pt x="37839" y="62508"/>
                  </a:lnTo>
                  <a:lnTo>
                    <a:pt x="38159" y="61756"/>
                  </a:lnTo>
                  <a:lnTo>
                    <a:pt x="38473" y="61005"/>
                  </a:lnTo>
                  <a:lnTo>
                    <a:pt x="38781" y="60232"/>
                  </a:lnTo>
                  <a:lnTo>
                    <a:pt x="39088" y="59440"/>
                  </a:lnTo>
                  <a:lnTo>
                    <a:pt x="39384" y="58647"/>
                  </a:lnTo>
                  <a:lnTo>
                    <a:pt x="39680" y="57855"/>
                  </a:lnTo>
                  <a:lnTo>
                    <a:pt x="39964" y="57042"/>
                  </a:lnTo>
                  <a:lnTo>
                    <a:pt x="40242" y="56229"/>
                  </a:lnTo>
                  <a:lnTo>
                    <a:pt x="40514" y="55396"/>
                  </a:lnTo>
                  <a:lnTo>
                    <a:pt x="40779" y="54542"/>
                  </a:lnTo>
                  <a:lnTo>
                    <a:pt x="41039" y="53689"/>
                  </a:lnTo>
                  <a:lnTo>
                    <a:pt x="41287" y="52836"/>
                  </a:lnTo>
                  <a:lnTo>
                    <a:pt x="41528" y="51962"/>
                  </a:lnTo>
                  <a:lnTo>
                    <a:pt x="41764" y="51088"/>
                  </a:lnTo>
                  <a:lnTo>
                    <a:pt x="41987" y="50194"/>
                  </a:lnTo>
                  <a:lnTo>
                    <a:pt x="42204" y="49300"/>
                  </a:lnTo>
                  <a:lnTo>
                    <a:pt x="42410" y="48406"/>
                  </a:lnTo>
                  <a:lnTo>
                    <a:pt x="42609" y="47491"/>
                  </a:lnTo>
                  <a:lnTo>
                    <a:pt x="42796" y="46556"/>
                  </a:lnTo>
                  <a:lnTo>
                    <a:pt x="42971" y="45642"/>
                  </a:lnTo>
                  <a:lnTo>
                    <a:pt x="43140" y="44687"/>
                  </a:lnTo>
                  <a:lnTo>
                    <a:pt x="43291" y="43752"/>
                  </a:lnTo>
                  <a:lnTo>
                    <a:pt x="43436" y="42797"/>
                  </a:lnTo>
                  <a:lnTo>
                    <a:pt x="43575" y="41842"/>
                  </a:lnTo>
                  <a:lnTo>
                    <a:pt x="43696" y="40866"/>
                  </a:lnTo>
                  <a:lnTo>
                    <a:pt x="43805" y="39891"/>
                  </a:lnTo>
                  <a:lnTo>
                    <a:pt x="43901" y="38916"/>
                  </a:lnTo>
                  <a:lnTo>
                    <a:pt x="43986" y="37920"/>
                  </a:lnTo>
                  <a:lnTo>
                    <a:pt x="44058" y="36924"/>
                  </a:lnTo>
                  <a:lnTo>
                    <a:pt x="44119" y="35928"/>
                  </a:lnTo>
                  <a:lnTo>
                    <a:pt x="44167" y="34933"/>
                  </a:lnTo>
                  <a:lnTo>
                    <a:pt x="44197" y="33917"/>
                  </a:lnTo>
                  <a:lnTo>
                    <a:pt x="44215" y="32901"/>
                  </a:lnTo>
                  <a:lnTo>
                    <a:pt x="44221" y="31864"/>
                  </a:lnTo>
                  <a:lnTo>
                    <a:pt x="44221" y="31356"/>
                  </a:lnTo>
                  <a:lnTo>
                    <a:pt x="44209" y="30828"/>
                  </a:lnTo>
                  <a:lnTo>
                    <a:pt x="44203" y="30320"/>
                  </a:lnTo>
                  <a:lnTo>
                    <a:pt x="44185" y="29792"/>
                  </a:lnTo>
                  <a:lnTo>
                    <a:pt x="44167" y="29284"/>
                  </a:lnTo>
                  <a:lnTo>
                    <a:pt x="44149" y="28755"/>
                  </a:lnTo>
                  <a:lnTo>
                    <a:pt x="44125" y="28247"/>
                  </a:lnTo>
                  <a:lnTo>
                    <a:pt x="44094" y="27719"/>
                  </a:lnTo>
                  <a:lnTo>
                    <a:pt x="44058" y="27190"/>
                  </a:lnTo>
                  <a:lnTo>
                    <a:pt x="44022" y="26662"/>
                  </a:lnTo>
                  <a:lnTo>
                    <a:pt x="43980" y="26134"/>
                  </a:lnTo>
                  <a:lnTo>
                    <a:pt x="43931" y="25605"/>
                  </a:lnTo>
                  <a:lnTo>
                    <a:pt x="43883" y="25077"/>
                  </a:lnTo>
                  <a:lnTo>
                    <a:pt x="43829" y="24549"/>
                  </a:lnTo>
                  <a:lnTo>
                    <a:pt x="43774" y="24020"/>
                  </a:lnTo>
                  <a:lnTo>
                    <a:pt x="43714" y="23492"/>
                  </a:lnTo>
                  <a:lnTo>
                    <a:pt x="43648" y="22964"/>
                  </a:lnTo>
                  <a:lnTo>
                    <a:pt x="43575" y="22415"/>
                  </a:lnTo>
                  <a:lnTo>
                    <a:pt x="43503" y="21887"/>
                  </a:lnTo>
                  <a:lnTo>
                    <a:pt x="43418" y="21358"/>
                  </a:lnTo>
                  <a:lnTo>
                    <a:pt x="43340" y="20810"/>
                  </a:lnTo>
                  <a:lnTo>
                    <a:pt x="43249" y="20281"/>
                  </a:lnTo>
                  <a:lnTo>
                    <a:pt x="43158" y="19733"/>
                  </a:lnTo>
                  <a:lnTo>
                    <a:pt x="43062" y="19204"/>
                  </a:lnTo>
                  <a:lnTo>
                    <a:pt x="42959" y="18656"/>
                  </a:lnTo>
                  <a:lnTo>
                    <a:pt x="42857" y="18107"/>
                  </a:lnTo>
                  <a:lnTo>
                    <a:pt x="42742" y="17579"/>
                  </a:lnTo>
                  <a:lnTo>
                    <a:pt x="42627" y="17030"/>
                  </a:lnTo>
                  <a:lnTo>
                    <a:pt x="42386" y="15953"/>
                  </a:lnTo>
                  <a:lnTo>
                    <a:pt x="42120" y="14856"/>
                  </a:lnTo>
                  <a:lnTo>
                    <a:pt x="42090" y="14734"/>
                  </a:lnTo>
                  <a:lnTo>
                    <a:pt x="42053" y="14612"/>
                  </a:lnTo>
                  <a:lnTo>
                    <a:pt x="41981" y="14409"/>
                  </a:lnTo>
                  <a:lnTo>
                    <a:pt x="41902" y="14226"/>
                  </a:lnTo>
                  <a:lnTo>
                    <a:pt x="41824" y="14063"/>
                  </a:lnTo>
                  <a:lnTo>
                    <a:pt x="41945" y="13941"/>
                  </a:lnTo>
                  <a:lnTo>
                    <a:pt x="42053" y="13799"/>
                  </a:lnTo>
                  <a:lnTo>
                    <a:pt x="42156" y="13636"/>
                  </a:lnTo>
                  <a:lnTo>
                    <a:pt x="42253" y="13433"/>
                  </a:lnTo>
                  <a:lnTo>
                    <a:pt x="42337" y="13210"/>
                  </a:lnTo>
                  <a:lnTo>
                    <a:pt x="42416" y="12945"/>
                  </a:lnTo>
                  <a:lnTo>
                    <a:pt x="42482" y="12681"/>
                  </a:lnTo>
                  <a:lnTo>
                    <a:pt x="42543" y="12376"/>
                  </a:lnTo>
                  <a:lnTo>
                    <a:pt x="42597" y="12072"/>
                  </a:lnTo>
                  <a:lnTo>
                    <a:pt x="42639" y="11747"/>
                  </a:lnTo>
                  <a:lnTo>
                    <a:pt x="42675" y="11421"/>
                  </a:lnTo>
                  <a:lnTo>
                    <a:pt x="42700" y="11076"/>
                  </a:lnTo>
                  <a:lnTo>
                    <a:pt x="42718" y="10730"/>
                  </a:lnTo>
                  <a:lnTo>
                    <a:pt x="42730" y="10365"/>
                  </a:lnTo>
                  <a:lnTo>
                    <a:pt x="42730" y="9999"/>
                  </a:lnTo>
                  <a:lnTo>
                    <a:pt x="42724" y="9633"/>
                  </a:lnTo>
                  <a:lnTo>
                    <a:pt x="42706" y="9288"/>
                  </a:lnTo>
                  <a:lnTo>
                    <a:pt x="42681" y="8922"/>
                  </a:lnTo>
                  <a:lnTo>
                    <a:pt x="42651" y="8576"/>
                  </a:lnTo>
                  <a:lnTo>
                    <a:pt x="42615" y="8231"/>
                  </a:lnTo>
                  <a:lnTo>
                    <a:pt x="42567" y="7906"/>
                  </a:lnTo>
                  <a:lnTo>
                    <a:pt x="42506" y="7581"/>
                  </a:lnTo>
                  <a:lnTo>
                    <a:pt x="42446" y="7276"/>
                  </a:lnTo>
                  <a:lnTo>
                    <a:pt x="42373" y="6991"/>
                  </a:lnTo>
                  <a:lnTo>
                    <a:pt x="42289" y="6707"/>
                  </a:lnTo>
                  <a:lnTo>
                    <a:pt x="42204" y="6463"/>
                  </a:lnTo>
                  <a:lnTo>
                    <a:pt x="42102" y="6240"/>
                  </a:lnTo>
                  <a:lnTo>
                    <a:pt x="41999" y="6036"/>
                  </a:lnTo>
                  <a:lnTo>
                    <a:pt x="41884" y="5874"/>
                  </a:lnTo>
                  <a:lnTo>
                    <a:pt x="41764" y="5731"/>
                  </a:lnTo>
                  <a:lnTo>
                    <a:pt x="41637" y="5630"/>
                  </a:lnTo>
                  <a:lnTo>
                    <a:pt x="41504" y="5549"/>
                  </a:lnTo>
                  <a:lnTo>
                    <a:pt x="39258" y="4797"/>
                  </a:lnTo>
                  <a:lnTo>
                    <a:pt x="36999" y="4085"/>
                  </a:lnTo>
                  <a:lnTo>
                    <a:pt x="35870" y="3760"/>
                  </a:lnTo>
                  <a:lnTo>
                    <a:pt x="34735" y="3435"/>
                  </a:lnTo>
                  <a:lnTo>
                    <a:pt x="33599" y="3110"/>
                  </a:lnTo>
                  <a:lnTo>
                    <a:pt x="32464" y="2826"/>
                  </a:lnTo>
                  <a:lnTo>
                    <a:pt x="31323" y="2541"/>
                  </a:lnTo>
                  <a:lnTo>
                    <a:pt x="30182" y="2257"/>
                  </a:lnTo>
                  <a:lnTo>
                    <a:pt x="29040" y="2013"/>
                  </a:lnTo>
                  <a:lnTo>
                    <a:pt x="27899" y="1769"/>
                  </a:lnTo>
                  <a:lnTo>
                    <a:pt x="26758" y="1545"/>
                  </a:lnTo>
                  <a:lnTo>
                    <a:pt x="25610" y="1322"/>
                  </a:lnTo>
                  <a:lnTo>
                    <a:pt x="24463" y="1139"/>
                  </a:lnTo>
                  <a:lnTo>
                    <a:pt x="23322" y="956"/>
                  </a:lnTo>
                  <a:lnTo>
                    <a:pt x="22175" y="793"/>
                  </a:lnTo>
                  <a:lnTo>
                    <a:pt x="21027" y="672"/>
                  </a:lnTo>
                  <a:lnTo>
                    <a:pt x="19886" y="550"/>
                  </a:lnTo>
                  <a:lnTo>
                    <a:pt x="18739" y="448"/>
                  </a:lnTo>
                  <a:lnTo>
                    <a:pt x="17591" y="346"/>
                  </a:lnTo>
                  <a:lnTo>
                    <a:pt x="16450" y="285"/>
                  </a:lnTo>
                  <a:lnTo>
                    <a:pt x="15309" y="245"/>
                  </a:lnTo>
                  <a:lnTo>
                    <a:pt x="14167" y="225"/>
                  </a:lnTo>
                  <a:lnTo>
                    <a:pt x="13026" y="225"/>
                  </a:lnTo>
                  <a:lnTo>
                    <a:pt x="11885" y="245"/>
                  </a:lnTo>
                  <a:lnTo>
                    <a:pt x="10750" y="285"/>
                  </a:lnTo>
                  <a:lnTo>
                    <a:pt x="9614" y="367"/>
                  </a:lnTo>
                  <a:lnTo>
                    <a:pt x="8479" y="448"/>
                  </a:lnTo>
                  <a:lnTo>
                    <a:pt x="7344" y="570"/>
                  </a:lnTo>
                  <a:lnTo>
                    <a:pt x="6215" y="692"/>
                  </a:lnTo>
                  <a:lnTo>
                    <a:pt x="5091" y="854"/>
                  </a:lnTo>
                  <a:lnTo>
                    <a:pt x="4940" y="915"/>
                  </a:lnTo>
                  <a:lnTo>
                    <a:pt x="4802" y="976"/>
                  </a:lnTo>
                  <a:lnTo>
                    <a:pt x="4669" y="1098"/>
                  </a:lnTo>
                  <a:lnTo>
                    <a:pt x="4548" y="1241"/>
                  </a:lnTo>
                  <a:lnTo>
                    <a:pt x="4433" y="1403"/>
                  </a:lnTo>
                  <a:lnTo>
                    <a:pt x="4325" y="1606"/>
                  </a:lnTo>
                  <a:lnTo>
                    <a:pt x="4222" y="1810"/>
                  </a:lnTo>
                  <a:lnTo>
                    <a:pt x="4131" y="2053"/>
                  </a:lnTo>
                  <a:lnTo>
                    <a:pt x="4047" y="2318"/>
                  </a:lnTo>
                  <a:lnTo>
                    <a:pt x="3968" y="2602"/>
                  </a:lnTo>
                  <a:lnTo>
                    <a:pt x="3902" y="2907"/>
                  </a:lnTo>
                  <a:lnTo>
                    <a:pt x="3835" y="3232"/>
                  </a:lnTo>
                  <a:lnTo>
                    <a:pt x="3781" y="3557"/>
                  </a:lnTo>
                  <a:lnTo>
                    <a:pt x="3733" y="3903"/>
                  </a:lnTo>
                  <a:lnTo>
                    <a:pt x="3690" y="4248"/>
                  </a:lnTo>
                  <a:lnTo>
                    <a:pt x="3654" y="4614"/>
                  </a:lnTo>
                  <a:lnTo>
                    <a:pt x="3576" y="4451"/>
                  </a:lnTo>
                  <a:lnTo>
                    <a:pt x="3491" y="4309"/>
                  </a:lnTo>
                  <a:lnTo>
                    <a:pt x="3401" y="4167"/>
                  </a:lnTo>
                  <a:lnTo>
                    <a:pt x="3310" y="4045"/>
                  </a:lnTo>
                  <a:lnTo>
                    <a:pt x="3219" y="3943"/>
                  </a:lnTo>
                  <a:lnTo>
                    <a:pt x="3123" y="3862"/>
                  </a:lnTo>
                  <a:lnTo>
                    <a:pt x="3026" y="3781"/>
                  </a:lnTo>
                  <a:lnTo>
                    <a:pt x="2936" y="3720"/>
                  </a:lnTo>
                  <a:lnTo>
                    <a:pt x="2833" y="3679"/>
                  </a:lnTo>
                  <a:lnTo>
                    <a:pt x="2736" y="3659"/>
                  </a:lnTo>
                  <a:lnTo>
                    <a:pt x="2640" y="3638"/>
                  </a:lnTo>
                  <a:lnTo>
                    <a:pt x="2543" y="3638"/>
                  </a:lnTo>
                  <a:lnTo>
                    <a:pt x="2447" y="3659"/>
                  </a:lnTo>
                  <a:lnTo>
                    <a:pt x="2350" y="3699"/>
                  </a:lnTo>
                  <a:lnTo>
                    <a:pt x="2259" y="3760"/>
                  </a:lnTo>
                  <a:lnTo>
                    <a:pt x="2169" y="3821"/>
                  </a:lnTo>
                  <a:lnTo>
                    <a:pt x="2078" y="3923"/>
                  </a:lnTo>
                  <a:lnTo>
                    <a:pt x="1988" y="4025"/>
                  </a:lnTo>
                  <a:lnTo>
                    <a:pt x="1903" y="4146"/>
                  </a:lnTo>
                  <a:lnTo>
                    <a:pt x="1819" y="4289"/>
                  </a:lnTo>
                  <a:lnTo>
                    <a:pt x="1740" y="4451"/>
                  </a:lnTo>
                  <a:lnTo>
                    <a:pt x="1668" y="4614"/>
                  </a:lnTo>
                  <a:lnTo>
                    <a:pt x="1595" y="4817"/>
                  </a:lnTo>
                  <a:lnTo>
                    <a:pt x="1529" y="5020"/>
                  </a:lnTo>
                  <a:lnTo>
                    <a:pt x="1468" y="5264"/>
                  </a:lnTo>
                  <a:lnTo>
                    <a:pt x="1408" y="5508"/>
                  </a:lnTo>
                  <a:lnTo>
                    <a:pt x="1360" y="5772"/>
                  </a:lnTo>
                  <a:lnTo>
                    <a:pt x="1311" y="6077"/>
                  </a:lnTo>
                  <a:lnTo>
                    <a:pt x="1269" y="6382"/>
                  </a:lnTo>
                  <a:lnTo>
                    <a:pt x="1239" y="6707"/>
                  </a:lnTo>
                  <a:lnTo>
                    <a:pt x="1209" y="7052"/>
                  </a:lnTo>
                  <a:lnTo>
                    <a:pt x="1191" y="7418"/>
                  </a:lnTo>
                  <a:lnTo>
                    <a:pt x="1136" y="8759"/>
                  </a:lnTo>
                  <a:lnTo>
                    <a:pt x="1094" y="10101"/>
                  </a:lnTo>
                  <a:lnTo>
                    <a:pt x="1058" y="11421"/>
                  </a:lnTo>
                  <a:lnTo>
                    <a:pt x="1027" y="12742"/>
                  </a:lnTo>
                  <a:lnTo>
                    <a:pt x="1009" y="14043"/>
                  </a:lnTo>
                  <a:lnTo>
                    <a:pt x="997" y="15364"/>
                  </a:lnTo>
                  <a:lnTo>
                    <a:pt x="991" y="16644"/>
                  </a:lnTo>
                  <a:lnTo>
                    <a:pt x="991" y="17944"/>
                  </a:lnTo>
                  <a:lnTo>
                    <a:pt x="1003" y="19225"/>
                  </a:lnTo>
                  <a:lnTo>
                    <a:pt x="1021" y="20505"/>
                  </a:lnTo>
                  <a:lnTo>
                    <a:pt x="1046" y="21765"/>
                  </a:lnTo>
                  <a:lnTo>
                    <a:pt x="1082" y="23025"/>
                  </a:lnTo>
                  <a:lnTo>
                    <a:pt x="1118" y="24264"/>
                  </a:lnTo>
                  <a:lnTo>
                    <a:pt x="1166" y="25504"/>
                  </a:lnTo>
                  <a:lnTo>
                    <a:pt x="1227" y="26743"/>
                  </a:lnTo>
                  <a:lnTo>
                    <a:pt x="1287" y="27963"/>
                  </a:lnTo>
                  <a:lnTo>
                    <a:pt x="1354" y="29162"/>
                  </a:lnTo>
                  <a:lnTo>
                    <a:pt x="1432" y="30381"/>
                  </a:lnTo>
                  <a:lnTo>
                    <a:pt x="1517" y="31559"/>
                  </a:lnTo>
                  <a:lnTo>
                    <a:pt x="1607" y="32758"/>
                  </a:lnTo>
                  <a:lnTo>
                    <a:pt x="1704" y="33917"/>
                  </a:lnTo>
                  <a:lnTo>
                    <a:pt x="1806" y="35095"/>
                  </a:lnTo>
                  <a:lnTo>
                    <a:pt x="1915" y="36233"/>
                  </a:lnTo>
                  <a:lnTo>
                    <a:pt x="2030" y="37392"/>
                  </a:lnTo>
                  <a:lnTo>
                    <a:pt x="2157" y="38530"/>
                  </a:lnTo>
                  <a:lnTo>
                    <a:pt x="2284" y="39647"/>
                  </a:lnTo>
                  <a:lnTo>
                    <a:pt x="2422" y="40745"/>
                  </a:lnTo>
                  <a:lnTo>
                    <a:pt x="2561" y="41862"/>
                  </a:lnTo>
                  <a:lnTo>
                    <a:pt x="2712" y="42939"/>
                  </a:lnTo>
                  <a:lnTo>
                    <a:pt x="2863" y="44016"/>
                  </a:lnTo>
                  <a:lnTo>
                    <a:pt x="3026" y="45093"/>
                  </a:lnTo>
                  <a:lnTo>
                    <a:pt x="3189" y="46150"/>
                  </a:lnTo>
                  <a:lnTo>
                    <a:pt x="3364" y="47186"/>
                  </a:lnTo>
                  <a:lnTo>
                    <a:pt x="3540" y="48223"/>
                  </a:lnTo>
                  <a:lnTo>
                    <a:pt x="3727" y="49239"/>
                  </a:lnTo>
                  <a:lnTo>
                    <a:pt x="3914" y="50234"/>
                  </a:lnTo>
                  <a:lnTo>
                    <a:pt x="4107" y="51230"/>
                  </a:lnTo>
                  <a:lnTo>
                    <a:pt x="4306" y="52206"/>
                  </a:lnTo>
                  <a:lnTo>
                    <a:pt x="4512" y="53181"/>
                  </a:lnTo>
                  <a:lnTo>
                    <a:pt x="4723" y="54136"/>
                  </a:lnTo>
                  <a:lnTo>
                    <a:pt x="4940" y="55071"/>
                  </a:lnTo>
                  <a:lnTo>
                    <a:pt x="5158" y="56006"/>
                  </a:lnTo>
                  <a:lnTo>
                    <a:pt x="5387" y="56920"/>
                  </a:lnTo>
                  <a:lnTo>
                    <a:pt x="5617" y="57814"/>
                  </a:lnTo>
                  <a:lnTo>
                    <a:pt x="5852" y="58708"/>
                  </a:lnTo>
                  <a:lnTo>
                    <a:pt x="6094" y="59582"/>
                  </a:lnTo>
                  <a:lnTo>
                    <a:pt x="6335" y="60436"/>
                  </a:lnTo>
                  <a:lnTo>
                    <a:pt x="6589" y="61289"/>
                  </a:lnTo>
                  <a:lnTo>
                    <a:pt x="6843" y="62122"/>
                  </a:lnTo>
                  <a:lnTo>
                    <a:pt x="7102" y="62935"/>
                  </a:lnTo>
                  <a:lnTo>
                    <a:pt x="7368" y="63728"/>
                  </a:lnTo>
                  <a:lnTo>
                    <a:pt x="7634" y="64520"/>
                  </a:lnTo>
                  <a:lnTo>
                    <a:pt x="7905" y="65292"/>
                  </a:lnTo>
                  <a:lnTo>
                    <a:pt x="8183" y="66044"/>
                  </a:lnTo>
                  <a:lnTo>
                    <a:pt x="8461" y="66776"/>
                  </a:lnTo>
                  <a:lnTo>
                    <a:pt x="8745" y="67507"/>
                  </a:lnTo>
                  <a:lnTo>
                    <a:pt x="9035" y="68198"/>
                  </a:lnTo>
                  <a:lnTo>
                    <a:pt x="9324" y="68889"/>
                  </a:lnTo>
                  <a:lnTo>
                    <a:pt x="9620" y="69580"/>
                  </a:lnTo>
                  <a:lnTo>
                    <a:pt x="9922" y="70230"/>
                  </a:lnTo>
                  <a:lnTo>
                    <a:pt x="10224" y="70860"/>
                  </a:lnTo>
                  <a:lnTo>
                    <a:pt x="10532" y="71490"/>
                  </a:lnTo>
                  <a:lnTo>
                    <a:pt x="10840" y="72100"/>
                  </a:lnTo>
                  <a:lnTo>
                    <a:pt x="11154" y="72689"/>
                  </a:lnTo>
                  <a:lnTo>
                    <a:pt x="11076" y="74721"/>
                  </a:lnTo>
                  <a:lnTo>
                    <a:pt x="10997" y="76774"/>
                  </a:lnTo>
                  <a:lnTo>
                    <a:pt x="10919" y="78806"/>
                  </a:lnTo>
                  <a:lnTo>
                    <a:pt x="10852" y="80838"/>
                  </a:lnTo>
                  <a:lnTo>
                    <a:pt x="10786" y="82890"/>
                  </a:lnTo>
                  <a:lnTo>
                    <a:pt x="10725" y="84943"/>
                  </a:lnTo>
                  <a:lnTo>
                    <a:pt x="10665" y="86975"/>
                  </a:lnTo>
                  <a:lnTo>
                    <a:pt x="10617" y="89027"/>
                  </a:lnTo>
                  <a:lnTo>
                    <a:pt x="10568" y="91080"/>
                  </a:lnTo>
                  <a:lnTo>
                    <a:pt x="10526" y="93132"/>
                  </a:lnTo>
                  <a:lnTo>
                    <a:pt x="10484" y="95184"/>
                  </a:lnTo>
                  <a:lnTo>
                    <a:pt x="10448" y="97237"/>
                  </a:lnTo>
                  <a:lnTo>
                    <a:pt x="10417" y="99289"/>
                  </a:lnTo>
                  <a:lnTo>
                    <a:pt x="10393" y="101342"/>
                  </a:lnTo>
                  <a:lnTo>
                    <a:pt x="10369" y="103394"/>
                  </a:lnTo>
                  <a:lnTo>
                    <a:pt x="10351" y="105447"/>
                  </a:lnTo>
                  <a:lnTo>
                    <a:pt x="10339" y="107499"/>
                  </a:lnTo>
                  <a:lnTo>
                    <a:pt x="10327" y="109551"/>
                  </a:lnTo>
                  <a:lnTo>
                    <a:pt x="10321" y="111604"/>
                  </a:lnTo>
                  <a:lnTo>
                    <a:pt x="10321" y="113656"/>
                  </a:lnTo>
                  <a:lnTo>
                    <a:pt x="10327" y="115709"/>
                  </a:lnTo>
                  <a:lnTo>
                    <a:pt x="10333" y="117781"/>
                  </a:lnTo>
                  <a:lnTo>
                    <a:pt x="10345" y="119834"/>
                  </a:lnTo>
                  <a:lnTo>
                    <a:pt x="10363" y="121886"/>
                  </a:lnTo>
                  <a:lnTo>
                    <a:pt x="10381" y="123939"/>
                  </a:lnTo>
                  <a:lnTo>
                    <a:pt x="10405" y="125991"/>
                  </a:lnTo>
                  <a:lnTo>
                    <a:pt x="10436" y="128043"/>
                  </a:lnTo>
                  <a:lnTo>
                    <a:pt x="10472" y="130096"/>
                  </a:lnTo>
                  <a:lnTo>
                    <a:pt x="10508" y="132128"/>
                  </a:lnTo>
                  <a:lnTo>
                    <a:pt x="10550" y="134180"/>
                  </a:lnTo>
                  <a:lnTo>
                    <a:pt x="10599" y="136233"/>
                  </a:lnTo>
                  <a:lnTo>
                    <a:pt x="10647" y="138285"/>
                  </a:lnTo>
                  <a:lnTo>
                    <a:pt x="10701" y="140317"/>
                  </a:lnTo>
                  <a:lnTo>
                    <a:pt x="10762" y="142370"/>
                  </a:lnTo>
                  <a:lnTo>
                    <a:pt x="10822" y="144402"/>
                  </a:lnTo>
                  <a:lnTo>
                    <a:pt x="10894" y="146454"/>
                  </a:lnTo>
                  <a:lnTo>
                    <a:pt x="10967" y="148486"/>
                  </a:lnTo>
                  <a:lnTo>
                    <a:pt x="11039" y="150518"/>
                  </a:lnTo>
                  <a:lnTo>
                    <a:pt x="11118" y="152551"/>
                  </a:lnTo>
                  <a:lnTo>
                    <a:pt x="11202" y="154583"/>
                  </a:lnTo>
                  <a:lnTo>
                    <a:pt x="11293" y="156615"/>
                  </a:lnTo>
                  <a:lnTo>
                    <a:pt x="11390" y="158647"/>
                  </a:lnTo>
                  <a:lnTo>
                    <a:pt x="11486" y="160679"/>
                  </a:lnTo>
                  <a:lnTo>
                    <a:pt x="11589" y="162691"/>
                  </a:lnTo>
                  <a:lnTo>
                    <a:pt x="11692" y="164703"/>
                  </a:lnTo>
                  <a:lnTo>
                    <a:pt x="11800" y="166735"/>
                  </a:lnTo>
                  <a:lnTo>
                    <a:pt x="11915" y="168746"/>
                  </a:lnTo>
                  <a:lnTo>
                    <a:pt x="12036" y="170758"/>
                  </a:lnTo>
                  <a:lnTo>
                    <a:pt x="12157" y="172750"/>
                  </a:lnTo>
                  <a:lnTo>
                    <a:pt x="12283" y="174761"/>
                  </a:lnTo>
                  <a:lnTo>
                    <a:pt x="12416" y="176753"/>
                  </a:lnTo>
                  <a:lnTo>
                    <a:pt x="12555" y="178765"/>
                  </a:lnTo>
                  <a:lnTo>
                    <a:pt x="12694" y="180756"/>
                  </a:lnTo>
                  <a:lnTo>
                    <a:pt x="12839" y="182748"/>
                  </a:lnTo>
                  <a:lnTo>
                    <a:pt x="12984" y="184719"/>
                  </a:lnTo>
                  <a:lnTo>
                    <a:pt x="13135" y="186710"/>
                  </a:lnTo>
                  <a:lnTo>
                    <a:pt x="13292" y="188681"/>
                  </a:lnTo>
                  <a:lnTo>
                    <a:pt x="13455" y="190652"/>
                  </a:lnTo>
                  <a:lnTo>
                    <a:pt x="13618" y="192624"/>
                  </a:lnTo>
                  <a:lnTo>
                    <a:pt x="13793" y="194595"/>
                  </a:lnTo>
                  <a:lnTo>
                    <a:pt x="13962" y="196546"/>
                  </a:lnTo>
                  <a:lnTo>
                    <a:pt x="14143" y="198496"/>
                  </a:lnTo>
                  <a:lnTo>
                    <a:pt x="14324" y="200447"/>
                  </a:lnTo>
                  <a:lnTo>
                    <a:pt x="14512" y="202398"/>
                  </a:lnTo>
                  <a:lnTo>
                    <a:pt x="14699" y="204349"/>
                  </a:lnTo>
                  <a:lnTo>
                    <a:pt x="14892" y="206279"/>
                  </a:lnTo>
                  <a:lnTo>
                    <a:pt x="15091" y="208210"/>
                  </a:lnTo>
                  <a:lnTo>
                    <a:pt x="15297" y="210140"/>
                  </a:lnTo>
                  <a:lnTo>
                    <a:pt x="15502" y="212050"/>
                  </a:lnTo>
                  <a:lnTo>
                    <a:pt x="15713" y="213961"/>
                  </a:lnTo>
                  <a:lnTo>
                    <a:pt x="15931" y="215871"/>
                  </a:lnTo>
                  <a:lnTo>
                    <a:pt x="16148" y="217781"/>
                  </a:lnTo>
                  <a:lnTo>
                    <a:pt x="16377" y="219671"/>
                  </a:lnTo>
                  <a:lnTo>
                    <a:pt x="16601" y="221561"/>
                  </a:lnTo>
                  <a:lnTo>
                    <a:pt x="16836" y="223450"/>
                  </a:lnTo>
                  <a:lnTo>
                    <a:pt x="17072" y="225340"/>
                  </a:lnTo>
                  <a:lnTo>
                    <a:pt x="17313" y="227210"/>
                  </a:lnTo>
                  <a:lnTo>
                    <a:pt x="17555" y="229079"/>
                  </a:lnTo>
                  <a:lnTo>
                    <a:pt x="17809" y="230929"/>
                  </a:lnTo>
                  <a:lnTo>
                    <a:pt x="18062" y="232778"/>
                  </a:lnTo>
                  <a:lnTo>
                    <a:pt x="18316" y="234627"/>
                  </a:lnTo>
                  <a:lnTo>
                    <a:pt x="18582" y="236476"/>
                  </a:lnTo>
                  <a:lnTo>
                    <a:pt x="18847" y="238305"/>
                  </a:lnTo>
                  <a:lnTo>
                    <a:pt x="19113" y="240134"/>
                  </a:lnTo>
                  <a:lnTo>
                    <a:pt x="19391" y="241943"/>
                  </a:lnTo>
                  <a:lnTo>
                    <a:pt x="19669" y="243771"/>
                  </a:lnTo>
                  <a:lnTo>
                    <a:pt x="19952" y="245560"/>
                  </a:lnTo>
                  <a:lnTo>
                    <a:pt x="20236" y="247368"/>
                  </a:lnTo>
                  <a:lnTo>
                    <a:pt x="20526" y="249157"/>
                  </a:lnTo>
                  <a:lnTo>
                    <a:pt x="20822" y="250924"/>
                  </a:lnTo>
                  <a:lnTo>
                    <a:pt x="21124" y="252713"/>
                  </a:lnTo>
                  <a:lnTo>
                    <a:pt x="21426" y="254481"/>
                  </a:lnTo>
                  <a:lnTo>
                    <a:pt x="21734" y="256228"/>
                  </a:lnTo>
                  <a:lnTo>
                    <a:pt x="22042" y="257976"/>
                  </a:lnTo>
                  <a:lnTo>
                    <a:pt x="22362" y="259723"/>
                  </a:lnTo>
                  <a:lnTo>
                    <a:pt x="22682" y="261451"/>
                  </a:lnTo>
                  <a:lnTo>
                    <a:pt x="23002" y="263178"/>
                  </a:lnTo>
                  <a:lnTo>
                    <a:pt x="23334" y="264885"/>
                  </a:lnTo>
                  <a:lnTo>
                    <a:pt x="23666" y="266592"/>
                  </a:lnTo>
                  <a:lnTo>
                    <a:pt x="23998" y="268299"/>
                  </a:lnTo>
                  <a:lnTo>
                    <a:pt x="24342" y="269986"/>
                  </a:lnTo>
                  <a:lnTo>
                    <a:pt x="24687" y="271672"/>
                  </a:lnTo>
                  <a:lnTo>
                    <a:pt x="25037" y="273339"/>
                  </a:lnTo>
                  <a:lnTo>
                    <a:pt x="25387" y="275005"/>
                  </a:lnTo>
                  <a:lnTo>
                    <a:pt x="25743" y="276651"/>
                  </a:lnTo>
                  <a:lnTo>
                    <a:pt x="26106" y="278297"/>
                  </a:lnTo>
                  <a:lnTo>
                    <a:pt x="26474" y="279923"/>
                  </a:lnTo>
                  <a:lnTo>
                    <a:pt x="26842" y="281548"/>
                  </a:lnTo>
                  <a:lnTo>
                    <a:pt x="27217" y="283174"/>
                  </a:lnTo>
                  <a:lnTo>
                    <a:pt x="27591" y="284779"/>
                  </a:lnTo>
                  <a:lnTo>
                    <a:pt x="27972" y="286364"/>
                  </a:lnTo>
                  <a:lnTo>
                    <a:pt x="28358" y="287949"/>
                  </a:lnTo>
                  <a:lnTo>
                    <a:pt x="28750" y="289534"/>
                  </a:lnTo>
                  <a:lnTo>
                    <a:pt x="29143" y="291079"/>
                  </a:lnTo>
                  <a:lnTo>
                    <a:pt x="29542" y="292643"/>
                  </a:lnTo>
                  <a:lnTo>
                    <a:pt x="29946" y="294188"/>
                  </a:lnTo>
                  <a:lnTo>
                    <a:pt x="30351" y="295712"/>
                  </a:lnTo>
                  <a:lnTo>
                    <a:pt x="30761" y="297236"/>
                  </a:lnTo>
                  <a:lnTo>
                    <a:pt x="31178" y="298740"/>
                  </a:lnTo>
                  <a:lnTo>
                    <a:pt x="31595" y="300243"/>
                  </a:lnTo>
                  <a:lnTo>
                    <a:pt x="32017" y="301727"/>
                  </a:lnTo>
                  <a:lnTo>
                    <a:pt x="32446" y="303210"/>
                  </a:lnTo>
                  <a:lnTo>
                    <a:pt x="32875" y="304673"/>
                  </a:lnTo>
                  <a:lnTo>
                    <a:pt x="33310" y="306137"/>
                  </a:lnTo>
                  <a:lnTo>
                    <a:pt x="33750" y="307579"/>
                  </a:lnTo>
                  <a:lnTo>
                    <a:pt x="34197" y="309002"/>
                  </a:lnTo>
                  <a:lnTo>
                    <a:pt x="34644" y="310424"/>
                  </a:lnTo>
                  <a:lnTo>
                    <a:pt x="35091" y="311826"/>
                  </a:lnTo>
                  <a:lnTo>
                    <a:pt x="29994" y="312375"/>
                  </a:lnTo>
                  <a:lnTo>
                    <a:pt x="24892" y="312964"/>
                  </a:lnTo>
                  <a:lnTo>
                    <a:pt x="19789" y="313594"/>
                  </a:lnTo>
                  <a:lnTo>
                    <a:pt x="17241" y="313940"/>
                  </a:lnTo>
                  <a:lnTo>
                    <a:pt x="14693" y="314285"/>
                  </a:lnTo>
                  <a:lnTo>
                    <a:pt x="14572" y="314285"/>
                  </a:lnTo>
                  <a:lnTo>
                    <a:pt x="14457" y="314326"/>
                  </a:lnTo>
                  <a:lnTo>
                    <a:pt x="14349" y="314387"/>
                  </a:lnTo>
                  <a:lnTo>
                    <a:pt x="14240" y="314489"/>
                  </a:lnTo>
                  <a:lnTo>
                    <a:pt x="14137" y="314590"/>
                  </a:lnTo>
                  <a:lnTo>
                    <a:pt x="14041" y="314712"/>
                  </a:lnTo>
                  <a:lnTo>
                    <a:pt x="13944" y="314854"/>
                  </a:lnTo>
                  <a:lnTo>
                    <a:pt x="13853" y="314997"/>
                  </a:lnTo>
                  <a:lnTo>
                    <a:pt x="13727" y="315017"/>
                  </a:lnTo>
                  <a:lnTo>
                    <a:pt x="13666" y="315037"/>
                  </a:lnTo>
                  <a:lnTo>
                    <a:pt x="13600" y="315078"/>
                  </a:lnTo>
                  <a:lnTo>
                    <a:pt x="13425" y="315261"/>
                  </a:lnTo>
                  <a:lnTo>
                    <a:pt x="13256" y="315444"/>
                  </a:lnTo>
                  <a:lnTo>
                    <a:pt x="13093" y="315626"/>
                  </a:lnTo>
                  <a:lnTo>
                    <a:pt x="12942" y="315850"/>
                  </a:lnTo>
                  <a:lnTo>
                    <a:pt x="12791" y="316053"/>
                  </a:lnTo>
                  <a:lnTo>
                    <a:pt x="12640" y="316277"/>
                  </a:lnTo>
                  <a:lnTo>
                    <a:pt x="12501" y="316521"/>
                  </a:lnTo>
                  <a:lnTo>
                    <a:pt x="12368" y="316744"/>
                  </a:lnTo>
                  <a:lnTo>
                    <a:pt x="12235" y="317008"/>
                  </a:lnTo>
                  <a:lnTo>
                    <a:pt x="12114" y="317252"/>
                  </a:lnTo>
                  <a:lnTo>
                    <a:pt x="11994" y="317537"/>
                  </a:lnTo>
                  <a:lnTo>
                    <a:pt x="11879" y="317801"/>
                  </a:lnTo>
                  <a:lnTo>
                    <a:pt x="11770" y="318085"/>
                  </a:lnTo>
                  <a:lnTo>
                    <a:pt x="11661" y="318390"/>
                  </a:lnTo>
                  <a:lnTo>
                    <a:pt x="11565" y="318675"/>
                  </a:lnTo>
                  <a:lnTo>
                    <a:pt x="11468" y="319000"/>
                  </a:lnTo>
                  <a:lnTo>
                    <a:pt x="11372" y="319305"/>
                  </a:lnTo>
                  <a:lnTo>
                    <a:pt x="11287" y="319630"/>
                  </a:lnTo>
                  <a:lnTo>
                    <a:pt x="11202" y="319955"/>
                  </a:lnTo>
                  <a:lnTo>
                    <a:pt x="11118" y="320300"/>
                  </a:lnTo>
                  <a:lnTo>
                    <a:pt x="11045" y="320646"/>
                  </a:lnTo>
                  <a:lnTo>
                    <a:pt x="10973" y="321012"/>
                  </a:lnTo>
                  <a:lnTo>
                    <a:pt x="10907" y="321357"/>
                  </a:lnTo>
                  <a:lnTo>
                    <a:pt x="10840" y="321743"/>
                  </a:lnTo>
                  <a:lnTo>
                    <a:pt x="10780" y="322109"/>
                  </a:lnTo>
                  <a:lnTo>
                    <a:pt x="10719" y="322495"/>
                  </a:lnTo>
                  <a:lnTo>
                    <a:pt x="10665" y="322881"/>
                  </a:lnTo>
                  <a:lnTo>
                    <a:pt x="10611" y="323287"/>
                  </a:lnTo>
                  <a:lnTo>
                    <a:pt x="10514" y="324080"/>
                  </a:lnTo>
                  <a:lnTo>
                    <a:pt x="10436" y="324933"/>
                  </a:lnTo>
                  <a:lnTo>
                    <a:pt x="10357" y="325787"/>
                  </a:lnTo>
                  <a:lnTo>
                    <a:pt x="10297" y="326681"/>
                  </a:lnTo>
                  <a:lnTo>
                    <a:pt x="10242" y="327596"/>
                  </a:lnTo>
                  <a:lnTo>
                    <a:pt x="10194" y="328510"/>
                  </a:lnTo>
                  <a:lnTo>
                    <a:pt x="10152" y="329465"/>
                  </a:lnTo>
                  <a:lnTo>
                    <a:pt x="10122" y="330440"/>
                  </a:lnTo>
                  <a:lnTo>
                    <a:pt x="10091" y="331436"/>
                  </a:lnTo>
                  <a:lnTo>
                    <a:pt x="10067" y="332452"/>
                  </a:lnTo>
                  <a:lnTo>
                    <a:pt x="10031" y="334525"/>
                  </a:lnTo>
                  <a:lnTo>
                    <a:pt x="10001" y="336659"/>
                  </a:lnTo>
                  <a:lnTo>
                    <a:pt x="9971" y="338853"/>
                  </a:lnTo>
                  <a:lnTo>
                    <a:pt x="9934" y="341109"/>
                  </a:lnTo>
                  <a:lnTo>
                    <a:pt x="9880" y="344340"/>
                  </a:lnTo>
                  <a:lnTo>
                    <a:pt x="9832" y="347551"/>
                  </a:lnTo>
                  <a:lnTo>
                    <a:pt x="9741" y="354013"/>
                  </a:lnTo>
                  <a:lnTo>
                    <a:pt x="9663" y="360475"/>
                  </a:lnTo>
                  <a:lnTo>
                    <a:pt x="9596" y="366937"/>
                  </a:lnTo>
                  <a:lnTo>
                    <a:pt x="9542" y="373399"/>
                  </a:lnTo>
                  <a:lnTo>
                    <a:pt x="9494" y="379861"/>
                  </a:lnTo>
                  <a:lnTo>
                    <a:pt x="9457" y="386323"/>
                  </a:lnTo>
                  <a:lnTo>
                    <a:pt x="9433" y="392785"/>
                  </a:lnTo>
                  <a:lnTo>
                    <a:pt x="9409" y="399247"/>
                  </a:lnTo>
                  <a:lnTo>
                    <a:pt x="9397" y="405730"/>
                  </a:lnTo>
                  <a:lnTo>
                    <a:pt x="9385" y="412192"/>
                  </a:lnTo>
                  <a:lnTo>
                    <a:pt x="9379" y="418654"/>
                  </a:lnTo>
                  <a:lnTo>
                    <a:pt x="9379" y="431598"/>
                  </a:lnTo>
                  <a:lnTo>
                    <a:pt x="9379" y="444522"/>
                  </a:lnTo>
                  <a:lnTo>
                    <a:pt x="9379" y="457873"/>
                  </a:lnTo>
                  <a:lnTo>
                    <a:pt x="9397" y="471245"/>
                  </a:lnTo>
                  <a:lnTo>
                    <a:pt x="9427" y="484595"/>
                  </a:lnTo>
                  <a:lnTo>
                    <a:pt x="9469" y="497967"/>
                  </a:lnTo>
                  <a:lnTo>
                    <a:pt x="9524" y="511318"/>
                  </a:lnTo>
                  <a:lnTo>
                    <a:pt x="9596" y="524668"/>
                  </a:lnTo>
                  <a:lnTo>
                    <a:pt x="9681" y="538019"/>
                  </a:lnTo>
                  <a:lnTo>
                    <a:pt x="9729" y="544705"/>
                  </a:lnTo>
                  <a:lnTo>
                    <a:pt x="9777" y="551391"/>
                  </a:lnTo>
                  <a:lnTo>
                    <a:pt x="9832" y="558056"/>
                  </a:lnTo>
                  <a:lnTo>
                    <a:pt x="9892" y="564741"/>
                  </a:lnTo>
                  <a:lnTo>
                    <a:pt x="9952" y="571407"/>
                  </a:lnTo>
                  <a:lnTo>
                    <a:pt x="10019" y="578092"/>
                  </a:lnTo>
                  <a:lnTo>
                    <a:pt x="10091" y="584758"/>
                  </a:lnTo>
                  <a:lnTo>
                    <a:pt x="10164" y="591423"/>
                  </a:lnTo>
                  <a:lnTo>
                    <a:pt x="10242" y="598109"/>
                  </a:lnTo>
                  <a:lnTo>
                    <a:pt x="10321" y="604774"/>
                  </a:lnTo>
                  <a:lnTo>
                    <a:pt x="10411" y="611459"/>
                  </a:lnTo>
                  <a:lnTo>
                    <a:pt x="10496" y="618125"/>
                  </a:lnTo>
                  <a:lnTo>
                    <a:pt x="10593" y="624790"/>
                  </a:lnTo>
                  <a:lnTo>
                    <a:pt x="10689" y="631455"/>
                  </a:lnTo>
                  <a:lnTo>
                    <a:pt x="10786" y="638141"/>
                  </a:lnTo>
                  <a:lnTo>
                    <a:pt x="10894" y="644806"/>
                  </a:lnTo>
                  <a:lnTo>
                    <a:pt x="11003" y="651471"/>
                  </a:lnTo>
                  <a:lnTo>
                    <a:pt x="11112" y="658137"/>
                  </a:lnTo>
                  <a:lnTo>
                    <a:pt x="11124" y="658645"/>
                  </a:lnTo>
                  <a:lnTo>
                    <a:pt x="11148" y="659132"/>
                  </a:lnTo>
                  <a:lnTo>
                    <a:pt x="11178" y="659620"/>
                  </a:lnTo>
                  <a:lnTo>
                    <a:pt x="11221" y="660067"/>
                  </a:lnTo>
                  <a:lnTo>
                    <a:pt x="11269" y="660494"/>
                  </a:lnTo>
                  <a:lnTo>
                    <a:pt x="11329" y="660880"/>
                  </a:lnTo>
                  <a:lnTo>
                    <a:pt x="11396" y="661266"/>
                  </a:lnTo>
                  <a:lnTo>
                    <a:pt x="11462" y="661632"/>
                  </a:lnTo>
                  <a:lnTo>
                    <a:pt x="11541" y="661957"/>
                  </a:lnTo>
                  <a:lnTo>
                    <a:pt x="11625" y="662262"/>
                  </a:lnTo>
                  <a:lnTo>
                    <a:pt x="11716" y="662546"/>
                  </a:lnTo>
                  <a:lnTo>
                    <a:pt x="11812" y="662811"/>
                  </a:lnTo>
                  <a:lnTo>
                    <a:pt x="11909" y="663054"/>
                  </a:lnTo>
                  <a:lnTo>
                    <a:pt x="12018" y="663278"/>
                  </a:lnTo>
                  <a:lnTo>
                    <a:pt x="12126" y="663481"/>
                  </a:lnTo>
                  <a:lnTo>
                    <a:pt x="12235" y="663644"/>
                  </a:lnTo>
                  <a:lnTo>
                    <a:pt x="12350" y="663806"/>
                  </a:lnTo>
                  <a:lnTo>
                    <a:pt x="12465" y="663928"/>
                  </a:lnTo>
                  <a:lnTo>
                    <a:pt x="12585" y="664030"/>
                  </a:lnTo>
                  <a:lnTo>
                    <a:pt x="12706" y="664111"/>
                  </a:lnTo>
                  <a:lnTo>
                    <a:pt x="12827" y="664172"/>
                  </a:lnTo>
                  <a:lnTo>
                    <a:pt x="12948" y="664213"/>
                  </a:lnTo>
                  <a:lnTo>
                    <a:pt x="13074" y="664233"/>
                  </a:lnTo>
                  <a:lnTo>
                    <a:pt x="13195" y="664213"/>
                  </a:lnTo>
                  <a:lnTo>
                    <a:pt x="13316" y="664192"/>
                  </a:lnTo>
                  <a:lnTo>
                    <a:pt x="13437" y="664131"/>
                  </a:lnTo>
                  <a:lnTo>
                    <a:pt x="13557" y="664050"/>
                  </a:lnTo>
                  <a:lnTo>
                    <a:pt x="13672" y="663949"/>
                  </a:lnTo>
                  <a:lnTo>
                    <a:pt x="13787" y="663827"/>
                  </a:lnTo>
                  <a:lnTo>
                    <a:pt x="13902" y="663684"/>
                  </a:lnTo>
                  <a:lnTo>
                    <a:pt x="14010" y="663522"/>
                  </a:lnTo>
                  <a:lnTo>
                    <a:pt x="14113" y="663319"/>
                  </a:lnTo>
                  <a:lnTo>
                    <a:pt x="14095" y="663664"/>
                  </a:lnTo>
                  <a:lnTo>
                    <a:pt x="14083" y="663989"/>
                  </a:lnTo>
                  <a:lnTo>
                    <a:pt x="14071" y="664335"/>
                  </a:lnTo>
                  <a:lnTo>
                    <a:pt x="14071" y="664660"/>
                  </a:lnTo>
                  <a:lnTo>
                    <a:pt x="14071" y="665005"/>
                  </a:lnTo>
                  <a:lnTo>
                    <a:pt x="14077" y="665330"/>
                  </a:lnTo>
                  <a:lnTo>
                    <a:pt x="14083" y="665655"/>
                  </a:lnTo>
                  <a:lnTo>
                    <a:pt x="14101" y="665981"/>
                  </a:lnTo>
                  <a:lnTo>
                    <a:pt x="14119" y="666306"/>
                  </a:lnTo>
                  <a:lnTo>
                    <a:pt x="14137" y="666631"/>
                  </a:lnTo>
                  <a:lnTo>
                    <a:pt x="14167" y="666936"/>
                  </a:lnTo>
                  <a:lnTo>
                    <a:pt x="14198" y="667241"/>
                  </a:lnTo>
                  <a:lnTo>
                    <a:pt x="14240" y="667545"/>
                  </a:lnTo>
                  <a:lnTo>
                    <a:pt x="14276" y="667830"/>
                  </a:lnTo>
                  <a:lnTo>
                    <a:pt x="14324" y="668114"/>
                  </a:lnTo>
                  <a:lnTo>
                    <a:pt x="14379" y="668378"/>
                  </a:lnTo>
                  <a:lnTo>
                    <a:pt x="14433" y="668643"/>
                  </a:lnTo>
                  <a:lnTo>
                    <a:pt x="14493" y="668887"/>
                  </a:lnTo>
                  <a:lnTo>
                    <a:pt x="14554" y="669130"/>
                  </a:lnTo>
                  <a:lnTo>
                    <a:pt x="14626" y="669354"/>
                  </a:lnTo>
                  <a:lnTo>
                    <a:pt x="14699" y="669557"/>
                  </a:lnTo>
                  <a:lnTo>
                    <a:pt x="14777" y="669760"/>
                  </a:lnTo>
                  <a:lnTo>
                    <a:pt x="14862" y="669923"/>
                  </a:lnTo>
                  <a:lnTo>
                    <a:pt x="14952" y="670085"/>
                  </a:lnTo>
                  <a:lnTo>
                    <a:pt x="15043" y="670228"/>
                  </a:lnTo>
                  <a:lnTo>
                    <a:pt x="15140" y="670350"/>
                  </a:lnTo>
                  <a:lnTo>
                    <a:pt x="15242" y="670472"/>
                  </a:lnTo>
                  <a:lnTo>
                    <a:pt x="15351" y="670553"/>
                  </a:lnTo>
                  <a:lnTo>
                    <a:pt x="15466" y="670614"/>
                  </a:lnTo>
                  <a:lnTo>
                    <a:pt x="15580" y="670654"/>
                  </a:lnTo>
                  <a:lnTo>
                    <a:pt x="15701" y="670675"/>
                  </a:lnTo>
                  <a:lnTo>
                    <a:pt x="15828" y="670675"/>
                  </a:lnTo>
                  <a:lnTo>
                    <a:pt x="35973" y="668297"/>
                  </a:lnTo>
                  <a:lnTo>
                    <a:pt x="36087" y="686891"/>
                  </a:lnTo>
                  <a:lnTo>
                    <a:pt x="36202" y="705464"/>
                  </a:lnTo>
                  <a:lnTo>
                    <a:pt x="36438" y="742652"/>
                  </a:lnTo>
                  <a:lnTo>
                    <a:pt x="36558" y="761245"/>
                  </a:lnTo>
                  <a:lnTo>
                    <a:pt x="36685" y="779839"/>
                  </a:lnTo>
                  <a:lnTo>
                    <a:pt x="36824" y="798433"/>
                  </a:lnTo>
                  <a:lnTo>
                    <a:pt x="36903" y="807719"/>
                  </a:lnTo>
                  <a:lnTo>
                    <a:pt x="36981" y="817006"/>
                  </a:lnTo>
                  <a:lnTo>
                    <a:pt x="37005" y="820420"/>
                  </a:lnTo>
                  <a:lnTo>
                    <a:pt x="37035" y="823875"/>
                  </a:lnTo>
                  <a:lnTo>
                    <a:pt x="37072" y="827329"/>
                  </a:lnTo>
                  <a:lnTo>
                    <a:pt x="37108" y="830784"/>
                  </a:lnTo>
                  <a:lnTo>
                    <a:pt x="35973" y="830682"/>
                  </a:lnTo>
                  <a:lnTo>
                    <a:pt x="34837" y="830601"/>
                  </a:lnTo>
                  <a:lnTo>
                    <a:pt x="32561" y="830438"/>
                  </a:lnTo>
                  <a:lnTo>
                    <a:pt x="30284" y="830276"/>
                  </a:lnTo>
                  <a:lnTo>
                    <a:pt x="29143" y="830174"/>
                  </a:lnTo>
                  <a:lnTo>
                    <a:pt x="28002" y="830052"/>
                  </a:lnTo>
                  <a:lnTo>
                    <a:pt x="26552" y="829910"/>
                  </a:lnTo>
                  <a:lnTo>
                    <a:pt x="25091" y="829727"/>
                  </a:lnTo>
                  <a:lnTo>
                    <a:pt x="24366" y="829626"/>
                  </a:lnTo>
                  <a:lnTo>
                    <a:pt x="23636" y="829504"/>
                  </a:lnTo>
                  <a:lnTo>
                    <a:pt x="22905" y="829361"/>
                  </a:lnTo>
                  <a:lnTo>
                    <a:pt x="22168" y="829199"/>
                  </a:lnTo>
                  <a:lnTo>
                    <a:pt x="22042" y="829158"/>
                  </a:lnTo>
                  <a:lnTo>
                    <a:pt x="21909" y="829117"/>
                  </a:lnTo>
                  <a:lnTo>
                    <a:pt x="21631" y="828996"/>
                  </a:lnTo>
                  <a:lnTo>
                    <a:pt x="21057" y="828691"/>
                  </a:lnTo>
                  <a:lnTo>
                    <a:pt x="20768" y="828569"/>
                  </a:lnTo>
                  <a:lnTo>
                    <a:pt x="20484" y="828467"/>
                  </a:lnTo>
                  <a:lnTo>
                    <a:pt x="20345" y="828447"/>
                  </a:lnTo>
                  <a:lnTo>
                    <a:pt x="20206" y="828427"/>
                  </a:lnTo>
                  <a:lnTo>
                    <a:pt x="20073" y="828447"/>
                  </a:lnTo>
                  <a:lnTo>
                    <a:pt x="19940" y="828467"/>
                  </a:lnTo>
                  <a:lnTo>
                    <a:pt x="19832" y="828508"/>
                  </a:lnTo>
                  <a:lnTo>
                    <a:pt x="19638" y="828508"/>
                  </a:lnTo>
                  <a:lnTo>
                    <a:pt x="19548" y="828467"/>
                  </a:lnTo>
                  <a:lnTo>
                    <a:pt x="19469" y="828427"/>
                  </a:lnTo>
                  <a:lnTo>
                    <a:pt x="19391" y="828386"/>
                  </a:lnTo>
                  <a:lnTo>
                    <a:pt x="19324" y="828325"/>
                  </a:lnTo>
                  <a:lnTo>
                    <a:pt x="19264" y="828244"/>
                  </a:lnTo>
                  <a:lnTo>
                    <a:pt x="19155" y="828101"/>
                  </a:lnTo>
                  <a:lnTo>
                    <a:pt x="19071" y="827939"/>
                  </a:lnTo>
                  <a:lnTo>
                    <a:pt x="19010" y="827797"/>
                  </a:lnTo>
                  <a:lnTo>
                    <a:pt x="18968" y="827695"/>
                  </a:lnTo>
                  <a:lnTo>
                    <a:pt x="18950" y="827634"/>
                  </a:lnTo>
                  <a:lnTo>
                    <a:pt x="18944" y="827614"/>
                  </a:lnTo>
                  <a:lnTo>
                    <a:pt x="18944" y="827634"/>
                  </a:lnTo>
                  <a:lnTo>
                    <a:pt x="18986" y="827898"/>
                  </a:lnTo>
                  <a:lnTo>
                    <a:pt x="19028" y="828203"/>
                  </a:lnTo>
                  <a:lnTo>
                    <a:pt x="19089" y="828630"/>
                  </a:lnTo>
                  <a:lnTo>
                    <a:pt x="19155" y="829219"/>
                  </a:lnTo>
                  <a:lnTo>
                    <a:pt x="19234" y="829991"/>
                  </a:lnTo>
                  <a:lnTo>
                    <a:pt x="19204" y="829707"/>
                  </a:lnTo>
                  <a:lnTo>
                    <a:pt x="19173" y="829422"/>
                  </a:lnTo>
                  <a:lnTo>
                    <a:pt x="19131" y="829178"/>
                  </a:lnTo>
                  <a:lnTo>
                    <a:pt x="19095" y="828935"/>
                  </a:lnTo>
                  <a:lnTo>
                    <a:pt x="19047" y="828711"/>
                  </a:lnTo>
                  <a:lnTo>
                    <a:pt x="19004" y="828488"/>
                  </a:lnTo>
                  <a:lnTo>
                    <a:pt x="18950" y="828305"/>
                  </a:lnTo>
                  <a:lnTo>
                    <a:pt x="18902" y="828122"/>
                  </a:lnTo>
                  <a:lnTo>
                    <a:pt x="18847" y="827939"/>
                  </a:lnTo>
                  <a:lnTo>
                    <a:pt x="18787" y="827797"/>
                  </a:lnTo>
                  <a:lnTo>
                    <a:pt x="18733" y="827634"/>
                  </a:lnTo>
                  <a:lnTo>
                    <a:pt x="18672" y="827512"/>
                  </a:lnTo>
                  <a:lnTo>
                    <a:pt x="18545" y="827289"/>
                  </a:lnTo>
                  <a:lnTo>
                    <a:pt x="18419" y="827106"/>
                  </a:lnTo>
                  <a:lnTo>
                    <a:pt x="18370" y="823102"/>
                  </a:lnTo>
                  <a:lnTo>
                    <a:pt x="18316" y="819099"/>
                  </a:lnTo>
                  <a:lnTo>
                    <a:pt x="18255" y="815096"/>
                  </a:lnTo>
                  <a:lnTo>
                    <a:pt x="18189" y="811093"/>
                  </a:lnTo>
                  <a:lnTo>
                    <a:pt x="18117" y="807110"/>
                  </a:lnTo>
                  <a:lnTo>
                    <a:pt x="18038" y="803127"/>
                  </a:lnTo>
                  <a:lnTo>
                    <a:pt x="17954" y="799124"/>
                  </a:lnTo>
                  <a:lnTo>
                    <a:pt x="17863" y="795161"/>
                  </a:lnTo>
                  <a:lnTo>
                    <a:pt x="17845" y="794755"/>
                  </a:lnTo>
                  <a:lnTo>
                    <a:pt x="17821" y="794389"/>
                  </a:lnTo>
                  <a:lnTo>
                    <a:pt x="17791" y="794043"/>
                  </a:lnTo>
                  <a:lnTo>
                    <a:pt x="17748" y="793739"/>
                  </a:lnTo>
                  <a:lnTo>
                    <a:pt x="17700" y="793434"/>
                  </a:lnTo>
                  <a:lnTo>
                    <a:pt x="17646" y="793170"/>
                  </a:lnTo>
                  <a:lnTo>
                    <a:pt x="17579" y="792946"/>
                  </a:lnTo>
                  <a:lnTo>
                    <a:pt x="17519" y="792723"/>
                  </a:lnTo>
                  <a:lnTo>
                    <a:pt x="17446" y="792540"/>
                  </a:lnTo>
                  <a:lnTo>
                    <a:pt x="17368" y="792357"/>
                  </a:lnTo>
                  <a:lnTo>
                    <a:pt x="17289" y="792235"/>
                  </a:lnTo>
                  <a:lnTo>
                    <a:pt x="17211" y="792113"/>
                  </a:lnTo>
                  <a:lnTo>
                    <a:pt x="17126" y="792032"/>
                  </a:lnTo>
                  <a:lnTo>
                    <a:pt x="17042" y="791971"/>
                  </a:lnTo>
                  <a:lnTo>
                    <a:pt x="16957" y="791930"/>
                  </a:lnTo>
                  <a:lnTo>
                    <a:pt x="16867" y="791910"/>
                  </a:lnTo>
                  <a:lnTo>
                    <a:pt x="16782" y="791930"/>
                  </a:lnTo>
                  <a:lnTo>
                    <a:pt x="16691" y="791971"/>
                  </a:lnTo>
                  <a:lnTo>
                    <a:pt x="16607" y="792032"/>
                  </a:lnTo>
                  <a:lnTo>
                    <a:pt x="16522" y="792113"/>
                  </a:lnTo>
                  <a:lnTo>
                    <a:pt x="16444" y="792235"/>
                  </a:lnTo>
                  <a:lnTo>
                    <a:pt x="16365" y="792357"/>
                  </a:lnTo>
                  <a:lnTo>
                    <a:pt x="16287" y="792540"/>
                  </a:lnTo>
                  <a:lnTo>
                    <a:pt x="16220" y="792723"/>
                  </a:lnTo>
                  <a:lnTo>
                    <a:pt x="16154" y="792946"/>
                  </a:lnTo>
                  <a:lnTo>
                    <a:pt x="16094" y="793170"/>
                  </a:lnTo>
                  <a:lnTo>
                    <a:pt x="16039" y="793434"/>
                  </a:lnTo>
                  <a:lnTo>
                    <a:pt x="15985" y="793739"/>
                  </a:lnTo>
                  <a:lnTo>
                    <a:pt x="15949" y="794043"/>
                  </a:lnTo>
                  <a:lnTo>
                    <a:pt x="15913" y="794389"/>
                  </a:lnTo>
                  <a:lnTo>
                    <a:pt x="15888" y="794755"/>
                  </a:lnTo>
                  <a:lnTo>
                    <a:pt x="15870" y="795161"/>
                  </a:lnTo>
                  <a:lnTo>
                    <a:pt x="15852" y="796055"/>
                  </a:lnTo>
                  <a:lnTo>
                    <a:pt x="15828" y="796949"/>
                  </a:lnTo>
                  <a:lnTo>
                    <a:pt x="15804" y="797843"/>
                  </a:lnTo>
                  <a:lnTo>
                    <a:pt x="15786" y="798758"/>
                  </a:lnTo>
                  <a:lnTo>
                    <a:pt x="15780" y="798941"/>
                  </a:lnTo>
                  <a:lnTo>
                    <a:pt x="15774" y="799124"/>
                  </a:lnTo>
                  <a:lnTo>
                    <a:pt x="15768" y="799307"/>
                  </a:lnTo>
                  <a:lnTo>
                    <a:pt x="15762" y="799489"/>
                  </a:lnTo>
                  <a:lnTo>
                    <a:pt x="15683" y="803086"/>
                  </a:lnTo>
                  <a:lnTo>
                    <a:pt x="15611" y="806683"/>
                  </a:lnTo>
                  <a:lnTo>
                    <a:pt x="15538" y="810280"/>
                  </a:lnTo>
                  <a:lnTo>
                    <a:pt x="15478" y="813877"/>
                  </a:lnTo>
                  <a:lnTo>
                    <a:pt x="15423" y="817494"/>
                  </a:lnTo>
                  <a:lnTo>
                    <a:pt x="15375" y="821091"/>
                  </a:lnTo>
                  <a:lnTo>
                    <a:pt x="15327" y="824708"/>
                  </a:lnTo>
                  <a:lnTo>
                    <a:pt x="15291" y="828305"/>
                  </a:lnTo>
                  <a:lnTo>
                    <a:pt x="15254" y="831922"/>
                  </a:lnTo>
                  <a:lnTo>
                    <a:pt x="15224" y="835539"/>
                  </a:lnTo>
                  <a:lnTo>
                    <a:pt x="15200" y="839156"/>
                  </a:lnTo>
                  <a:lnTo>
                    <a:pt x="15176" y="842773"/>
                  </a:lnTo>
                  <a:lnTo>
                    <a:pt x="15140" y="850007"/>
                  </a:lnTo>
                  <a:lnTo>
                    <a:pt x="15121" y="857242"/>
                  </a:lnTo>
                  <a:lnTo>
                    <a:pt x="15037" y="857404"/>
                  </a:lnTo>
                  <a:lnTo>
                    <a:pt x="14958" y="857607"/>
                  </a:lnTo>
                  <a:lnTo>
                    <a:pt x="14880" y="857811"/>
                  </a:lnTo>
                  <a:lnTo>
                    <a:pt x="14814" y="858034"/>
                  </a:lnTo>
                  <a:lnTo>
                    <a:pt x="14747" y="858278"/>
                  </a:lnTo>
                  <a:lnTo>
                    <a:pt x="14687" y="858522"/>
                  </a:lnTo>
                  <a:lnTo>
                    <a:pt x="14632" y="858786"/>
                  </a:lnTo>
                  <a:lnTo>
                    <a:pt x="14584" y="859071"/>
                  </a:lnTo>
                  <a:lnTo>
                    <a:pt x="14542" y="859355"/>
                  </a:lnTo>
                  <a:lnTo>
                    <a:pt x="14500" y="859660"/>
                  </a:lnTo>
                  <a:lnTo>
                    <a:pt x="14469" y="859965"/>
                  </a:lnTo>
                  <a:lnTo>
                    <a:pt x="14439" y="860290"/>
                  </a:lnTo>
                  <a:lnTo>
                    <a:pt x="14415" y="860615"/>
                  </a:lnTo>
                  <a:lnTo>
                    <a:pt x="14397" y="860940"/>
                  </a:lnTo>
                  <a:lnTo>
                    <a:pt x="14385" y="861265"/>
                  </a:lnTo>
                  <a:lnTo>
                    <a:pt x="14379" y="861590"/>
                  </a:lnTo>
                  <a:lnTo>
                    <a:pt x="14379" y="861916"/>
                  </a:lnTo>
                  <a:lnTo>
                    <a:pt x="14385" y="862241"/>
                  </a:lnTo>
                  <a:lnTo>
                    <a:pt x="14397" y="862545"/>
                  </a:lnTo>
                  <a:lnTo>
                    <a:pt x="14415" y="862871"/>
                  </a:lnTo>
                  <a:lnTo>
                    <a:pt x="14439" y="863175"/>
                  </a:lnTo>
                  <a:lnTo>
                    <a:pt x="14469" y="863480"/>
                  </a:lnTo>
                  <a:lnTo>
                    <a:pt x="14506" y="863765"/>
                  </a:lnTo>
                  <a:lnTo>
                    <a:pt x="14548" y="864049"/>
                  </a:lnTo>
                  <a:lnTo>
                    <a:pt x="14596" y="864313"/>
                  </a:lnTo>
                  <a:lnTo>
                    <a:pt x="14650" y="864578"/>
                  </a:lnTo>
                  <a:lnTo>
                    <a:pt x="14711" y="864821"/>
                  </a:lnTo>
                  <a:lnTo>
                    <a:pt x="14783" y="865045"/>
                  </a:lnTo>
                  <a:lnTo>
                    <a:pt x="14856" y="865248"/>
                  </a:lnTo>
                  <a:lnTo>
                    <a:pt x="14940" y="865451"/>
                  </a:lnTo>
                  <a:lnTo>
                    <a:pt x="15025" y="865614"/>
                  </a:lnTo>
                  <a:lnTo>
                    <a:pt x="15121" y="865756"/>
                  </a:lnTo>
                  <a:lnTo>
                    <a:pt x="15128" y="874250"/>
                  </a:lnTo>
                  <a:lnTo>
                    <a:pt x="15140" y="882745"/>
                  </a:lnTo>
                  <a:lnTo>
                    <a:pt x="15158" y="891239"/>
                  </a:lnTo>
                  <a:lnTo>
                    <a:pt x="15182" y="899733"/>
                  </a:lnTo>
                  <a:lnTo>
                    <a:pt x="15182" y="899733"/>
                  </a:lnTo>
                  <a:lnTo>
                    <a:pt x="14493" y="899286"/>
                  </a:lnTo>
                  <a:lnTo>
                    <a:pt x="13799" y="898879"/>
                  </a:lnTo>
                  <a:lnTo>
                    <a:pt x="13105" y="898534"/>
                  </a:lnTo>
                  <a:lnTo>
                    <a:pt x="12410" y="898209"/>
                  </a:lnTo>
                  <a:lnTo>
                    <a:pt x="11716" y="897924"/>
                  </a:lnTo>
                  <a:lnTo>
                    <a:pt x="11015" y="897701"/>
                  </a:lnTo>
                  <a:lnTo>
                    <a:pt x="10315" y="897518"/>
                  </a:lnTo>
                  <a:lnTo>
                    <a:pt x="9620" y="897376"/>
                  </a:lnTo>
                  <a:lnTo>
                    <a:pt x="8920" y="897294"/>
                  </a:lnTo>
                  <a:lnTo>
                    <a:pt x="8570" y="897254"/>
                  </a:lnTo>
                  <a:lnTo>
                    <a:pt x="7519" y="897254"/>
                  </a:lnTo>
                  <a:lnTo>
                    <a:pt x="7169" y="897274"/>
                  </a:lnTo>
                  <a:lnTo>
                    <a:pt x="6818" y="897315"/>
                  </a:lnTo>
                  <a:lnTo>
                    <a:pt x="6468" y="897355"/>
                  </a:lnTo>
                  <a:lnTo>
                    <a:pt x="6118" y="897416"/>
                  </a:lnTo>
                  <a:lnTo>
                    <a:pt x="5768" y="897498"/>
                  </a:lnTo>
                  <a:lnTo>
                    <a:pt x="5418" y="897579"/>
                  </a:lnTo>
                  <a:lnTo>
                    <a:pt x="5067" y="897680"/>
                  </a:lnTo>
                  <a:lnTo>
                    <a:pt x="4717" y="897802"/>
                  </a:lnTo>
                  <a:lnTo>
                    <a:pt x="4367" y="897924"/>
                  </a:lnTo>
                  <a:lnTo>
                    <a:pt x="4023" y="898067"/>
                  </a:lnTo>
                  <a:lnTo>
                    <a:pt x="3884" y="898188"/>
                  </a:lnTo>
                  <a:lnTo>
                    <a:pt x="3757" y="898331"/>
                  </a:lnTo>
                  <a:lnTo>
                    <a:pt x="3503" y="898636"/>
                  </a:lnTo>
                  <a:lnTo>
                    <a:pt x="3672" y="886809"/>
                  </a:lnTo>
                  <a:lnTo>
                    <a:pt x="3835" y="874982"/>
                  </a:lnTo>
                  <a:lnTo>
                    <a:pt x="3986" y="863135"/>
                  </a:lnTo>
                  <a:lnTo>
                    <a:pt x="4131" y="851288"/>
                  </a:lnTo>
                  <a:lnTo>
                    <a:pt x="4198" y="845354"/>
                  </a:lnTo>
                  <a:lnTo>
                    <a:pt x="4264" y="839441"/>
                  </a:lnTo>
                  <a:lnTo>
                    <a:pt x="4319" y="833507"/>
                  </a:lnTo>
                  <a:lnTo>
                    <a:pt x="4373" y="827573"/>
                  </a:lnTo>
                  <a:lnTo>
                    <a:pt x="4421" y="821660"/>
                  </a:lnTo>
                  <a:lnTo>
                    <a:pt x="4463" y="815726"/>
                  </a:lnTo>
                  <a:lnTo>
                    <a:pt x="4506" y="809813"/>
                  </a:lnTo>
                  <a:lnTo>
                    <a:pt x="4536" y="803879"/>
                  </a:lnTo>
                  <a:lnTo>
                    <a:pt x="5242" y="803879"/>
                  </a:lnTo>
                  <a:lnTo>
                    <a:pt x="5949" y="803858"/>
                  </a:lnTo>
                  <a:lnTo>
                    <a:pt x="7362" y="803777"/>
                  </a:lnTo>
                  <a:lnTo>
                    <a:pt x="8775" y="803676"/>
                  </a:lnTo>
                  <a:lnTo>
                    <a:pt x="10194" y="803513"/>
                  </a:lnTo>
                  <a:lnTo>
                    <a:pt x="10828" y="803493"/>
                  </a:lnTo>
                  <a:lnTo>
                    <a:pt x="11462" y="803452"/>
                  </a:lnTo>
                  <a:lnTo>
                    <a:pt x="11776" y="803432"/>
                  </a:lnTo>
                  <a:lnTo>
                    <a:pt x="12096" y="803391"/>
                  </a:lnTo>
                  <a:lnTo>
                    <a:pt x="12410" y="803350"/>
                  </a:lnTo>
                  <a:lnTo>
                    <a:pt x="12718" y="803269"/>
                  </a:lnTo>
                  <a:lnTo>
                    <a:pt x="13032" y="803147"/>
                  </a:lnTo>
                  <a:lnTo>
                    <a:pt x="13340" y="802985"/>
                  </a:lnTo>
                  <a:lnTo>
                    <a:pt x="13642" y="802802"/>
                  </a:lnTo>
                  <a:lnTo>
                    <a:pt x="13793" y="802680"/>
                  </a:lnTo>
                  <a:lnTo>
                    <a:pt x="13944" y="802558"/>
                  </a:lnTo>
                  <a:lnTo>
                    <a:pt x="14095" y="802416"/>
                  </a:lnTo>
                  <a:lnTo>
                    <a:pt x="14246" y="802253"/>
                  </a:lnTo>
                  <a:lnTo>
                    <a:pt x="14397" y="802091"/>
                  </a:lnTo>
                  <a:lnTo>
                    <a:pt x="14542" y="801908"/>
                  </a:lnTo>
                  <a:lnTo>
                    <a:pt x="14687" y="801704"/>
                  </a:lnTo>
                  <a:lnTo>
                    <a:pt x="14832" y="801481"/>
                  </a:lnTo>
                  <a:lnTo>
                    <a:pt x="14977" y="801257"/>
                  </a:lnTo>
                  <a:lnTo>
                    <a:pt x="15121" y="800993"/>
                  </a:lnTo>
                  <a:lnTo>
                    <a:pt x="15188" y="800871"/>
                  </a:lnTo>
                  <a:lnTo>
                    <a:pt x="15254" y="800709"/>
                  </a:lnTo>
                  <a:lnTo>
                    <a:pt x="15309" y="800546"/>
                  </a:lnTo>
                  <a:lnTo>
                    <a:pt x="15357" y="800343"/>
                  </a:lnTo>
                  <a:lnTo>
                    <a:pt x="15399" y="800119"/>
                  </a:lnTo>
                  <a:lnTo>
                    <a:pt x="15435" y="799896"/>
                  </a:lnTo>
                  <a:lnTo>
                    <a:pt x="15466" y="799652"/>
                  </a:lnTo>
                  <a:lnTo>
                    <a:pt x="15484" y="799408"/>
                  </a:lnTo>
                  <a:lnTo>
                    <a:pt x="15496" y="799205"/>
                  </a:lnTo>
                  <a:lnTo>
                    <a:pt x="15502" y="799022"/>
                  </a:lnTo>
                  <a:lnTo>
                    <a:pt x="15508" y="798697"/>
                  </a:lnTo>
                  <a:lnTo>
                    <a:pt x="15502" y="798372"/>
                  </a:lnTo>
                  <a:lnTo>
                    <a:pt x="15484" y="798047"/>
                  </a:lnTo>
                  <a:lnTo>
                    <a:pt x="15454" y="797742"/>
                  </a:lnTo>
                  <a:lnTo>
                    <a:pt x="15411" y="797437"/>
                  </a:lnTo>
                  <a:lnTo>
                    <a:pt x="15357" y="797153"/>
                  </a:lnTo>
                  <a:lnTo>
                    <a:pt x="15291" y="796888"/>
                  </a:lnTo>
                  <a:lnTo>
                    <a:pt x="15212" y="796665"/>
                  </a:lnTo>
                  <a:lnTo>
                    <a:pt x="15170" y="796543"/>
                  </a:lnTo>
                  <a:lnTo>
                    <a:pt x="15121" y="796462"/>
                  </a:lnTo>
                  <a:lnTo>
                    <a:pt x="14977" y="796197"/>
                  </a:lnTo>
                  <a:lnTo>
                    <a:pt x="14832" y="795954"/>
                  </a:lnTo>
                  <a:lnTo>
                    <a:pt x="14687" y="795750"/>
                  </a:lnTo>
                  <a:lnTo>
                    <a:pt x="14542" y="795547"/>
                  </a:lnTo>
                  <a:lnTo>
                    <a:pt x="14397" y="795364"/>
                  </a:lnTo>
                  <a:lnTo>
                    <a:pt x="14246" y="795181"/>
                  </a:lnTo>
                  <a:lnTo>
                    <a:pt x="14095" y="795039"/>
                  </a:lnTo>
                  <a:lnTo>
                    <a:pt x="13944" y="794897"/>
                  </a:lnTo>
                  <a:lnTo>
                    <a:pt x="13793" y="794775"/>
                  </a:lnTo>
                  <a:lnTo>
                    <a:pt x="13642" y="794653"/>
                  </a:lnTo>
                  <a:lnTo>
                    <a:pt x="13340" y="794450"/>
                  </a:lnTo>
                  <a:lnTo>
                    <a:pt x="13032" y="794308"/>
                  </a:lnTo>
                  <a:lnTo>
                    <a:pt x="12718" y="794186"/>
                  </a:lnTo>
                  <a:lnTo>
                    <a:pt x="12410" y="794104"/>
                  </a:lnTo>
                  <a:lnTo>
                    <a:pt x="12096" y="794043"/>
                  </a:lnTo>
                  <a:lnTo>
                    <a:pt x="11776" y="794003"/>
                  </a:lnTo>
                  <a:lnTo>
                    <a:pt x="11462" y="793982"/>
                  </a:lnTo>
                  <a:lnTo>
                    <a:pt x="10828" y="793962"/>
                  </a:lnTo>
                  <a:lnTo>
                    <a:pt x="10194" y="793922"/>
                  </a:lnTo>
                  <a:lnTo>
                    <a:pt x="8648" y="793779"/>
                  </a:lnTo>
                  <a:lnTo>
                    <a:pt x="7108" y="793637"/>
                  </a:lnTo>
                  <a:lnTo>
                    <a:pt x="6335" y="793596"/>
                  </a:lnTo>
                  <a:lnTo>
                    <a:pt x="5562" y="793556"/>
                  </a:lnTo>
                  <a:lnTo>
                    <a:pt x="4790" y="793556"/>
                  </a:lnTo>
                  <a:lnTo>
                    <a:pt x="4023" y="793576"/>
                  </a:lnTo>
                  <a:lnTo>
                    <a:pt x="3908" y="793576"/>
                  </a:lnTo>
                  <a:lnTo>
                    <a:pt x="3805" y="793617"/>
                  </a:lnTo>
                  <a:lnTo>
                    <a:pt x="3703" y="793657"/>
                  </a:lnTo>
                  <a:lnTo>
                    <a:pt x="3606" y="793739"/>
                  </a:lnTo>
                  <a:lnTo>
                    <a:pt x="3515" y="793820"/>
                  </a:lnTo>
                  <a:lnTo>
                    <a:pt x="3431" y="793942"/>
                  </a:lnTo>
                  <a:lnTo>
                    <a:pt x="3346" y="794064"/>
                  </a:lnTo>
                  <a:lnTo>
                    <a:pt x="3268" y="794206"/>
                  </a:lnTo>
                  <a:lnTo>
                    <a:pt x="3195" y="794348"/>
                  </a:lnTo>
                  <a:lnTo>
                    <a:pt x="3123" y="794531"/>
                  </a:lnTo>
                  <a:lnTo>
                    <a:pt x="3056" y="794714"/>
                  </a:lnTo>
                  <a:lnTo>
                    <a:pt x="2996" y="794917"/>
                  </a:lnTo>
                  <a:lnTo>
                    <a:pt x="2936" y="795120"/>
                  </a:lnTo>
                  <a:lnTo>
                    <a:pt x="2881" y="795344"/>
                  </a:lnTo>
                  <a:lnTo>
                    <a:pt x="2827" y="795568"/>
                  </a:lnTo>
                  <a:lnTo>
                    <a:pt x="2779" y="795811"/>
                  </a:lnTo>
                  <a:lnTo>
                    <a:pt x="2724" y="795974"/>
                  </a:lnTo>
                  <a:lnTo>
                    <a:pt x="2670" y="796137"/>
                  </a:lnTo>
                  <a:lnTo>
                    <a:pt x="2622" y="796340"/>
                  </a:lnTo>
                  <a:lnTo>
                    <a:pt x="2573" y="796543"/>
                  </a:lnTo>
                  <a:lnTo>
                    <a:pt x="2537" y="796766"/>
                  </a:lnTo>
                  <a:lnTo>
                    <a:pt x="2501" y="797031"/>
                  </a:lnTo>
                  <a:lnTo>
                    <a:pt x="2477" y="797295"/>
                  </a:lnTo>
                  <a:lnTo>
                    <a:pt x="2453" y="797600"/>
                  </a:lnTo>
                  <a:lnTo>
                    <a:pt x="2259" y="800831"/>
                  </a:lnTo>
                  <a:lnTo>
                    <a:pt x="2072" y="804062"/>
                  </a:lnTo>
                  <a:lnTo>
                    <a:pt x="1891" y="807293"/>
                  </a:lnTo>
                  <a:lnTo>
                    <a:pt x="1722" y="810544"/>
                  </a:lnTo>
                  <a:lnTo>
                    <a:pt x="1559" y="813816"/>
                  </a:lnTo>
                  <a:lnTo>
                    <a:pt x="1402" y="817087"/>
                  </a:lnTo>
                  <a:lnTo>
                    <a:pt x="1257" y="820359"/>
                  </a:lnTo>
                  <a:lnTo>
                    <a:pt x="1118" y="823651"/>
                  </a:lnTo>
                  <a:lnTo>
                    <a:pt x="985" y="826963"/>
                  </a:lnTo>
                  <a:lnTo>
                    <a:pt x="864" y="830255"/>
                  </a:lnTo>
                  <a:lnTo>
                    <a:pt x="756" y="833568"/>
                  </a:lnTo>
                  <a:lnTo>
                    <a:pt x="647" y="836880"/>
                  </a:lnTo>
                  <a:lnTo>
                    <a:pt x="550" y="840213"/>
                  </a:lnTo>
                  <a:lnTo>
                    <a:pt x="460" y="843545"/>
                  </a:lnTo>
                  <a:lnTo>
                    <a:pt x="381" y="846858"/>
                  </a:lnTo>
                  <a:lnTo>
                    <a:pt x="309" y="850190"/>
                  </a:lnTo>
                  <a:lnTo>
                    <a:pt x="242" y="853523"/>
                  </a:lnTo>
                  <a:lnTo>
                    <a:pt x="182" y="856876"/>
                  </a:lnTo>
                  <a:lnTo>
                    <a:pt x="134" y="860209"/>
                  </a:lnTo>
                  <a:lnTo>
                    <a:pt x="92" y="863541"/>
                  </a:lnTo>
                  <a:lnTo>
                    <a:pt x="61" y="866874"/>
                  </a:lnTo>
                  <a:lnTo>
                    <a:pt x="31" y="870207"/>
                  </a:lnTo>
                  <a:lnTo>
                    <a:pt x="13" y="873539"/>
                  </a:lnTo>
                  <a:lnTo>
                    <a:pt x="1" y="876872"/>
                  </a:lnTo>
                  <a:lnTo>
                    <a:pt x="1" y="880204"/>
                  </a:lnTo>
                  <a:lnTo>
                    <a:pt x="1" y="883517"/>
                  </a:lnTo>
                  <a:lnTo>
                    <a:pt x="13" y="886829"/>
                  </a:lnTo>
                  <a:lnTo>
                    <a:pt x="31" y="890141"/>
                  </a:lnTo>
                  <a:lnTo>
                    <a:pt x="61" y="893454"/>
                  </a:lnTo>
                  <a:lnTo>
                    <a:pt x="92" y="896746"/>
                  </a:lnTo>
                  <a:lnTo>
                    <a:pt x="134" y="900038"/>
                  </a:lnTo>
                  <a:lnTo>
                    <a:pt x="182" y="903330"/>
                  </a:lnTo>
                  <a:lnTo>
                    <a:pt x="194" y="903797"/>
                  </a:lnTo>
                  <a:lnTo>
                    <a:pt x="212" y="904244"/>
                  </a:lnTo>
                  <a:lnTo>
                    <a:pt x="242" y="904671"/>
                  </a:lnTo>
                  <a:lnTo>
                    <a:pt x="279" y="905077"/>
                  </a:lnTo>
                  <a:lnTo>
                    <a:pt x="321" y="905463"/>
                  </a:lnTo>
                  <a:lnTo>
                    <a:pt x="369" y="905809"/>
                  </a:lnTo>
                  <a:lnTo>
                    <a:pt x="430" y="906154"/>
                  </a:lnTo>
                  <a:lnTo>
                    <a:pt x="490" y="906459"/>
                  </a:lnTo>
                  <a:lnTo>
                    <a:pt x="556" y="906764"/>
                  </a:lnTo>
                  <a:lnTo>
                    <a:pt x="635" y="907028"/>
                  </a:lnTo>
                  <a:lnTo>
                    <a:pt x="713" y="907292"/>
                  </a:lnTo>
                  <a:lnTo>
                    <a:pt x="798" y="907516"/>
                  </a:lnTo>
                  <a:lnTo>
                    <a:pt x="883" y="907719"/>
                  </a:lnTo>
                  <a:lnTo>
                    <a:pt x="979" y="907902"/>
                  </a:lnTo>
                  <a:lnTo>
                    <a:pt x="1070" y="908064"/>
                  </a:lnTo>
                  <a:lnTo>
                    <a:pt x="1172" y="908207"/>
                  </a:lnTo>
                  <a:lnTo>
                    <a:pt x="1269" y="908329"/>
                  </a:lnTo>
                  <a:lnTo>
                    <a:pt x="1372" y="908430"/>
                  </a:lnTo>
                  <a:lnTo>
                    <a:pt x="1474" y="908491"/>
                  </a:lnTo>
                  <a:lnTo>
                    <a:pt x="1583" y="908552"/>
                  </a:lnTo>
                  <a:lnTo>
                    <a:pt x="1692" y="908593"/>
                  </a:lnTo>
                  <a:lnTo>
                    <a:pt x="1903" y="908593"/>
                  </a:lnTo>
                  <a:lnTo>
                    <a:pt x="2012" y="908552"/>
                  </a:lnTo>
                  <a:lnTo>
                    <a:pt x="2114" y="908491"/>
                  </a:lnTo>
                  <a:lnTo>
                    <a:pt x="2223" y="908430"/>
                  </a:lnTo>
                  <a:lnTo>
                    <a:pt x="2326" y="908329"/>
                  </a:lnTo>
                  <a:lnTo>
                    <a:pt x="2422" y="908207"/>
                  </a:lnTo>
                  <a:lnTo>
                    <a:pt x="2525" y="908064"/>
                  </a:lnTo>
                  <a:lnTo>
                    <a:pt x="2616" y="907902"/>
                  </a:lnTo>
                  <a:lnTo>
                    <a:pt x="2712" y="907719"/>
                  </a:lnTo>
                  <a:lnTo>
                    <a:pt x="2797" y="907516"/>
                  </a:lnTo>
                  <a:lnTo>
                    <a:pt x="2851" y="907699"/>
                  </a:lnTo>
                  <a:lnTo>
                    <a:pt x="2899" y="907882"/>
                  </a:lnTo>
                  <a:lnTo>
                    <a:pt x="2960" y="908044"/>
                  </a:lnTo>
                  <a:lnTo>
                    <a:pt x="3020" y="908207"/>
                  </a:lnTo>
                  <a:lnTo>
                    <a:pt x="3081" y="908349"/>
                  </a:lnTo>
                  <a:lnTo>
                    <a:pt x="3153" y="908491"/>
                  </a:lnTo>
                  <a:lnTo>
                    <a:pt x="3219" y="908613"/>
                  </a:lnTo>
                  <a:lnTo>
                    <a:pt x="3298" y="908735"/>
                  </a:lnTo>
                  <a:lnTo>
                    <a:pt x="3376" y="908837"/>
                  </a:lnTo>
                  <a:lnTo>
                    <a:pt x="3455" y="908918"/>
                  </a:lnTo>
                  <a:lnTo>
                    <a:pt x="3540" y="908979"/>
                  </a:lnTo>
                  <a:lnTo>
                    <a:pt x="3630" y="909020"/>
                  </a:lnTo>
                  <a:lnTo>
                    <a:pt x="3721" y="909060"/>
                  </a:lnTo>
                  <a:lnTo>
                    <a:pt x="3920" y="909060"/>
                  </a:lnTo>
                  <a:lnTo>
                    <a:pt x="4023" y="909020"/>
                  </a:lnTo>
                  <a:lnTo>
                    <a:pt x="4735" y="908837"/>
                  </a:lnTo>
                  <a:lnTo>
                    <a:pt x="5454" y="908674"/>
                  </a:lnTo>
                  <a:lnTo>
                    <a:pt x="6172" y="908532"/>
                  </a:lnTo>
                  <a:lnTo>
                    <a:pt x="6885" y="908410"/>
                  </a:lnTo>
                  <a:lnTo>
                    <a:pt x="7597" y="908329"/>
                  </a:lnTo>
                  <a:lnTo>
                    <a:pt x="8304" y="908268"/>
                  </a:lnTo>
                  <a:lnTo>
                    <a:pt x="9016" y="908247"/>
                  </a:lnTo>
                  <a:lnTo>
                    <a:pt x="9723" y="908247"/>
                  </a:lnTo>
                  <a:lnTo>
                    <a:pt x="10436" y="908288"/>
                  </a:lnTo>
                  <a:lnTo>
                    <a:pt x="11142" y="908349"/>
                  </a:lnTo>
                  <a:lnTo>
                    <a:pt x="11855" y="908471"/>
                  </a:lnTo>
                  <a:lnTo>
                    <a:pt x="12561" y="908593"/>
                  </a:lnTo>
                  <a:lnTo>
                    <a:pt x="13268" y="908776"/>
                  </a:lnTo>
                  <a:lnTo>
                    <a:pt x="13980" y="908999"/>
                  </a:lnTo>
                  <a:lnTo>
                    <a:pt x="14687" y="909243"/>
                  </a:lnTo>
                  <a:lnTo>
                    <a:pt x="15399" y="909528"/>
                  </a:lnTo>
                  <a:lnTo>
                    <a:pt x="15454" y="909832"/>
                  </a:lnTo>
                  <a:lnTo>
                    <a:pt x="15508" y="910097"/>
                  </a:lnTo>
                  <a:lnTo>
                    <a:pt x="15574" y="910361"/>
                  </a:lnTo>
                  <a:lnTo>
                    <a:pt x="15641" y="910605"/>
                  </a:lnTo>
                  <a:lnTo>
                    <a:pt x="15707" y="910848"/>
                  </a:lnTo>
                  <a:lnTo>
                    <a:pt x="15786" y="911052"/>
                  </a:lnTo>
                  <a:lnTo>
                    <a:pt x="15858" y="911255"/>
                  </a:lnTo>
                  <a:lnTo>
                    <a:pt x="15943" y="911417"/>
                  </a:lnTo>
                  <a:lnTo>
                    <a:pt x="16027" y="911580"/>
                  </a:lnTo>
                  <a:lnTo>
                    <a:pt x="16112" y="911722"/>
                  </a:lnTo>
                  <a:lnTo>
                    <a:pt x="16202" y="911865"/>
                  </a:lnTo>
                  <a:lnTo>
                    <a:pt x="16293" y="911966"/>
                  </a:lnTo>
                  <a:lnTo>
                    <a:pt x="16384" y="912068"/>
                  </a:lnTo>
                  <a:lnTo>
                    <a:pt x="16474" y="912149"/>
                  </a:lnTo>
                  <a:lnTo>
                    <a:pt x="16571" y="912210"/>
                  </a:lnTo>
                  <a:lnTo>
                    <a:pt x="16667" y="912251"/>
                  </a:lnTo>
                  <a:lnTo>
                    <a:pt x="16764" y="912271"/>
                  </a:lnTo>
                  <a:lnTo>
                    <a:pt x="16861" y="912291"/>
                  </a:lnTo>
                  <a:lnTo>
                    <a:pt x="16957" y="912271"/>
                  </a:lnTo>
                  <a:lnTo>
                    <a:pt x="17054" y="912251"/>
                  </a:lnTo>
                  <a:lnTo>
                    <a:pt x="17144" y="912210"/>
                  </a:lnTo>
                  <a:lnTo>
                    <a:pt x="17241" y="912149"/>
                  </a:lnTo>
                  <a:lnTo>
                    <a:pt x="17338" y="912088"/>
                  </a:lnTo>
                  <a:lnTo>
                    <a:pt x="17428" y="911986"/>
                  </a:lnTo>
                  <a:lnTo>
                    <a:pt x="17519" y="911885"/>
                  </a:lnTo>
                  <a:lnTo>
                    <a:pt x="17603" y="911763"/>
                  </a:lnTo>
                  <a:lnTo>
                    <a:pt x="17694" y="911621"/>
                  </a:lnTo>
                  <a:lnTo>
                    <a:pt x="17778" y="911478"/>
                  </a:lnTo>
                  <a:lnTo>
                    <a:pt x="17857" y="911296"/>
                  </a:lnTo>
                  <a:lnTo>
                    <a:pt x="17935" y="911113"/>
                  </a:lnTo>
                  <a:lnTo>
                    <a:pt x="18008" y="910909"/>
                  </a:lnTo>
                  <a:lnTo>
                    <a:pt x="18080" y="910686"/>
                  </a:lnTo>
                  <a:lnTo>
                    <a:pt x="18189" y="910625"/>
                  </a:lnTo>
                  <a:lnTo>
                    <a:pt x="18292" y="910523"/>
                  </a:lnTo>
                  <a:lnTo>
                    <a:pt x="18394" y="910401"/>
                  </a:lnTo>
                  <a:lnTo>
                    <a:pt x="18491" y="910239"/>
                  </a:lnTo>
                  <a:lnTo>
                    <a:pt x="18582" y="910076"/>
                  </a:lnTo>
                  <a:lnTo>
                    <a:pt x="18666" y="909873"/>
                  </a:lnTo>
                  <a:lnTo>
                    <a:pt x="18745" y="909670"/>
                  </a:lnTo>
                  <a:lnTo>
                    <a:pt x="18823" y="909426"/>
                  </a:lnTo>
                  <a:lnTo>
                    <a:pt x="18890" y="909182"/>
                  </a:lnTo>
                  <a:lnTo>
                    <a:pt x="18950" y="908918"/>
                  </a:lnTo>
                  <a:lnTo>
                    <a:pt x="19010" y="908633"/>
                  </a:lnTo>
                  <a:lnTo>
                    <a:pt x="19059" y="908349"/>
                  </a:lnTo>
                  <a:lnTo>
                    <a:pt x="19101" y="908044"/>
                  </a:lnTo>
                  <a:lnTo>
                    <a:pt x="19143" y="907739"/>
                  </a:lnTo>
                  <a:lnTo>
                    <a:pt x="19173" y="907414"/>
                  </a:lnTo>
                  <a:lnTo>
                    <a:pt x="19197" y="907089"/>
                  </a:lnTo>
                  <a:lnTo>
                    <a:pt x="19216" y="906764"/>
                  </a:lnTo>
                  <a:lnTo>
                    <a:pt x="19228" y="906439"/>
                  </a:lnTo>
                  <a:lnTo>
                    <a:pt x="19228" y="906114"/>
                  </a:lnTo>
                  <a:lnTo>
                    <a:pt x="19228" y="905789"/>
                  </a:lnTo>
                  <a:lnTo>
                    <a:pt x="19216" y="905463"/>
                  </a:lnTo>
                  <a:lnTo>
                    <a:pt x="19197" y="905138"/>
                  </a:lnTo>
                  <a:lnTo>
                    <a:pt x="19167" y="904833"/>
                  </a:lnTo>
                  <a:lnTo>
                    <a:pt x="19131" y="904529"/>
                  </a:lnTo>
                  <a:lnTo>
                    <a:pt x="19089" y="904224"/>
                  </a:lnTo>
                  <a:lnTo>
                    <a:pt x="19040" y="903939"/>
                  </a:lnTo>
                  <a:lnTo>
                    <a:pt x="18980" y="903655"/>
                  </a:lnTo>
                  <a:lnTo>
                    <a:pt x="18908" y="903411"/>
                  </a:lnTo>
                  <a:lnTo>
                    <a:pt x="18835" y="903167"/>
                  </a:lnTo>
                  <a:lnTo>
                    <a:pt x="18751" y="902923"/>
                  </a:lnTo>
                  <a:lnTo>
                    <a:pt x="18654" y="902720"/>
                  </a:lnTo>
                  <a:lnTo>
                    <a:pt x="18551" y="902537"/>
                  </a:lnTo>
                  <a:lnTo>
                    <a:pt x="18576" y="893779"/>
                  </a:lnTo>
                  <a:lnTo>
                    <a:pt x="18600" y="885000"/>
                  </a:lnTo>
                  <a:lnTo>
                    <a:pt x="18612" y="876222"/>
                  </a:lnTo>
                  <a:lnTo>
                    <a:pt x="18612" y="867423"/>
                  </a:lnTo>
                  <a:lnTo>
                    <a:pt x="19222" y="867646"/>
                  </a:lnTo>
                  <a:lnTo>
                    <a:pt x="19826" y="867849"/>
                  </a:lnTo>
                  <a:lnTo>
                    <a:pt x="20435" y="868052"/>
                  </a:lnTo>
                  <a:lnTo>
                    <a:pt x="21039" y="868235"/>
                  </a:lnTo>
                  <a:lnTo>
                    <a:pt x="21649" y="868398"/>
                  </a:lnTo>
                  <a:lnTo>
                    <a:pt x="22259" y="868561"/>
                  </a:lnTo>
                  <a:lnTo>
                    <a:pt x="22875" y="868703"/>
                  </a:lnTo>
                  <a:lnTo>
                    <a:pt x="23485" y="868804"/>
                  </a:lnTo>
                  <a:lnTo>
                    <a:pt x="24095" y="868926"/>
                  </a:lnTo>
                  <a:lnTo>
                    <a:pt x="24711" y="869008"/>
                  </a:lnTo>
                  <a:lnTo>
                    <a:pt x="25321" y="869089"/>
                  </a:lnTo>
                  <a:lnTo>
                    <a:pt x="25937" y="869150"/>
                  </a:lnTo>
                  <a:lnTo>
                    <a:pt x="26552" y="869190"/>
                  </a:lnTo>
                  <a:lnTo>
                    <a:pt x="27162" y="869231"/>
                  </a:lnTo>
                  <a:lnTo>
                    <a:pt x="27778" y="869251"/>
                  </a:lnTo>
                  <a:lnTo>
                    <a:pt x="28388" y="869251"/>
                  </a:lnTo>
                  <a:lnTo>
                    <a:pt x="29004" y="869231"/>
                  </a:lnTo>
                  <a:lnTo>
                    <a:pt x="29620" y="869211"/>
                  </a:lnTo>
                  <a:lnTo>
                    <a:pt x="30230" y="869170"/>
                  </a:lnTo>
                  <a:lnTo>
                    <a:pt x="30846" y="869109"/>
                  </a:lnTo>
                  <a:lnTo>
                    <a:pt x="31456" y="869048"/>
                  </a:lnTo>
                  <a:lnTo>
                    <a:pt x="32066" y="868947"/>
                  </a:lnTo>
                  <a:lnTo>
                    <a:pt x="32682" y="868865"/>
                  </a:lnTo>
                  <a:lnTo>
                    <a:pt x="33291" y="868743"/>
                  </a:lnTo>
                  <a:lnTo>
                    <a:pt x="33901" y="868621"/>
                  </a:lnTo>
                  <a:lnTo>
                    <a:pt x="34505" y="868479"/>
                  </a:lnTo>
                  <a:lnTo>
                    <a:pt x="35115" y="868317"/>
                  </a:lnTo>
                  <a:lnTo>
                    <a:pt x="35725" y="868154"/>
                  </a:lnTo>
                  <a:lnTo>
                    <a:pt x="36329" y="867971"/>
                  </a:lnTo>
                  <a:lnTo>
                    <a:pt x="36933" y="867768"/>
                  </a:lnTo>
                  <a:lnTo>
                    <a:pt x="37537" y="867565"/>
                  </a:lnTo>
                  <a:lnTo>
                    <a:pt x="38134" y="867341"/>
                  </a:lnTo>
                  <a:lnTo>
                    <a:pt x="38225" y="869190"/>
                  </a:lnTo>
                  <a:lnTo>
                    <a:pt x="38322" y="871019"/>
                  </a:lnTo>
                  <a:lnTo>
                    <a:pt x="38424" y="872869"/>
                  </a:lnTo>
                  <a:lnTo>
                    <a:pt x="38527" y="874697"/>
                  </a:lnTo>
                  <a:lnTo>
                    <a:pt x="38636" y="876526"/>
                  </a:lnTo>
                  <a:lnTo>
                    <a:pt x="38750" y="878335"/>
                  </a:lnTo>
                  <a:lnTo>
                    <a:pt x="38871" y="880164"/>
                  </a:lnTo>
                  <a:lnTo>
                    <a:pt x="38992" y="881972"/>
                  </a:lnTo>
                  <a:lnTo>
                    <a:pt x="39125" y="883781"/>
                  </a:lnTo>
                  <a:lnTo>
                    <a:pt x="39258" y="885569"/>
                  </a:lnTo>
                  <a:lnTo>
                    <a:pt x="39402" y="887378"/>
                  </a:lnTo>
                  <a:lnTo>
                    <a:pt x="39547" y="889166"/>
                  </a:lnTo>
                  <a:lnTo>
                    <a:pt x="39704" y="890934"/>
                  </a:lnTo>
                  <a:lnTo>
                    <a:pt x="39861" y="892722"/>
                  </a:lnTo>
                  <a:lnTo>
                    <a:pt x="40031" y="894490"/>
                  </a:lnTo>
                  <a:lnTo>
                    <a:pt x="40206" y="896238"/>
                  </a:lnTo>
                  <a:lnTo>
                    <a:pt x="40387" y="898006"/>
                  </a:lnTo>
                  <a:lnTo>
                    <a:pt x="40574" y="899753"/>
                  </a:lnTo>
                  <a:lnTo>
                    <a:pt x="40767" y="901480"/>
                  </a:lnTo>
                  <a:lnTo>
                    <a:pt x="40966" y="903208"/>
                  </a:lnTo>
                  <a:lnTo>
                    <a:pt x="41178" y="904935"/>
                  </a:lnTo>
                  <a:lnTo>
                    <a:pt x="41395" y="906662"/>
                  </a:lnTo>
                  <a:lnTo>
                    <a:pt x="41619" y="908369"/>
                  </a:lnTo>
                  <a:lnTo>
                    <a:pt x="41848" y="910056"/>
                  </a:lnTo>
                  <a:lnTo>
                    <a:pt x="42090" y="911743"/>
                  </a:lnTo>
                  <a:lnTo>
                    <a:pt x="42337" y="913429"/>
                  </a:lnTo>
                  <a:lnTo>
                    <a:pt x="42597" y="915096"/>
                  </a:lnTo>
                  <a:lnTo>
                    <a:pt x="42857" y="916762"/>
                  </a:lnTo>
                  <a:lnTo>
                    <a:pt x="43134" y="918408"/>
                  </a:lnTo>
                  <a:lnTo>
                    <a:pt x="43418" y="920054"/>
                  </a:lnTo>
                  <a:lnTo>
                    <a:pt x="43708" y="921680"/>
                  </a:lnTo>
                  <a:lnTo>
                    <a:pt x="44010" y="923305"/>
                  </a:lnTo>
                  <a:lnTo>
                    <a:pt x="44276" y="924707"/>
                  </a:lnTo>
                  <a:lnTo>
                    <a:pt x="44547" y="926069"/>
                  </a:lnTo>
                  <a:lnTo>
                    <a:pt x="44819" y="927430"/>
                  </a:lnTo>
                  <a:lnTo>
                    <a:pt x="45097" y="928792"/>
                  </a:lnTo>
                  <a:lnTo>
                    <a:pt x="45381" y="930113"/>
                  </a:lnTo>
                  <a:lnTo>
                    <a:pt x="45664" y="931413"/>
                  </a:lnTo>
                  <a:lnTo>
                    <a:pt x="45954" y="932714"/>
                  </a:lnTo>
                  <a:lnTo>
                    <a:pt x="46244" y="933994"/>
                  </a:lnTo>
                  <a:lnTo>
                    <a:pt x="46546" y="935254"/>
                  </a:lnTo>
                  <a:lnTo>
                    <a:pt x="46842" y="936514"/>
                  </a:lnTo>
                  <a:lnTo>
                    <a:pt x="47150" y="937733"/>
                  </a:lnTo>
                  <a:lnTo>
                    <a:pt x="47458" y="938952"/>
                  </a:lnTo>
                  <a:lnTo>
                    <a:pt x="47766" y="940151"/>
                  </a:lnTo>
                  <a:lnTo>
                    <a:pt x="48080" y="941330"/>
                  </a:lnTo>
                  <a:lnTo>
                    <a:pt x="48400" y="942488"/>
                  </a:lnTo>
                  <a:lnTo>
                    <a:pt x="48720" y="943647"/>
                  </a:lnTo>
                  <a:lnTo>
                    <a:pt x="49046" y="944785"/>
                  </a:lnTo>
                  <a:lnTo>
                    <a:pt x="49372" y="945902"/>
                  </a:lnTo>
                  <a:lnTo>
                    <a:pt x="49704" y="947020"/>
                  </a:lnTo>
                  <a:lnTo>
                    <a:pt x="50042" y="948097"/>
                  </a:lnTo>
                  <a:lnTo>
                    <a:pt x="50381" y="949174"/>
                  </a:lnTo>
                  <a:lnTo>
                    <a:pt x="50719" y="950231"/>
                  </a:lnTo>
                  <a:lnTo>
                    <a:pt x="51063" y="951287"/>
                  </a:lnTo>
                  <a:lnTo>
                    <a:pt x="51413" y="952324"/>
                  </a:lnTo>
                  <a:lnTo>
                    <a:pt x="51763" y="953340"/>
                  </a:lnTo>
                  <a:lnTo>
                    <a:pt x="52114" y="954335"/>
                  </a:lnTo>
                  <a:lnTo>
                    <a:pt x="52476" y="955331"/>
                  </a:lnTo>
                  <a:lnTo>
                    <a:pt x="52832" y="956286"/>
                  </a:lnTo>
                  <a:lnTo>
                    <a:pt x="53195" y="957262"/>
                  </a:lnTo>
                  <a:lnTo>
                    <a:pt x="53563" y="958196"/>
                  </a:lnTo>
                  <a:lnTo>
                    <a:pt x="53931" y="959131"/>
                  </a:lnTo>
                  <a:lnTo>
                    <a:pt x="54300" y="960046"/>
                  </a:lnTo>
                  <a:lnTo>
                    <a:pt x="54674" y="960940"/>
                  </a:lnTo>
                  <a:lnTo>
                    <a:pt x="55054" y="961834"/>
                  </a:lnTo>
                  <a:lnTo>
                    <a:pt x="55429" y="962708"/>
                  </a:lnTo>
                  <a:lnTo>
                    <a:pt x="55815" y="963581"/>
                  </a:lnTo>
                  <a:lnTo>
                    <a:pt x="56196" y="964415"/>
                  </a:lnTo>
                  <a:lnTo>
                    <a:pt x="56588" y="965248"/>
                  </a:lnTo>
                  <a:lnTo>
                    <a:pt x="56975" y="966081"/>
                  </a:lnTo>
                  <a:lnTo>
                    <a:pt x="57367" y="966873"/>
                  </a:lnTo>
                  <a:lnTo>
                    <a:pt x="57766" y="967686"/>
                  </a:lnTo>
                  <a:lnTo>
                    <a:pt x="58158" y="968458"/>
                  </a:lnTo>
                  <a:lnTo>
                    <a:pt x="58563" y="969231"/>
                  </a:lnTo>
                  <a:lnTo>
                    <a:pt x="58961" y="969983"/>
                  </a:lnTo>
                  <a:lnTo>
                    <a:pt x="59366" y="970734"/>
                  </a:lnTo>
                  <a:lnTo>
                    <a:pt x="59777" y="971446"/>
                  </a:lnTo>
                  <a:lnTo>
                    <a:pt x="60181" y="972177"/>
                  </a:lnTo>
                  <a:lnTo>
                    <a:pt x="60592" y="972868"/>
                  </a:lnTo>
                  <a:lnTo>
                    <a:pt x="61008" y="973579"/>
                  </a:lnTo>
                  <a:lnTo>
                    <a:pt x="61425" y="974250"/>
                  </a:lnTo>
                  <a:lnTo>
                    <a:pt x="61842" y="974921"/>
                  </a:lnTo>
                  <a:lnTo>
                    <a:pt x="62258" y="975571"/>
                  </a:lnTo>
                  <a:lnTo>
                    <a:pt x="62681" y="976221"/>
                  </a:lnTo>
                  <a:lnTo>
                    <a:pt x="63104" y="976851"/>
                  </a:lnTo>
                  <a:lnTo>
                    <a:pt x="63533" y="977461"/>
                  </a:lnTo>
                  <a:lnTo>
                    <a:pt x="63961" y="978070"/>
                  </a:lnTo>
                  <a:lnTo>
                    <a:pt x="64390" y="978680"/>
                  </a:lnTo>
                  <a:lnTo>
                    <a:pt x="64819" y="979269"/>
                  </a:lnTo>
                  <a:lnTo>
                    <a:pt x="65254" y="979838"/>
                  </a:lnTo>
                  <a:lnTo>
                    <a:pt x="65688" y="980387"/>
                  </a:lnTo>
                  <a:lnTo>
                    <a:pt x="66123" y="980956"/>
                  </a:lnTo>
                  <a:lnTo>
                    <a:pt x="66564" y="981484"/>
                  </a:lnTo>
                  <a:lnTo>
                    <a:pt x="67005" y="982013"/>
                  </a:lnTo>
                  <a:lnTo>
                    <a:pt x="67446" y="982541"/>
                  </a:lnTo>
                  <a:lnTo>
                    <a:pt x="68333" y="983537"/>
                  </a:lnTo>
                  <a:lnTo>
                    <a:pt x="69227" y="984492"/>
                  </a:lnTo>
                  <a:lnTo>
                    <a:pt x="70127" y="985406"/>
                  </a:lnTo>
                  <a:lnTo>
                    <a:pt x="71032" y="986280"/>
                  </a:lnTo>
                  <a:lnTo>
                    <a:pt x="71938" y="987133"/>
                  </a:lnTo>
                  <a:lnTo>
                    <a:pt x="72856" y="987926"/>
                  </a:lnTo>
                  <a:lnTo>
                    <a:pt x="73774" y="988678"/>
                  </a:lnTo>
                  <a:lnTo>
                    <a:pt x="74698" y="989389"/>
                  </a:lnTo>
                  <a:lnTo>
                    <a:pt x="75628" y="990080"/>
                  </a:lnTo>
                  <a:lnTo>
                    <a:pt x="76558" y="990710"/>
                  </a:lnTo>
                  <a:lnTo>
                    <a:pt x="77488" y="991320"/>
                  </a:lnTo>
                  <a:lnTo>
                    <a:pt x="78430" y="991909"/>
                  </a:lnTo>
                  <a:lnTo>
                    <a:pt x="79366" y="992437"/>
                  </a:lnTo>
                  <a:lnTo>
                    <a:pt x="80308" y="992945"/>
                  </a:lnTo>
                  <a:lnTo>
                    <a:pt x="81256" y="993413"/>
                  </a:lnTo>
                  <a:lnTo>
                    <a:pt x="82198" y="993860"/>
                  </a:lnTo>
                  <a:lnTo>
                    <a:pt x="83146" y="994266"/>
                  </a:lnTo>
                  <a:lnTo>
                    <a:pt x="84094" y="994632"/>
                  </a:lnTo>
                  <a:lnTo>
                    <a:pt x="85048" y="994977"/>
                  </a:lnTo>
                  <a:lnTo>
                    <a:pt x="85996" y="995302"/>
                  </a:lnTo>
                  <a:lnTo>
                    <a:pt x="86944" y="995587"/>
                  </a:lnTo>
                  <a:lnTo>
                    <a:pt x="87898" y="995851"/>
                  </a:lnTo>
                  <a:lnTo>
                    <a:pt x="88846" y="996075"/>
                  </a:lnTo>
                  <a:lnTo>
                    <a:pt x="89794" y="996278"/>
                  </a:lnTo>
                  <a:lnTo>
                    <a:pt x="90742" y="996461"/>
                  </a:lnTo>
                  <a:lnTo>
                    <a:pt x="91690" y="996623"/>
                  </a:lnTo>
                  <a:lnTo>
                    <a:pt x="92632" y="996745"/>
                  </a:lnTo>
                  <a:lnTo>
                    <a:pt x="93580" y="996867"/>
                  </a:lnTo>
                  <a:lnTo>
                    <a:pt x="94516" y="996948"/>
                  </a:lnTo>
                  <a:lnTo>
                    <a:pt x="95458" y="997009"/>
                  </a:lnTo>
                  <a:lnTo>
                    <a:pt x="96394" y="997050"/>
                  </a:lnTo>
                  <a:lnTo>
                    <a:pt x="97324" y="997091"/>
                  </a:lnTo>
                  <a:lnTo>
                    <a:pt x="97185" y="1005483"/>
                  </a:lnTo>
                  <a:lnTo>
                    <a:pt x="97053" y="1013876"/>
                  </a:lnTo>
                  <a:lnTo>
                    <a:pt x="96938" y="1022289"/>
                  </a:lnTo>
                  <a:lnTo>
                    <a:pt x="96829" y="1030722"/>
                  </a:lnTo>
                  <a:lnTo>
                    <a:pt x="96781" y="1034928"/>
                  </a:lnTo>
                  <a:lnTo>
                    <a:pt x="96733" y="1039135"/>
                  </a:lnTo>
                  <a:lnTo>
                    <a:pt x="96696" y="1043341"/>
                  </a:lnTo>
                  <a:lnTo>
                    <a:pt x="96660" y="1047527"/>
                  </a:lnTo>
                  <a:lnTo>
                    <a:pt x="96624" y="1051734"/>
                  </a:lnTo>
                  <a:lnTo>
                    <a:pt x="96600" y="1055920"/>
                  </a:lnTo>
                  <a:lnTo>
                    <a:pt x="96576" y="1060106"/>
                  </a:lnTo>
                  <a:lnTo>
                    <a:pt x="96557" y="1064292"/>
                  </a:lnTo>
                  <a:lnTo>
                    <a:pt x="96352" y="1064435"/>
                  </a:lnTo>
                  <a:lnTo>
                    <a:pt x="96153" y="1064577"/>
                  </a:lnTo>
                  <a:lnTo>
                    <a:pt x="95960" y="1064739"/>
                  </a:lnTo>
                  <a:lnTo>
                    <a:pt x="95760" y="1064922"/>
                  </a:lnTo>
                  <a:lnTo>
                    <a:pt x="95573" y="1065125"/>
                  </a:lnTo>
                  <a:lnTo>
                    <a:pt x="95386" y="1065349"/>
                  </a:lnTo>
                  <a:lnTo>
                    <a:pt x="95199" y="1065572"/>
                  </a:lnTo>
                  <a:lnTo>
                    <a:pt x="95012" y="1065816"/>
                  </a:lnTo>
                  <a:lnTo>
                    <a:pt x="94836" y="1066081"/>
                  </a:lnTo>
                  <a:lnTo>
                    <a:pt x="94655" y="1066365"/>
                  </a:lnTo>
                  <a:lnTo>
                    <a:pt x="94480" y="1066649"/>
                  </a:lnTo>
                  <a:lnTo>
                    <a:pt x="94311" y="1066954"/>
                  </a:lnTo>
                  <a:lnTo>
                    <a:pt x="94142" y="1067279"/>
                  </a:lnTo>
                  <a:lnTo>
                    <a:pt x="93973" y="1067605"/>
                  </a:lnTo>
                  <a:lnTo>
                    <a:pt x="93810" y="1067950"/>
                  </a:lnTo>
                  <a:lnTo>
                    <a:pt x="93653" y="1068316"/>
                  </a:lnTo>
                  <a:lnTo>
                    <a:pt x="93496" y="1068702"/>
                  </a:lnTo>
                  <a:lnTo>
                    <a:pt x="93345" y="1069088"/>
                  </a:lnTo>
                  <a:lnTo>
                    <a:pt x="93194" y="1069474"/>
                  </a:lnTo>
                  <a:lnTo>
                    <a:pt x="93043" y="1069881"/>
                  </a:lnTo>
                  <a:lnTo>
                    <a:pt x="92898" y="1070307"/>
                  </a:lnTo>
                  <a:lnTo>
                    <a:pt x="92759" y="1070754"/>
                  </a:lnTo>
                  <a:lnTo>
                    <a:pt x="92620" y="1071201"/>
                  </a:lnTo>
                  <a:lnTo>
                    <a:pt x="92487" y="1071648"/>
                  </a:lnTo>
                  <a:lnTo>
                    <a:pt x="92361" y="1072116"/>
                  </a:lnTo>
                  <a:lnTo>
                    <a:pt x="92234" y="1072604"/>
                  </a:lnTo>
                  <a:lnTo>
                    <a:pt x="92107" y="1073091"/>
                  </a:lnTo>
                  <a:lnTo>
                    <a:pt x="91986" y="1073579"/>
                  </a:lnTo>
                  <a:lnTo>
                    <a:pt x="91871" y="1074087"/>
                  </a:lnTo>
                  <a:lnTo>
                    <a:pt x="91763" y="1074615"/>
                  </a:lnTo>
                  <a:lnTo>
                    <a:pt x="91648" y="1075144"/>
                  </a:lnTo>
                  <a:lnTo>
                    <a:pt x="91545" y="1075672"/>
                  </a:lnTo>
                  <a:lnTo>
                    <a:pt x="91443" y="1076221"/>
                  </a:lnTo>
                  <a:lnTo>
                    <a:pt x="91346" y="1076790"/>
                  </a:lnTo>
                  <a:lnTo>
                    <a:pt x="91250" y="1077338"/>
                  </a:lnTo>
                  <a:lnTo>
                    <a:pt x="91159" y="1077907"/>
                  </a:lnTo>
                  <a:lnTo>
                    <a:pt x="91074" y="1078497"/>
                  </a:lnTo>
                  <a:lnTo>
                    <a:pt x="90996" y="1079086"/>
                  </a:lnTo>
                  <a:lnTo>
                    <a:pt x="90917" y="1079675"/>
                  </a:lnTo>
                  <a:lnTo>
                    <a:pt x="90839" y="1080265"/>
                  </a:lnTo>
                  <a:lnTo>
                    <a:pt x="90772" y="1080874"/>
                  </a:lnTo>
                  <a:lnTo>
                    <a:pt x="90706" y="1081504"/>
                  </a:lnTo>
                  <a:lnTo>
                    <a:pt x="90640" y="1082114"/>
                  </a:lnTo>
                  <a:lnTo>
                    <a:pt x="90585" y="1082744"/>
                  </a:lnTo>
                  <a:lnTo>
                    <a:pt x="90531" y="1083374"/>
                  </a:lnTo>
                  <a:lnTo>
                    <a:pt x="90483" y="1084004"/>
                  </a:lnTo>
                  <a:lnTo>
                    <a:pt x="90434" y="1084654"/>
                  </a:lnTo>
                  <a:lnTo>
                    <a:pt x="90392" y="1085304"/>
                  </a:lnTo>
                  <a:lnTo>
                    <a:pt x="90356" y="1085954"/>
                  </a:lnTo>
                  <a:lnTo>
                    <a:pt x="90326" y="1086605"/>
                  </a:lnTo>
                  <a:lnTo>
                    <a:pt x="90301" y="1087255"/>
                  </a:lnTo>
                  <a:lnTo>
                    <a:pt x="90277" y="1087926"/>
                  </a:lnTo>
                  <a:lnTo>
                    <a:pt x="90259" y="1088596"/>
                  </a:lnTo>
                  <a:lnTo>
                    <a:pt x="90241" y="1089267"/>
                  </a:lnTo>
                  <a:lnTo>
                    <a:pt x="90235" y="1089937"/>
                  </a:lnTo>
                  <a:lnTo>
                    <a:pt x="90229" y="1090608"/>
                  </a:lnTo>
                  <a:lnTo>
                    <a:pt x="90229" y="1091299"/>
                  </a:lnTo>
                  <a:lnTo>
                    <a:pt x="90235" y="1091969"/>
                  </a:lnTo>
                  <a:lnTo>
                    <a:pt x="90241" y="1092660"/>
                  </a:lnTo>
                  <a:lnTo>
                    <a:pt x="90259" y="1093351"/>
                  </a:lnTo>
                  <a:lnTo>
                    <a:pt x="90277" y="1094042"/>
                  </a:lnTo>
                  <a:lnTo>
                    <a:pt x="90301" y="1094713"/>
                  </a:lnTo>
                  <a:lnTo>
                    <a:pt x="90326" y="1095404"/>
                  </a:lnTo>
                  <a:lnTo>
                    <a:pt x="90362" y="1096095"/>
                  </a:lnTo>
                  <a:lnTo>
                    <a:pt x="90416" y="1097029"/>
                  </a:lnTo>
                  <a:lnTo>
                    <a:pt x="90477" y="1097944"/>
                  </a:lnTo>
                  <a:lnTo>
                    <a:pt x="90543" y="1098838"/>
                  </a:lnTo>
                  <a:lnTo>
                    <a:pt x="90621" y="1099712"/>
                  </a:lnTo>
                  <a:lnTo>
                    <a:pt x="90706" y="1100565"/>
                  </a:lnTo>
                  <a:lnTo>
                    <a:pt x="90797" y="1101398"/>
                  </a:lnTo>
                  <a:lnTo>
                    <a:pt x="90899" y="1102232"/>
                  </a:lnTo>
                  <a:lnTo>
                    <a:pt x="91002" y="1103024"/>
                  </a:lnTo>
                  <a:lnTo>
                    <a:pt x="91117" y="1103817"/>
                  </a:lnTo>
                  <a:lnTo>
                    <a:pt x="91237" y="1104589"/>
                  </a:lnTo>
                  <a:lnTo>
                    <a:pt x="91370" y="1105341"/>
                  </a:lnTo>
                  <a:lnTo>
                    <a:pt x="91503" y="1106093"/>
                  </a:lnTo>
                  <a:lnTo>
                    <a:pt x="91642" y="1106804"/>
                  </a:lnTo>
                  <a:lnTo>
                    <a:pt x="91793" y="1107515"/>
                  </a:lnTo>
                  <a:lnTo>
                    <a:pt x="91944" y="1108186"/>
                  </a:lnTo>
                  <a:lnTo>
                    <a:pt x="92107" y="1108856"/>
                  </a:lnTo>
                  <a:lnTo>
                    <a:pt x="92270" y="1109506"/>
                  </a:lnTo>
                  <a:lnTo>
                    <a:pt x="92439" y="1110157"/>
                  </a:lnTo>
                  <a:lnTo>
                    <a:pt x="92614" y="1110766"/>
                  </a:lnTo>
                  <a:lnTo>
                    <a:pt x="92801" y="1111376"/>
                  </a:lnTo>
                  <a:lnTo>
                    <a:pt x="92983" y="1111965"/>
                  </a:lnTo>
                  <a:lnTo>
                    <a:pt x="93176" y="1112534"/>
                  </a:lnTo>
                  <a:lnTo>
                    <a:pt x="93375" y="1113083"/>
                  </a:lnTo>
                  <a:lnTo>
                    <a:pt x="93574" y="1113611"/>
                  </a:lnTo>
                  <a:lnTo>
                    <a:pt x="93780" y="1114140"/>
                  </a:lnTo>
                  <a:lnTo>
                    <a:pt x="93991" y="1114627"/>
                  </a:lnTo>
                  <a:lnTo>
                    <a:pt x="94208" y="1115115"/>
                  </a:lnTo>
                  <a:lnTo>
                    <a:pt x="94426" y="1115582"/>
                  </a:lnTo>
                  <a:lnTo>
                    <a:pt x="94643" y="1116050"/>
                  </a:lnTo>
                  <a:lnTo>
                    <a:pt x="94873" y="1116477"/>
                  </a:lnTo>
                  <a:lnTo>
                    <a:pt x="95102" y="1116903"/>
                  </a:lnTo>
                  <a:lnTo>
                    <a:pt x="95332" y="1117310"/>
                  </a:lnTo>
                  <a:lnTo>
                    <a:pt x="95567" y="1117696"/>
                  </a:lnTo>
                  <a:lnTo>
                    <a:pt x="95809" y="1118062"/>
                  </a:lnTo>
                  <a:lnTo>
                    <a:pt x="96050" y="1118407"/>
                  </a:lnTo>
                  <a:lnTo>
                    <a:pt x="96292" y="1118752"/>
                  </a:lnTo>
                  <a:lnTo>
                    <a:pt x="96539" y="1119078"/>
                  </a:lnTo>
                  <a:lnTo>
                    <a:pt x="96787" y="1119382"/>
                  </a:lnTo>
                  <a:lnTo>
                    <a:pt x="97040" y="1119667"/>
                  </a:lnTo>
                  <a:lnTo>
                    <a:pt x="97294" y="1119951"/>
                  </a:lnTo>
                  <a:lnTo>
                    <a:pt x="97548" y="1120216"/>
                  </a:lnTo>
                  <a:lnTo>
                    <a:pt x="97801" y="1120439"/>
                  </a:lnTo>
                  <a:lnTo>
                    <a:pt x="98061" y="1120683"/>
                  </a:lnTo>
                  <a:lnTo>
                    <a:pt x="98321" y="1120886"/>
                  </a:lnTo>
                  <a:lnTo>
                    <a:pt x="98580" y="1121089"/>
                  </a:lnTo>
                  <a:lnTo>
                    <a:pt x="98840" y="1121252"/>
                  </a:lnTo>
                  <a:lnTo>
                    <a:pt x="99106" y="1121435"/>
                  </a:lnTo>
                  <a:lnTo>
                    <a:pt x="99365" y="1121577"/>
                  </a:lnTo>
                  <a:lnTo>
                    <a:pt x="99631" y="1121699"/>
                  </a:lnTo>
                  <a:lnTo>
                    <a:pt x="99891" y="1121821"/>
                  </a:lnTo>
                  <a:lnTo>
                    <a:pt x="100156" y="1121923"/>
                  </a:lnTo>
                  <a:lnTo>
                    <a:pt x="100422" y="1122004"/>
                  </a:lnTo>
                  <a:lnTo>
                    <a:pt x="100682" y="1122085"/>
                  </a:lnTo>
                  <a:lnTo>
                    <a:pt x="100947" y="1122126"/>
                  </a:lnTo>
                  <a:lnTo>
                    <a:pt x="101207" y="1122166"/>
                  </a:lnTo>
                  <a:lnTo>
                    <a:pt x="101473" y="1122207"/>
                  </a:lnTo>
                  <a:lnTo>
                    <a:pt x="101992" y="1122207"/>
                  </a:lnTo>
                  <a:lnTo>
                    <a:pt x="102252" y="1122187"/>
                  </a:lnTo>
                  <a:lnTo>
                    <a:pt x="102505" y="1122146"/>
                  </a:lnTo>
                  <a:lnTo>
                    <a:pt x="102765" y="1122085"/>
                  </a:lnTo>
                  <a:lnTo>
                    <a:pt x="103019" y="1122024"/>
                  </a:lnTo>
                  <a:lnTo>
                    <a:pt x="103272" y="1121943"/>
                  </a:lnTo>
                  <a:lnTo>
                    <a:pt x="103520" y="1121841"/>
                  </a:lnTo>
                  <a:lnTo>
                    <a:pt x="103780" y="1121719"/>
                  </a:lnTo>
                  <a:lnTo>
                    <a:pt x="104039" y="1121577"/>
                  </a:lnTo>
                  <a:lnTo>
                    <a:pt x="104299" y="1121435"/>
                  </a:lnTo>
                  <a:lnTo>
                    <a:pt x="104558" y="1121252"/>
                  </a:lnTo>
                  <a:lnTo>
                    <a:pt x="104818" y="1121049"/>
                  </a:lnTo>
                  <a:lnTo>
                    <a:pt x="105078" y="1120846"/>
                  </a:lnTo>
                  <a:lnTo>
                    <a:pt x="105337" y="1120622"/>
                  </a:lnTo>
                  <a:lnTo>
                    <a:pt x="105591" y="1120378"/>
                  </a:lnTo>
                  <a:lnTo>
                    <a:pt x="105845" y="1120114"/>
                  </a:lnTo>
                  <a:lnTo>
                    <a:pt x="106098" y="1119830"/>
                  </a:lnTo>
                  <a:lnTo>
                    <a:pt x="106346" y="1119525"/>
                  </a:lnTo>
                  <a:lnTo>
                    <a:pt x="106593" y="1119220"/>
                  </a:lnTo>
                  <a:lnTo>
                    <a:pt x="106841" y="1118895"/>
                  </a:lnTo>
                  <a:lnTo>
                    <a:pt x="107083" y="1118549"/>
                  </a:lnTo>
                  <a:lnTo>
                    <a:pt x="107324" y="1118184"/>
                  </a:lnTo>
                  <a:lnTo>
                    <a:pt x="107566" y="1117797"/>
                  </a:lnTo>
                  <a:lnTo>
                    <a:pt x="107795" y="1117411"/>
                  </a:lnTo>
                  <a:lnTo>
                    <a:pt x="108031" y="1117005"/>
                  </a:lnTo>
                  <a:lnTo>
                    <a:pt x="108260" y="1116578"/>
                  </a:lnTo>
                  <a:lnTo>
                    <a:pt x="108484" y="1116131"/>
                  </a:lnTo>
                  <a:lnTo>
                    <a:pt x="108707" y="1115684"/>
                  </a:lnTo>
                  <a:lnTo>
                    <a:pt x="108924" y="1115196"/>
                  </a:lnTo>
                  <a:lnTo>
                    <a:pt x="109136" y="1114729"/>
                  </a:lnTo>
                  <a:lnTo>
                    <a:pt x="109347" y="1114221"/>
                  </a:lnTo>
                  <a:lnTo>
                    <a:pt x="109552" y="1113713"/>
                  </a:lnTo>
                  <a:lnTo>
                    <a:pt x="109758" y="1113164"/>
                  </a:lnTo>
                  <a:lnTo>
                    <a:pt x="109951" y="1112636"/>
                  </a:lnTo>
                  <a:lnTo>
                    <a:pt x="110144" y="1112067"/>
                  </a:lnTo>
                  <a:lnTo>
                    <a:pt x="110331" y="1111498"/>
                  </a:lnTo>
                  <a:lnTo>
                    <a:pt x="110512" y="1110909"/>
                  </a:lnTo>
                  <a:lnTo>
                    <a:pt x="110688" y="1110319"/>
                  </a:lnTo>
                  <a:lnTo>
                    <a:pt x="110857" y="1109710"/>
                  </a:lnTo>
                  <a:lnTo>
                    <a:pt x="111020" y="1109080"/>
                  </a:lnTo>
                  <a:lnTo>
                    <a:pt x="111183" y="1108429"/>
                  </a:lnTo>
                  <a:lnTo>
                    <a:pt x="111334" y="1107779"/>
                  </a:lnTo>
                  <a:lnTo>
                    <a:pt x="111479" y="1107109"/>
                  </a:lnTo>
                  <a:lnTo>
                    <a:pt x="111618" y="1106438"/>
                  </a:lnTo>
                  <a:lnTo>
                    <a:pt x="111750" y="1105747"/>
                  </a:lnTo>
                  <a:lnTo>
                    <a:pt x="111877" y="1105056"/>
                  </a:lnTo>
                  <a:lnTo>
                    <a:pt x="111998" y="1104325"/>
                  </a:lnTo>
                  <a:lnTo>
                    <a:pt x="112113" y="1103613"/>
                  </a:lnTo>
                  <a:lnTo>
                    <a:pt x="112215" y="1102861"/>
                  </a:lnTo>
                  <a:lnTo>
                    <a:pt x="112312" y="1102130"/>
                  </a:lnTo>
                  <a:lnTo>
                    <a:pt x="112403" y="1101358"/>
                  </a:lnTo>
                  <a:lnTo>
                    <a:pt x="112487" y="1100586"/>
                  </a:lnTo>
                  <a:lnTo>
                    <a:pt x="112560" y="1099813"/>
                  </a:lnTo>
                  <a:lnTo>
                    <a:pt x="112626" y="1099000"/>
                  </a:lnTo>
                  <a:lnTo>
                    <a:pt x="112686" y="1098208"/>
                  </a:lnTo>
                  <a:lnTo>
                    <a:pt x="112735" y="1097395"/>
                  </a:lnTo>
                  <a:lnTo>
                    <a:pt x="112771" y="1096562"/>
                  </a:lnTo>
                  <a:lnTo>
                    <a:pt x="112807" y="1095729"/>
                  </a:lnTo>
                  <a:lnTo>
                    <a:pt x="112825" y="1094875"/>
                  </a:lnTo>
                  <a:lnTo>
                    <a:pt x="112843" y="1094022"/>
                  </a:lnTo>
                  <a:lnTo>
                    <a:pt x="112843" y="1093148"/>
                  </a:lnTo>
                  <a:lnTo>
                    <a:pt x="112837" y="1092274"/>
                  </a:lnTo>
                  <a:lnTo>
                    <a:pt x="112825" y="1091400"/>
                  </a:lnTo>
                  <a:lnTo>
                    <a:pt x="112795" y="1090506"/>
                  </a:lnTo>
                  <a:lnTo>
                    <a:pt x="112765" y="1089592"/>
                  </a:lnTo>
                  <a:lnTo>
                    <a:pt x="112717" y="1088677"/>
                  </a:lnTo>
                  <a:lnTo>
                    <a:pt x="112662" y="1087763"/>
                  </a:lnTo>
                  <a:lnTo>
                    <a:pt x="112596" y="1086828"/>
                  </a:lnTo>
                  <a:lnTo>
                    <a:pt x="112517" y="1085893"/>
                  </a:lnTo>
                  <a:lnTo>
                    <a:pt x="112427" y="1084938"/>
                  </a:lnTo>
                  <a:lnTo>
                    <a:pt x="112330" y="1083983"/>
                  </a:lnTo>
                  <a:lnTo>
                    <a:pt x="112203" y="1082906"/>
                  </a:lnTo>
                  <a:lnTo>
                    <a:pt x="112070" y="1081850"/>
                  </a:lnTo>
                  <a:lnTo>
                    <a:pt x="111926" y="1080834"/>
                  </a:lnTo>
                  <a:lnTo>
                    <a:pt x="111775" y="1079838"/>
                  </a:lnTo>
                  <a:lnTo>
                    <a:pt x="111618" y="1078883"/>
                  </a:lnTo>
                  <a:lnTo>
                    <a:pt x="111448" y="1077968"/>
                  </a:lnTo>
                  <a:lnTo>
                    <a:pt x="111279" y="1077074"/>
                  </a:lnTo>
                  <a:lnTo>
                    <a:pt x="111098" y="1076221"/>
                  </a:lnTo>
                  <a:lnTo>
                    <a:pt x="110905" y="1075388"/>
                  </a:lnTo>
                  <a:lnTo>
                    <a:pt x="110712" y="1074595"/>
                  </a:lnTo>
                  <a:lnTo>
                    <a:pt x="110506" y="1073843"/>
                  </a:lnTo>
                  <a:lnTo>
                    <a:pt x="110301" y="1073112"/>
                  </a:lnTo>
                  <a:lnTo>
                    <a:pt x="110084" y="1072400"/>
                  </a:lnTo>
                  <a:lnTo>
                    <a:pt x="109860" y="1071730"/>
                  </a:lnTo>
                  <a:lnTo>
                    <a:pt x="109631" y="1071100"/>
                  </a:lnTo>
                  <a:lnTo>
                    <a:pt x="109401" y="1070470"/>
                  </a:lnTo>
                  <a:lnTo>
                    <a:pt x="109160" y="1069901"/>
                  </a:lnTo>
                  <a:lnTo>
                    <a:pt x="108918" y="1069332"/>
                  </a:lnTo>
                  <a:lnTo>
                    <a:pt x="108665" y="1068804"/>
                  </a:lnTo>
                  <a:lnTo>
                    <a:pt x="108411" y="1068316"/>
                  </a:lnTo>
                  <a:lnTo>
                    <a:pt x="108151" y="1067848"/>
                  </a:lnTo>
                  <a:lnTo>
                    <a:pt x="107886" y="1067401"/>
                  </a:lnTo>
                  <a:lnTo>
                    <a:pt x="107620" y="1066995"/>
                  </a:lnTo>
                  <a:lnTo>
                    <a:pt x="107348" y="1066609"/>
                  </a:lnTo>
                  <a:lnTo>
                    <a:pt x="107071" y="1066243"/>
                  </a:lnTo>
                  <a:lnTo>
                    <a:pt x="106787" y="1065898"/>
                  </a:lnTo>
                  <a:lnTo>
                    <a:pt x="106503" y="1065593"/>
                  </a:lnTo>
                  <a:lnTo>
                    <a:pt x="106219" y="1065308"/>
                  </a:lnTo>
                  <a:lnTo>
                    <a:pt x="105929" y="1065064"/>
                  </a:lnTo>
                  <a:lnTo>
                    <a:pt x="105633" y="1064821"/>
                  </a:lnTo>
                  <a:lnTo>
                    <a:pt x="105337" y="1064617"/>
                  </a:lnTo>
                  <a:lnTo>
                    <a:pt x="105042" y="1064435"/>
                  </a:lnTo>
                  <a:lnTo>
                    <a:pt x="105078" y="1064170"/>
                  </a:lnTo>
                  <a:lnTo>
                    <a:pt x="105114" y="1063886"/>
                  </a:lnTo>
                  <a:lnTo>
                    <a:pt x="105150" y="1063601"/>
                  </a:lnTo>
                  <a:lnTo>
                    <a:pt x="105180" y="1063297"/>
                  </a:lnTo>
                  <a:lnTo>
                    <a:pt x="105199" y="1062992"/>
                  </a:lnTo>
                  <a:lnTo>
                    <a:pt x="105217" y="1062667"/>
                  </a:lnTo>
                  <a:lnTo>
                    <a:pt x="105229" y="1062341"/>
                  </a:lnTo>
                  <a:lnTo>
                    <a:pt x="105235" y="1061996"/>
                  </a:lnTo>
                  <a:lnTo>
                    <a:pt x="105247" y="1053868"/>
                  </a:lnTo>
                  <a:lnTo>
                    <a:pt x="105253" y="1045739"/>
                  </a:lnTo>
                  <a:lnTo>
                    <a:pt x="105247" y="1041675"/>
                  </a:lnTo>
                  <a:lnTo>
                    <a:pt x="105241" y="1037611"/>
                  </a:lnTo>
                  <a:lnTo>
                    <a:pt x="105229" y="1033547"/>
                  </a:lnTo>
                  <a:lnTo>
                    <a:pt x="105205" y="1029482"/>
                  </a:lnTo>
                  <a:lnTo>
                    <a:pt x="105180" y="1025418"/>
                  </a:lnTo>
                  <a:lnTo>
                    <a:pt x="105144" y="1021354"/>
                  </a:lnTo>
                  <a:lnTo>
                    <a:pt x="105096" y="1017310"/>
                  </a:lnTo>
                  <a:lnTo>
                    <a:pt x="105042" y="1013246"/>
                  </a:lnTo>
                  <a:lnTo>
                    <a:pt x="104975" y="1009202"/>
                  </a:lnTo>
                  <a:lnTo>
                    <a:pt x="104897" y="1005158"/>
                  </a:lnTo>
                  <a:lnTo>
                    <a:pt x="104806" y="1001114"/>
                  </a:lnTo>
                  <a:lnTo>
                    <a:pt x="104697" y="997091"/>
                  </a:lnTo>
                  <a:lnTo>
                    <a:pt x="104697" y="996989"/>
                  </a:lnTo>
                  <a:lnTo>
                    <a:pt x="104685" y="996908"/>
                  </a:lnTo>
                  <a:lnTo>
                    <a:pt x="104655" y="996725"/>
                  </a:lnTo>
                  <a:lnTo>
                    <a:pt x="105543" y="996583"/>
                  </a:lnTo>
                  <a:lnTo>
                    <a:pt x="106443" y="996440"/>
                  </a:lnTo>
                  <a:lnTo>
                    <a:pt x="107342" y="996278"/>
                  </a:lnTo>
                  <a:lnTo>
                    <a:pt x="108242" y="996075"/>
                  </a:lnTo>
                  <a:lnTo>
                    <a:pt x="109148" y="995871"/>
                  </a:lnTo>
                  <a:lnTo>
                    <a:pt x="110060" y="995628"/>
                  </a:lnTo>
                  <a:lnTo>
                    <a:pt x="110971" y="995384"/>
                  </a:lnTo>
                  <a:lnTo>
                    <a:pt x="111883" y="995099"/>
                  </a:lnTo>
                  <a:lnTo>
                    <a:pt x="112801" y="994774"/>
                  </a:lnTo>
                  <a:lnTo>
                    <a:pt x="113719" y="994449"/>
                  </a:lnTo>
                  <a:lnTo>
                    <a:pt x="114643" y="994083"/>
                  </a:lnTo>
                  <a:lnTo>
                    <a:pt x="115561" y="993697"/>
                  </a:lnTo>
                  <a:lnTo>
                    <a:pt x="116485" y="993270"/>
                  </a:lnTo>
                  <a:lnTo>
                    <a:pt x="117402" y="992823"/>
                  </a:lnTo>
                  <a:lnTo>
                    <a:pt x="118326" y="992336"/>
                  </a:lnTo>
                  <a:lnTo>
                    <a:pt x="119244" y="991828"/>
                  </a:lnTo>
                  <a:lnTo>
                    <a:pt x="120162" y="991299"/>
                  </a:lnTo>
                  <a:lnTo>
                    <a:pt x="121080" y="990730"/>
                  </a:lnTo>
                  <a:lnTo>
                    <a:pt x="121998" y="990121"/>
                  </a:lnTo>
                  <a:lnTo>
                    <a:pt x="122916" y="989491"/>
                  </a:lnTo>
                  <a:lnTo>
                    <a:pt x="123827" y="988800"/>
                  </a:lnTo>
                  <a:lnTo>
                    <a:pt x="124733" y="988109"/>
                  </a:lnTo>
                  <a:lnTo>
                    <a:pt x="125639" y="987357"/>
                  </a:lnTo>
                  <a:lnTo>
                    <a:pt x="126545" y="986585"/>
                  </a:lnTo>
                  <a:lnTo>
                    <a:pt x="127445" y="985772"/>
                  </a:lnTo>
                  <a:lnTo>
                    <a:pt x="128338" y="984918"/>
                  </a:lnTo>
                  <a:lnTo>
                    <a:pt x="129226" y="984024"/>
                  </a:lnTo>
                  <a:lnTo>
                    <a:pt x="130114" y="983090"/>
                  </a:lnTo>
                  <a:lnTo>
                    <a:pt x="130995" y="982114"/>
                  </a:lnTo>
                  <a:lnTo>
                    <a:pt x="131865" y="981098"/>
                  </a:lnTo>
                  <a:lnTo>
                    <a:pt x="132734" y="980041"/>
                  </a:lnTo>
                  <a:lnTo>
                    <a:pt x="133598" y="978944"/>
                  </a:lnTo>
                  <a:lnTo>
                    <a:pt x="134027" y="978375"/>
                  </a:lnTo>
                  <a:lnTo>
                    <a:pt x="134449" y="977806"/>
                  </a:lnTo>
                  <a:lnTo>
                    <a:pt x="134878" y="977217"/>
                  </a:lnTo>
                  <a:lnTo>
                    <a:pt x="135301" y="976628"/>
                  </a:lnTo>
                  <a:lnTo>
                    <a:pt x="135717" y="976018"/>
                  </a:lnTo>
                  <a:lnTo>
                    <a:pt x="136140" y="975388"/>
                  </a:lnTo>
                  <a:lnTo>
                    <a:pt x="136557" y="974758"/>
                  </a:lnTo>
                  <a:lnTo>
                    <a:pt x="136973" y="974108"/>
                  </a:lnTo>
                  <a:lnTo>
                    <a:pt x="137384" y="973457"/>
                  </a:lnTo>
                  <a:lnTo>
                    <a:pt x="137795" y="972787"/>
                  </a:lnTo>
                  <a:lnTo>
                    <a:pt x="138205" y="972116"/>
                  </a:lnTo>
                  <a:lnTo>
                    <a:pt x="138610" y="971425"/>
                  </a:lnTo>
                  <a:lnTo>
                    <a:pt x="139014" y="970734"/>
                  </a:lnTo>
                  <a:lnTo>
                    <a:pt x="139419" y="970023"/>
                  </a:lnTo>
                  <a:lnTo>
                    <a:pt x="139818" y="969292"/>
                  </a:lnTo>
                  <a:lnTo>
                    <a:pt x="140216" y="968560"/>
                  </a:lnTo>
                  <a:lnTo>
                    <a:pt x="140609" y="967808"/>
                  </a:lnTo>
                  <a:lnTo>
                    <a:pt x="141001" y="967036"/>
                  </a:lnTo>
                  <a:lnTo>
                    <a:pt x="141394" y="966264"/>
                  </a:lnTo>
                  <a:lnTo>
                    <a:pt x="141780" y="965471"/>
                  </a:lnTo>
                  <a:lnTo>
                    <a:pt x="142167" y="964679"/>
                  </a:lnTo>
                  <a:lnTo>
                    <a:pt x="142547" y="963866"/>
                  </a:lnTo>
                  <a:lnTo>
                    <a:pt x="142927" y="963033"/>
                  </a:lnTo>
                  <a:lnTo>
                    <a:pt x="143302" y="962200"/>
                  </a:lnTo>
                  <a:lnTo>
                    <a:pt x="143676" y="961346"/>
                  </a:lnTo>
                  <a:lnTo>
                    <a:pt x="144051" y="960493"/>
                  </a:lnTo>
                  <a:lnTo>
                    <a:pt x="144419" y="959599"/>
                  </a:lnTo>
                  <a:lnTo>
                    <a:pt x="144781" y="958725"/>
                  </a:lnTo>
                  <a:lnTo>
                    <a:pt x="145144" y="957810"/>
                  </a:lnTo>
                  <a:lnTo>
                    <a:pt x="145506" y="956896"/>
                  </a:lnTo>
                  <a:lnTo>
                    <a:pt x="145862" y="955961"/>
                  </a:lnTo>
                  <a:lnTo>
                    <a:pt x="146212" y="955026"/>
                  </a:lnTo>
                  <a:lnTo>
                    <a:pt x="146563" y="954051"/>
                  </a:lnTo>
                  <a:lnTo>
                    <a:pt x="146907" y="953096"/>
                  </a:lnTo>
                  <a:lnTo>
                    <a:pt x="147251" y="952100"/>
                  </a:lnTo>
                  <a:lnTo>
                    <a:pt x="147595" y="951104"/>
                  </a:lnTo>
                  <a:lnTo>
                    <a:pt x="147927" y="950088"/>
                  </a:lnTo>
                  <a:lnTo>
                    <a:pt x="148266" y="949052"/>
                  </a:lnTo>
                  <a:lnTo>
                    <a:pt x="148592" y="948016"/>
                  </a:lnTo>
                  <a:lnTo>
                    <a:pt x="148918" y="946959"/>
                  </a:lnTo>
                  <a:lnTo>
                    <a:pt x="149244" y="945882"/>
                  </a:lnTo>
                  <a:lnTo>
                    <a:pt x="149564" y="944805"/>
                  </a:lnTo>
                  <a:lnTo>
                    <a:pt x="149878" y="943708"/>
                  </a:lnTo>
                  <a:lnTo>
                    <a:pt x="150192" y="942590"/>
                  </a:lnTo>
                  <a:lnTo>
                    <a:pt x="150500" y="941452"/>
                  </a:lnTo>
                  <a:lnTo>
                    <a:pt x="150802" y="940314"/>
                  </a:lnTo>
                  <a:lnTo>
                    <a:pt x="151104" y="939156"/>
                  </a:lnTo>
                  <a:lnTo>
                    <a:pt x="151400" y="937977"/>
                  </a:lnTo>
                  <a:lnTo>
                    <a:pt x="151695" y="936778"/>
                  </a:lnTo>
                  <a:lnTo>
                    <a:pt x="151985" y="935579"/>
                  </a:lnTo>
                  <a:lnTo>
                    <a:pt x="152269" y="934360"/>
                  </a:lnTo>
                  <a:lnTo>
                    <a:pt x="152553" y="933120"/>
                  </a:lnTo>
                  <a:lnTo>
                    <a:pt x="152831" y="931860"/>
                  </a:lnTo>
                  <a:lnTo>
                    <a:pt x="153102" y="930600"/>
                  </a:lnTo>
                  <a:lnTo>
                    <a:pt x="153368" y="929320"/>
                  </a:lnTo>
                  <a:lnTo>
                    <a:pt x="153634" y="928020"/>
                  </a:lnTo>
                  <a:lnTo>
                    <a:pt x="153893" y="926699"/>
                  </a:lnTo>
                  <a:lnTo>
                    <a:pt x="154153" y="925358"/>
                  </a:lnTo>
                  <a:lnTo>
                    <a:pt x="154401" y="924016"/>
                  </a:lnTo>
                  <a:lnTo>
                    <a:pt x="154648" y="922655"/>
                  </a:lnTo>
                  <a:lnTo>
                    <a:pt x="154890" y="921273"/>
                  </a:lnTo>
                  <a:lnTo>
                    <a:pt x="155131" y="919871"/>
                  </a:lnTo>
                  <a:lnTo>
                    <a:pt x="155367" y="918469"/>
                  </a:lnTo>
                  <a:lnTo>
                    <a:pt x="155596" y="917026"/>
                  </a:lnTo>
                  <a:lnTo>
                    <a:pt x="155862" y="915299"/>
                  </a:lnTo>
                  <a:lnTo>
                    <a:pt x="156122" y="913551"/>
                  </a:lnTo>
                  <a:lnTo>
                    <a:pt x="156369" y="911783"/>
                  </a:lnTo>
                  <a:lnTo>
                    <a:pt x="156611" y="910036"/>
                  </a:lnTo>
                  <a:lnTo>
                    <a:pt x="156846" y="908247"/>
                  </a:lnTo>
                  <a:lnTo>
                    <a:pt x="157070" y="906459"/>
                  </a:lnTo>
                  <a:lnTo>
                    <a:pt x="157287" y="904671"/>
                  </a:lnTo>
                  <a:lnTo>
                    <a:pt x="157498" y="902862"/>
                  </a:lnTo>
                  <a:lnTo>
                    <a:pt x="157704" y="901054"/>
                  </a:lnTo>
                  <a:lnTo>
                    <a:pt x="157897" y="899245"/>
                  </a:lnTo>
                  <a:lnTo>
                    <a:pt x="158084" y="897416"/>
                  </a:lnTo>
                  <a:lnTo>
                    <a:pt x="158265" y="895587"/>
                  </a:lnTo>
                  <a:lnTo>
                    <a:pt x="158434" y="893738"/>
                  </a:lnTo>
                  <a:lnTo>
                    <a:pt x="158604" y="891889"/>
                  </a:lnTo>
                  <a:lnTo>
                    <a:pt x="158761" y="890040"/>
                  </a:lnTo>
                  <a:lnTo>
                    <a:pt x="158918" y="888170"/>
                  </a:lnTo>
                  <a:lnTo>
                    <a:pt x="159062" y="886301"/>
                  </a:lnTo>
                  <a:lnTo>
                    <a:pt x="159201" y="884431"/>
                  </a:lnTo>
                  <a:lnTo>
                    <a:pt x="159334" y="882541"/>
                  </a:lnTo>
                  <a:lnTo>
                    <a:pt x="159467" y="880651"/>
                  </a:lnTo>
                  <a:lnTo>
                    <a:pt x="159588" y="878762"/>
                  </a:lnTo>
                  <a:lnTo>
                    <a:pt x="159703" y="876872"/>
                  </a:lnTo>
                  <a:lnTo>
                    <a:pt x="159811" y="874962"/>
                  </a:lnTo>
                  <a:lnTo>
                    <a:pt x="159914" y="873051"/>
                  </a:lnTo>
                  <a:lnTo>
                    <a:pt x="160017" y="871141"/>
                  </a:lnTo>
                  <a:lnTo>
                    <a:pt x="160107" y="869231"/>
                  </a:lnTo>
                  <a:lnTo>
                    <a:pt x="160198" y="867321"/>
                  </a:lnTo>
                  <a:lnTo>
                    <a:pt x="160282" y="865390"/>
                  </a:lnTo>
                  <a:lnTo>
                    <a:pt x="160361" y="863480"/>
                  </a:lnTo>
                  <a:lnTo>
                    <a:pt x="160433" y="861550"/>
                  </a:lnTo>
                  <a:lnTo>
                    <a:pt x="160500" y="859619"/>
                  </a:lnTo>
                  <a:lnTo>
                    <a:pt x="160566" y="857689"/>
                  </a:lnTo>
                  <a:lnTo>
                    <a:pt x="162921" y="857628"/>
                  </a:lnTo>
                  <a:lnTo>
                    <a:pt x="165276" y="857526"/>
                  </a:lnTo>
                  <a:lnTo>
                    <a:pt x="167631" y="857425"/>
                  </a:lnTo>
                  <a:lnTo>
                    <a:pt x="169986" y="857282"/>
                  </a:lnTo>
                  <a:lnTo>
                    <a:pt x="171164" y="857181"/>
                  </a:lnTo>
                  <a:lnTo>
                    <a:pt x="172341" y="857079"/>
                  </a:lnTo>
                  <a:lnTo>
                    <a:pt x="173519" y="856957"/>
                  </a:lnTo>
                  <a:lnTo>
                    <a:pt x="174696" y="856835"/>
                  </a:lnTo>
                  <a:lnTo>
                    <a:pt x="175874" y="856693"/>
                  </a:lnTo>
                  <a:lnTo>
                    <a:pt x="177051" y="856530"/>
                  </a:lnTo>
                  <a:lnTo>
                    <a:pt x="178229" y="856368"/>
                  </a:lnTo>
                  <a:lnTo>
                    <a:pt x="179400" y="856165"/>
                  </a:lnTo>
                  <a:lnTo>
                    <a:pt x="179286" y="860717"/>
                  </a:lnTo>
                  <a:lnTo>
                    <a:pt x="179237" y="862972"/>
                  </a:lnTo>
                  <a:lnTo>
                    <a:pt x="179183" y="865248"/>
                  </a:lnTo>
                  <a:lnTo>
                    <a:pt x="179141" y="867524"/>
                  </a:lnTo>
                  <a:lnTo>
                    <a:pt x="179098" y="869780"/>
                  </a:lnTo>
                  <a:lnTo>
                    <a:pt x="179062" y="872056"/>
                  </a:lnTo>
                  <a:lnTo>
                    <a:pt x="179038" y="874311"/>
                  </a:lnTo>
                  <a:lnTo>
                    <a:pt x="179014" y="876587"/>
                  </a:lnTo>
                  <a:lnTo>
                    <a:pt x="179002" y="878843"/>
                  </a:lnTo>
                  <a:lnTo>
                    <a:pt x="178996" y="881099"/>
                  </a:lnTo>
                  <a:lnTo>
                    <a:pt x="178996" y="883374"/>
                  </a:lnTo>
                  <a:lnTo>
                    <a:pt x="179008" y="885630"/>
                  </a:lnTo>
                  <a:lnTo>
                    <a:pt x="179032" y="887865"/>
                  </a:lnTo>
                  <a:lnTo>
                    <a:pt x="179062" y="890121"/>
                  </a:lnTo>
                  <a:lnTo>
                    <a:pt x="179104" y="892377"/>
                  </a:lnTo>
                  <a:lnTo>
                    <a:pt x="179116" y="892783"/>
                  </a:lnTo>
                  <a:lnTo>
                    <a:pt x="179141" y="893190"/>
                  </a:lnTo>
                  <a:lnTo>
                    <a:pt x="179177" y="893576"/>
                  </a:lnTo>
                  <a:lnTo>
                    <a:pt x="179225" y="893941"/>
                  </a:lnTo>
                  <a:lnTo>
                    <a:pt x="179280" y="894287"/>
                  </a:lnTo>
                  <a:lnTo>
                    <a:pt x="179340" y="894592"/>
                  </a:lnTo>
                  <a:lnTo>
                    <a:pt x="179412" y="894896"/>
                  </a:lnTo>
                  <a:lnTo>
                    <a:pt x="179491" y="895181"/>
                  </a:lnTo>
                  <a:lnTo>
                    <a:pt x="179473" y="895648"/>
                  </a:lnTo>
                  <a:lnTo>
                    <a:pt x="179467" y="896136"/>
                  </a:lnTo>
                  <a:lnTo>
                    <a:pt x="179473" y="896624"/>
                  </a:lnTo>
                  <a:lnTo>
                    <a:pt x="179497" y="897111"/>
                  </a:lnTo>
                  <a:lnTo>
                    <a:pt x="179527" y="897579"/>
                  </a:lnTo>
                  <a:lnTo>
                    <a:pt x="179575" y="898026"/>
                  </a:lnTo>
                  <a:lnTo>
                    <a:pt x="179606" y="898249"/>
                  </a:lnTo>
                  <a:lnTo>
                    <a:pt x="179636" y="898473"/>
                  </a:lnTo>
                  <a:lnTo>
                    <a:pt x="179672" y="898676"/>
                  </a:lnTo>
                  <a:lnTo>
                    <a:pt x="179714" y="898879"/>
                  </a:lnTo>
                  <a:lnTo>
                    <a:pt x="179757" y="899083"/>
                  </a:lnTo>
                  <a:lnTo>
                    <a:pt x="179799" y="899266"/>
                  </a:lnTo>
                  <a:lnTo>
                    <a:pt x="179847" y="899448"/>
                  </a:lnTo>
                  <a:lnTo>
                    <a:pt x="179902" y="899631"/>
                  </a:lnTo>
                  <a:lnTo>
                    <a:pt x="179956" y="899794"/>
                  </a:lnTo>
                  <a:lnTo>
                    <a:pt x="180016" y="899936"/>
                  </a:lnTo>
                  <a:lnTo>
                    <a:pt x="180083" y="900099"/>
                  </a:lnTo>
                  <a:lnTo>
                    <a:pt x="180149" y="900221"/>
                  </a:lnTo>
                  <a:lnTo>
                    <a:pt x="180222" y="900343"/>
                  </a:lnTo>
                  <a:lnTo>
                    <a:pt x="180294" y="900444"/>
                  </a:lnTo>
                  <a:lnTo>
                    <a:pt x="180373" y="900546"/>
                  </a:lnTo>
                  <a:lnTo>
                    <a:pt x="180451" y="900627"/>
                  </a:lnTo>
                  <a:lnTo>
                    <a:pt x="180542" y="900688"/>
                  </a:lnTo>
                  <a:lnTo>
                    <a:pt x="180626" y="900749"/>
                  </a:lnTo>
                  <a:lnTo>
                    <a:pt x="180723" y="900790"/>
                  </a:lnTo>
                  <a:lnTo>
                    <a:pt x="180819" y="900810"/>
                  </a:lnTo>
                  <a:lnTo>
                    <a:pt x="181683" y="900932"/>
                  </a:lnTo>
                  <a:lnTo>
                    <a:pt x="182552" y="901013"/>
                  </a:lnTo>
                  <a:lnTo>
                    <a:pt x="183422" y="901054"/>
                  </a:lnTo>
                  <a:lnTo>
                    <a:pt x="184292" y="901074"/>
                  </a:lnTo>
                  <a:lnTo>
                    <a:pt x="185161" y="901074"/>
                  </a:lnTo>
                  <a:lnTo>
                    <a:pt x="186031" y="901054"/>
                  </a:lnTo>
                  <a:lnTo>
                    <a:pt x="186906" y="901013"/>
                  </a:lnTo>
                  <a:lnTo>
                    <a:pt x="187776" y="900952"/>
                  </a:lnTo>
                  <a:lnTo>
                    <a:pt x="189515" y="900810"/>
                  </a:lnTo>
                  <a:lnTo>
                    <a:pt x="191260" y="900627"/>
                  </a:lnTo>
                  <a:lnTo>
                    <a:pt x="193005" y="900464"/>
                  </a:lnTo>
                  <a:lnTo>
                    <a:pt x="194744" y="900302"/>
                  </a:lnTo>
                  <a:lnTo>
                    <a:pt x="194871" y="900282"/>
                  </a:lnTo>
                  <a:lnTo>
                    <a:pt x="194986" y="900221"/>
                  </a:lnTo>
                  <a:lnTo>
                    <a:pt x="195095" y="900119"/>
                  </a:lnTo>
                  <a:lnTo>
                    <a:pt x="195197" y="899997"/>
                  </a:lnTo>
                  <a:lnTo>
                    <a:pt x="195294" y="899855"/>
                  </a:lnTo>
                  <a:lnTo>
                    <a:pt x="195384" y="899692"/>
                  </a:lnTo>
                  <a:lnTo>
                    <a:pt x="195469" y="899489"/>
                  </a:lnTo>
                  <a:lnTo>
                    <a:pt x="195541" y="899286"/>
                  </a:lnTo>
                  <a:lnTo>
                    <a:pt x="195614" y="899062"/>
                  </a:lnTo>
                  <a:lnTo>
                    <a:pt x="195674" y="898818"/>
                  </a:lnTo>
                  <a:lnTo>
                    <a:pt x="195729" y="898554"/>
                  </a:lnTo>
                  <a:lnTo>
                    <a:pt x="195777" y="898270"/>
                  </a:lnTo>
                  <a:lnTo>
                    <a:pt x="195819" y="897985"/>
                  </a:lnTo>
                  <a:lnTo>
                    <a:pt x="195855" y="897680"/>
                  </a:lnTo>
                  <a:lnTo>
                    <a:pt x="195886" y="897376"/>
                  </a:lnTo>
                  <a:lnTo>
                    <a:pt x="195910" y="897051"/>
                  </a:lnTo>
                  <a:lnTo>
                    <a:pt x="195922" y="896746"/>
                  </a:lnTo>
                  <a:lnTo>
                    <a:pt x="195934" y="896421"/>
                  </a:lnTo>
                  <a:lnTo>
                    <a:pt x="195934" y="896095"/>
                  </a:lnTo>
                  <a:lnTo>
                    <a:pt x="195928" y="895770"/>
                  </a:lnTo>
                  <a:lnTo>
                    <a:pt x="195916" y="895445"/>
                  </a:lnTo>
                  <a:lnTo>
                    <a:pt x="195898" y="895120"/>
                  </a:lnTo>
                  <a:lnTo>
                    <a:pt x="195873" y="894815"/>
                  </a:lnTo>
                  <a:lnTo>
                    <a:pt x="195843" y="894510"/>
                  </a:lnTo>
                  <a:lnTo>
                    <a:pt x="195801" y="894206"/>
                  </a:lnTo>
                  <a:lnTo>
                    <a:pt x="195759" y="893921"/>
                  </a:lnTo>
                  <a:lnTo>
                    <a:pt x="195704" y="893637"/>
                  </a:lnTo>
                  <a:lnTo>
                    <a:pt x="195650" y="893372"/>
                  </a:lnTo>
                  <a:lnTo>
                    <a:pt x="195584" y="893129"/>
                  </a:lnTo>
                  <a:lnTo>
                    <a:pt x="195511" y="892905"/>
                  </a:lnTo>
                  <a:lnTo>
                    <a:pt x="195433" y="892702"/>
                  </a:lnTo>
                  <a:lnTo>
                    <a:pt x="195348" y="892519"/>
                  </a:lnTo>
                  <a:lnTo>
                    <a:pt x="195348" y="892295"/>
                  </a:lnTo>
                  <a:lnTo>
                    <a:pt x="195300" y="885427"/>
                  </a:lnTo>
                  <a:lnTo>
                    <a:pt x="195258" y="878640"/>
                  </a:lnTo>
                  <a:lnTo>
                    <a:pt x="195239" y="875266"/>
                  </a:lnTo>
                  <a:lnTo>
                    <a:pt x="195227" y="871893"/>
                  </a:lnTo>
                  <a:lnTo>
                    <a:pt x="195221" y="868540"/>
                  </a:lnTo>
                  <a:lnTo>
                    <a:pt x="195221" y="865208"/>
                  </a:lnTo>
                  <a:lnTo>
                    <a:pt x="195221" y="861875"/>
                  </a:lnTo>
                  <a:lnTo>
                    <a:pt x="195227" y="858542"/>
                  </a:lnTo>
                  <a:lnTo>
                    <a:pt x="195245" y="855230"/>
                  </a:lnTo>
                  <a:lnTo>
                    <a:pt x="195264" y="851918"/>
                  </a:lnTo>
                  <a:lnTo>
                    <a:pt x="195294" y="848626"/>
                  </a:lnTo>
                  <a:lnTo>
                    <a:pt x="195330" y="845334"/>
                  </a:lnTo>
                  <a:lnTo>
                    <a:pt x="195378" y="842042"/>
                  </a:lnTo>
                  <a:lnTo>
                    <a:pt x="195433" y="838750"/>
                  </a:lnTo>
                  <a:lnTo>
                    <a:pt x="195493" y="835458"/>
                  </a:lnTo>
                  <a:lnTo>
                    <a:pt x="195566" y="832186"/>
                  </a:lnTo>
                  <a:lnTo>
                    <a:pt x="195650" y="828894"/>
                  </a:lnTo>
                  <a:lnTo>
                    <a:pt x="195747" y="825622"/>
                  </a:lnTo>
                  <a:lnTo>
                    <a:pt x="195855" y="822330"/>
                  </a:lnTo>
                  <a:lnTo>
                    <a:pt x="195970" y="819038"/>
                  </a:lnTo>
                  <a:lnTo>
                    <a:pt x="196103" y="815746"/>
                  </a:lnTo>
                  <a:lnTo>
                    <a:pt x="196248" y="812454"/>
                  </a:lnTo>
                  <a:lnTo>
                    <a:pt x="196405" y="809162"/>
                  </a:lnTo>
                  <a:lnTo>
                    <a:pt x="196580" y="805850"/>
                  </a:lnTo>
                  <a:lnTo>
                    <a:pt x="196767" y="802558"/>
                  </a:lnTo>
                  <a:lnTo>
                    <a:pt x="196864" y="800892"/>
                  </a:lnTo>
                  <a:lnTo>
                    <a:pt x="196966" y="799225"/>
                  </a:lnTo>
                  <a:lnTo>
                    <a:pt x="197075" y="797559"/>
                  </a:lnTo>
                  <a:lnTo>
                    <a:pt x="197184" y="795893"/>
                  </a:lnTo>
                  <a:lnTo>
                    <a:pt x="197299" y="794226"/>
                  </a:lnTo>
                  <a:lnTo>
                    <a:pt x="197419" y="792560"/>
                  </a:lnTo>
                  <a:lnTo>
                    <a:pt x="197546" y="790894"/>
                  </a:lnTo>
                  <a:lnTo>
                    <a:pt x="197673" y="789207"/>
                  </a:lnTo>
                  <a:lnTo>
                    <a:pt x="197806" y="787541"/>
                  </a:lnTo>
                  <a:lnTo>
                    <a:pt x="197939" y="785854"/>
                  </a:lnTo>
                  <a:lnTo>
                    <a:pt x="197963" y="785549"/>
                  </a:lnTo>
                  <a:lnTo>
                    <a:pt x="197975" y="785244"/>
                  </a:lnTo>
                  <a:lnTo>
                    <a:pt x="197987" y="784940"/>
                  </a:lnTo>
                  <a:lnTo>
                    <a:pt x="197993" y="784635"/>
                  </a:lnTo>
                  <a:lnTo>
                    <a:pt x="197987" y="784310"/>
                  </a:lnTo>
                  <a:lnTo>
                    <a:pt x="197981" y="784005"/>
                  </a:lnTo>
                  <a:lnTo>
                    <a:pt x="197975" y="783720"/>
                  </a:lnTo>
                  <a:lnTo>
                    <a:pt x="197957" y="783416"/>
                  </a:lnTo>
                  <a:lnTo>
                    <a:pt x="197933" y="783111"/>
                  </a:lnTo>
                  <a:lnTo>
                    <a:pt x="197908" y="782826"/>
                  </a:lnTo>
                  <a:lnTo>
                    <a:pt x="197878" y="782542"/>
                  </a:lnTo>
                  <a:lnTo>
                    <a:pt x="197842" y="782257"/>
                  </a:lnTo>
                  <a:lnTo>
                    <a:pt x="197800" y="781993"/>
                  </a:lnTo>
                  <a:lnTo>
                    <a:pt x="197758" y="781729"/>
                  </a:lnTo>
                  <a:lnTo>
                    <a:pt x="197709" y="781465"/>
                  </a:lnTo>
                  <a:lnTo>
                    <a:pt x="197661" y="781221"/>
                  </a:lnTo>
                  <a:lnTo>
                    <a:pt x="197601" y="780977"/>
                  </a:lnTo>
                  <a:lnTo>
                    <a:pt x="197546" y="780754"/>
                  </a:lnTo>
                  <a:lnTo>
                    <a:pt x="197480" y="780530"/>
                  </a:lnTo>
                  <a:lnTo>
                    <a:pt x="197413" y="780327"/>
                  </a:lnTo>
                  <a:lnTo>
                    <a:pt x="197347" y="780144"/>
                  </a:lnTo>
                  <a:lnTo>
                    <a:pt x="197274" y="779961"/>
                  </a:lnTo>
                  <a:lnTo>
                    <a:pt x="197196" y="779798"/>
                  </a:lnTo>
                  <a:lnTo>
                    <a:pt x="197117" y="779636"/>
                  </a:lnTo>
                  <a:lnTo>
                    <a:pt x="197039" y="779514"/>
                  </a:lnTo>
                  <a:lnTo>
                    <a:pt x="196954" y="779392"/>
                  </a:lnTo>
                  <a:lnTo>
                    <a:pt x="196864" y="779290"/>
                  </a:lnTo>
                  <a:lnTo>
                    <a:pt x="196773" y="779209"/>
                  </a:lnTo>
                  <a:lnTo>
                    <a:pt x="196683" y="779148"/>
                  </a:lnTo>
                  <a:lnTo>
                    <a:pt x="196592" y="779108"/>
                  </a:lnTo>
                  <a:lnTo>
                    <a:pt x="196495" y="779067"/>
                  </a:lnTo>
                  <a:lnTo>
                    <a:pt x="196399" y="779067"/>
                  </a:lnTo>
                  <a:lnTo>
                    <a:pt x="194817" y="779168"/>
                  </a:lnTo>
                  <a:lnTo>
                    <a:pt x="193235" y="779250"/>
                  </a:lnTo>
                  <a:lnTo>
                    <a:pt x="192444" y="779311"/>
                  </a:lnTo>
                  <a:lnTo>
                    <a:pt x="191659" y="779372"/>
                  </a:lnTo>
                  <a:lnTo>
                    <a:pt x="190868" y="779453"/>
                  </a:lnTo>
                  <a:lnTo>
                    <a:pt x="190083" y="779575"/>
                  </a:lnTo>
                  <a:lnTo>
                    <a:pt x="189297" y="779717"/>
                  </a:lnTo>
                  <a:lnTo>
                    <a:pt x="188512" y="779880"/>
                  </a:lnTo>
                  <a:lnTo>
                    <a:pt x="187727" y="780103"/>
                  </a:lnTo>
                  <a:lnTo>
                    <a:pt x="186942" y="780367"/>
                  </a:lnTo>
                  <a:lnTo>
                    <a:pt x="186550" y="780510"/>
                  </a:lnTo>
                  <a:lnTo>
                    <a:pt x="186163" y="780672"/>
                  </a:lnTo>
                  <a:lnTo>
                    <a:pt x="185771" y="780855"/>
                  </a:lnTo>
                  <a:lnTo>
                    <a:pt x="185378" y="781038"/>
                  </a:lnTo>
                  <a:lnTo>
                    <a:pt x="184986" y="781241"/>
                  </a:lnTo>
                  <a:lnTo>
                    <a:pt x="184599" y="781465"/>
                  </a:lnTo>
                  <a:lnTo>
                    <a:pt x="184207" y="781709"/>
                  </a:lnTo>
                  <a:lnTo>
                    <a:pt x="183821" y="781952"/>
                  </a:lnTo>
                  <a:lnTo>
                    <a:pt x="183784" y="782034"/>
                  </a:lnTo>
                  <a:lnTo>
                    <a:pt x="183754" y="782115"/>
                  </a:lnTo>
                  <a:lnTo>
                    <a:pt x="183688" y="782318"/>
                  </a:lnTo>
                  <a:lnTo>
                    <a:pt x="183627" y="780083"/>
                  </a:lnTo>
                  <a:lnTo>
                    <a:pt x="183609" y="779798"/>
                  </a:lnTo>
                  <a:lnTo>
                    <a:pt x="183585" y="779514"/>
                  </a:lnTo>
                  <a:lnTo>
                    <a:pt x="183549" y="779270"/>
                  </a:lnTo>
                  <a:lnTo>
                    <a:pt x="183513" y="779047"/>
                  </a:lnTo>
                  <a:lnTo>
                    <a:pt x="183470" y="778823"/>
                  </a:lnTo>
                  <a:lnTo>
                    <a:pt x="183422" y="778640"/>
                  </a:lnTo>
                  <a:lnTo>
                    <a:pt x="183374" y="778478"/>
                  </a:lnTo>
                  <a:lnTo>
                    <a:pt x="183313" y="778335"/>
                  </a:lnTo>
                  <a:lnTo>
                    <a:pt x="183253" y="778193"/>
                  </a:lnTo>
                  <a:lnTo>
                    <a:pt x="183186" y="778091"/>
                  </a:lnTo>
                  <a:lnTo>
                    <a:pt x="183120" y="778010"/>
                  </a:lnTo>
                  <a:lnTo>
                    <a:pt x="183054" y="777929"/>
                  </a:lnTo>
                  <a:lnTo>
                    <a:pt x="182981" y="777888"/>
                  </a:lnTo>
                  <a:lnTo>
                    <a:pt x="182909" y="777848"/>
                  </a:lnTo>
                  <a:lnTo>
                    <a:pt x="182830" y="777827"/>
                  </a:lnTo>
                  <a:lnTo>
                    <a:pt x="182758" y="777848"/>
                  </a:lnTo>
                  <a:lnTo>
                    <a:pt x="182679" y="777868"/>
                  </a:lnTo>
                  <a:lnTo>
                    <a:pt x="182607" y="777888"/>
                  </a:lnTo>
                  <a:lnTo>
                    <a:pt x="182534" y="777949"/>
                  </a:lnTo>
                  <a:lnTo>
                    <a:pt x="182456" y="778031"/>
                  </a:lnTo>
                  <a:lnTo>
                    <a:pt x="182389" y="778112"/>
                  </a:lnTo>
                  <a:lnTo>
                    <a:pt x="182317" y="778213"/>
                  </a:lnTo>
                  <a:lnTo>
                    <a:pt x="182251" y="778335"/>
                  </a:lnTo>
                  <a:lnTo>
                    <a:pt x="182184" y="778478"/>
                  </a:lnTo>
                  <a:lnTo>
                    <a:pt x="182124" y="778620"/>
                  </a:lnTo>
                  <a:lnTo>
                    <a:pt x="182063" y="778782"/>
                  </a:lnTo>
                  <a:lnTo>
                    <a:pt x="182015" y="778965"/>
                  </a:lnTo>
                  <a:lnTo>
                    <a:pt x="181967" y="779168"/>
                  </a:lnTo>
                  <a:lnTo>
                    <a:pt x="181918" y="779372"/>
                  </a:lnTo>
                  <a:lnTo>
                    <a:pt x="181882" y="779595"/>
                  </a:lnTo>
                  <a:lnTo>
                    <a:pt x="181852" y="779839"/>
                  </a:lnTo>
                  <a:lnTo>
                    <a:pt x="181828" y="780083"/>
                  </a:lnTo>
                  <a:lnTo>
                    <a:pt x="181707" y="781505"/>
                  </a:lnTo>
                  <a:lnTo>
                    <a:pt x="181592" y="782928"/>
                  </a:lnTo>
                  <a:lnTo>
                    <a:pt x="181484" y="784371"/>
                  </a:lnTo>
                  <a:lnTo>
                    <a:pt x="181381" y="785813"/>
                  </a:lnTo>
                  <a:lnTo>
                    <a:pt x="181290" y="787277"/>
                  </a:lnTo>
                  <a:lnTo>
                    <a:pt x="181200" y="788719"/>
                  </a:lnTo>
                  <a:lnTo>
                    <a:pt x="181115" y="790182"/>
                  </a:lnTo>
                  <a:lnTo>
                    <a:pt x="181037" y="791646"/>
                  </a:lnTo>
                  <a:lnTo>
                    <a:pt x="180964" y="793129"/>
                  </a:lnTo>
                  <a:lnTo>
                    <a:pt x="180898" y="794612"/>
                  </a:lnTo>
                  <a:lnTo>
                    <a:pt x="180837" y="796076"/>
                  </a:lnTo>
                  <a:lnTo>
                    <a:pt x="180777" y="797559"/>
                  </a:lnTo>
                  <a:lnTo>
                    <a:pt x="180723" y="799063"/>
                  </a:lnTo>
                  <a:lnTo>
                    <a:pt x="180674" y="800546"/>
                  </a:lnTo>
                  <a:lnTo>
                    <a:pt x="180584" y="803533"/>
                  </a:lnTo>
                  <a:lnTo>
                    <a:pt x="180505" y="806541"/>
                  </a:lnTo>
                  <a:lnTo>
                    <a:pt x="180433" y="809548"/>
                  </a:lnTo>
                  <a:lnTo>
                    <a:pt x="180373" y="812556"/>
                  </a:lnTo>
                  <a:lnTo>
                    <a:pt x="180318" y="815563"/>
                  </a:lnTo>
                  <a:lnTo>
                    <a:pt x="180216" y="821558"/>
                  </a:lnTo>
                  <a:lnTo>
                    <a:pt x="180167" y="824545"/>
                  </a:lnTo>
                  <a:lnTo>
                    <a:pt x="180113" y="827532"/>
                  </a:lnTo>
                  <a:lnTo>
                    <a:pt x="180107" y="827898"/>
                  </a:lnTo>
                  <a:lnTo>
                    <a:pt x="180101" y="828081"/>
                  </a:lnTo>
                  <a:lnTo>
                    <a:pt x="180089" y="828264"/>
                  </a:lnTo>
                  <a:lnTo>
                    <a:pt x="180083" y="829321"/>
                  </a:lnTo>
                  <a:lnTo>
                    <a:pt x="180071" y="830337"/>
                  </a:lnTo>
                  <a:lnTo>
                    <a:pt x="180052" y="831353"/>
                  </a:lnTo>
                  <a:lnTo>
                    <a:pt x="180022" y="832369"/>
                  </a:lnTo>
                  <a:lnTo>
                    <a:pt x="179920" y="836636"/>
                  </a:lnTo>
                  <a:lnTo>
                    <a:pt x="179805" y="840904"/>
                  </a:lnTo>
                  <a:lnTo>
                    <a:pt x="179690" y="845191"/>
                  </a:lnTo>
                  <a:lnTo>
                    <a:pt x="179575" y="849459"/>
                  </a:lnTo>
                  <a:lnTo>
                    <a:pt x="178404" y="849276"/>
                  </a:lnTo>
                  <a:lnTo>
                    <a:pt x="177232" y="849093"/>
                  </a:lnTo>
                  <a:lnTo>
                    <a:pt x="176067" y="848930"/>
                  </a:lnTo>
                  <a:lnTo>
                    <a:pt x="174896" y="848788"/>
                  </a:lnTo>
                  <a:lnTo>
                    <a:pt x="173724" y="848666"/>
                  </a:lnTo>
                  <a:lnTo>
                    <a:pt x="172553" y="848565"/>
                  </a:lnTo>
                  <a:lnTo>
                    <a:pt x="171381" y="848463"/>
                  </a:lnTo>
                  <a:lnTo>
                    <a:pt x="170210" y="848382"/>
                  </a:lnTo>
                  <a:lnTo>
                    <a:pt x="167861" y="848260"/>
                  </a:lnTo>
                  <a:lnTo>
                    <a:pt x="165518" y="848158"/>
                  </a:lnTo>
                  <a:lnTo>
                    <a:pt x="163169" y="848077"/>
                  </a:lnTo>
                  <a:lnTo>
                    <a:pt x="160826" y="848016"/>
                  </a:lnTo>
                  <a:lnTo>
                    <a:pt x="160898" y="844297"/>
                  </a:lnTo>
                  <a:lnTo>
                    <a:pt x="160971" y="840579"/>
                  </a:lnTo>
                  <a:lnTo>
                    <a:pt x="161031" y="836880"/>
                  </a:lnTo>
                  <a:lnTo>
                    <a:pt x="161079" y="833161"/>
                  </a:lnTo>
                  <a:lnTo>
                    <a:pt x="161381" y="833243"/>
                  </a:lnTo>
                  <a:lnTo>
                    <a:pt x="161683" y="833283"/>
                  </a:lnTo>
                  <a:lnTo>
                    <a:pt x="161991" y="833304"/>
                  </a:lnTo>
                  <a:lnTo>
                    <a:pt x="162299" y="833304"/>
                  </a:lnTo>
                  <a:lnTo>
                    <a:pt x="162613" y="833263"/>
                  </a:lnTo>
                  <a:lnTo>
                    <a:pt x="162927" y="833222"/>
                  </a:lnTo>
                  <a:lnTo>
                    <a:pt x="163549" y="833080"/>
                  </a:lnTo>
                  <a:lnTo>
                    <a:pt x="164769" y="832775"/>
                  </a:lnTo>
                  <a:lnTo>
                    <a:pt x="165349" y="832653"/>
                  </a:lnTo>
                  <a:lnTo>
                    <a:pt x="165626" y="832613"/>
                  </a:lnTo>
                  <a:lnTo>
                    <a:pt x="165904" y="832592"/>
                  </a:lnTo>
                  <a:lnTo>
                    <a:pt x="169086" y="832328"/>
                  </a:lnTo>
                  <a:lnTo>
                    <a:pt x="172281" y="832044"/>
                  </a:lnTo>
                  <a:lnTo>
                    <a:pt x="173875" y="831901"/>
                  </a:lnTo>
                  <a:lnTo>
                    <a:pt x="175469" y="831739"/>
                  </a:lnTo>
                  <a:lnTo>
                    <a:pt x="177063" y="831556"/>
                  </a:lnTo>
                  <a:lnTo>
                    <a:pt x="178652" y="831353"/>
                  </a:lnTo>
                  <a:lnTo>
                    <a:pt x="178772" y="831332"/>
                  </a:lnTo>
                  <a:lnTo>
                    <a:pt x="178887" y="831272"/>
                  </a:lnTo>
                  <a:lnTo>
                    <a:pt x="178996" y="831170"/>
                  </a:lnTo>
                  <a:lnTo>
                    <a:pt x="179092" y="831048"/>
                  </a:lnTo>
                  <a:lnTo>
                    <a:pt x="179183" y="830906"/>
                  </a:lnTo>
                  <a:lnTo>
                    <a:pt x="179267" y="830743"/>
                  </a:lnTo>
                  <a:lnTo>
                    <a:pt x="179346" y="830540"/>
                  </a:lnTo>
                  <a:lnTo>
                    <a:pt x="179418" y="830337"/>
                  </a:lnTo>
                  <a:lnTo>
                    <a:pt x="179479" y="830113"/>
                  </a:lnTo>
                  <a:lnTo>
                    <a:pt x="179539" y="829869"/>
                  </a:lnTo>
                  <a:lnTo>
                    <a:pt x="179588" y="829605"/>
                  </a:lnTo>
                  <a:lnTo>
                    <a:pt x="179630" y="829341"/>
                  </a:lnTo>
                  <a:lnTo>
                    <a:pt x="179672" y="829057"/>
                  </a:lnTo>
                  <a:lnTo>
                    <a:pt x="179702" y="828772"/>
                  </a:lnTo>
                  <a:lnTo>
                    <a:pt x="179726" y="828488"/>
                  </a:lnTo>
                  <a:lnTo>
                    <a:pt x="179745" y="828183"/>
                  </a:lnTo>
                  <a:lnTo>
                    <a:pt x="179757" y="828020"/>
                  </a:lnTo>
                  <a:lnTo>
                    <a:pt x="179763" y="827817"/>
                  </a:lnTo>
                  <a:lnTo>
                    <a:pt x="179769" y="827471"/>
                  </a:lnTo>
                  <a:lnTo>
                    <a:pt x="179763" y="827106"/>
                  </a:lnTo>
                  <a:lnTo>
                    <a:pt x="179751" y="826760"/>
                  </a:lnTo>
                  <a:lnTo>
                    <a:pt x="179726" y="826415"/>
                  </a:lnTo>
                  <a:lnTo>
                    <a:pt x="179696" y="826090"/>
                  </a:lnTo>
                  <a:lnTo>
                    <a:pt x="179660" y="825765"/>
                  </a:lnTo>
                  <a:lnTo>
                    <a:pt x="179612" y="825439"/>
                  </a:lnTo>
                  <a:lnTo>
                    <a:pt x="179557" y="825155"/>
                  </a:lnTo>
                  <a:lnTo>
                    <a:pt x="179491" y="824870"/>
                  </a:lnTo>
                  <a:lnTo>
                    <a:pt x="179418" y="824627"/>
                  </a:lnTo>
                  <a:lnTo>
                    <a:pt x="179334" y="824383"/>
                  </a:lnTo>
                  <a:lnTo>
                    <a:pt x="179243" y="824179"/>
                  </a:lnTo>
                  <a:lnTo>
                    <a:pt x="179147" y="823997"/>
                  </a:lnTo>
                  <a:lnTo>
                    <a:pt x="179032" y="823854"/>
                  </a:lnTo>
                  <a:lnTo>
                    <a:pt x="178917" y="823753"/>
                  </a:lnTo>
                  <a:lnTo>
                    <a:pt x="178790" y="823671"/>
                  </a:lnTo>
                  <a:lnTo>
                    <a:pt x="178652" y="823631"/>
                  </a:lnTo>
                  <a:lnTo>
                    <a:pt x="177438" y="823509"/>
                  </a:lnTo>
                  <a:lnTo>
                    <a:pt x="176224" y="823387"/>
                  </a:lnTo>
                  <a:lnTo>
                    <a:pt x="173784" y="823204"/>
                  </a:lnTo>
                  <a:lnTo>
                    <a:pt x="171345" y="823042"/>
                  </a:lnTo>
                  <a:lnTo>
                    <a:pt x="168905" y="822920"/>
                  </a:lnTo>
                  <a:lnTo>
                    <a:pt x="166653" y="822818"/>
                  </a:lnTo>
                  <a:lnTo>
                    <a:pt x="165530" y="822798"/>
                  </a:lnTo>
                  <a:lnTo>
                    <a:pt x="164401" y="822777"/>
                  </a:lnTo>
                  <a:lnTo>
                    <a:pt x="163839" y="822737"/>
                  </a:lnTo>
                  <a:lnTo>
                    <a:pt x="163277" y="822696"/>
                  </a:lnTo>
                  <a:lnTo>
                    <a:pt x="162716" y="822676"/>
                  </a:lnTo>
                  <a:lnTo>
                    <a:pt x="162154" y="822635"/>
                  </a:lnTo>
                  <a:lnTo>
                    <a:pt x="161876" y="822452"/>
                  </a:lnTo>
                  <a:lnTo>
                    <a:pt x="161744" y="822371"/>
                  </a:lnTo>
                  <a:lnTo>
                    <a:pt x="161617" y="822330"/>
                  </a:lnTo>
                  <a:lnTo>
                    <a:pt x="161496" y="822290"/>
                  </a:lnTo>
                  <a:lnTo>
                    <a:pt x="161375" y="822290"/>
                  </a:lnTo>
                  <a:lnTo>
                    <a:pt x="161260" y="822310"/>
                  </a:lnTo>
                  <a:lnTo>
                    <a:pt x="161146" y="822351"/>
                  </a:lnTo>
                  <a:lnTo>
                    <a:pt x="161146" y="815421"/>
                  </a:lnTo>
                  <a:lnTo>
                    <a:pt x="161134" y="806073"/>
                  </a:lnTo>
                  <a:lnTo>
                    <a:pt x="161110" y="796706"/>
                  </a:lnTo>
                  <a:lnTo>
                    <a:pt x="161073" y="787358"/>
                  </a:lnTo>
                  <a:lnTo>
                    <a:pt x="161031" y="777970"/>
                  </a:lnTo>
                  <a:lnTo>
                    <a:pt x="160977" y="768602"/>
                  </a:lnTo>
                  <a:lnTo>
                    <a:pt x="160910" y="759234"/>
                  </a:lnTo>
                  <a:lnTo>
                    <a:pt x="160838" y="749845"/>
                  </a:lnTo>
                  <a:lnTo>
                    <a:pt x="160753" y="740457"/>
                  </a:lnTo>
                  <a:lnTo>
                    <a:pt x="160663" y="731089"/>
                  </a:lnTo>
                  <a:lnTo>
                    <a:pt x="160560" y="721701"/>
                  </a:lnTo>
                  <a:lnTo>
                    <a:pt x="160445" y="712333"/>
                  </a:lnTo>
                  <a:lnTo>
                    <a:pt x="160325" y="702965"/>
                  </a:lnTo>
                  <a:lnTo>
                    <a:pt x="160198" y="693597"/>
                  </a:lnTo>
                  <a:lnTo>
                    <a:pt x="160059" y="684249"/>
                  </a:lnTo>
                  <a:lnTo>
                    <a:pt x="159908" y="674902"/>
                  </a:lnTo>
                  <a:lnTo>
                    <a:pt x="159751" y="665554"/>
                  </a:lnTo>
                  <a:lnTo>
                    <a:pt x="162124" y="665554"/>
                  </a:lnTo>
                  <a:lnTo>
                    <a:pt x="164491" y="665513"/>
                  </a:lnTo>
                  <a:lnTo>
                    <a:pt x="166858" y="665452"/>
                  </a:lnTo>
                  <a:lnTo>
                    <a:pt x="169219" y="665351"/>
                  </a:lnTo>
                  <a:lnTo>
                    <a:pt x="171586" y="665229"/>
                  </a:lnTo>
                  <a:lnTo>
                    <a:pt x="173947" y="665046"/>
                  </a:lnTo>
                  <a:lnTo>
                    <a:pt x="176315" y="664822"/>
                  </a:lnTo>
                  <a:lnTo>
                    <a:pt x="177492" y="664700"/>
                  </a:lnTo>
                  <a:lnTo>
                    <a:pt x="178676" y="664558"/>
                  </a:lnTo>
                  <a:lnTo>
                    <a:pt x="178760" y="664538"/>
                  </a:lnTo>
                  <a:lnTo>
                    <a:pt x="178845" y="664517"/>
                  </a:lnTo>
                  <a:lnTo>
                    <a:pt x="178923" y="664477"/>
                  </a:lnTo>
                  <a:lnTo>
                    <a:pt x="179002" y="664416"/>
                  </a:lnTo>
                  <a:lnTo>
                    <a:pt x="179080" y="664355"/>
                  </a:lnTo>
                  <a:lnTo>
                    <a:pt x="179147" y="664294"/>
                  </a:lnTo>
                  <a:lnTo>
                    <a:pt x="179219" y="664192"/>
                  </a:lnTo>
                  <a:lnTo>
                    <a:pt x="179280" y="664111"/>
                  </a:lnTo>
                  <a:lnTo>
                    <a:pt x="179346" y="663989"/>
                  </a:lnTo>
                  <a:lnTo>
                    <a:pt x="179406" y="663888"/>
                  </a:lnTo>
                  <a:lnTo>
                    <a:pt x="179461" y="663766"/>
                  </a:lnTo>
                  <a:lnTo>
                    <a:pt x="179515" y="663623"/>
                  </a:lnTo>
                  <a:lnTo>
                    <a:pt x="179563" y="663481"/>
                  </a:lnTo>
                  <a:lnTo>
                    <a:pt x="179612" y="663339"/>
                  </a:lnTo>
                  <a:lnTo>
                    <a:pt x="179696" y="663014"/>
                  </a:lnTo>
                  <a:lnTo>
                    <a:pt x="179769" y="662668"/>
                  </a:lnTo>
                  <a:lnTo>
                    <a:pt x="179829" y="662303"/>
                  </a:lnTo>
                  <a:lnTo>
                    <a:pt x="179883" y="661937"/>
                  </a:lnTo>
                  <a:lnTo>
                    <a:pt x="179920" y="661530"/>
                  </a:lnTo>
                  <a:lnTo>
                    <a:pt x="179944" y="661124"/>
                  </a:lnTo>
                  <a:lnTo>
                    <a:pt x="179962" y="660697"/>
                  </a:lnTo>
                  <a:lnTo>
                    <a:pt x="179968" y="660291"/>
                  </a:lnTo>
                  <a:lnTo>
                    <a:pt x="179962" y="659864"/>
                  </a:lnTo>
                  <a:lnTo>
                    <a:pt x="180065" y="659681"/>
                  </a:lnTo>
                  <a:lnTo>
                    <a:pt x="180161" y="659478"/>
                  </a:lnTo>
                  <a:lnTo>
                    <a:pt x="180258" y="659254"/>
                  </a:lnTo>
                  <a:lnTo>
                    <a:pt x="180348" y="659011"/>
                  </a:lnTo>
                  <a:lnTo>
                    <a:pt x="180439" y="658746"/>
                  </a:lnTo>
                  <a:lnTo>
                    <a:pt x="180523" y="658462"/>
                  </a:lnTo>
                  <a:lnTo>
                    <a:pt x="180596" y="658177"/>
                  </a:lnTo>
                  <a:lnTo>
                    <a:pt x="180668" y="657852"/>
                  </a:lnTo>
                  <a:lnTo>
                    <a:pt x="180735" y="657507"/>
                  </a:lnTo>
                  <a:lnTo>
                    <a:pt x="180795" y="657161"/>
                  </a:lnTo>
                  <a:lnTo>
                    <a:pt x="180850" y="656775"/>
                  </a:lnTo>
                  <a:lnTo>
                    <a:pt x="180898" y="656389"/>
                  </a:lnTo>
                  <a:lnTo>
                    <a:pt x="180940" y="655962"/>
                  </a:lnTo>
                  <a:lnTo>
                    <a:pt x="180970" y="655536"/>
                  </a:lnTo>
                  <a:lnTo>
                    <a:pt x="180994" y="655068"/>
                  </a:lnTo>
                  <a:lnTo>
                    <a:pt x="181013" y="654601"/>
                  </a:lnTo>
                  <a:lnTo>
                    <a:pt x="181514" y="633853"/>
                  </a:lnTo>
                  <a:lnTo>
                    <a:pt x="182021" y="613024"/>
                  </a:lnTo>
                  <a:lnTo>
                    <a:pt x="182263" y="602599"/>
                  </a:lnTo>
                  <a:lnTo>
                    <a:pt x="182510" y="592134"/>
                  </a:lnTo>
                  <a:lnTo>
                    <a:pt x="182746" y="581669"/>
                  </a:lnTo>
                  <a:lnTo>
                    <a:pt x="182981" y="571183"/>
                  </a:lnTo>
                  <a:lnTo>
                    <a:pt x="183211" y="560698"/>
                  </a:lnTo>
                  <a:lnTo>
                    <a:pt x="183428" y="550192"/>
                  </a:lnTo>
                  <a:lnTo>
                    <a:pt x="183639" y="539686"/>
                  </a:lnTo>
                  <a:lnTo>
                    <a:pt x="183845" y="529159"/>
                  </a:lnTo>
                  <a:lnTo>
                    <a:pt x="184038" y="518633"/>
                  </a:lnTo>
                  <a:lnTo>
                    <a:pt x="184219" y="508107"/>
                  </a:lnTo>
                  <a:lnTo>
                    <a:pt x="184394" y="497560"/>
                  </a:lnTo>
                  <a:lnTo>
                    <a:pt x="184557" y="487034"/>
                  </a:lnTo>
                  <a:lnTo>
                    <a:pt x="184702" y="476487"/>
                  </a:lnTo>
                  <a:lnTo>
                    <a:pt x="184835" y="465941"/>
                  </a:lnTo>
                  <a:lnTo>
                    <a:pt x="184895" y="460678"/>
                  </a:lnTo>
                  <a:lnTo>
                    <a:pt x="184956" y="455415"/>
                  </a:lnTo>
                  <a:lnTo>
                    <a:pt x="185010" y="450151"/>
                  </a:lnTo>
                  <a:lnTo>
                    <a:pt x="185058" y="444888"/>
                  </a:lnTo>
                  <a:lnTo>
                    <a:pt x="185107" y="439605"/>
                  </a:lnTo>
                  <a:lnTo>
                    <a:pt x="185149" y="434342"/>
                  </a:lnTo>
                  <a:lnTo>
                    <a:pt x="185185" y="429079"/>
                  </a:lnTo>
                  <a:lnTo>
                    <a:pt x="185215" y="423815"/>
                  </a:lnTo>
                  <a:lnTo>
                    <a:pt x="185246" y="418573"/>
                  </a:lnTo>
                  <a:lnTo>
                    <a:pt x="185270" y="413309"/>
                  </a:lnTo>
                  <a:lnTo>
                    <a:pt x="185288" y="408046"/>
                  </a:lnTo>
                  <a:lnTo>
                    <a:pt x="185306" y="402804"/>
                  </a:lnTo>
                  <a:lnTo>
                    <a:pt x="185312" y="397540"/>
                  </a:lnTo>
                  <a:lnTo>
                    <a:pt x="185318" y="392298"/>
                  </a:lnTo>
                  <a:lnTo>
                    <a:pt x="185318" y="387055"/>
                  </a:lnTo>
                  <a:lnTo>
                    <a:pt x="185312" y="381812"/>
                  </a:lnTo>
                  <a:lnTo>
                    <a:pt x="185300" y="376569"/>
                  </a:lnTo>
                  <a:lnTo>
                    <a:pt x="185288" y="371326"/>
                  </a:lnTo>
                  <a:lnTo>
                    <a:pt x="185264" y="366104"/>
                  </a:lnTo>
                  <a:lnTo>
                    <a:pt x="185240" y="360881"/>
                  </a:lnTo>
                  <a:lnTo>
                    <a:pt x="185203" y="355639"/>
                  </a:lnTo>
                  <a:lnTo>
                    <a:pt x="185167" y="350416"/>
                  </a:lnTo>
                  <a:lnTo>
                    <a:pt x="185119" y="345214"/>
                  </a:lnTo>
                  <a:lnTo>
                    <a:pt x="185071" y="339991"/>
                  </a:lnTo>
                  <a:lnTo>
                    <a:pt x="185010" y="334789"/>
                  </a:lnTo>
                  <a:lnTo>
                    <a:pt x="184950" y="329587"/>
                  </a:lnTo>
                  <a:lnTo>
                    <a:pt x="184877" y="324385"/>
                  </a:lnTo>
                  <a:lnTo>
                    <a:pt x="184805" y="319183"/>
                  </a:lnTo>
                  <a:lnTo>
                    <a:pt x="184793" y="318675"/>
                  </a:lnTo>
                  <a:lnTo>
                    <a:pt x="184769" y="318207"/>
                  </a:lnTo>
                  <a:lnTo>
                    <a:pt x="184738" y="317760"/>
                  </a:lnTo>
                  <a:lnTo>
                    <a:pt x="184696" y="317333"/>
                  </a:lnTo>
                  <a:lnTo>
                    <a:pt x="184648" y="316947"/>
                  </a:lnTo>
                  <a:lnTo>
                    <a:pt x="184593" y="316561"/>
                  </a:lnTo>
                  <a:lnTo>
                    <a:pt x="184527" y="316216"/>
                  </a:lnTo>
                  <a:lnTo>
                    <a:pt x="184461" y="315891"/>
                  </a:lnTo>
                  <a:lnTo>
                    <a:pt x="184382" y="315606"/>
                  </a:lnTo>
                  <a:lnTo>
                    <a:pt x="184304" y="315322"/>
                  </a:lnTo>
                  <a:lnTo>
                    <a:pt x="184213" y="315078"/>
                  </a:lnTo>
                  <a:lnTo>
                    <a:pt x="184122" y="314854"/>
                  </a:lnTo>
                  <a:lnTo>
                    <a:pt x="184026" y="314671"/>
                  </a:lnTo>
                  <a:lnTo>
                    <a:pt x="183929" y="314509"/>
                  </a:lnTo>
                  <a:lnTo>
                    <a:pt x="183827" y="314346"/>
                  </a:lnTo>
                  <a:lnTo>
                    <a:pt x="183724" y="314245"/>
                  </a:lnTo>
                  <a:lnTo>
                    <a:pt x="183615" y="314143"/>
                  </a:lnTo>
                  <a:lnTo>
                    <a:pt x="183507" y="314082"/>
                  </a:lnTo>
                  <a:lnTo>
                    <a:pt x="183392" y="314021"/>
                  </a:lnTo>
                  <a:lnTo>
                    <a:pt x="183168" y="314021"/>
                  </a:lnTo>
                  <a:lnTo>
                    <a:pt x="183060" y="314041"/>
                  </a:lnTo>
                  <a:lnTo>
                    <a:pt x="182951" y="314102"/>
                  </a:lnTo>
                  <a:lnTo>
                    <a:pt x="182836" y="314184"/>
                  </a:lnTo>
                  <a:lnTo>
                    <a:pt x="182734" y="314285"/>
                  </a:lnTo>
                  <a:lnTo>
                    <a:pt x="182625" y="314428"/>
                  </a:lnTo>
                  <a:lnTo>
                    <a:pt x="182522" y="314570"/>
                  </a:lnTo>
                  <a:lnTo>
                    <a:pt x="182420" y="314753"/>
                  </a:lnTo>
                  <a:lnTo>
                    <a:pt x="182323" y="314956"/>
                  </a:lnTo>
                  <a:lnTo>
                    <a:pt x="182232" y="315200"/>
                  </a:lnTo>
                  <a:lnTo>
                    <a:pt x="182142" y="315444"/>
                  </a:lnTo>
                  <a:lnTo>
                    <a:pt x="182063" y="315728"/>
                  </a:lnTo>
                  <a:lnTo>
                    <a:pt x="180149" y="315301"/>
                  </a:lnTo>
                  <a:lnTo>
                    <a:pt x="178235" y="314915"/>
                  </a:lnTo>
                  <a:lnTo>
                    <a:pt x="176327" y="314549"/>
                  </a:lnTo>
                  <a:lnTo>
                    <a:pt x="174412" y="314204"/>
                  </a:lnTo>
                  <a:lnTo>
                    <a:pt x="170596" y="313554"/>
                  </a:lnTo>
                  <a:lnTo>
                    <a:pt x="166780" y="312903"/>
                  </a:lnTo>
                  <a:lnTo>
                    <a:pt x="167130" y="311501"/>
                  </a:lnTo>
                  <a:lnTo>
                    <a:pt x="167474" y="310079"/>
                  </a:lnTo>
                  <a:lnTo>
                    <a:pt x="167812" y="308636"/>
                  </a:lnTo>
                  <a:lnTo>
                    <a:pt x="168144" y="307193"/>
                  </a:lnTo>
                  <a:lnTo>
                    <a:pt x="168477" y="305730"/>
                  </a:lnTo>
                  <a:lnTo>
                    <a:pt x="168797" y="304267"/>
                  </a:lnTo>
                  <a:lnTo>
                    <a:pt x="169117" y="302784"/>
                  </a:lnTo>
                  <a:lnTo>
                    <a:pt x="169431" y="301280"/>
                  </a:lnTo>
                  <a:lnTo>
                    <a:pt x="169739" y="299776"/>
                  </a:lnTo>
                  <a:lnTo>
                    <a:pt x="170041" y="298252"/>
                  </a:lnTo>
                  <a:lnTo>
                    <a:pt x="170342" y="296708"/>
                  </a:lnTo>
                  <a:lnTo>
                    <a:pt x="170632" y="295163"/>
                  </a:lnTo>
                  <a:lnTo>
                    <a:pt x="170922" y="293619"/>
                  </a:lnTo>
                  <a:lnTo>
                    <a:pt x="171206" y="292054"/>
                  </a:lnTo>
                  <a:lnTo>
                    <a:pt x="171490" y="290469"/>
                  </a:lnTo>
                  <a:lnTo>
                    <a:pt x="171762" y="288884"/>
                  </a:lnTo>
                  <a:lnTo>
                    <a:pt x="172033" y="287279"/>
                  </a:lnTo>
                  <a:lnTo>
                    <a:pt x="172299" y="285673"/>
                  </a:lnTo>
                  <a:lnTo>
                    <a:pt x="172559" y="284068"/>
                  </a:lnTo>
                  <a:lnTo>
                    <a:pt x="172812" y="282422"/>
                  </a:lnTo>
                  <a:lnTo>
                    <a:pt x="173066" y="280796"/>
                  </a:lnTo>
                  <a:lnTo>
                    <a:pt x="173313" y="279150"/>
                  </a:lnTo>
                  <a:lnTo>
                    <a:pt x="173555" y="277484"/>
                  </a:lnTo>
                  <a:lnTo>
                    <a:pt x="173790" y="275818"/>
                  </a:lnTo>
                  <a:lnTo>
                    <a:pt x="174026" y="274131"/>
                  </a:lnTo>
                  <a:lnTo>
                    <a:pt x="174255" y="272465"/>
                  </a:lnTo>
                  <a:lnTo>
                    <a:pt x="174479" y="270758"/>
                  </a:lnTo>
                  <a:lnTo>
                    <a:pt x="174696" y="269051"/>
                  </a:lnTo>
                  <a:lnTo>
                    <a:pt x="174914" y="267344"/>
                  </a:lnTo>
                  <a:lnTo>
                    <a:pt x="175125" y="265617"/>
                  </a:lnTo>
                  <a:lnTo>
                    <a:pt x="175330" y="263889"/>
                  </a:lnTo>
                  <a:lnTo>
                    <a:pt x="175530" y="262162"/>
                  </a:lnTo>
                  <a:lnTo>
                    <a:pt x="175729" y="260414"/>
                  </a:lnTo>
                  <a:lnTo>
                    <a:pt x="175922" y="258667"/>
                  </a:lnTo>
                  <a:lnTo>
                    <a:pt x="176115" y="256899"/>
                  </a:lnTo>
                  <a:lnTo>
                    <a:pt x="176296" y="255131"/>
                  </a:lnTo>
                  <a:lnTo>
                    <a:pt x="176478" y="253363"/>
                  </a:lnTo>
                  <a:lnTo>
                    <a:pt x="176659" y="251575"/>
                  </a:lnTo>
                  <a:lnTo>
                    <a:pt x="176828" y="249786"/>
                  </a:lnTo>
                  <a:lnTo>
                    <a:pt x="176997" y="247998"/>
                  </a:lnTo>
                  <a:lnTo>
                    <a:pt x="177166" y="246190"/>
                  </a:lnTo>
                  <a:lnTo>
                    <a:pt x="177323" y="244381"/>
                  </a:lnTo>
                  <a:lnTo>
                    <a:pt x="177480" y="242573"/>
                  </a:lnTo>
                  <a:lnTo>
                    <a:pt x="177637" y="240764"/>
                  </a:lnTo>
                  <a:lnTo>
                    <a:pt x="177782" y="238935"/>
                  </a:lnTo>
                  <a:lnTo>
                    <a:pt x="177927" y="237106"/>
                  </a:lnTo>
                  <a:lnTo>
                    <a:pt x="178072" y="235257"/>
                  </a:lnTo>
                  <a:lnTo>
                    <a:pt x="178205" y="233428"/>
                  </a:lnTo>
                  <a:lnTo>
                    <a:pt x="178338" y="231579"/>
                  </a:lnTo>
                  <a:lnTo>
                    <a:pt x="178470" y="229730"/>
                  </a:lnTo>
                  <a:lnTo>
                    <a:pt x="178597" y="227860"/>
                  </a:lnTo>
                  <a:lnTo>
                    <a:pt x="178718" y="226011"/>
                  </a:lnTo>
                  <a:lnTo>
                    <a:pt x="178839" y="224141"/>
                  </a:lnTo>
                  <a:lnTo>
                    <a:pt x="178953" y="222272"/>
                  </a:lnTo>
                  <a:lnTo>
                    <a:pt x="179062" y="220382"/>
                  </a:lnTo>
                  <a:lnTo>
                    <a:pt x="179171" y="218512"/>
                  </a:lnTo>
                  <a:lnTo>
                    <a:pt x="179273" y="216623"/>
                  </a:lnTo>
                  <a:lnTo>
                    <a:pt x="179376" y="214753"/>
                  </a:lnTo>
                  <a:lnTo>
                    <a:pt x="179473" y="212843"/>
                  </a:lnTo>
                  <a:lnTo>
                    <a:pt x="179563" y="210953"/>
                  </a:lnTo>
                  <a:lnTo>
                    <a:pt x="179745" y="207173"/>
                  </a:lnTo>
                  <a:lnTo>
                    <a:pt x="179902" y="203353"/>
                  </a:lnTo>
                  <a:lnTo>
                    <a:pt x="180052" y="199533"/>
                  </a:lnTo>
                  <a:lnTo>
                    <a:pt x="180191" y="195712"/>
                  </a:lnTo>
                  <a:lnTo>
                    <a:pt x="180312" y="191872"/>
                  </a:lnTo>
                  <a:lnTo>
                    <a:pt x="180421" y="188051"/>
                  </a:lnTo>
                  <a:lnTo>
                    <a:pt x="180523" y="184190"/>
                  </a:lnTo>
                  <a:lnTo>
                    <a:pt x="180608" y="180350"/>
                  </a:lnTo>
                  <a:lnTo>
                    <a:pt x="180680" y="176509"/>
                  </a:lnTo>
                  <a:lnTo>
                    <a:pt x="180741" y="172648"/>
                  </a:lnTo>
                  <a:lnTo>
                    <a:pt x="180789" y="168807"/>
                  </a:lnTo>
                  <a:lnTo>
                    <a:pt x="180831" y="164967"/>
                  </a:lnTo>
                  <a:lnTo>
                    <a:pt x="180856" y="161106"/>
                  </a:lnTo>
                  <a:lnTo>
                    <a:pt x="180874" y="157285"/>
                  </a:lnTo>
                  <a:lnTo>
                    <a:pt x="180880" y="153445"/>
                  </a:lnTo>
                  <a:lnTo>
                    <a:pt x="180874" y="149624"/>
                  </a:lnTo>
                  <a:lnTo>
                    <a:pt x="180856" y="145804"/>
                  </a:lnTo>
                  <a:lnTo>
                    <a:pt x="180831" y="142004"/>
                  </a:lnTo>
                  <a:lnTo>
                    <a:pt x="180801" y="138204"/>
                  </a:lnTo>
                  <a:lnTo>
                    <a:pt x="180753" y="134424"/>
                  </a:lnTo>
                  <a:lnTo>
                    <a:pt x="180699" y="130665"/>
                  </a:lnTo>
                  <a:lnTo>
                    <a:pt x="180638" y="126905"/>
                  </a:lnTo>
                  <a:lnTo>
                    <a:pt x="180566" y="123166"/>
                  </a:lnTo>
                  <a:lnTo>
                    <a:pt x="180487" y="119448"/>
                  </a:lnTo>
                  <a:lnTo>
                    <a:pt x="180397" y="115749"/>
                  </a:lnTo>
                  <a:lnTo>
                    <a:pt x="180300" y="112071"/>
                  </a:lnTo>
                  <a:lnTo>
                    <a:pt x="180191" y="108434"/>
                  </a:lnTo>
                  <a:lnTo>
                    <a:pt x="180083" y="104796"/>
                  </a:lnTo>
                  <a:lnTo>
                    <a:pt x="179962" y="101179"/>
                  </a:lnTo>
                  <a:lnTo>
                    <a:pt x="179835" y="97603"/>
                  </a:lnTo>
                  <a:lnTo>
                    <a:pt x="179696" y="94067"/>
                  </a:lnTo>
                  <a:lnTo>
                    <a:pt x="179557" y="90531"/>
                  </a:lnTo>
                  <a:lnTo>
                    <a:pt x="179406" y="87036"/>
                  </a:lnTo>
                  <a:lnTo>
                    <a:pt x="179255" y="83581"/>
                  </a:lnTo>
                  <a:lnTo>
                    <a:pt x="179720" y="83073"/>
                  </a:lnTo>
                  <a:lnTo>
                    <a:pt x="180185" y="82545"/>
                  </a:lnTo>
                  <a:lnTo>
                    <a:pt x="180650" y="81996"/>
                  </a:lnTo>
                  <a:lnTo>
                    <a:pt x="181109" y="81427"/>
                  </a:lnTo>
                  <a:lnTo>
                    <a:pt x="181568" y="80817"/>
                  </a:lnTo>
                  <a:lnTo>
                    <a:pt x="182021" y="80208"/>
                  </a:lnTo>
                  <a:lnTo>
                    <a:pt x="182468" y="79558"/>
                  </a:lnTo>
                  <a:lnTo>
                    <a:pt x="182915" y="78887"/>
                  </a:lnTo>
                  <a:lnTo>
                    <a:pt x="183356" y="78196"/>
                  </a:lnTo>
                  <a:lnTo>
                    <a:pt x="183790" y="77465"/>
                  </a:lnTo>
                  <a:lnTo>
                    <a:pt x="184219" y="76733"/>
                  </a:lnTo>
                  <a:lnTo>
                    <a:pt x="184648" y="75961"/>
                  </a:lnTo>
                  <a:lnTo>
                    <a:pt x="185071" y="75189"/>
                  </a:lnTo>
                  <a:lnTo>
                    <a:pt x="185481" y="74376"/>
                  </a:lnTo>
                  <a:lnTo>
                    <a:pt x="185892" y="73543"/>
                  </a:lnTo>
                  <a:lnTo>
                    <a:pt x="186296" y="72669"/>
                  </a:lnTo>
                  <a:lnTo>
                    <a:pt x="186695" y="71795"/>
                  </a:lnTo>
                  <a:lnTo>
                    <a:pt x="187087" y="70901"/>
                  </a:lnTo>
                  <a:lnTo>
                    <a:pt x="187474" y="69966"/>
                  </a:lnTo>
                  <a:lnTo>
                    <a:pt x="187848" y="69031"/>
                  </a:lnTo>
                  <a:lnTo>
                    <a:pt x="188223" y="68056"/>
                  </a:lnTo>
                  <a:lnTo>
                    <a:pt x="188585" y="67060"/>
                  </a:lnTo>
                  <a:lnTo>
                    <a:pt x="188941" y="66064"/>
                  </a:lnTo>
                  <a:lnTo>
                    <a:pt x="189291" y="65028"/>
                  </a:lnTo>
                  <a:lnTo>
                    <a:pt x="189630" y="63971"/>
                  </a:lnTo>
                  <a:lnTo>
                    <a:pt x="189962" y="62894"/>
                  </a:lnTo>
                  <a:lnTo>
                    <a:pt x="190288" y="61777"/>
                  </a:lnTo>
                  <a:lnTo>
                    <a:pt x="190602" y="60659"/>
                  </a:lnTo>
                  <a:lnTo>
                    <a:pt x="190910" y="59521"/>
                  </a:lnTo>
                  <a:lnTo>
                    <a:pt x="191206" y="58363"/>
                  </a:lnTo>
                  <a:lnTo>
                    <a:pt x="191496" y="57184"/>
                  </a:lnTo>
                  <a:lnTo>
                    <a:pt x="191779" y="55965"/>
                  </a:lnTo>
                  <a:lnTo>
                    <a:pt x="192045" y="54746"/>
                  </a:lnTo>
                  <a:lnTo>
                    <a:pt x="192305" y="53486"/>
                  </a:lnTo>
                  <a:lnTo>
                    <a:pt x="192558" y="52226"/>
                  </a:lnTo>
                  <a:lnTo>
                    <a:pt x="192794" y="50946"/>
                  </a:lnTo>
                  <a:lnTo>
                    <a:pt x="193023" y="49625"/>
                  </a:lnTo>
                  <a:lnTo>
                    <a:pt x="193241" y="48304"/>
                  </a:lnTo>
                  <a:lnTo>
                    <a:pt x="193446" y="46942"/>
                  </a:lnTo>
                  <a:lnTo>
                    <a:pt x="193645" y="45581"/>
                  </a:lnTo>
                  <a:lnTo>
                    <a:pt x="193826" y="44199"/>
                  </a:lnTo>
                  <a:lnTo>
                    <a:pt x="194002" y="42777"/>
                  </a:lnTo>
                  <a:lnTo>
                    <a:pt x="194159" y="41354"/>
                  </a:lnTo>
                  <a:lnTo>
                    <a:pt x="194309" y="39911"/>
                  </a:lnTo>
                  <a:lnTo>
                    <a:pt x="194442" y="38428"/>
                  </a:lnTo>
                  <a:lnTo>
                    <a:pt x="194569" y="36945"/>
                  </a:lnTo>
                  <a:lnTo>
                    <a:pt x="194678" y="35441"/>
                  </a:lnTo>
                  <a:lnTo>
                    <a:pt x="194774" y="33917"/>
                  </a:lnTo>
                  <a:lnTo>
                    <a:pt x="194859" y="32372"/>
                  </a:lnTo>
                  <a:lnTo>
                    <a:pt x="194931" y="30808"/>
                  </a:lnTo>
                  <a:lnTo>
                    <a:pt x="194986" y="29223"/>
                  </a:lnTo>
                  <a:lnTo>
                    <a:pt x="195010" y="28430"/>
                  </a:lnTo>
                  <a:lnTo>
                    <a:pt x="195034" y="27617"/>
                  </a:lnTo>
                  <a:lnTo>
                    <a:pt x="195046" y="26825"/>
                  </a:lnTo>
                  <a:lnTo>
                    <a:pt x="195058" y="26012"/>
                  </a:lnTo>
                  <a:lnTo>
                    <a:pt x="195070" y="25179"/>
                  </a:lnTo>
                  <a:lnTo>
                    <a:pt x="195076" y="24366"/>
                  </a:lnTo>
                  <a:lnTo>
                    <a:pt x="195076" y="23533"/>
                  </a:lnTo>
                  <a:lnTo>
                    <a:pt x="195076" y="22720"/>
                  </a:lnTo>
                  <a:lnTo>
                    <a:pt x="195070" y="21866"/>
                  </a:lnTo>
                  <a:lnTo>
                    <a:pt x="195058" y="21033"/>
                  </a:lnTo>
                  <a:lnTo>
                    <a:pt x="195046" y="20200"/>
                  </a:lnTo>
                  <a:lnTo>
                    <a:pt x="195034" y="19347"/>
                  </a:lnTo>
                  <a:lnTo>
                    <a:pt x="195010" y="18493"/>
                  </a:lnTo>
                  <a:lnTo>
                    <a:pt x="194986" y="17640"/>
                  </a:lnTo>
                  <a:lnTo>
                    <a:pt x="194956" y="16766"/>
                  </a:lnTo>
                  <a:lnTo>
                    <a:pt x="194925" y="15892"/>
                  </a:lnTo>
                  <a:lnTo>
                    <a:pt x="194889" y="15039"/>
                  </a:lnTo>
                  <a:lnTo>
                    <a:pt x="194847" y="14165"/>
                  </a:lnTo>
                  <a:lnTo>
                    <a:pt x="194805" y="13271"/>
                  </a:lnTo>
                  <a:lnTo>
                    <a:pt x="194756" y="12397"/>
                  </a:lnTo>
                  <a:lnTo>
                    <a:pt x="194708" y="11503"/>
                  </a:lnTo>
                  <a:lnTo>
                    <a:pt x="194648" y="10609"/>
                  </a:lnTo>
                  <a:lnTo>
                    <a:pt x="194587" y="9714"/>
                  </a:lnTo>
                  <a:lnTo>
                    <a:pt x="194527" y="8800"/>
                  </a:lnTo>
                  <a:lnTo>
                    <a:pt x="194454" y="7906"/>
                  </a:lnTo>
                  <a:lnTo>
                    <a:pt x="194382" y="6991"/>
                  </a:lnTo>
                  <a:lnTo>
                    <a:pt x="194364" y="6748"/>
                  </a:lnTo>
                  <a:lnTo>
                    <a:pt x="194334" y="6524"/>
                  </a:lnTo>
                  <a:lnTo>
                    <a:pt x="194303" y="6321"/>
                  </a:lnTo>
                  <a:lnTo>
                    <a:pt x="194273" y="6097"/>
                  </a:lnTo>
                  <a:lnTo>
                    <a:pt x="194237" y="5914"/>
                  </a:lnTo>
                  <a:lnTo>
                    <a:pt x="194195" y="5731"/>
                  </a:lnTo>
                  <a:lnTo>
                    <a:pt x="194152" y="5549"/>
                  </a:lnTo>
                  <a:lnTo>
                    <a:pt x="194110" y="5386"/>
                  </a:lnTo>
                  <a:lnTo>
                    <a:pt x="194062" y="5244"/>
                  </a:lnTo>
                  <a:lnTo>
                    <a:pt x="194014" y="5102"/>
                  </a:lnTo>
                  <a:lnTo>
                    <a:pt x="193959" y="4959"/>
                  </a:lnTo>
                  <a:lnTo>
                    <a:pt x="193905" y="4858"/>
                  </a:lnTo>
                  <a:lnTo>
                    <a:pt x="193790" y="4634"/>
                  </a:lnTo>
                  <a:lnTo>
                    <a:pt x="193669" y="4472"/>
                  </a:lnTo>
                  <a:lnTo>
                    <a:pt x="193543" y="4350"/>
                  </a:lnTo>
                  <a:lnTo>
                    <a:pt x="193416" y="4248"/>
                  </a:lnTo>
                  <a:lnTo>
                    <a:pt x="193283" y="4207"/>
                  </a:lnTo>
                  <a:lnTo>
                    <a:pt x="193150" y="4187"/>
                  </a:lnTo>
                  <a:lnTo>
                    <a:pt x="193017" y="4228"/>
                  </a:lnTo>
                  <a:lnTo>
                    <a:pt x="192890" y="4289"/>
                  </a:lnTo>
                  <a:lnTo>
                    <a:pt x="192770" y="4390"/>
                  </a:lnTo>
                  <a:lnTo>
                    <a:pt x="192649" y="4533"/>
                  </a:lnTo>
                  <a:lnTo>
                    <a:pt x="192649" y="4146"/>
                  </a:lnTo>
                  <a:lnTo>
                    <a:pt x="192643" y="3760"/>
                  </a:lnTo>
                  <a:lnTo>
                    <a:pt x="192631" y="3374"/>
                  </a:lnTo>
                  <a:lnTo>
                    <a:pt x="192601" y="3008"/>
                  </a:lnTo>
                  <a:lnTo>
                    <a:pt x="192564" y="2643"/>
                  </a:lnTo>
                  <a:lnTo>
                    <a:pt x="192522" y="2297"/>
                  </a:lnTo>
                  <a:lnTo>
                    <a:pt x="192468" y="1972"/>
                  </a:lnTo>
                  <a:lnTo>
                    <a:pt x="192401" y="1667"/>
                  </a:lnTo>
                  <a:lnTo>
                    <a:pt x="192323" y="1383"/>
                  </a:lnTo>
                  <a:lnTo>
                    <a:pt x="192238" y="1139"/>
                  </a:lnTo>
                  <a:lnTo>
                    <a:pt x="192142" y="915"/>
                  </a:lnTo>
                  <a:lnTo>
                    <a:pt x="192039" y="712"/>
                  </a:lnTo>
                  <a:lnTo>
                    <a:pt x="191985" y="631"/>
                  </a:lnTo>
                  <a:lnTo>
                    <a:pt x="191924" y="570"/>
                  </a:lnTo>
                  <a:lnTo>
                    <a:pt x="191858" y="509"/>
                  </a:lnTo>
                  <a:lnTo>
                    <a:pt x="191797" y="448"/>
                  </a:lnTo>
                  <a:lnTo>
                    <a:pt x="191731" y="407"/>
                  </a:lnTo>
                  <a:lnTo>
                    <a:pt x="191659" y="387"/>
                  </a:lnTo>
                  <a:lnTo>
                    <a:pt x="191586" y="367"/>
                  </a:lnTo>
                  <a:lnTo>
                    <a:pt x="191514" y="367"/>
                  </a:lnTo>
                  <a:lnTo>
                    <a:pt x="189050" y="245"/>
                  </a:lnTo>
                  <a:lnTo>
                    <a:pt x="186580" y="143"/>
                  </a:lnTo>
                  <a:lnTo>
                    <a:pt x="184104" y="62"/>
                  </a:lnTo>
                  <a:lnTo>
                    <a:pt x="181622" y="21"/>
                  </a:lnTo>
                  <a:lnTo>
                    <a:pt x="17914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2961200" y="-7831850"/>
              <a:ext cx="306475" cy="2508125"/>
            </a:xfrm>
            <a:custGeom>
              <a:avLst/>
              <a:gdLst/>
              <a:ahLst/>
              <a:cxnLst/>
              <a:rect l="l" t="t" r="r" b="b"/>
              <a:pathLst>
                <a:path w="12259" h="100325" extrusionOk="0">
                  <a:moveTo>
                    <a:pt x="11981" y="0"/>
                  </a:moveTo>
                  <a:lnTo>
                    <a:pt x="11963" y="244"/>
                  </a:lnTo>
                  <a:lnTo>
                    <a:pt x="11932" y="488"/>
                  </a:lnTo>
                  <a:lnTo>
                    <a:pt x="11896" y="711"/>
                  </a:lnTo>
                  <a:lnTo>
                    <a:pt x="11854" y="935"/>
                  </a:lnTo>
                  <a:lnTo>
                    <a:pt x="11806" y="1138"/>
                  </a:lnTo>
                  <a:lnTo>
                    <a:pt x="11751" y="1301"/>
                  </a:lnTo>
                  <a:lnTo>
                    <a:pt x="11685" y="1463"/>
                  </a:lnTo>
                  <a:lnTo>
                    <a:pt x="11618" y="1585"/>
                  </a:lnTo>
                  <a:lnTo>
                    <a:pt x="11474" y="1849"/>
                  </a:lnTo>
                  <a:lnTo>
                    <a:pt x="11329" y="2073"/>
                  </a:lnTo>
                  <a:lnTo>
                    <a:pt x="11184" y="2296"/>
                  </a:lnTo>
                  <a:lnTo>
                    <a:pt x="11039" y="2500"/>
                  </a:lnTo>
                  <a:lnTo>
                    <a:pt x="10894" y="2683"/>
                  </a:lnTo>
                  <a:lnTo>
                    <a:pt x="10743" y="2845"/>
                  </a:lnTo>
                  <a:lnTo>
                    <a:pt x="10592" y="3008"/>
                  </a:lnTo>
                  <a:lnTo>
                    <a:pt x="10441" y="3150"/>
                  </a:lnTo>
                  <a:lnTo>
                    <a:pt x="10290" y="3272"/>
                  </a:lnTo>
                  <a:lnTo>
                    <a:pt x="10139" y="3394"/>
                  </a:lnTo>
                  <a:lnTo>
                    <a:pt x="9837" y="3577"/>
                  </a:lnTo>
                  <a:lnTo>
                    <a:pt x="9529" y="3739"/>
                  </a:lnTo>
                  <a:lnTo>
                    <a:pt x="9215" y="3861"/>
                  </a:lnTo>
                  <a:lnTo>
                    <a:pt x="8907" y="3942"/>
                  </a:lnTo>
                  <a:lnTo>
                    <a:pt x="8593" y="3983"/>
                  </a:lnTo>
                  <a:lnTo>
                    <a:pt x="8273" y="4024"/>
                  </a:lnTo>
                  <a:lnTo>
                    <a:pt x="7959" y="4044"/>
                  </a:lnTo>
                  <a:lnTo>
                    <a:pt x="7325" y="4085"/>
                  </a:lnTo>
                  <a:lnTo>
                    <a:pt x="6691" y="4105"/>
                  </a:lnTo>
                  <a:lnTo>
                    <a:pt x="5272" y="4268"/>
                  </a:lnTo>
                  <a:lnTo>
                    <a:pt x="3859" y="4369"/>
                  </a:lnTo>
                  <a:lnTo>
                    <a:pt x="2446" y="4450"/>
                  </a:lnTo>
                  <a:lnTo>
                    <a:pt x="1739" y="4471"/>
                  </a:lnTo>
                  <a:lnTo>
                    <a:pt x="1033" y="4471"/>
                  </a:lnTo>
                  <a:lnTo>
                    <a:pt x="1003" y="10405"/>
                  </a:lnTo>
                  <a:lnTo>
                    <a:pt x="960" y="16318"/>
                  </a:lnTo>
                  <a:lnTo>
                    <a:pt x="918" y="22252"/>
                  </a:lnTo>
                  <a:lnTo>
                    <a:pt x="870" y="28165"/>
                  </a:lnTo>
                  <a:lnTo>
                    <a:pt x="816" y="34099"/>
                  </a:lnTo>
                  <a:lnTo>
                    <a:pt x="761" y="40033"/>
                  </a:lnTo>
                  <a:lnTo>
                    <a:pt x="695" y="45946"/>
                  </a:lnTo>
                  <a:lnTo>
                    <a:pt x="628" y="51880"/>
                  </a:lnTo>
                  <a:lnTo>
                    <a:pt x="483" y="63727"/>
                  </a:lnTo>
                  <a:lnTo>
                    <a:pt x="332" y="75574"/>
                  </a:lnTo>
                  <a:lnTo>
                    <a:pt x="169" y="87401"/>
                  </a:lnTo>
                  <a:lnTo>
                    <a:pt x="0" y="99228"/>
                  </a:lnTo>
                  <a:lnTo>
                    <a:pt x="254" y="98923"/>
                  </a:lnTo>
                  <a:lnTo>
                    <a:pt x="381" y="98780"/>
                  </a:lnTo>
                  <a:lnTo>
                    <a:pt x="520" y="98659"/>
                  </a:lnTo>
                  <a:lnTo>
                    <a:pt x="864" y="98516"/>
                  </a:lnTo>
                  <a:lnTo>
                    <a:pt x="1214" y="98394"/>
                  </a:lnTo>
                  <a:lnTo>
                    <a:pt x="1564" y="98272"/>
                  </a:lnTo>
                  <a:lnTo>
                    <a:pt x="1915" y="98171"/>
                  </a:lnTo>
                  <a:lnTo>
                    <a:pt x="2265" y="98090"/>
                  </a:lnTo>
                  <a:lnTo>
                    <a:pt x="2615" y="98008"/>
                  </a:lnTo>
                  <a:lnTo>
                    <a:pt x="2965" y="97947"/>
                  </a:lnTo>
                  <a:lnTo>
                    <a:pt x="3315" y="97907"/>
                  </a:lnTo>
                  <a:lnTo>
                    <a:pt x="3666" y="97866"/>
                  </a:lnTo>
                  <a:lnTo>
                    <a:pt x="4016" y="97846"/>
                  </a:lnTo>
                  <a:lnTo>
                    <a:pt x="5067" y="97846"/>
                  </a:lnTo>
                  <a:lnTo>
                    <a:pt x="5417" y="97886"/>
                  </a:lnTo>
                  <a:lnTo>
                    <a:pt x="6117" y="97968"/>
                  </a:lnTo>
                  <a:lnTo>
                    <a:pt x="6812" y="98110"/>
                  </a:lnTo>
                  <a:lnTo>
                    <a:pt x="7512" y="98293"/>
                  </a:lnTo>
                  <a:lnTo>
                    <a:pt x="8213" y="98516"/>
                  </a:lnTo>
                  <a:lnTo>
                    <a:pt x="8907" y="98801"/>
                  </a:lnTo>
                  <a:lnTo>
                    <a:pt x="9602" y="99126"/>
                  </a:lnTo>
                  <a:lnTo>
                    <a:pt x="10296" y="99471"/>
                  </a:lnTo>
                  <a:lnTo>
                    <a:pt x="10990" y="99878"/>
                  </a:lnTo>
                  <a:lnTo>
                    <a:pt x="11679" y="100325"/>
                  </a:lnTo>
                  <a:lnTo>
                    <a:pt x="11679" y="100325"/>
                  </a:lnTo>
                  <a:lnTo>
                    <a:pt x="11655" y="91831"/>
                  </a:lnTo>
                  <a:lnTo>
                    <a:pt x="11637" y="83337"/>
                  </a:lnTo>
                  <a:lnTo>
                    <a:pt x="11625" y="74842"/>
                  </a:lnTo>
                  <a:lnTo>
                    <a:pt x="11618" y="66348"/>
                  </a:lnTo>
                  <a:lnTo>
                    <a:pt x="11522" y="66206"/>
                  </a:lnTo>
                  <a:lnTo>
                    <a:pt x="11437" y="66043"/>
                  </a:lnTo>
                  <a:lnTo>
                    <a:pt x="11353" y="65840"/>
                  </a:lnTo>
                  <a:lnTo>
                    <a:pt x="11280" y="65637"/>
                  </a:lnTo>
                  <a:lnTo>
                    <a:pt x="11208" y="65413"/>
                  </a:lnTo>
                  <a:lnTo>
                    <a:pt x="11147" y="65170"/>
                  </a:lnTo>
                  <a:lnTo>
                    <a:pt x="11093" y="64905"/>
                  </a:lnTo>
                  <a:lnTo>
                    <a:pt x="11045" y="64641"/>
                  </a:lnTo>
                  <a:lnTo>
                    <a:pt x="11003" y="64357"/>
                  </a:lnTo>
                  <a:lnTo>
                    <a:pt x="10966" y="64072"/>
                  </a:lnTo>
                  <a:lnTo>
                    <a:pt x="10936" y="63767"/>
                  </a:lnTo>
                  <a:lnTo>
                    <a:pt x="10912" y="63463"/>
                  </a:lnTo>
                  <a:lnTo>
                    <a:pt x="10894" y="63137"/>
                  </a:lnTo>
                  <a:lnTo>
                    <a:pt x="10882" y="62833"/>
                  </a:lnTo>
                  <a:lnTo>
                    <a:pt x="10876" y="62508"/>
                  </a:lnTo>
                  <a:lnTo>
                    <a:pt x="10876" y="62182"/>
                  </a:lnTo>
                  <a:lnTo>
                    <a:pt x="10882" y="61857"/>
                  </a:lnTo>
                  <a:lnTo>
                    <a:pt x="10894" y="61532"/>
                  </a:lnTo>
                  <a:lnTo>
                    <a:pt x="10912" y="61207"/>
                  </a:lnTo>
                  <a:lnTo>
                    <a:pt x="10936" y="60882"/>
                  </a:lnTo>
                  <a:lnTo>
                    <a:pt x="10966" y="60557"/>
                  </a:lnTo>
                  <a:lnTo>
                    <a:pt x="10997" y="60252"/>
                  </a:lnTo>
                  <a:lnTo>
                    <a:pt x="11039" y="59947"/>
                  </a:lnTo>
                  <a:lnTo>
                    <a:pt x="11081" y="59663"/>
                  </a:lnTo>
                  <a:lnTo>
                    <a:pt x="11129" y="59378"/>
                  </a:lnTo>
                  <a:lnTo>
                    <a:pt x="11184" y="59114"/>
                  </a:lnTo>
                  <a:lnTo>
                    <a:pt x="11244" y="58870"/>
                  </a:lnTo>
                  <a:lnTo>
                    <a:pt x="11311" y="58626"/>
                  </a:lnTo>
                  <a:lnTo>
                    <a:pt x="11377" y="58403"/>
                  </a:lnTo>
                  <a:lnTo>
                    <a:pt x="11455" y="58199"/>
                  </a:lnTo>
                  <a:lnTo>
                    <a:pt x="11534" y="57996"/>
                  </a:lnTo>
                  <a:lnTo>
                    <a:pt x="11618" y="57834"/>
                  </a:lnTo>
                  <a:lnTo>
                    <a:pt x="11637" y="50599"/>
                  </a:lnTo>
                  <a:lnTo>
                    <a:pt x="11673" y="43365"/>
                  </a:lnTo>
                  <a:lnTo>
                    <a:pt x="11697" y="39748"/>
                  </a:lnTo>
                  <a:lnTo>
                    <a:pt x="11721" y="36131"/>
                  </a:lnTo>
                  <a:lnTo>
                    <a:pt x="11751" y="32514"/>
                  </a:lnTo>
                  <a:lnTo>
                    <a:pt x="11788" y="28897"/>
                  </a:lnTo>
                  <a:lnTo>
                    <a:pt x="11824" y="25300"/>
                  </a:lnTo>
                  <a:lnTo>
                    <a:pt x="11872" y="21683"/>
                  </a:lnTo>
                  <a:lnTo>
                    <a:pt x="11920" y="18086"/>
                  </a:lnTo>
                  <a:lnTo>
                    <a:pt x="11975" y="14469"/>
                  </a:lnTo>
                  <a:lnTo>
                    <a:pt x="12035" y="10872"/>
                  </a:lnTo>
                  <a:lnTo>
                    <a:pt x="12108" y="7275"/>
                  </a:lnTo>
                  <a:lnTo>
                    <a:pt x="12180" y="3678"/>
                  </a:lnTo>
                  <a:lnTo>
                    <a:pt x="12259" y="81"/>
                  </a:lnTo>
                  <a:lnTo>
                    <a:pt x="119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2943100" y="-27557450"/>
              <a:ext cx="935400" cy="1511925"/>
            </a:xfrm>
            <a:custGeom>
              <a:avLst/>
              <a:gdLst/>
              <a:ahLst/>
              <a:cxnLst/>
              <a:rect l="l" t="t" r="r" b="b"/>
              <a:pathLst>
                <a:path w="37416" h="60477" extrusionOk="0">
                  <a:moveTo>
                    <a:pt x="73" y="1"/>
                  </a:moveTo>
                  <a:lnTo>
                    <a:pt x="37" y="1342"/>
                  </a:lnTo>
                  <a:lnTo>
                    <a:pt x="19" y="2683"/>
                  </a:lnTo>
                  <a:lnTo>
                    <a:pt x="7" y="4025"/>
                  </a:lnTo>
                  <a:lnTo>
                    <a:pt x="1" y="5366"/>
                  </a:lnTo>
                  <a:lnTo>
                    <a:pt x="7" y="6687"/>
                  </a:lnTo>
                  <a:lnTo>
                    <a:pt x="19" y="8007"/>
                  </a:lnTo>
                  <a:lnTo>
                    <a:pt x="43" y="9308"/>
                  </a:lnTo>
                  <a:lnTo>
                    <a:pt x="73" y="10609"/>
                  </a:lnTo>
                  <a:lnTo>
                    <a:pt x="116" y="11909"/>
                  </a:lnTo>
                  <a:lnTo>
                    <a:pt x="164" y="13189"/>
                  </a:lnTo>
                  <a:lnTo>
                    <a:pt x="218" y="14470"/>
                  </a:lnTo>
                  <a:lnTo>
                    <a:pt x="285" y="15729"/>
                  </a:lnTo>
                  <a:lnTo>
                    <a:pt x="357" y="16989"/>
                  </a:lnTo>
                  <a:lnTo>
                    <a:pt x="442" y="18249"/>
                  </a:lnTo>
                  <a:lnTo>
                    <a:pt x="532" y="19489"/>
                  </a:lnTo>
                  <a:lnTo>
                    <a:pt x="629" y="20708"/>
                  </a:lnTo>
                  <a:lnTo>
                    <a:pt x="738" y="21927"/>
                  </a:lnTo>
                  <a:lnTo>
                    <a:pt x="852" y="23126"/>
                  </a:lnTo>
                  <a:lnTo>
                    <a:pt x="973" y="24325"/>
                  </a:lnTo>
                  <a:lnTo>
                    <a:pt x="1106" y="25504"/>
                  </a:lnTo>
                  <a:lnTo>
                    <a:pt x="1245" y="26662"/>
                  </a:lnTo>
                  <a:lnTo>
                    <a:pt x="1390" y="27820"/>
                  </a:lnTo>
                  <a:lnTo>
                    <a:pt x="1541" y="28958"/>
                  </a:lnTo>
                  <a:lnTo>
                    <a:pt x="1704" y="30096"/>
                  </a:lnTo>
                  <a:lnTo>
                    <a:pt x="1873" y="31214"/>
                  </a:lnTo>
                  <a:lnTo>
                    <a:pt x="2048" y="32311"/>
                  </a:lnTo>
                  <a:lnTo>
                    <a:pt x="2235" y="33388"/>
                  </a:lnTo>
                  <a:lnTo>
                    <a:pt x="2422" y="34465"/>
                  </a:lnTo>
                  <a:lnTo>
                    <a:pt x="2622" y="35522"/>
                  </a:lnTo>
                  <a:lnTo>
                    <a:pt x="2827" y="36558"/>
                  </a:lnTo>
                  <a:lnTo>
                    <a:pt x="3038" y="37574"/>
                  </a:lnTo>
                  <a:lnTo>
                    <a:pt x="3256" y="38570"/>
                  </a:lnTo>
                  <a:lnTo>
                    <a:pt x="3479" y="39566"/>
                  </a:lnTo>
                  <a:lnTo>
                    <a:pt x="3715" y="40541"/>
                  </a:lnTo>
                  <a:lnTo>
                    <a:pt x="3956" y="41496"/>
                  </a:lnTo>
                  <a:lnTo>
                    <a:pt x="4198" y="42431"/>
                  </a:lnTo>
                  <a:lnTo>
                    <a:pt x="4451" y="43346"/>
                  </a:lnTo>
                  <a:lnTo>
                    <a:pt x="4711" y="44240"/>
                  </a:lnTo>
                  <a:lnTo>
                    <a:pt x="4977" y="45134"/>
                  </a:lnTo>
                  <a:lnTo>
                    <a:pt x="5248" y="45987"/>
                  </a:lnTo>
                  <a:lnTo>
                    <a:pt x="5526" y="46821"/>
                  </a:lnTo>
                  <a:lnTo>
                    <a:pt x="5810" y="47654"/>
                  </a:lnTo>
                  <a:lnTo>
                    <a:pt x="6100" y="48446"/>
                  </a:lnTo>
                  <a:lnTo>
                    <a:pt x="6396" y="49218"/>
                  </a:lnTo>
                  <a:lnTo>
                    <a:pt x="6698" y="49991"/>
                  </a:lnTo>
                  <a:lnTo>
                    <a:pt x="7006" y="50722"/>
                  </a:lnTo>
                  <a:lnTo>
                    <a:pt x="7320" y="51433"/>
                  </a:lnTo>
                  <a:lnTo>
                    <a:pt x="7640" y="52124"/>
                  </a:lnTo>
                  <a:lnTo>
                    <a:pt x="7966" y="52795"/>
                  </a:lnTo>
                  <a:lnTo>
                    <a:pt x="8292" y="53445"/>
                  </a:lnTo>
                  <a:lnTo>
                    <a:pt x="8630" y="54055"/>
                  </a:lnTo>
                  <a:lnTo>
                    <a:pt x="8974" y="54664"/>
                  </a:lnTo>
                  <a:lnTo>
                    <a:pt x="9318" y="55233"/>
                  </a:lnTo>
                  <a:lnTo>
                    <a:pt x="9669" y="55782"/>
                  </a:lnTo>
                  <a:lnTo>
                    <a:pt x="10031" y="56310"/>
                  </a:lnTo>
                  <a:lnTo>
                    <a:pt x="10393" y="56818"/>
                  </a:lnTo>
                  <a:lnTo>
                    <a:pt x="10756" y="57286"/>
                  </a:lnTo>
                  <a:lnTo>
                    <a:pt x="11130" y="57733"/>
                  </a:lnTo>
                  <a:lnTo>
                    <a:pt x="11510" y="58160"/>
                  </a:lnTo>
                  <a:lnTo>
                    <a:pt x="11891" y="58546"/>
                  </a:lnTo>
                  <a:lnTo>
                    <a:pt x="12277" y="58912"/>
                  </a:lnTo>
                  <a:lnTo>
                    <a:pt x="12670" y="59257"/>
                  </a:lnTo>
                  <a:lnTo>
                    <a:pt x="13062" y="59562"/>
                  </a:lnTo>
                  <a:lnTo>
                    <a:pt x="13467" y="59846"/>
                  </a:lnTo>
                  <a:lnTo>
                    <a:pt x="13781" y="60049"/>
                  </a:lnTo>
                  <a:lnTo>
                    <a:pt x="14119" y="60192"/>
                  </a:lnTo>
                  <a:lnTo>
                    <a:pt x="14481" y="60314"/>
                  </a:lnTo>
                  <a:lnTo>
                    <a:pt x="14868" y="60395"/>
                  </a:lnTo>
                  <a:lnTo>
                    <a:pt x="15266" y="60456"/>
                  </a:lnTo>
                  <a:lnTo>
                    <a:pt x="15689" y="60476"/>
                  </a:lnTo>
                  <a:lnTo>
                    <a:pt x="16124" y="60456"/>
                  </a:lnTo>
                  <a:lnTo>
                    <a:pt x="16577" y="60395"/>
                  </a:lnTo>
                  <a:lnTo>
                    <a:pt x="17048" y="60314"/>
                  </a:lnTo>
                  <a:lnTo>
                    <a:pt x="17531" y="60192"/>
                  </a:lnTo>
                  <a:lnTo>
                    <a:pt x="18026" y="60049"/>
                  </a:lnTo>
                  <a:lnTo>
                    <a:pt x="18533" y="59867"/>
                  </a:lnTo>
                  <a:lnTo>
                    <a:pt x="19059" y="59643"/>
                  </a:lnTo>
                  <a:lnTo>
                    <a:pt x="19590" y="59399"/>
                  </a:lnTo>
                  <a:lnTo>
                    <a:pt x="20127" y="59115"/>
                  </a:lnTo>
                  <a:lnTo>
                    <a:pt x="20677" y="58810"/>
                  </a:lnTo>
                  <a:lnTo>
                    <a:pt x="21232" y="58444"/>
                  </a:lnTo>
                  <a:lnTo>
                    <a:pt x="21794" y="58078"/>
                  </a:lnTo>
                  <a:lnTo>
                    <a:pt x="22356" y="57652"/>
                  </a:lnTo>
                  <a:lnTo>
                    <a:pt x="22929" y="57225"/>
                  </a:lnTo>
                  <a:lnTo>
                    <a:pt x="23503" y="56737"/>
                  </a:lnTo>
                  <a:lnTo>
                    <a:pt x="24077" y="56229"/>
                  </a:lnTo>
                  <a:lnTo>
                    <a:pt x="24650" y="55701"/>
                  </a:lnTo>
                  <a:lnTo>
                    <a:pt x="25230" y="55132"/>
                  </a:lnTo>
                  <a:lnTo>
                    <a:pt x="25804" y="54522"/>
                  </a:lnTo>
                  <a:lnTo>
                    <a:pt x="26377" y="53892"/>
                  </a:lnTo>
                  <a:lnTo>
                    <a:pt x="26945" y="53242"/>
                  </a:lnTo>
                  <a:lnTo>
                    <a:pt x="27513" y="52551"/>
                  </a:lnTo>
                  <a:lnTo>
                    <a:pt x="28074" y="51820"/>
                  </a:lnTo>
                  <a:lnTo>
                    <a:pt x="28624" y="51068"/>
                  </a:lnTo>
                  <a:lnTo>
                    <a:pt x="29173" y="50275"/>
                  </a:lnTo>
                  <a:lnTo>
                    <a:pt x="29711" y="49462"/>
                  </a:lnTo>
                  <a:lnTo>
                    <a:pt x="30236" y="48629"/>
                  </a:lnTo>
                  <a:lnTo>
                    <a:pt x="30755" y="47755"/>
                  </a:lnTo>
                  <a:lnTo>
                    <a:pt x="31263" y="46861"/>
                  </a:lnTo>
                  <a:lnTo>
                    <a:pt x="31758" y="45926"/>
                  </a:lnTo>
                  <a:lnTo>
                    <a:pt x="31999" y="45439"/>
                  </a:lnTo>
                  <a:lnTo>
                    <a:pt x="32235" y="44951"/>
                  </a:lnTo>
                  <a:lnTo>
                    <a:pt x="32470" y="44463"/>
                  </a:lnTo>
                  <a:lnTo>
                    <a:pt x="32706" y="43976"/>
                  </a:lnTo>
                  <a:lnTo>
                    <a:pt x="32929" y="43468"/>
                  </a:lnTo>
                  <a:lnTo>
                    <a:pt x="33153" y="42960"/>
                  </a:lnTo>
                  <a:lnTo>
                    <a:pt x="33370" y="42431"/>
                  </a:lnTo>
                  <a:lnTo>
                    <a:pt x="33587" y="41903"/>
                  </a:lnTo>
                  <a:lnTo>
                    <a:pt x="33799" y="41375"/>
                  </a:lnTo>
                  <a:lnTo>
                    <a:pt x="34004" y="40826"/>
                  </a:lnTo>
                  <a:lnTo>
                    <a:pt x="34203" y="40277"/>
                  </a:lnTo>
                  <a:lnTo>
                    <a:pt x="34403" y="39729"/>
                  </a:lnTo>
                  <a:lnTo>
                    <a:pt x="34590" y="39160"/>
                  </a:lnTo>
                  <a:lnTo>
                    <a:pt x="34777" y="38591"/>
                  </a:lnTo>
                  <a:lnTo>
                    <a:pt x="34958" y="38022"/>
                  </a:lnTo>
                  <a:lnTo>
                    <a:pt x="35133" y="37432"/>
                  </a:lnTo>
                  <a:lnTo>
                    <a:pt x="35302" y="36843"/>
                  </a:lnTo>
                  <a:lnTo>
                    <a:pt x="35471" y="36254"/>
                  </a:lnTo>
                  <a:lnTo>
                    <a:pt x="35628" y="35644"/>
                  </a:lnTo>
                  <a:lnTo>
                    <a:pt x="35779" y="35034"/>
                  </a:lnTo>
                  <a:lnTo>
                    <a:pt x="35930" y="34404"/>
                  </a:lnTo>
                  <a:lnTo>
                    <a:pt x="36069" y="33774"/>
                  </a:lnTo>
                  <a:lnTo>
                    <a:pt x="36202" y="33145"/>
                  </a:lnTo>
                  <a:lnTo>
                    <a:pt x="36335" y="32515"/>
                  </a:lnTo>
                  <a:lnTo>
                    <a:pt x="36456" y="31864"/>
                  </a:lnTo>
                  <a:lnTo>
                    <a:pt x="36570" y="31214"/>
                  </a:lnTo>
                  <a:lnTo>
                    <a:pt x="36679" y="30564"/>
                  </a:lnTo>
                  <a:lnTo>
                    <a:pt x="36782" y="29893"/>
                  </a:lnTo>
                  <a:lnTo>
                    <a:pt x="36872" y="29223"/>
                  </a:lnTo>
                  <a:lnTo>
                    <a:pt x="36963" y="28532"/>
                  </a:lnTo>
                  <a:lnTo>
                    <a:pt x="37041" y="27861"/>
                  </a:lnTo>
                  <a:lnTo>
                    <a:pt x="37114" y="27150"/>
                  </a:lnTo>
                  <a:lnTo>
                    <a:pt x="37180" y="26459"/>
                  </a:lnTo>
                  <a:lnTo>
                    <a:pt x="37241" y="25748"/>
                  </a:lnTo>
                  <a:lnTo>
                    <a:pt x="37289" y="25036"/>
                  </a:lnTo>
                  <a:lnTo>
                    <a:pt x="37331" y="24325"/>
                  </a:lnTo>
                  <a:lnTo>
                    <a:pt x="37361" y="23594"/>
                  </a:lnTo>
                  <a:lnTo>
                    <a:pt x="37392" y="22862"/>
                  </a:lnTo>
                  <a:lnTo>
                    <a:pt x="37410" y="22131"/>
                  </a:lnTo>
                  <a:lnTo>
                    <a:pt x="37416" y="21379"/>
                  </a:lnTo>
                  <a:lnTo>
                    <a:pt x="37416" y="20627"/>
                  </a:lnTo>
                  <a:lnTo>
                    <a:pt x="37410" y="19875"/>
                  </a:lnTo>
                  <a:lnTo>
                    <a:pt x="37392" y="19103"/>
                  </a:lnTo>
                  <a:lnTo>
                    <a:pt x="37367" y="18331"/>
                  </a:lnTo>
                  <a:lnTo>
                    <a:pt x="37331" y="17558"/>
                  </a:lnTo>
                  <a:lnTo>
                    <a:pt x="37289" y="16766"/>
                  </a:lnTo>
                  <a:lnTo>
                    <a:pt x="37235" y="15973"/>
                  </a:lnTo>
                  <a:lnTo>
                    <a:pt x="37168" y="15181"/>
                  </a:lnTo>
                  <a:lnTo>
                    <a:pt x="37096" y="14388"/>
                  </a:lnTo>
                  <a:lnTo>
                    <a:pt x="37017" y="13575"/>
                  </a:lnTo>
                  <a:lnTo>
                    <a:pt x="36921" y="12763"/>
                  </a:lnTo>
                  <a:lnTo>
                    <a:pt x="36818" y="11929"/>
                  </a:lnTo>
                  <a:lnTo>
                    <a:pt x="36709" y="11096"/>
                  </a:lnTo>
                  <a:lnTo>
                    <a:pt x="36589" y="10263"/>
                  </a:lnTo>
                  <a:lnTo>
                    <a:pt x="36456" y="9430"/>
                  </a:lnTo>
                  <a:lnTo>
                    <a:pt x="36311" y="8576"/>
                  </a:lnTo>
                  <a:lnTo>
                    <a:pt x="36256" y="8231"/>
                  </a:lnTo>
                  <a:lnTo>
                    <a:pt x="36220" y="7906"/>
                  </a:lnTo>
                  <a:lnTo>
                    <a:pt x="36196" y="7560"/>
                  </a:lnTo>
                  <a:lnTo>
                    <a:pt x="36184" y="7215"/>
                  </a:lnTo>
                  <a:lnTo>
                    <a:pt x="36178" y="6869"/>
                  </a:lnTo>
                  <a:lnTo>
                    <a:pt x="36190" y="6524"/>
                  </a:lnTo>
                  <a:lnTo>
                    <a:pt x="36214" y="6199"/>
                  </a:lnTo>
                  <a:lnTo>
                    <a:pt x="36244" y="5894"/>
                  </a:lnTo>
                  <a:lnTo>
                    <a:pt x="36287" y="5569"/>
                  </a:lnTo>
                  <a:lnTo>
                    <a:pt x="36335" y="5284"/>
                  </a:lnTo>
                  <a:lnTo>
                    <a:pt x="36389" y="5000"/>
                  </a:lnTo>
                  <a:lnTo>
                    <a:pt x="36456" y="4736"/>
                  </a:lnTo>
                  <a:lnTo>
                    <a:pt x="36522" y="4492"/>
                  </a:lnTo>
                  <a:lnTo>
                    <a:pt x="36601" y="4268"/>
                  </a:lnTo>
                  <a:lnTo>
                    <a:pt x="36679" y="4065"/>
                  </a:lnTo>
                  <a:lnTo>
                    <a:pt x="36758" y="3882"/>
                  </a:lnTo>
                  <a:lnTo>
                    <a:pt x="32289" y="3882"/>
                  </a:lnTo>
                  <a:lnTo>
                    <a:pt x="30049" y="3862"/>
                  </a:lnTo>
                  <a:lnTo>
                    <a:pt x="27802" y="3821"/>
                  </a:lnTo>
                  <a:lnTo>
                    <a:pt x="25550" y="3781"/>
                  </a:lnTo>
                  <a:lnTo>
                    <a:pt x="23298" y="3699"/>
                  </a:lnTo>
                  <a:lnTo>
                    <a:pt x="21045" y="3598"/>
                  </a:lnTo>
                  <a:lnTo>
                    <a:pt x="18793" y="3476"/>
                  </a:lnTo>
                  <a:lnTo>
                    <a:pt x="16547" y="3313"/>
                  </a:lnTo>
                  <a:lnTo>
                    <a:pt x="14294" y="3110"/>
                  </a:lnTo>
                  <a:lnTo>
                    <a:pt x="12048" y="2866"/>
                  </a:lnTo>
                  <a:lnTo>
                    <a:pt x="9801" y="2582"/>
                  </a:lnTo>
                  <a:lnTo>
                    <a:pt x="8678" y="2419"/>
                  </a:lnTo>
                  <a:lnTo>
                    <a:pt x="7561" y="2257"/>
                  </a:lnTo>
                  <a:lnTo>
                    <a:pt x="6438" y="2074"/>
                  </a:lnTo>
                  <a:lnTo>
                    <a:pt x="5321" y="1871"/>
                  </a:lnTo>
                  <a:lnTo>
                    <a:pt x="4204" y="1667"/>
                  </a:lnTo>
                  <a:lnTo>
                    <a:pt x="3087" y="1423"/>
                  </a:lnTo>
                  <a:lnTo>
                    <a:pt x="1976" y="1200"/>
                  </a:lnTo>
                  <a:lnTo>
                    <a:pt x="864" y="936"/>
                  </a:lnTo>
                  <a:lnTo>
                    <a:pt x="744" y="895"/>
                  </a:lnTo>
                  <a:lnTo>
                    <a:pt x="635" y="834"/>
                  </a:lnTo>
                  <a:lnTo>
                    <a:pt x="526" y="733"/>
                  </a:lnTo>
                  <a:lnTo>
                    <a:pt x="430" y="631"/>
                  </a:lnTo>
                  <a:lnTo>
                    <a:pt x="333" y="489"/>
                  </a:lnTo>
                  <a:lnTo>
                    <a:pt x="242" y="346"/>
                  </a:lnTo>
                  <a:lnTo>
                    <a:pt x="152" y="184"/>
                  </a:lnTo>
                  <a:lnTo>
                    <a:pt x="7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2718150" y="-25938375"/>
              <a:ext cx="434800" cy="1063850"/>
            </a:xfrm>
            <a:custGeom>
              <a:avLst/>
              <a:gdLst/>
              <a:ahLst/>
              <a:cxnLst/>
              <a:rect l="l" t="t" r="r" b="b"/>
              <a:pathLst>
                <a:path w="17392" h="42554" extrusionOk="0">
                  <a:moveTo>
                    <a:pt x="17391" y="1"/>
                  </a:moveTo>
                  <a:lnTo>
                    <a:pt x="16878" y="651"/>
                  </a:lnTo>
                  <a:lnTo>
                    <a:pt x="16371" y="1281"/>
                  </a:lnTo>
                  <a:lnTo>
                    <a:pt x="15864" y="1870"/>
                  </a:lnTo>
                  <a:lnTo>
                    <a:pt x="15368" y="2439"/>
                  </a:lnTo>
                  <a:lnTo>
                    <a:pt x="14873" y="2968"/>
                  </a:lnTo>
                  <a:lnTo>
                    <a:pt x="14390" y="3456"/>
                  </a:lnTo>
                  <a:lnTo>
                    <a:pt x="13913" y="3903"/>
                  </a:lnTo>
                  <a:lnTo>
                    <a:pt x="13448" y="4329"/>
                  </a:lnTo>
                  <a:lnTo>
                    <a:pt x="12989" y="4715"/>
                  </a:lnTo>
                  <a:lnTo>
                    <a:pt x="12542" y="5061"/>
                  </a:lnTo>
                  <a:lnTo>
                    <a:pt x="12108" y="5366"/>
                  </a:lnTo>
                  <a:lnTo>
                    <a:pt x="11685" y="5650"/>
                  </a:lnTo>
                  <a:lnTo>
                    <a:pt x="11280" y="5874"/>
                  </a:lnTo>
                  <a:lnTo>
                    <a:pt x="10888" y="6077"/>
                  </a:lnTo>
                  <a:lnTo>
                    <a:pt x="10507" y="6219"/>
                  </a:lnTo>
                  <a:lnTo>
                    <a:pt x="10145" y="6341"/>
                  </a:lnTo>
                  <a:lnTo>
                    <a:pt x="9813" y="6422"/>
                  </a:lnTo>
                  <a:lnTo>
                    <a:pt x="9475" y="6504"/>
                  </a:lnTo>
                  <a:lnTo>
                    <a:pt x="9143" y="6544"/>
                  </a:lnTo>
                  <a:lnTo>
                    <a:pt x="8811" y="6585"/>
                  </a:lnTo>
                  <a:lnTo>
                    <a:pt x="8146" y="6585"/>
                  </a:lnTo>
                  <a:lnTo>
                    <a:pt x="7820" y="6565"/>
                  </a:lnTo>
                  <a:lnTo>
                    <a:pt x="7488" y="6524"/>
                  </a:lnTo>
                  <a:lnTo>
                    <a:pt x="7162" y="6483"/>
                  </a:lnTo>
                  <a:lnTo>
                    <a:pt x="6836" y="6402"/>
                  </a:lnTo>
                  <a:lnTo>
                    <a:pt x="6510" y="6321"/>
                  </a:lnTo>
                  <a:lnTo>
                    <a:pt x="6184" y="6219"/>
                  </a:lnTo>
                  <a:lnTo>
                    <a:pt x="5864" y="6097"/>
                  </a:lnTo>
                  <a:lnTo>
                    <a:pt x="5538" y="5955"/>
                  </a:lnTo>
                  <a:lnTo>
                    <a:pt x="5218" y="5813"/>
                  </a:lnTo>
                  <a:lnTo>
                    <a:pt x="4904" y="5630"/>
                  </a:lnTo>
                  <a:lnTo>
                    <a:pt x="4584" y="5447"/>
                  </a:lnTo>
                  <a:lnTo>
                    <a:pt x="4270" y="5264"/>
                  </a:lnTo>
                  <a:lnTo>
                    <a:pt x="3950" y="5041"/>
                  </a:lnTo>
                  <a:lnTo>
                    <a:pt x="3642" y="4817"/>
                  </a:lnTo>
                  <a:lnTo>
                    <a:pt x="3328" y="4573"/>
                  </a:lnTo>
                  <a:lnTo>
                    <a:pt x="3020" y="4309"/>
                  </a:lnTo>
                  <a:lnTo>
                    <a:pt x="2706" y="4024"/>
                  </a:lnTo>
                  <a:lnTo>
                    <a:pt x="2404" y="3740"/>
                  </a:lnTo>
                  <a:lnTo>
                    <a:pt x="2096" y="3435"/>
                  </a:lnTo>
                  <a:lnTo>
                    <a:pt x="1794" y="3130"/>
                  </a:lnTo>
                  <a:lnTo>
                    <a:pt x="1492" y="2785"/>
                  </a:lnTo>
                  <a:lnTo>
                    <a:pt x="1190" y="2439"/>
                  </a:lnTo>
                  <a:lnTo>
                    <a:pt x="894" y="2094"/>
                  </a:lnTo>
                  <a:lnTo>
                    <a:pt x="598" y="1708"/>
                  </a:lnTo>
                  <a:lnTo>
                    <a:pt x="302" y="1342"/>
                  </a:lnTo>
                  <a:lnTo>
                    <a:pt x="12" y="936"/>
                  </a:lnTo>
                  <a:lnTo>
                    <a:pt x="6" y="3496"/>
                  </a:lnTo>
                  <a:lnTo>
                    <a:pt x="0" y="6036"/>
                  </a:lnTo>
                  <a:lnTo>
                    <a:pt x="0" y="8597"/>
                  </a:lnTo>
                  <a:lnTo>
                    <a:pt x="6" y="11157"/>
                  </a:lnTo>
                  <a:lnTo>
                    <a:pt x="18" y="13718"/>
                  </a:lnTo>
                  <a:lnTo>
                    <a:pt x="31" y="16258"/>
                  </a:lnTo>
                  <a:lnTo>
                    <a:pt x="67" y="21379"/>
                  </a:lnTo>
                  <a:lnTo>
                    <a:pt x="121" y="26479"/>
                  </a:lnTo>
                  <a:lnTo>
                    <a:pt x="182" y="31580"/>
                  </a:lnTo>
                  <a:lnTo>
                    <a:pt x="260" y="36660"/>
                  </a:lnTo>
                  <a:lnTo>
                    <a:pt x="351" y="41761"/>
                  </a:lnTo>
                  <a:lnTo>
                    <a:pt x="1347" y="41618"/>
                  </a:lnTo>
                  <a:lnTo>
                    <a:pt x="2349" y="41517"/>
                  </a:lnTo>
                  <a:lnTo>
                    <a:pt x="3352" y="41456"/>
                  </a:lnTo>
                  <a:lnTo>
                    <a:pt x="4354" y="41415"/>
                  </a:lnTo>
                  <a:lnTo>
                    <a:pt x="5357" y="41415"/>
                  </a:lnTo>
                  <a:lnTo>
                    <a:pt x="6359" y="41435"/>
                  </a:lnTo>
                  <a:lnTo>
                    <a:pt x="7361" y="41456"/>
                  </a:lnTo>
                  <a:lnTo>
                    <a:pt x="8370" y="41517"/>
                  </a:lnTo>
                  <a:lnTo>
                    <a:pt x="9372" y="41598"/>
                  </a:lnTo>
                  <a:lnTo>
                    <a:pt x="10375" y="41700"/>
                  </a:lnTo>
                  <a:lnTo>
                    <a:pt x="11377" y="41822"/>
                  </a:lnTo>
                  <a:lnTo>
                    <a:pt x="12385" y="41943"/>
                  </a:lnTo>
                  <a:lnTo>
                    <a:pt x="14384" y="42228"/>
                  </a:lnTo>
                  <a:lnTo>
                    <a:pt x="16383" y="42553"/>
                  </a:lnTo>
                  <a:lnTo>
                    <a:pt x="16377" y="39871"/>
                  </a:lnTo>
                  <a:lnTo>
                    <a:pt x="16383" y="37188"/>
                  </a:lnTo>
                  <a:lnTo>
                    <a:pt x="16395" y="34526"/>
                  </a:lnTo>
                  <a:lnTo>
                    <a:pt x="16413" y="31844"/>
                  </a:lnTo>
                  <a:lnTo>
                    <a:pt x="16443" y="29182"/>
                  </a:lnTo>
                  <a:lnTo>
                    <a:pt x="16486" y="26520"/>
                  </a:lnTo>
                  <a:lnTo>
                    <a:pt x="16534" y="23858"/>
                  </a:lnTo>
                  <a:lnTo>
                    <a:pt x="16588" y="21196"/>
                  </a:lnTo>
                  <a:lnTo>
                    <a:pt x="16655" y="18534"/>
                  </a:lnTo>
                  <a:lnTo>
                    <a:pt x="16727" y="15872"/>
                  </a:lnTo>
                  <a:lnTo>
                    <a:pt x="16818" y="13230"/>
                  </a:lnTo>
                  <a:lnTo>
                    <a:pt x="16908" y="10568"/>
                  </a:lnTo>
                  <a:lnTo>
                    <a:pt x="17017" y="7926"/>
                  </a:lnTo>
                  <a:lnTo>
                    <a:pt x="17132" y="5284"/>
                  </a:lnTo>
                  <a:lnTo>
                    <a:pt x="17253" y="2643"/>
                  </a:lnTo>
                  <a:lnTo>
                    <a:pt x="1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2705025" y="-24718100"/>
              <a:ext cx="446725" cy="1204550"/>
            </a:xfrm>
            <a:custGeom>
              <a:avLst/>
              <a:gdLst/>
              <a:ahLst/>
              <a:cxnLst/>
              <a:rect l="l" t="t" r="r" b="b"/>
              <a:pathLst>
                <a:path w="17869" h="48182" extrusionOk="0">
                  <a:moveTo>
                    <a:pt x="15858" y="1"/>
                  </a:moveTo>
                  <a:lnTo>
                    <a:pt x="13883" y="326"/>
                  </a:lnTo>
                  <a:lnTo>
                    <a:pt x="11903" y="590"/>
                  </a:lnTo>
                  <a:lnTo>
                    <a:pt x="10912" y="733"/>
                  </a:lnTo>
                  <a:lnTo>
                    <a:pt x="9916" y="834"/>
                  </a:lnTo>
                  <a:lnTo>
                    <a:pt x="8920" y="936"/>
                  </a:lnTo>
                  <a:lnTo>
                    <a:pt x="7929" y="1017"/>
                  </a:lnTo>
                  <a:lnTo>
                    <a:pt x="6933" y="1078"/>
                  </a:lnTo>
                  <a:lnTo>
                    <a:pt x="5937" y="1119"/>
                  </a:lnTo>
                  <a:lnTo>
                    <a:pt x="4946" y="1139"/>
                  </a:lnTo>
                  <a:lnTo>
                    <a:pt x="3956" y="1139"/>
                  </a:lnTo>
                  <a:lnTo>
                    <a:pt x="2960" y="1119"/>
                  </a:lnTo>
                  <a:lnTo>
                    <a:pt x="1975" y="1058"/>
                  </a:lnTo>
                  <a:lnTo>
                    <a:pt x="985" y="976"/>
                  </a:lnTo>
                  <a:lnTo>
                    <a:pt x="1" y="875"/>
                  </a:lnTo>
                  <a:lnTo>
                    <a:pt x="79" y="3821"/>
                  </a:lnTo>
                  <a:lnTo>
                    <a:pt x="164" y="6768"/>
                  </a:lnTo>
                  <a:lnTo>
                    <a:pt x="254" y="9694"/>
                  </a:lnTo>
                  <a:lnTo>
                    <a:pt x="351" y="12620"/>
                  </a:lnTo>
                  <a:lnTo>
                    <a:pt x="460" y="15547"/>
                  </a:lnTo>
                  <a:lnTo>
                    <a:pt x="568" y="18452"/>
                  </a:lnTo>
                  <a:lnTo>
                    <a:pt x="683" y="21379"/>
                  </a:lnTo>
                  <a:lnTo>
                    <a:pt x="810" y="24285"/>
                  </a:lnTo>
                  <a:lnTo>
                    <a:pt x="937" y="27170"/>
                  </a:lnTo>
                  <a:lnTo>
                    <a:pt x="1076" y="30056"/>
                  </a:lnTo>
                  <a:lnTo>
                    <a:pt x="1214" y="32941"/>
                  </a:lnTo>
                  <a:lnTo>
                    <a:pt x="1365" y="35827"/>
                  </a:lnTo>
                  <a:lnTo>
                    <a:pt x="1522" y="38692"/>
                  </a:lnTo>
                  <a:lnTo>
                    <a:pt x="1685" y="41557"/>
                  </a:lnTo>
                  <a:lnTo>
                    <a:pt x="1855" y="44402"/>
                  </a:lnTo>
                  <a:lnTo>
                    <a:pt x="2036" y="47247"/>
                  </a:lnTo>
                  <a:lnTo>
                    <a:pt x="4010" y="47369"/>
                  </a:lnTo>
                  <a:lnTo>
                    <a:pt x="5991" y="47491"/>
                  </a:lnTo>
                  <a:lnTo>
                    <a:pt x="9952" y="47776"/>
                  </a:lnTo>
                  <a:lnTo>
                    <a:pt x="11933" y="47898"/>
                  </a:lnTo>
                  <a:lnTo>
                    <a:pt x="13914" y="48019"/>
                  </a:lnTo>
                  <a:lnTo>
                    <a:pt x="15894" y="48121"/>
                  </a:lnTo>
                  <a:lnTo>
                    <a:pt x="17869" y="48182"/>
                  </a:lnTo>
                  <a:lnTo>
                    <a:pt x="17663" y="45215"/>
                  </a:lnTo>
                  <a:lnTo>
                    <a:pt x="17464" y="42248"/>
                  </a:lnTo>
                  <a:lnTo>
                    <a:pt x="17283" y="39261"/>
                  </a:lnTo>
                  <a:lnTo>
                    <a:pt x="17102" y="36274"/>
                  </a:lnTo>
                  <a:lnTo>
                    <a:pt x="16939" y="33287"/>
                  </a:lnTo>
                  <a:lnTo>
                    <a:pt x="16788" y="30279"/>
                  </a:lnTo>
                  <a:lnTo>
                    <a:pt x="16643" y="27272"/>
                  </a:lnTo>
                  <a:lnTo>
                    <a:pt x="16510" y="24264"/>
                  </a:lnTo>
                  <a:lnTo>
                    <a:pt x="16389" y="21236"/>
                  </a:lnTo>
                  <a:lnTo>
                    <a:pt x="16281" y="18209"/>
                  </a:lnTo>
                  <a:lnTo>
                    <a:pt x="16184" y="15181"/>
                  </a:lnTo>
                  <a:lnTo>
                    <a:pt x="16093" y="12153"/>
                  </a:lnTo>
                  <a:lnTo>
                    <a:pt x="16015" y="9125"/>
                  </a:lnTo>
                  <a:lnTo>
                    <a:pt x="15955" y="6097"/>
                  </a:lnTo>
                  <a:lnTo>
                    <a:pt x="15900" y="3049"/>
                  </a:lnTo>
                  <a:lnTo>
                    <a:pt x="1585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2586050" y="-6869150"/>
              <a:ext cx="482650" cy="548175"/>
            </a:xfrm>
            <a:custGeom>
              <a:avLst/>
              <a:gdLst/>
              <a:ahLst/>
              <a:cxnLst/>
              <a:rect l="l" t="t" r="r" b="b"/>
              <a:pathLst>
                <a:path w="19306" h="21927" extrusionOk="0">
                  <a:moveTo>
                    <a:pt x="0" y="0"/>
                  </a:moveTo>
                  <a:lnTo>
                    <a:pt x="60" y="9633"/>
                  </a:lnTo>
                  <a:lnTo>
                    <a:pt x="85" y="14449"/>
                  </a:lnTo>
                  <a:lnTo>
                    <a:pt x="103" y="19265"/>
                  </a:lnTo>
                  <a:lnTo>
                    <a:pt x="4909" y="20017"/>
                  </a:lnTo>
                  <a:lnTo>
                    <a:pt x="7307" y="20382"/>
                  </a:lnTo>
                  <a:lnTo>
                    <a:pt x="9704" y="20728"/>
                  </a:lnTo>
                  <a:lnTo>
                    <a:pt x="12101" y="21073"/>
                  </a:lnTo>
                  <a:lnTo>
                    <a:pt x="14505" y="21378"/>
                  </a:lnTo>
                  <a:lnTo>
                    <a:pt x="16902" y="21663"/>
                  </a:lnTo>
                  <a:lnTo>
                    <a:pt x="19305" y="21927"/>
                  </a:lnTo>
                  <a:lnTo>
                    <a:pt x="19215" y="19346"/>
                  </a:lnTo>
                  <a:lnTo>
                    <a:pt x="19130" y="16786"/>
                  </a:lnTo>
                  <a:lnTo>
                    <a:pt x="19052" y="14184"/>
                  </a:lnTo>
                  <a:lnTo>
                    <a:pt x="18979" y="11604"/>
                  </a:lnTo>
                  <a:lnTo>
                    <a:pt x="18913" y="9023"/>
                  </a:lnTo>
                  <a:lnTo>
                    <a:pt x="18852" y="6422"/>
                  </a:lnTo>
                  <a:lnTo>
                    <a:pt x="18798" y="3821"/>
                  </a:lnTo>
                  <a:lnTo>
                    <a:pt x="18750" y="1240"/>
                  </a:lnTo>
                  <a:lnTo>
                    <a:pt x="17820" y="1484"/>
                  </a:lnTo>
                  <a:lnTo>
                    <a:pt x="16787" y="1748"/>
                  </a:lnTo>
                  <a:lnTo>
                    <a:pt x="15658" y="2033"/>
                  </a:lnTo>
                  <a:lnTo>
                    <a:pt x="14456" y="2297"/>
                  </a:lnTo>
                  <a:lnTo>
                    <a:pt x="13188" y="2541"/>
                  </a:lnTo>
                  <a:lnTo>
                    <a:pt x="12542" y="2642"/>
                  </a:lnTo>
                  <a:lnTo>
                    <a:pt x="11884" y="2744"/>
                  </a:lnTo>
                  <a:lnTo>
                    <a:pt x="11220" y="2825"/>
                  </a:lnTo>
                  <a:lnTo>
                    <a:pt x="10549" y="2906"/>
                  </a:lnTo>
                  <a:lnTo>
                    <a:pt x="9879" y="2967"/>
                  </a:lnTo>
                  <a:lnTo>
                    <a:pt x="9203" y="2988"/>
                  </a:lnTo>
                  <a:lnTo>
                    <a:pt x="8533" y="3008"/>
                  </a:lnTo>
                  <a:lnTo>
                    <a:pt x="7862" y="3028"/>
                  </a:lnTo>
                  <a:lnTo>
                    <a:pt x="7204" y="2988"/>
                  </a:lnTo>
                  <a:lnTo>
                    <a:pt x="6546" y="2947"/>
                  </a:lnTo>
                  <a:lnTo>
                    <a:pt x="5900" y="2886"/>
                  </a:lnTo>
                  <a:lnTo>
                    <a:pt x="5266" y="2784"/>
                  </a:lnTo>
                  <a:lnTo>
                    <a:pt x="4644" y="2662"/>
                  </a:lnTo>
                  <a:lnTo>
                    <a:pt x="4040" y="2500"/>
                  </a:lnTo>
                  <a:lnTo>
                    <a:pt x="3454" y="2317"/>
                  </a:lnTo>
                  <a:lnTo>
                    <a:pt x="2880" y="2093"/>
                  </a:lnTo>
                  <a:lnTo>
                    <a:pt x="2337" y="1850"/>
                  </a:lnTo>
                  <a:lnTo>
                    <a:pt x="2071" y="1707"/>
                  </a:lnTo>
                  <a:lnTo>
                    <a:pt x="1812" y="1565"/>
                  </a:lnTo>
                  <a:lnTo>
                    <a:pt x="1558" y="1403"/>
                  </a:lnTo>
                  <a:lnTo>
                    <a:pt x="1317" y="1240"/>
                  </a:lnTo>
                  <a:lnTo>
                    <a:pt x="1075" y="1057"/>
                  </a:lnTo>
                  <a:lnTo>
                    <a:pt x="845" y="874"/>
                  </a:lnTo>
                  <a:lnTo>
                    <a:pt x="622" y="671"/>
                  </a:lnTo>
                  <a:lnTo>
                    <a:pt x="405" y="447"/>
                  </a:lnTo>
                  <a:lnTo>
                    <a:pt x="199" y="244"/>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2641925" y="-23378425"/>
              <a:ext cx="556800" cy="1377275"/>
            </a:xfrm>
            <a:custGeom>
              <a:avLst/>
              <a:gdLst/>
              <a:ahLst/>
              <a:cxnLst/>
              <a:rect l="l" t="t" r="r" b="b"/>
              <a:pathLst>
                <a:path w="22272" h="55091" extrusionOk="0">
                  <a:moveTo>
                    <a:pt x="15731" y="0"/>
                  </a:moveTo>
                  <a:lnTo>
                    <a:pt x="15671" y="102"/>
                  </a:lnTo>
                  <a:lnTo>
                    <a:pt x="15635" y="143"/>
                  </a:lnTo>
                  <a:lnTo>
                    <a:pt x="15604" y="143"/>
                  </a:lnTo>
                  <a:lnTo>
                    <a:pt x="13654" y="224"/>
                  </a:lnTo>
                  <a:lnTo>
                    <a:pt x="11698" y="305"/>
                  </a:lnTo>
                  <a:lnTo>
                    <a:pt x="9747" y="427"/>
                  </a:lnTo>
                  <a:lnTo>
                    <a:pt x="7797" y="569"/>
                  </a:lnTo>
                  <a:lnTo>
                    <a:pt x="3896" y="834"/>
                  </a:lnTo>
                  <a:lnTo>
                    <a:pt x="1951" y="976"/>
                  </a:lnTo>
                  <a:lnTo>
                    <a:pt x="1" y="1077"/>
                  </a:lnTo>
                  <a:lnTo>
                    <a:pt x="236" y="4329"/>
                  </a:lnTo>
                  <a:lnTo>
                    <a:pt x="484" y="7560"/>
                  </a:lnTo>
                  <a:lnTo>
                    <a:pt x="738" y="10771"/>
                  </a:lnTo>
                  <a:lnTo>
                    <a:pt x="1003" y="13961"/>
                  </a:lnTo>
                  <a:lnTo>
                    <a:pt x="1275" y="17151"/>
                  </a:lnTo>
                  <a:lnTo>
                    <a:pt x="1565" y="20342"/>
                  </a:lnTo>
                  <a:lnTo>
                    <a:pt x="1861" y="23491"/>
                  </a:lnTo>
                  <a:lnTo>
                    <a:pt x="2169" y="26641"/>
                  </a:lnTo>
                  <a:lnTo>
                    <a:pt x="2489" y="29771"/>
                  </a:lnTo>
                  <a:lnTo>
                    <a:pt x="2815" y="32900"/>
                  </a:lnTo>
                  <a:lnTo>
                    <a:pt x="3159" y="35989"/>
                  </a:lnTo>
                  <a:lnTo>
                    <a:pt x="3509" y="39078"/>
                  </a:lnTo>
                  <a:lnTo>
                    <a:pt x="3878" y="42166"/>
                  </a:lnTo>
                  <a:lnTo>
                    <a:pt x="4252" y="45215"/>
                  </a:lnTo>
                  <a:lnTo>
                    <a:pt x="4638" y="48263"/>
                  </a:lnTo>
                  <a:lnTo>
                    <a:pt x="5037" y="51270"/>
                  </a:lnTo>
                  <a:lnTo>
                    <a:pt x="6118" y="51453"/>
                  </a:lnTo>
                  <a:lnTo>
                    <a:pt x="7193" y="51636"/>
                  </a:lnTo>
                  <a:lnTo>
                    <a:pt x="9349" y="52022"/>
                  </a:lnTo>
                  <a:lnTo>
                    <a:pt x="11498" y="52469"/>
                  </a:lnTo>
                  <a:lnTo>
                    <a:pt x="13654" y="52937"/>
                  </a:lnTo>
                  <a:lnTo>
                    <a:pt x="15810" y="53445"/>
                  </a:lnTo>
                  <a:lnTo>
                    <a:pt x="17959" y="53993"/>
                  </a:lnTo>
                  <a:lnTo>
                    <a:pt x="20115" y="54542"/>
                  </a:lnTo>
                  <a:lnTo>
                    <a:pt x="22271" y="55091"/>
                  </a:lnTo>
                  <a:lnTo>
                    <a:pt x="22005" y="53465"/>
                  </a:lnTo>
                  <a:lnTo>
                    <a:pt x="21752" y="51819"/>
                  </a:lnTo>
                  <a:lnTo>
                    <a:pt x="21498" y="50173"/>
                  </a:lnTo>
                  <a:lnTo>
                    <a:pt x="21244" y="48527"/>
                  </a:lnTo>
                  <a:lnTo>
                    <a:pt x="20997" y="46881"/>
                  </a:lnTo>
                  <a:lnTo>
                    <a:pt x="20755" y="45215"/>
                  </a:lnTo>
                  <a:lnTo>
                    <a:pt x="20514" y="43528"/>
                  </a:lnTo>
                  <a:lnTo>
                    <a:pt x="20278" y="41862"/>
                  </a:lnTo>
                  <a:lnTo>
                    <a:pt x="20043" y="40175"/>
                  </a:lnTo>
                  <a:lnTo>
                    <a:pt x="19813" y="38488"/>
                  </a:lnTo>
                  <a:lnTo>
                    <a:pt x="19590" y="36781"/>
                  </a:lnTo>
                  <a:lnTo>
                    <a:pt x="19366" y="35095"/>
                  </a:lnTo>
                  <a:lnTo>
                    <a:pt x="19149" y="33388"/>
                  </a:lnTo>
                  <a:lnTo>
                    <a:pt x="18938" y="31660"/>
                  </a:lnTo>
                  <a:lnTo>
                    <a:pt x="18726" y="29954"/>
                  </a:lnTo>
                  <a:lnTo>
                    <a:pt x="18521" y="28226"/>
                  </a:lnTo>
                  <a:lnTo>
                    <a:pt x="18316" y="26499"/>
                  </a:lnTo>
                  <a:lnTo>
                    <a:pt x="18116" y="24772"/>
                  </a:lnTo>
                  <a:lnTo>
                    <a:pt x="17923" y="23024"/>
                  </a:lnTo>
                  <a:lnTo>
                    <a:pt x="17730" y="21276"/>
                  </a:lnTo>
                  <a:lnTo>
                    <a:pt x="17543" y="19529"/>
                  </a:lnTo>
                  <a:lnTo>
                    <a:pt x="17356" y="17781"/>
                  </a:lnTo>
                  <a:lnTo>
                    <a:pt x="17181" y="16034"/>
                  </a:lnTo>
                  <a:lnTo>
                    <a:pt x="16999" y="14266"/>
                  </a:lnTo>
                  <a:lnTo>
                    <a:pt x="16830" y="12498"/>
                  </a:lnTo>
                  <a:lnTo>
                    <a:pt x="16661" y="10730"/>
                  </a:lnTo>
                  <a:lnTo>
                    <a:pt x="16498" y="8942"/>
                  </a:lnTo>
                  <a:lnTo>
                    <a:pt x="16335" y="7174"/>
                  </a:lnTo>
                  <a:lnTo>
                    <a:pt x="16178" y="5385"/>
                  </a:lnTo>
                  <a:lnTo>
                    <a:pt x="16027" y="3597"/>
                  </a:lnTo>
                  <a:lnTo>
                    <a:pt x="15876" y="1809"/>
                  </a:lnTo>
                  <a:lnTo>
                    <a:pt x="157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2490800" y="-21916325"/>
              <a:ext cx="607650" cy="910400"/>
            </a:xfrm>
            <a:custGeom>
              <a:avLst/>
              <a:gdLst/>
              <a:ahLst/>
              <a:cxnLst/>
              <a:rect l="l" t="t" r="r" b="b"/>
              <a:pathLst>
                <a:path w="24306" h="36416" extrusionOk="0">
                  <a:moveTo>
                    <a:pt x="0" y="0"/>
                  </a:moveTo>
                  <a:lnTo>
                    <a:pt x="345" y="2317"/>
                  </a:lnTo>
                  <a:lnTo>
                    <a:pt x="695" y="4633"/>
                  </a:lnTo>
                  <a:lnTo>
                    <a:pt x="1051" y="6930"/>
                  </a:lnTo>
                  <a:lnTo>
                    <a:pt x="1419" y="9226"/>
                  </a:lnTo>
                  <a:lnTo>
                    <a:pt x="1794" y="11502"/>
                  </a:lnTo>
                  <a:lnTo>
                    <a:pt x="2180" y="13778"/>
                  </a:lnTo>
                  <a:lnTo>
                    <a:pt x="2573" y="16033"/>
                  </a:lnTo>
                  <a:lnTo>
                    <a:pt x="2971" y="18269"/>
                  </a:lnTo>
                  <a:lnTo>
                    <a:pt x="3376" y="20504"/>
                  </a:lnTo>
                  <a:lnTo>
                    <a:pt x="3793" y="22739"/>
                  </a:lnTo>
                  <a:lnTo>
                    <a:pt x="4215" y="24954"/>
                  </a:lnTo>
                  <a:lnTo>
                    <a:pt x="4650" y="27149"/>
                  </a:lnTo>
                  <a:lnTo>
                    <a:pt x="5091" y="29344"/>
                  </a:lnTo>
                  <a:lnTo>
                    <a:pt x="5538" y="31518"/>
                  </a:lnTo>
                  <a:lnTo>
                    <a:pt x="5991" y="33692"/>
                  </a:lnTo>
                  <a:lnTo>
                    <a:pt x="6450" y="35846"/>
                  </a:lnTo>
                  <a:lnTo>
                    <a:pt x="8678" y="35785"/>
                  </a:lnTo>
                  <a:lnTo>
                    <a:pt x="10912" y="35785"/>
                  </a:lnTo>
                  <a:lnTo>
                    <a:pt x="13146" y="35806"/>
                  </a:lnTo>
                  <a:lnTo>
                    <a:pt x="15381" y="35867"/>
                  </a:lnTo>
                  <a:lnTo>
                    <a:pt x="17615" y="35968"/>
                  </a:lnTo>
                  <a:lnTo>
                    <a:pt x="19843" y="36090"/>
                  </a:lnTo>
                  <a:lnTo>
                    <a:pt x="22077" y="36253"/>
                  </a:lnTo>
                  <a:lnTo>
                    <a:pt x="24306" y="36415"/>
                  </a:lnTo>
                  <a:lnTo>
                    <a:pt x="23816" y="34444"/>
                  </a:lnTo>
                  <a:lnTo>
                    <a:pt x="23333" y="32432"/>
                  </a:lnTo>
                  <a:lnTo>
                    <a:pt x="22856" y="30421"/>
                  </a:lnTo>
                  <a:lnTo>
                    <a:pt x="22391" y="28389"/>
                  </a:lnTo>
                  <a:lnTo>
                    <a:pt x="21926" y="26316"/>
                  </a:lnTo>
                  <a:lnTo>
                    <a:pt x="21467" y="24243"/>
                  </a:lnTo>
                  <a:lnTo>
                    <a:pt x="21015" y="22170"/>
                  </a:lnTo>
                  <a:lnTo>
                    <a:pt x="20568" y="20057"/>
                  </a:lnTo>
                  <a:lnTo>
                    <a:pt x="20133" y="17923"/>
                  </a:lnTo>
                  <a:lnTo>
                    <a:pt x="19698" y="15790"/>
                  </a:lnTo>
                  <a:lnTo>
                    <a:pt x="19275" y="13636"/>
                  </a:lnTo>
                  <a:lnTo>
                    <a:pt x="18853" y="11461"/>
                  </a:lnTo>
                  <a:lnTo>
                    <a:pt x="18442" y="9267"/>
                  </a:lnTo>
                  <a:lnTo>
                    <a:pt x="18038" y="7052"/>
                  </a:lnTo>
                  <a:lnTo>
                    <a:pt x="17645" y="4837"/>
                  </a:lnTo>
                  <a:lnTo>
                    <a:pt x="17253" y="2601"/>
                  </a:lnTo>
                  <a:lnTo>
                    <a:pt x="12941" y="2073"/>
                  </a:lnTo>
                  <a:lnTo>
                    <a:pt x="10785" y="1788"/>
                  </a:lnTo>
                  <a:lnTo>
                    <a:pt x="8630" y="1484"/>
                  </a:lnTo>
                  <a:lnTo>
                    <a:pt x="6468" y="1179"/>
                  </a:lnTo>
                  <a:lnTo>
                    <a:pt x="4312" y="833"/>
                  </a:lnTo>
                  <a:lnTo>
                    <a:pt x="2156" y="447"/>
                  </a:lnTo>
                  <a:lnTo>
                    <a:pt x="1081" y="22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2282925" y="-20843375"/>
              <a:ext cx="692200" cy="811325"/>
            </a:xfrm>
            <a:custGeom>
              <a:avLst/>
              <a:gdLst/>
              <a:ahLst/>
              <a:cxnLst/>
              <a:rect l="l" t="t" r="r" b="b"/>
              <a:pathLst>
                <a:path w="27688" h="32453" extrusionOk="0">
                  <a:moveTo>
                    <a:pt x="17657" y="0"/>
                  </a:moveTo>
                  <a:lnTo>
                    <a:pt x="17579" y="102"/>
                  </a:lnTo>
                  <a:lnTo>
                    <a:pt x="17494" y="163"/>
                  </a:lnTo>
                  <a:lnTo>
                    <a:pt x="17410" y="224"/>
                  </a:lnTo>
                  <a:lnTo>
                    <a:pt x="17319" y="285"/>
                  </a:lnTo>
                  <a:lnTo>
                    <a:pt x="15157" y="488"/>
                  </a:lnTo>
                  <a:lnTo>
                    <a:pt x="12989" y="650"/>
                  </a:lnTo>
                  <a:lnTo>
                    <a:pt x="10828" y="793"/>
                  </a:lnTo>
                  <a:lnTo>
                    <a:pt x="8660" y="874"/>
                  </a:lnTo>
                  <a:lnTo>
                    <a:pt x="6492" y="935"/>
                  </a:lnTo>
                  <a:lnTo>
                    <a:pt x="4330" y="976"/>
                  </a:lnTo>
                  <a:lnTo>
                    <a:pt x="2162" y="976"/>
                  </a:lnTo>
                  <a:lnTo>
                    <a:pt x="1" y="935"/>
                  </a:lnTo>
                  <a:lnTo>
                    <a:pt x="1" y="935"/>
                  </a:lnTo>
                  <a:lnTo>
                    <a:pt x="441" y="2764"/>
                  </a:lnTo>
                  <a:lnTo>
                    <a:pt x="894" y="4593"/>
                  </a:lnTo>
                  <a:lnTo>
                    <a:pt x="1347" y="6401"/>
                  </a:lnTo>
                  <a:lnTo>
                    <a:pt x="1812" y="8210"/>
                  </a:lnTo>
                  <a:lnTo>
                    <a:pt x="2283" y="9998"/>
                  </a:lnTo>
                  <a:lnTo>
                    <a:pt x="2760" y="11786"/>
                  </a:lnTo>
                  <a:lnTo>
                    <a:pt x="3243" y="13554"/>
                  </a:lnTo>
                  <a:lnTo>
                    <a:pt x="3738" y="15302"/>
                  </a:lnTo>
                  <a:lnTo>
                    <a:pt x="4234" y="17049"/>
                  </a:lnTo>
                  <a:lnTo>
                    <a:pt x="4741" y="18777"/>
                  </a:lnTo>
                  <a:lnTo>
                    <a:pt x="5260" y="20504"/>
                  </a:lnTo>
                  <a:lnTo>
                    <a:pt x="5779" y="22211"/>
                  </a:lnTo>
                  <a:lnTo>
                    <a:pt x="6311" y="23898"/>
                  </a:lnTo>
                  <a:lnTo>
                    <a:pt x="6854" y="25584"/>
                  </a:lnTo>
                  <a:lnTo>
                    <a:pt x="7398" y="27251"/>
                  </a:lnTo>
                  <a:lnTo>
                    <a:pt x="7953" y="28917"/>
                  </a:lnTo>
                  <a:lnTo>
                    <a:pt x="8020" y="29120"/>
                  </a:lnTo>
                  <a:lnTo>
                    <a:pt x="8080" y="29323"/>
                  </a:lnTo>
                  <a:lnTo>
                    <a:pt x="8134" y="29547"/>
                  </a:lnTo>
                  <a:lnTo>
                    <a:pt x="8183" y="29750"/>
                  </a:lnTo>
                  <a:lnTo>
                    <a:pt x="8231" y="29974"/>
                  </a:lnTo>
                  <a:lnTo>
                    <a:pt x="8267" y="30177"/>
                  </a:lnTo>
                  <a:lnTo>
                    <a:pt x="8304" y="30400"/>
                  </a:lnTo>
                  <a:lnTo>
                    <a:pt x="8334" y="30624"/>
                  </a:lnTo>
                  <a:lnTo>
                    <a:pt x="8364" y="30847"/>
                  </a:lnTo>
                  <a:lnTo>
                    <a:pt x="8388" y="31071"/>
                  </a:lnTo>
                  <a:lnTo>
                    <a:pt x="8406" y="31315"/>
                  </a:lnTo>
                  <a:lnTo>
                    <a:pt x="8418" y="31538"/>
                  </a:lnTo>
                  <a:lnTo>
                    <a:pt x="8436" y="31985"/>
                  </a:lnTo>
                  <a:lnTo>
                    <a:pt x="8442" y="32453"/>
                  </a:lnTo>
                  <a:lnTo>
                    <a:pt x="13261" y="31965"/>
                  </a:lnTo>
                  <a:lnTo>
                    <a:pt x="18074" y="31498"/>
                  </a:lnTo>
                  <a:lnTo>
                    <a:pt x="22881" y="31051"/>
                  </a:lnTo>
                  <a:lnTo>
                    <a:pt x="25284" y="30847"/>
                  </a:lnTo>
                  <a:lnTo>
                    <a:pt x="27687" y="30644"/>
                  </a:lnTo>
                  <a:lnTo>
                    <a:pt x="27005" y="28937"/>
                  </a:lnTo>
                  <a:lnTo>
                    <a:pt x="26329" y="27210"/>
                  </a:lnTo>
                  <a:lnTo>
                    <a:pt x="25664" y="25442"/>
                  </a:lnTo>
                  <a:lnTo>
                    <a:pt x="25000" y="23654"/>
                  </a:lnTo>
                  <a:lnTo>
                    <a:pt x="24348" y="21825"/>
                  </a:lnTo>
                  <a:lnTo>
                    <a:pt x="23702" y="19976"/>
                  </a:lnTo>
                  <a:lnTo>
                    <a:pt x="23062" y="18086"/>
                  </a:lnTo>
                  <a:lnTo>
                    <a:pt x="22434" y="16196"/>
                  </a:lnTo>
                  <a:lnTo>
                    <a:pt x="21812" y="14245"/>
                  </a:lnTo>
                  <a:lnTo>
                    <a:pt x="21196" y="12294"/>
                  </a:lnTo>
                  <a:lnTo>
                    <a:pt x="20586" y="10303"/>
                  </a:lnTo>
                  <a:lnTo>
                    <a:pt x="19988" y="8291"/>
                  </a:lnTo>
                  <a:lnTo>
                    <a:pt x="19396" y="6259"/>
                  </a:lnTo>
                  <a:lnTo>
                    <a:pt x="18811" y="4186"/>
                  </a:lnTo>
                  <a:lnTo>
                    <a:pt x="18231" y="2113"/>
                  </a:lnTo>
                  <a:lnTo>
                    <a:pt x="1765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2124575" y="-19229900"/>
              <a:ext cx="2963000" cy="1399125"/>
            </a:xfrm>
            <a:custGeom>
              <a:avLst/>
              <a:gdLst/>
              <a:ahLst/>
              <a:cxnLst/>
              <a:rect l="l" t="t" r="r" b="b"/>
              <a:pathLst>
                <a:path w="118520" h="55965" extrusionOk="0">
                  <a:moveTo>
                    <a:pt x="90018" y="15871"/>
                  </a:moveTo>
                  <a:lnTo>
                    <a:pt x="93297" y="16095"/>
                  </a:lnTo>
                  <a:lnTo>
                    <a:pt x="96569" y="16318"/>
                  </a:lnTo>
                  <a:lnTo>
                    <a:pt x="99842" y="16542"/>
                  </a:lnTo>
                  <a:lnTo>
                    <a:pt x="103109" y="16725"/>
                  </a:lnTo>
                  <a:lnTo>
                    <a:pt x="106418" y="16887"/>
                  </a:lnTo>
                  <a:lnTo>
                    <a:pt x="109721" y="16989"/>
                  </a:lnTo>
                  <a:lnTo>
                    <a:pt x="113019" y="17070"/>
                  </a:lnTo>
                  <a:lnTo>
                    <a:pt x="114667" y="17091"/>
                  </a:lnTo>
                  <a:lnTo>
                    <a:pt x="116310" y="17091"/>
                  </a:lnTo>
                  <a:lnTo>
                    <a:pt x="116249" y="17233"/>
                  </a:lnTo>
                  <a:lnTo>
                    <a:pt x="116189" y="17395"/>
                  </a:lnTo>
                  <a:lnTo>
                    <a:pt x="116134" y="17578"/>
                  </a:lnTo>
                  <a:lnTo>
                    <a:pt x="116086" y="17781"/>
                  </a:lnTo>
                  <a:lnTo>
                    <a:pt x="116038" y="18005"/>
                  </a:lnTo>
                  <a:lnTo>
                    <a:pt x="115996" y="18228"/>
                  </a:lnTo>
                  <a:lnTo>
                    <a:pt x="115959" y="18472"/>
                  </a:lnTo>
                  <a:lnTo>
                    <a:pt x="115929" y="18716"/>
                  </a:lnTo>
                  <a:lnTo>
                    <a:pt x="115911" y="19001"/>
                  </a:lnTo>
                  <a:lnTo>
                    <a:pt x="115893" y="19265"/>
                  </a:lnTo>
                  <a:lnTo>
                    <a:pt x="115887" y="19549"/>
                  </a:lnTo>
                  <a:lnTo>
                    <a:pt x="115887" y="19834"/>
                  </a:lnTo>
                  <a:lnTo>
                    <a:pt x="115893" y="20139"/>
                  </a:lnTo>
                  <a:lnTo>
                    <a:pt x="115911" y="20443"/>
                  </a:lnTo>
                  <a:lnTo>
                    <a:pt x="115935" y="20748"/>
                  </a:lnTo>
                  <a:lnTo>
                    <a:pt x="115971" y="21053"/>
                  </a:lnTo>
                  <a:lnTo>
                    <a:pt x="116056" y="21785"/>
                  </a:lnTo>
                  <a:lnTo>
                    <a:pt x="116134" y="22516"/>
                  </a:lnTo>
                  <a:lnTo>
                    <a:pt x="116207" y="23248"/>
                  </a:lnTo>
                  <a:lnTo>
                    <a:pt x="116261" y="23979"/>
                  </a:lnTo>
                  <a:lnTo>
                    <a:pt x="116310" y="24711"/>
                  </a:lnTo>
                  <a:lnTo>
                    <a:pt x="116346" y="25442"/>
                  </a:lnTo>
                  <a:lnTo>
                    <a:pt x="116376" y="26174"/>
                  </a:lnTo>
                  <a:lnTo>
                    <a:pt x="116394" y="26906"/>
                  </a:lnTo>
                  <a:lnTo>
                    <a:pt x="116400" y="27637"/>
                  </a:lnTo>
                  <a:lnTo>
                    <a:pt x="116400" y="28369"/>
                  </a:lnTo>
                  <a:lnTo>
                    <a:pt x="116388" y="29100"/>
                  </a:lnTo>
                  <a:lnTo>
                    <a:pt x="116370" y="29811"/>
                  </a:lnTo>
                  <a:lnTo>
                    <a:pt x="116340" y="30543"/>
                  </a:lnTo>
                  <a:lnTo>
                    <a:pt x="116303" y="31254"/>
                  </a:lnTo>
                  <a:lnTo>
                    <a:pt x="116261" y="31965"/>
                  </a:lnTo>
                  <a:lnTo>
                    <a:pt x="116207" y="32656"/>
                  </a:lnTo>
                  <a:lnTo>
                    <a:pt x="116140" y="33347"/>
                  </a:lnTo>
                  <a:lnTo>
                    <a:pt x="116074" y="34038"/>
                  </a:lnTo>
                  <a:lnTo>
                    <a:pt x="115996" y="34729"/>
                  </a:lnTo>
                  <a:lnTo>
                    <a:pt x="115905" y="35400"/>
                  </a:lnTo>
                  <a:lnTo>
                    <a:pt x="115814" y="36050"/>
                  </a:lnTo>
                  <a:lnTo>
                    <a:pt x="115712" y="36700"/>
                  </a:lnTo>
                  <a:lnTo>
                    <a:pt x="115603" y="37330"/>
                  </a:lnTo>
                  <a:lnTo>
                    <a:pt x="115488" y="37960"/>
                  </a:lnTo>
                  <a:lnTo>
                    <a:pt x="115361" y="38590"/>
                  </a:lnTo>
                  <a:lnTo>
                    <a:pt x="115235" y="39179"/>
                  </a:lnTo>
                  <a:lnTo>
                    <a:pt x="115096" y="39769"/>
                  </a:lnTo>
                  <a:lnTo>
                    <a:pt x="114957" y="40338"/>
                  </a:lnTo>
                  <a:lnTo>
                    <a:pt x="114806" y="40907"/>
                  </a:lnTo>
                  <a:lnTo>
                    <a:pt x="114649" y="41435"/>
                  </a:lnTo>
                  <a:lnTo>
                    <a:pt x="114486" y="41963"/>
                  </a:lnTo>
                  <a:lnTo>
                    <a:pt x="114317" y="42471"/>
                  </a:lnTo>
                  <a:lnTo>
                    <a:pt x="114299" y="42492"/>
                  </a:lnTo>
                  <a:lnTo>
                    <a:pt x="114299" y="42553"/>
                  </a:lnTo>
                  <a:lnTo>
                    <a:pt x="114003" y="42349"/>
                  </a:lnTo>
                  <a:lnTo>
                    <a:pt x="113701" y="42167"/>
                  </a:lnTo>
                  <a:lnTo>
                    <a:pt x="113399" y="41984"/>
                  </a:lnTo>
                  <a:lnTo>
                    <a:pt x="113097" y="41821"/>
                  </a:lnTo>
                  <a:lnTo>
                    <a:pt x="112795" y="41659"/>
                  </a:lnTo>
                  <a:lnTo>
                    <a:pt x="112487" y="41516"/>
                  </a:lnTo>
                  <a:lnTo>
                    <a:pt x="111871" y="41272"/>
                  </a:lnTo>
                  <a:lnTo>
                    <a:pt x="111243" y="41049"/>
                  </a:lnTo>
                  <a:lnTo>
                    <a:pt x="110615" y="40886"/>
                  </a:lnTo>
                  <a:lnTo>
                    <a:pt x="109975" y="40764"/>
                  </a:lnTo>
                  <a:lnTo>
                    <a:pt x="109335" y="40663"/>
                  </a:lnTo>
                  <a:lnTo>
                    <a:pt x="108689" y="40602"/>
                  </a:lnTo>
                  <a:lnTo>
                    <a:pt x="108037" y="40561"/>
                  </a:lnTo>
                  <a:lnTo>
                    <a:pt x="107385" y="40541"/>
                  </a:lnTo>
                  <a:lnTo>
                    <a:pt x="106732" y="40561"/>
                  </a:lnTo>
                  <a:lnTo>
                    <a:pt x="106074" y="40602"/>
                  </a:lnTo>
                  <a:lnTo>
                    <a:pt x="105416" y="40663"/>
                  </a:lnTo>
                  <a:lnTo>
                    <a:pt x="104758" y="40724"/>
                  </a:lnTo>
                  <a:lnTo>
                    <a:pt x="104100" y="40825"/>
                  </a:lnTo>
                  <a:lnTo>
                    <a:pt x="104100" y="40825"/>
                  </a:lnTo>
                  <a:lnTo>
                    <a:pt x="104130" y="39464"/>
                  </a:lnTo>
                  <a:lnTo>
                    <a:pt x="104154" y="38102"/>
                  </a:lnTo>
                  <a:lnTo>
                    <a:pt x="104160" y="36741"/>
                  </a:lnTo>
                  <a:lnTo>
                    <a:pt x="104160" y="35339"/>
                  </a:lnTo>
                  <a:lnTo>
                    <a:pt x="104154" y="33957"/>
                  </a:lnTo>
                  <a:lnTo>
                    <a:pt x="104136" y="32555"/>
                  </a:lnTo>
                  <a:lnTo>
                    <a:pt x="104112" y="31153"/>
                  </a:lnTo>
                  <a:lnTo>
                    <a:pt x="104081" y="29750"/>
                  </a:lnTo>
                  <a:lnTo>
                    <a:pt x="104045" y="28369"/>
                  </a:lnTo>
                  <a:lnTo>
                    <a:pt x="104009" y="26987"/>
                  </a:lnTo>
                  <a:lnTo>
                    <a:pt x="103930" y="24243"/>
                  </a:lnTo>
                  <a:lnTo>
                    <a:pt x="103846" y="21561"/>
                  </a:lnTo>
                  <a:lnTo>
                    <a:pt x="103773" y="18960"/>
                  </a:lnTo>
                  <a:lnTo>
                    <a:pt x="103767" y="18716"/>
                  </a:lnTo>
                  <a:lnTo>
                    <a:pt x="103755" y="18472"/>
                  </a:lnTo>
                  <a:lnTo>
                    <a:pt x="103731" y="18228"/>
                  </a:lnTo>
                  <a:lnTo>
                    <a:pt x="103707" y="18025"/>
                  </a:lnTo>
                  <a:lnTo>
                    <a:pt x="103677" y="17822"/>
                  </a:lnTo>
                  <a:lnTo>
                    <a:pt x="103641" y="17659"/>
                  </a:lnTo>
                  <a:lnTo>
                    <a:pt x="103598" y="17497"/>
                  </a:lnTo>
                  <a:lnTo>
                    <a:pt x="103556" y="17355"/>
                  </a:lnTo>
                  <a:lnTo>
                    <a:pt x="103508" y="17212"/>
                  </a:lnTo>
                  <a:lnTo>
                    <a:pt x="103459" y="17111"/>
                  </a:lnTo>
                  <a:lnTo>
                    <a:pt x="103405" y="17009"/>
                  </a:lnTo>
                  <a:lnTo>
                    <a:pt x="103345" y="16948"/>
                  </a:lnTo>
                  <a:lnTo>
                    <a:pt x="103290" y="16887"/>
                  </a:lnTo>
                  <a:lnTo>
                    <a:pt x="103230" y="16847"/>
                  </a:lnTo>
                  <a:lnTo>
                    <a:pt x="103170" y="16806"/>
                  </a:lnTo>
                  <a:lnTo>
                    <a:pt x="103055" y="16806"/>
                  </a:lnTo>
                  <a:lnTo>
                    <a:pt x="103001" y="16847"/>
                  </a:lnTo>
                  <a:lnTo>
                    <a:pt x="102946" y="16887"/>
                  </a:lnTo>
                  <a:lnTo>
                    <a:pt x="102892" y="16948"/>
                  </a:lnTo>
                  <a:lnTo>
                    <a:pt x="102838" y="17009"/>
                  </a:lnTo>
                  <a:lnTo>
                    <a:pt x="102789" y="17111"/>
                  </a:lnTo>
                  <a:lnTo>
                    <a:pt x="102741" y="17212"/>
                  </a:lnTo>
                  <a:lnTo>
                    <a:pt x="102693" y="17355"/>
                  </a:lnTo>
                  <a:lnTo>
                    <a:pt x="102650" y="17497"/>
                  </a:lnTo>
                  <a:lnTo>
                    <a:pt x="102614" y="17659"/>
                  </a:lnTo>
                  <a:lnTo>
                    <a:pt x="102578" y="17822"/>
                  </a:lnTo>
                  <a:lnTo>
                    <a:pt x="102542" y="18025"/>
                  </a:lnTo>
                  <a:lnTo>
                    <a:pt x="102517" y="18228"/>
                  </a:lnTo>
                  <a:lnTo>
                    <a:pt x="102493" y="18472"/>
                  </a:lnTo>
                  <a:lnTo>
                    <a:pt x="102481" y="18716"/>
                  </a:lnTo>
                  <a:lnTo>
                    <a:pt x="102469" y="18960"/>
                  </a:lnTo>
                  <a:lnTo>
                    <a:pt x="102397" y="21622"/>
                  </a:lnTo>
                  <a:lnTo>
                    <a:pt x="102312" y="24345"/>
                  </a:lnTo>
                  <a:lnTo>
                    <a:pt x="102228" y="27129"/>
                  </a:lnTo>
                  <a:lnTo>
                    <a:pt x="102191" y="28552"/>
                  </a:lnTo>
                  <a:lnTo>
                    <a:pt x="102155" y="29974"/>
                  </a:lnTo>
                  <a:lnTo>
                    <a:pt x="102125" y="31396"/>
                  </a:lnTo>
                  <a:lnTo>
                    <a:pt x="102101" y="32819"/>
                  </a:lnTo>
                  <a:lnTo>
                    <a:pt x="102083" y="34221"/>
                  </a:lnTo>
                  <a:lnTo>
                    <a:pt x="102071" y="35644"/>
                  </a:lnTo>
                  <a:lnTo>
                    <a:pt x="102077" y="37046"/>
                  </a:lnTo>
                  <a:lnTo>
                    <a:pt x="102089" y="38448"/>
                  </a:lnTo>
                  <a:lnTo>
                    <a:pt x="102107" y="39809"/>
                  </a:lnTo>
                  <a:lnTo>
                    <a:pt x="102125" y="40500"/>
                  </a:lnTo>
                  <a:lnTo>
                    <a:pt x="102149" y="41191"/>
                  </a:lnTo>
                  <a:lnTo>
                    <a:pt x="100211" y="41557"/>
                  </a:lnTo>
                  <a:lnTo>
                    <a:pt x="99251" y="41740"/>
                  </a:lnTo>
                  <a:lnTo>
                    <a:pt x="98303" y="41923"/>
                  </a:lnTo>
                  <a:lnTo>
                    <a:pt x="97367" y="42065"/>
                  </a:lnTo>
                  <a:lnTo>
                    <a:pt x="96449" y="42187"/>
                  </a:lnTo>
                  <a:lnTo>
                    <a:pt x="95549" y="42289"/>
                  </a:lnTo>
                  <a:lnTo>
                    <a:pt x="94667" y="42329"/>
                  </a:lnTo>
                  <a:lnTo>
                    <a:pt x="93351" y="42349"/>
                  </a:lnTo>
                  <a:lnTo>
                    <a:pt x="92041" y="42390"/>
                  </a:lnTo>
                  <a:lnTo>
                    <a:pt x="89420" y="42471"/>
                  </a:lnTo>
                  <a:lnTo>
                    <a:pt x="89492" y="41679"/>
                  </a:lnTo>
                  <a:lnTo>
                    <a:pt x="89559" y="40866"/>
                  </a:lnTo>
                  <a:lnTo>
                    <a:pt x="89686" y="39240"/>
                  </a:lnTo>
                  <a:lnTo>
                    <a:pt x="89800" y="37594"/>
                  </a:lnTo>
                  <a:lnTo>
                    <a:pt x="89897" y="35948"/>
                  </a:lnTo>
                  <a:lnTo>
                    <a:pt x="89987" y="34282"/>
                  </a:lnTo>
                  <a:lnTo>
                    <a:pt x="90060" y="32636"/>
                  </a:lnTo>
                  <a:lnTo>
                    <a:pt x="90114" y="30949"/>
                  </a:lnTo>
                  <a:lnTo>
                    <a:pt x="90157" y="29283"/>
                  </a:lnTo>
                  <a:lnTo>
                    <a:pt x="90187" y="27596"/>
                  </a:lnTo>
                  <a:lnTo>
                    <a:pt x="90205" y="25930"/>
                  </a:lnTo>
                  <a:lnTo>
                    <a:pt x="90211" y="24243"/>
                  </a:lnTo>
                  <a:lnTo>
                    <a:pt x="90199" y="22557"/>
                  </a:lnTo>
                  <a:lnTo>
                    <a:pt x="90175" y="20891"/>
                  </a:lnTo>
                  <a:lnTo>
                    <a:pt x="90132" y="19204"/>
                  </a:lnTo>
                  <a:lnTo>
                    <a:pt x="90084" y="17538"/>
                  </a:lnTo>
                  <a:lnTo>
                    <a:pt x="90018" y="15871"/>
                  </a:lnTo>
                  <a:close/>
                  <a:moveTo>
                    <a:pt x="75465" y="14855"/>
                  </a:moveTo>
                  <a:lnTo>
                    <a:pt x="78713" y="15079"/>
                  </a:lnTo>
                  <a:lnTo>
                    <a:pt x="81962" y="15323"/>
                  </a:lnTo>
                  <a:lnTo>
                    <a:pt x="85217" y="15566"/>
                  </a:lnTo>
                  <a:lnTo>
                    <a:pt x="88472" y="15790"/>
                  </a:lnTo>
                  <a:lnTo>
                    <a:pt x="88484" y="17517"/>
                  </a:lnTo>
                  <a:lnTo>
                    <a:pt x="88490" y="19204"/>
                  </a:lnTo>
                  <a:lnTo>
                    <a:pt x="88478" y="20891"/>
                  </a:lnTo>
                  <a:lnTo>
                    <a:pt x="88460" y="22577"/>
                  </a:lnTo>
                  <a:lnTo>
                    <a:pt x="88430" y="24264"/>
                  </a:lnTo>
                  <a:lnTo>
                    <a:pt x="88393" y="25930"/>
                  </a:lnTo>
                  <a:lnTo>
                    <a:pt x="88345" y="27596"/>
                  </a:lnTo>
                  <a:lnTo>
                    <a:pt x="88285" y="29263"/>
                  </a:lnTo>
                  <a:lnTo>
                    <a:pt x="88212" y="30909"/>
                  </a:lnTo>
                  <a:lnTo>
                    <a:pt x="88134" y="32575"/>
                  </a:lnTo>
                  <a:lnTo>
                    <a:pt x="88037" y="34221"/>
                  </a:lnTo>
                  <a:lnTo>
                    <a:pt x="87934" y="35887"/>
                  </a:lnTo>
                  <a:lnTo>
                    <a:pt x="87820" y="37554"/>
                  </a:lnTo>
                  <a:lnTo>
                    <a:pt x="87693" y="39220"/>
                  </a:lnTo>
                  <a:lnTo>
                    <a:pt x="87554" y="40886"/>
                  </a:lnTo>
                  <a:lnTo>
                    <a:pt x="87403" y="42553"/>
                  </a:lnTo>
                  <a:lnTo>
                    <a:pt x="84124" y="42614"/>
                  </a:lnTo>
                  <a:lnTo>
                    <a:pt x="80845" y="42695"/>
                  </a:lnTo>
                  <a:lnTo>
                    <a:pt x="74287" y="42918"/>
                  </a:lnTo>
                  <a:lnTo>
                    <a:pt x="74354" y="42634"/>
                  </a:lnTo>
                  <a:lnTo>
                    <a:pt x="74408" y="42349"/>
                  </a:lnTo>
                  <a:lnTo>
                    <a:pt x="74438" y="42187"/>
                  </a:lnTo>
                  <a:lnTo>
                    <a:pt x="74462" y="42004"/>
                  </a:lnTo>
                  <a:lnTo>
                    <a:pt x="74487" y="41821"/>
                  </a:lnTo>
                  <a:lnTo>
                    <a:pt x="74505" y="41618"/>
                  </a:lnTo>
                  <a:lnTo>
                    <a:pt x="74625" y="40013"/>
                  </a:lnTo>
                  <a:lnTo>
                    <a:pt x="74734" y="38407"/>
                  </a:lnTo>
                  <a:lnTo>
                    <a:pt x="74831" y="36782"/>
                  </a:lnTo>
                  <a:lnTo>
                    <a:pt x="74921" y="35136"/>
                  </a:lnTo>
                  <a:lnTo>
                    <a:pt x="75000" y="33490"/>
                  </a:lnTo>
                  <a:lnTo>
                    <a:pt x="75066" y="31823"/>
                  </a:lnTo>
                  <a:lnTo>
                    <a:pt x="75133" y="30137"/>
                  </a:lnTo>
                  <a:lnTo>
                    <a:pt x="75187" y="28450"/>
                  </a:lnTo>
                  <a:lnTo>
                    <a:pt x="75235" y="26763"/>
                  </a:lnTo>
                  <a:lnTo>
                    <a:pt x="75278" y="25056"/>
                  </a:lnTo>
                  <a:lnTo>
                    <a:pt x="75314" y="23349"/>
                  </a:lnTo>
                  <a:lnTo>
                    <a:pt x="75350" y="21663"/>
                  </a:lnTo>
                  <a:lnTo>
                    <a:pt x="75410" y="18249"/>
                  </a:lnTo>
                  <a:lnTo>
                    <a:pt x="75465" y="14855"/>
                  </a:lnTo>
                  <a:close/>
                  <a:moveTo>
                    <a:pt x="60187" y="14144"/>
                  </a:moveTo>
                  <a:lnTo>
                    <a:pt x="63563" y="14266"/>
                  </a:lnTo>
                  <a:lnTo>
                    <a:pt x="66950" y="14408"/>
                  </a:lnTo>
                  <a:lnTo>
                    <a:pt x="70332" y="14591"/>
                  </a:lnTo>
                  <a:lnTo>
                    <a:pt x="73708" y="14794"/>
                  </a:lnTo>
                  <a:lnTo>
                    <a:pt x="73514" y="18025"/>
                  </a:lnTo>
                  <a:lnTo>
                    <a:pt x="73327" y="21277"/>
                  </a:lnTo>
                  <a:lnTo>
                    <a:pt x="73230" y="22902"/>
                  </a:lnTo>
                  <a:lnTo>
                    <a:pt x="73146" y="24528"/>
                  </a:lnTo>
                  <a:lnTo>
                    <a:pt x="73061" y="26154"/>
                  </a:lnTo>
                  <a:lnTo>
                    <a:pt x="72983" y="27800"/>
                  </a:lnTo>
                  <a:lnTo>
                    <a:pt x="72904" y="29425"/>
                  </a:lnTo>
                  <a:lnTo>
                    <a:pt x="72844" y="31051"/>
                  </a:lnTo>
                  <a:lnTo>
                    <a:pt x="72784" y="32677"/>
                  </a:lnTo>
                  <a:lnTo>
                    <a:pt x="72735" y="34302"/>
                  </a:lnTo>
                  <a:lnTo>
                    <a:pt x="72693" y="35928"/>
                  </a:lnTo>
                  <a:lnTo>
                    <a:pt x="72663" y="37533"/>
                  </a:lnTo>
                  <a:lnTo>
                    <a:pt x="72645" y="39139"/>
                  </a:lnTo>
                  <a:lnTo>
                    <a:pt x="72639" y="40744"/>
                  </a:lnTo>
                  <a:lnTo>
                    <a:pt x="72645" y="41090"/>
                  </a:lnTo>
                  <a:lnTo>
                    <a:pt x="72657" y="41415"/>
                  </a:lnTo>
                  <a:lnTo>
                    <a:pt x="72681" y="41720"/>
                  </a:lnTo>
                  <a:lnTo>
                    <a:pt x="72711" y="41984"/>
                  </a:lnTo>
                  <a:lnTo>
                    <a:pt x="72753" y="42248"/>
                  </a:lnTo>
                  <a:lnTo>
                    <a:pt x="72802" y="42492"/>
                  </a:lnTo>
                  <a:lnTo>
                    <a:pt x="72856" y="42715"/>
                  </a:lnTo>
                  <a:lnTo>
                    <a:pt x="72916" y="42918"/>
                  </a:lnTo>
                  <a:lnTo>
                    <a:pt x="70471" y="43000"/>
                  </a:lnTo>
                  <a:lnTo>
                    <a:pt x="68025" y="43081"/>
                  </a:lnTo>
                  <a:lnTo>
                    <a:pt x="63122" y="43203"/>
                  </a:lnTo>
                  <a:lnTo>
                    <a:pt x="60743" y="43305"/>
                  </a:lnTo>
                  <a:lnTo>
                    <a:pt x="59553" y="43325"/>
                  </a:lnTo>
                  <a:lnTo>
                    <a:pt x="58364" y="43345"/>
                  </a:lnTo>
                  <a:lnTo>
                    <a:pt x="58364" y="43345"/>
                  </a:lnTo>
                  <a:lnTo>
                    <a:pt x="58424" y="41415"/>
                  </a:lnTo>
                  <a:lnTo>
                    <a:pt x="58484" y="39505"/>
                  </a:lnTo>
                  <a:lnTo>
                    <a:pt x="58551" y="37635"/>
                  </a:lnTo>
                  <a:lnTo>
                    <a:pt x="58623" y="35765"/>
                  </a:lnTo>
                  <a:lnTo>
                    <a:pt x="58708" y="33937"/>
                  </a:lnTo>
                  <a:lnTo>
                    <a:pt x="58792" y="32108"/>
                  </a:lnTo>
                  <a:lnTo>
                    <a:pt x="58883" y="30299"/>
                  </a:lnTo>
                  <a:lnTo>
                    <a:pt x="58986" y="28491"/>
                  </a:lnTo>
                  <a:lnTo>
                    <a:pt x="59100" y="26702"/>
                  </a:lnTo>
                  <a:lnTo>
                    <a:pt x="59221" y="24914"/>
                  </a:lnTo>
                  <a:lnTo>
                    <a:pt x="59348" y="23126"/>
                  </a:lnTo>
                  <a:lnTo>
                    <a:pt x="59493" y="21358"/>
                  </a:lnTo>
                  <a:lnTo>
                    <a:pt x="59644" y="19549"/>
                  </a:lnTo>
                  <a:lnTo>
                    <a:pt x="59813" y="17761"/>
                  </a:lnTo>
                  <a:lnTo>
                    <a:pt x="59994" y="15953"/>
                  </a:lnTo>
                  <a:lnTo>
                    <a:pt x="60187" y="14144"/>
                  </a:lnTo>
                  <a:close/>
                  <a:moveTo>
                    <a:pt x="58599" y="14063"/>
                  </a:moveTo>
                  <a:lnTo>
                    <a:pt x="58478" y="14916"/>
                  </a:lnTo>
                  <a:lnTo>
                    <a:pt x="58351" y="15770"/>
                  </a:lnTo>
                  <a:lnTo>
                    <a:pt x="58237" y="16623"/>
                  </a:lnTo>
                  <a:lnTo>
                    <a:pt x="58116" y="17497"/>
                  </a:lnTo>
                  <a:lnTo>
                    <a:pt x="58007" y="18371"/>
                  </a:lnTo>
                  <a:lnTo>
                    <a:pt x="57899" y="19245"/>
                  </a:lnTo>
                  <a:lnTo>
                    <a:pt x="57790" y="20139"/>
                  </a:lnTo>
                  <a:lnTo>
                    <a:pt x="57687" y="21053"/>
                  </a:lnTo>
                  <a:lnTo>
                    <a:pt x="57591" y="21947"/>
                  </a:lnTo>
                  <a:lnTo>
                    <a:pt x="57494" y="22862"/>
                  </a:lnTo>
                  <a:lnTo>
                    <a:pt x="57403" y="23776"/>
                  </a:lnTo>
                  <a:lnTo>
                    <a:pt x="57319" y="24691"/>
                  </a:lnTo>
                  <a:lnTo>
                    <a:pt x="57234" y="25625"/>
                  </a:lnTo>
                  <a:lnTo>
                    <a:pt x="57156" y="26540"/>
                  </a:lnTo>
                  <a:lnTo>
                    <a:pt x="57077" y="27475"/>
                  </a:lnTo>
                  <a:lnTo>
                    <a:pt x="57005" y="28409"/>
                  </a:lnTo>
                  <a:lnTo>
                    <a:pt x="56938" y="29344"/>
                  </a:lnTo>
                  <a:lnTo>
                    <a:pt x="56878" y="30299"/>
                  </a:lnTo>
                  <a:lnTo>
                    <a:pt x="56818" y="31234"/>
                  </a:lnTo>
                  <a:lnTo>
                    <a:pt x="56769" y="32169"/>
                  </a:lnTo>
                  <a:lnTo>
                    <a:pt x="56721" y="33124"/>
                  </a:lnTo>
                  <a:lnTo>
                    <a:pt x="56673" y="34059"/>
                  </a:lnTo>
                  <a:lnTo>
                    <a:pt x="56637" y="35014"/>
                  </a:lnTo>
                  <a:lnTo>
                    <a:pt x="56600" y="35948"/>
                  </a:lnTo>
                  <a:lnTo>
                    <a:pt x="56576" y="36883"/>
                  </a:lnTo>
                  <a:lnTo>
                    <a:pt x="56552" y="37838"/>
                  </a:lnTo>
                  <a:lnTo>
                    <a:pt x="56534" y="38773"/>
                  </a:lnTo>
                  <a:lnTo>
                    <a:pt x="56522" y="39708"/>
                  </a:lnTo>
                  <a:lnTo>
                    <a:pt x="56510" y="40643"/>
                  </a:lnTo>
                  <a:lnTo>
                    <a:pt x="56510" y="41577"/>
                  </a:lnTo>
                  <a:lnTo>
                    <a:pt x="56516" y="42492"/>
                  </a:lnTo>
                  <a:lnTo>
                    <a:pt x="56522" y="43427"/>
                  </a:lnTo>
                  <a:lnTo>
                    <a:pt x="53968" y="43487"/>
                  </a:lnTo>
                  <a:lnTo>
                    <a:pt x="51419" y="43569"/>
                  </a:lnTo>
                  <a:lnTo>
                    <a:pt x="48871" y="43650"/>
                  </a:lnTo>
                  <a:lnTo>
                    <a:pt x="46323" y="43711"/>
                  </a:lnTo>
                  <a:lnTo>
                    <a:pt x="46323" y="43711"/>
                  </a:lnTo>
                  <a:lnTo>
                    <a:pt x="46419" y="42858"/>
                  </a:lnTo>
                  <a:lnTo>
                    <a:pt x="46516" y="41984"/>
                  </a:lnTo>
                  <a:lnTo>
                    <a:pt x="46607" y="41110"/>
                  </a:lnTo>
                  <a:lnTo>
                    <a:pt x="46697" y="40236"/>
                  </a:lnTo>
                  <a:lnTo>
                    <a:pt x="46776" y="39342"/>
                  </a:lnTo>
                  <a:lnTo>
                    <a:pt x="46854" y="38448"/>
                  </a:lnTo>
                  <a:lnTo>
                    <a:pt x="46933" y="37554"/>
                  </a:lnTo>
                  <a:lnTo>
                    <a:pt x="46999" y="36639"/>
                  </a:lnTo>
                  <a:lnTo>
                    <a:pt x="47065" y="35725"/>
                  </a:lnTo>
                  <a:lnTo>
                    <a:pt x="47126" y="34810"/>
                  </a:lnTo>
                  <a:lnTo>
                    <a:pt x="47186" y="33896"/>
                  </a:lnTo>
                  <a:lnTo>
                    <a:pt x="47241" y="32961"/>
                  </a:lnTo>
                  <a:lnTo>
                    <a:pt x="47289" y="32047"/>
                  </a:lnTo>
                  <a:lnTo>
                    <a:pt x="47337" y="31112"/>
                  </a:lnTo>
                  <a:lnTo>
                    <a:pt x="47379" y="30177"/>
                  </a:lnTo>
                  <a:lnTo>
                    <a:pt x="47416" y="29242"/>
                  </a:lnTo>
                  <a:lnTo>
                    <a:pt x="47452" y="28308"/>
                  </a:lnTo>
                  <a:lnTo>
                    <a:pt x="47482" y="27353"/>
                  </a:lnTo>
                  <a:lnTo>
                    <a:pt x="47536" y="25483"/>
                  </a:lnTo>
                  <a:lnTo>
                    <a:pt x="47573" y="23593"/>
                  </a:lnTo>
                  <a:lnTo>
                    <a:pt x="47597" y="21703"/>
                  </a:lnTo>
                  <a:lnTo>
                    <a:pt x="47609" y="19834"/>
                  </a:lnTo>
                  <a:lnTo>
                    <a:pt x="47603" y="17964"/>
                  </a:lnTo>
                  <a:lnTo>
                    <a:pt x="47591" y="16115"/>
                  </a:lnTo>
                  <a:lnTo>
                    <a:pt x="47567" y="14286"/>
                  </a:lnTo>
                  <a:lnTo>
                    <a:pt x="50326" y="14185"/>
                  </a:lnTo>
                  <a:lnTo>
                    <a:pt x="53092" y="14124"/>
                  </a:lnTo>
                  <a:lnTo>
                    <a:pt x="55852" y="14083"/>
                  </a:lnTo>
                  <a:lnTo>
                    <a:pt x="58599" y="14063"/>
                  </a:lnTo>
                  <a:close/>
                  <a:moveTo>
                    <a:pt x="45870" y="14347"/>
                  </a:moveTo>
                  <a:lnTo>
                    <a:pt x="45821" y="16278"/>
                  </a:lnTo>
                  <a:lnTo>
                    <a:pt x="45755" y="18168"/>
                  </a:lnTo>
                  <a:lnTo>
                    <a:pt x="45683" y="20037"/>
                  </a:lnTo>
                  <a:lnTo>
                    <a:pt x="45598" y="21907"/>
                  </a:lnTo>
                  <a:lnTo>
                    <a:pt x="45501" y="23735"/>
                  </a:lnTo>
                  <a:lnTo>
                    <a:pt x="45393" y="25564"/>
                  </a:lnTo>
                  <a:lnTo>
                    <a:pt x="45278" y="27393"/>
                  </a:lnTo>
                  <a:lnTo>
                    <a:pt x="45151" y="29202"/>
                  </a:lnTo>
                  <a:lnTo>
                    <a:pt x="45018" y="31010"/>
                  </a:lnTo>
                  <a:lnTo>
                    <a:pt x="44879" y="32819"/>
                  </a:lnTo>
                  <a:lnTo>
                    <a:pt x="44735" y="34628"/>
                  </a:lnTo>
                  <a:lnTo>
                    <a:pt x="44584" y="36436"/>
                  </a:lnTo>
                  <a:lnTo>
                    <a:pt x="44421" y="38245"/>
                  </a:lnTo>
                  <a:lnTo>
                    <a:pt x="44258" y="40074"/>
                  </a:lnTo>
                  <a:lnTo>
                    <a:pt x="43919" y="43772"/>
                  </a:lnTo>
                  <a:lnTo>
                    <a:pt x="37361" y="43975"/>
                  </a:lnTo>
                  <a:lnTo>
                    <a:pt x="34083" y="44077"/>
                  </a:lnTo>
                  <a:lnTo>
                    <a:pt x="30804" y="44138"/>
                  </a:lnTo>
                  <a:lnTo>
                    <a:pt x="30876" y="43284"/>
                  </a:lnTo>
                  <a:lnTo>
                    <a:pt x="30942" y="42410"/>
                  </a:lnTo>
                  <a:lnTo>
                    <a:pt x="31009" y="41537"/>
                  </a:lnTo>
                  <a:lnTo>
                    <a:pt x="31063" y="40663"/>
                  </a:lnTo>
                  <a:lnTo>
                    <a:pt x="31118" y="39769"/>
                  </a:lnTo>
                  <a:lnTo>
                    <a:pt x="31166" y="38895"/>
                  </a:lnTo>
                  <a:lnTo>
                    <a:pt x="31214" y="37980"/>
                  </a:lnTo>
                  <a:lnTo>
                    <a:pt x="31250" y="37086"/>
                  </a:lnTo>
                  <a:lnTo>
                    <a:pt x="31287" y="36172"/>
                  </a:lnTo>
                  <a:lnTo>
                    <a:pt x="31323" y="35257"/>
                  </a:lnTo>
                  <a:lnTo>
                    <a:pt x="31347" y="34343"/>
                  </a:lnTo>
                  <a:lnTo>
                    <a:pt x="31371" y="33429"/>
                  </a:lnTo>
                  <a:lnTo>
                    <a:pt x="31389" y="32494"/>
                  </a:lnTo>
                  <a:lnTo>
                    <a:pt x="31407" y="31579"/>
                  </a:lnTo>
                  <a:lnTo>
                    <a:pt x="31420" y="30645"/>
                  </a:lnTo>
                  <a:lnTo>
                    <a:pt x="31426" y="29730"/>
                  </a:lnTo>
                  <a:lnTo>
                    <a:pt x="31432" y="28795"/>
                  </a:lnTo>
                  <a:lnTo>
                    <a:pt x="31426" y="27861"/>
                  </a:lnTo>
                  <a:lnTo>
                    <a:pt x="31426" y="26946"/>
                  </a:lnTo>
                  <a:lnTo>
                    <a:pt x="31420" y="26011"/>
                  </a:lnTo>
                  <a:lnTo>
                    <a:pt x="31389" y="24162"/>
                  </a:lnTo>
                  <a:lnTo>
                    <a:pt x="31353" y="22333"/>
                  </a:lnTo>
                  <a:lnTo>
                    <a:pt x="31299" y="20504"/>
                  </a:lnTo>
                  <a:lnTo>
                    <a:pt x="31232" y="18696"/>
                  </a:lnTo>
                  <a:lnTo>
                    <a:pt x="31154" y="16908"/>
                  </a:lnTo>
                  <a:lnTo>
                    <a:pt x="31063" y="15140"/>
                  </a:lnTo>
                  <a:lnTo>
                    <a:pt x="38467" y="14733"/>
                  </a:lnTo>
                  <a:lnTo>
                    <a:pt x="42174" y="14530"/>
                  </a:lnTo>
                  <a:lnTo>
                    <a:pt x="45870" y="14347"/>
                  </a:lnTo>
                  <a:close/>
                  <a:moveTo>
                    <a:pt x="29542" y="15221"/>
                  </a:moveTo>
                  <a:lnTo>
                    <a:pt x="29566" y="16928"/>
                  </a:lnTo>
                  <a:lnTo>
                    <a:pt x="29584" y="18615"/>
                  </a:lnTo>
                  <a:lnTo>
                    <a:pt x="29596" y="20301"/>
                  </a:lnTo>
                  <a:lnTo>
                    <a:pt x="29602" y="21988"/>
                  </a:lnTo>
                  <a:lnTo>
                    <a:pt x="29602" y="23675"/>
                  </a:lnTo>
                  <a:lnTo>
                    <a:pt x="29590" y="25341"/>
                  </a:lnTo>
                  <a:lnTo>
                    <a:pt x="29560" y="27027"/>
                  </a:lnTo>
                  <a:lnTo>
                    <a:pt x="29542" y="27861"/>
                  </a:lnTo>
                  <a:lnTo>
                    <a:pt x="29517" y="28714"/>
                  </a:lnTo>
                  <a:lnTo>
                    <a:pt x="29487" y="29710"/>
                  </a:lnTo>
                  <a:lnTo>
                    <a:pt x="29451" y="30706"/>
                  </a:lnTo>
                  <a:lnTo>
                    <a:pt x="29403" y="31701"/>
                  </a:lnTo>
                  <a:lnTo>
                    <a:pt x="29354" y="32697"/>
                  </a:lnTo>
                  <a:lnTo>
                    <a:pt x="29300" y="33672"/>
                  </a:lnTo>
                  <a:lnTo>
                    <a:pt x="29240" y="34648"/>
                  </a:lnTo>
                  <a:lnTo>
                    <a:pt x="29113" y="36558"/>
                  </a:lnTo>
                  <a:lnTo>
                    <a:pt x="28980" y="38489"/>
                  </a:lnTo>
                  <a:lnTo>
                    <a:pt x="28841" y="40378"/>
                  </a:lnTo>
                  <a:lnTo>
                    <a:pt x="28702" y="42289"/>
                  </a:lnTo>
                  <a:lnTo>
                    <a:pt x="28575" y="44219"/>
                  </a:lnTo>
                  <a:lnTo>
                    <a:pt x="26081" y="44300"/>
                  </a:lnTo>
                  <a:lnTo>
                    <a:pt x="23582" y="44382"/>
                  </a:lnTo>
                  <a:lnTo>
                    <a:pt x="18570" y="44504"/>
                  </a:lnTo>
                  <a:lnTo>
                    <a:pt x="18576" y="44443"/>
                  </a:lnTo>
                  <a:lnTo>
                    <a:pt x="18582" y="44361"/>
                  </a:lnTo>
                  <a:lnTo>
                    <a:pt x="18588" y="44280"/>
                  </a:lnTo>
                  <a:lnTo>
                    <a:pt x="18594" y="44219"/>
                  </a:lnTo>
                  <a:lnTo>
                    <a:pt x="18600" y="42431"/>
                  </a:lnTo>
                  <a:lnTo>
                    <a:pt x="18600" y="40643"/>
                  </a:lnTo>
                  <a:lnTo>
                    <a:pt x="18600" y="38854"/>
                  </a:lnTo>
                  <a:lnTo>
                    <a:pt x="18588" y="37066"/>
                  </a:lnTo>
                  <a:lnTo>
                    <a:pt x="18576" y="35278"/>
                  </a:lnTo>
                  <a:lnTo>
                    <a:pt x="18557" y="33490"/>
                  </a:lnTo>
                  <a:lnTo>
                    <a:pt x="18515" y="29913"/>
                  </a:lnTo>
                  <a:lnTo>
                    <a:pt x="18467" y="26337"/>
                  </a:lnTo>
                  <a:lnTo>
                    <a:pt x="18413" y="22760"/>
                  </a:lnTo>
                  <a:lnTo>
                    <a:pt x="18358" y="19204"/>
                  </a:lnTo>
                  <a:lnTo>
                    <a:pt x="18310" y="15648"/>
                  </a:lnTo>
                  <a:lnTo>
                    <a:pt x="21124" y="15587"/>
                  </a:lnTo>
                  <a:lnTo>
                    <a:pt x="23938" y="15485"/>
                  </a:lnTo>
                  <a:lnTo>
                    <a:pt x="26740" y="15363"/>
                  </a:lnTo>
                  <a:lnTo>
                    <a:pt x="29542" y="15221"/>
                  </a:lnTo>
                  <a:close/>
                  <a:moveTo>
                    <a:pt x="2175" y="14997"/>
                  </a:moveTo>
                  <a:lnTo>
                    <a:pt x="3962" y="15201"/>
                  </a:lnTo>
                  <a:lnTo>
                    <a:pt x="5750" y="15363"/>
                  </a:lnTo>
                  <a:lnTo>
                    <a:pt x="7537" y="15485"/>
                  </a:lnTo>
                  <a:lnTo>
                    <a:pt x="9324" y="15566"/>
                  </a:lnTo>
                  <a:lnTo>
                    <a:pt x="11118" y="15627"/>
                  </a:lnTo>
                  <a:lnTo>
                    <a:pt x="12905" y="15668"/>
                  </a:lnTo>
                  <a:lnTo>
                    <a:pt x="14699" y="15668"/>
                  </a:lnTo>
                  <a:lnTo>
                    <a:pt x="16492" y="15648"/>
                  </a:lnTo>
                  <a:lnTo>
                    <a:pt x="16444" y="19224"/>
                  </a:lnTo>
                  <a:lnTo>
                    <a:pt x="16396" y="22801"/>
                  </a:lnTo>
                  <a:lnTo>
                    <a:pt x="16347" y="26357"/>
                  </a:lnTo>
                  <a:lnTo>
                    <a:pt x="16293" y="29933"/>
                  </a:lnTo>
                  <a:lnTo>
                    <a:pt x="16251" y="33510"/>
                  </a:lnTo>
                  <a:lnTo>
                    <a:pt x="16221" y="37066"/>
                  </a:lnTo>
                  <a:lnTo>
                    <a:pt x="16214" y="38854"/>
                  </a:lnTo>
                  <a:lnTo>
                    <a:pt x="16208" y="40643"/>
                  </a:lnTo>
                  <a:lnTo>
                    <a:pt x="16208" y="42431"/>
                  </a:lnTo>
                  <a:lnTo>
                    <a:pt x="16214" y="44219"/>
                  </a:lnTo>
                  <a:lnTo>
                    <a:pt x="16214" y="44300"/>
                  </a:lnTo>
                  <a:lnTo>
                    <a:pt x="16221" y="44382"/>
                  </a:lnTo>
                  <a:lnTo>
                    <a:pt x="16233" y="44483"/>
                  </a:lnTo>
                  <a:lnTo>
                    <a:pt x="16233" y="44564"/>
                  </a:lnTo>
                  <a:lnTo>
                    <a:pt x="2585" y="45012"/>
                  </a:lnTo>
                  <a:lnTo>
                    <a:pt x="2591" y="43122"/>
                  </a:lnTo>
                  <a:lnTo>
                    <a:pt x="2598" y="41252"/>
                  </a:lnTo>
                  <a:lnTo>
                    <a:pt x="2598" y="39362"/>
                  </a:lnTo>
                  <a:lnTo>
                    <a:pt x="2591" y="37493"/>
                  </a:lnTo>
                  <a:lnTo>
                    <a:pt x="2585" y="35603"/>
                  </a:lnTo>
                  <a:lnTo>
                    <a:pt x="2573" y="33733"/>
                  </a:lnTo>
                  <a:lnTo>
                    <a:pt x="2555" y="31844"/>
                  </a:lnTo>
                  <a:lnTo>
                    <a:pt x="2531" y="29974"/>
                  </a:lnTo>
                  <a:lnTo>
                    <a:pt x="2507" y="28104"/>
                  </a:lnTo>
                  <a:lnTo>
                    <a:pt x="2471" y="26235"/>
                  </a:lnTo>
                  <a:lnTo>
                    <a:pt x="2434" y="24345"/>
                  </a:lnTo>
                  <a:lnTo>
                    <a:pt x="2392" y="22476"/>
                  </a:lnTo>
                  <a:lnTo>
                    <a:pt x="2344" y="20606"/>
                  </a:lnTo>
                  <a:lnTo>
                    <a:pt x="2296" y="18737"/>
                  </a:lnTo>
                  <a:lnTo>
                    <a:pt x="2235" y="16867"/>
                  </a:lnTo>
                  <a:lnTo>
                    <a:pt x="2175" y="14997"/>
                  </a:lnTo>
                  <a:close/>
                  <a:moveTo>
                    <a:pt x="47071" y="1"/>
                  </a:moveTo>
                  <a:lnTo>
                    <a:pt x="44185" y="21"/>
                  </a:lnTo>
                  <a:lnTo>
                    <a:pt x="41299" y="82"/>
                  </a:lnTo>
                  <a:lnTo>
                    <a:pt x="38412" y="183"/>
                  </a:lnTo>
                  <a:lnTo>
                    <a:pt x="35532" y="326"/>
                  </a:lnTo>
                  <a:lnTo>
                    <a:pt x="32651" y="529"/>
                  </a:lnTo>
                  <a:lnTo>
                    <a:pt x="29777" y="752"/>
                  </a:lnTo>
                  <a:lnTo>
                    <a:pt x="26909" y="1037"/>
                  </a:lnTo>
                  <a:lnTo>
                    <a:pt x="24040" y="1362"/>
                  </a:lnTo>
                  <a:lnTo>
                    <a:pt x="21178" y="1728"/>
                  </a:lnTo>
                  <a:lnTo>
                    <a:pt x="18322" y="2155"/>
                  </a:lnTo>
                  <a:lnTo>
                    <a:pt x="16897" y="2378"/>
                  </a:lnTo>
                  <a:lnTo>
                    <a:pt x="15472" y="2622"/>
                  </a:lnTo>
                  <a:lnTo>
                    <a:pt x="14053" y="2866"/>
                  </a:lnTo>
                  <a:lnTo>
                    <a:pt x="12628" y="3130"/>
                  </a:lnTo>
                  <a:lnTo>
                    <a:pt x="11209" y="3414"/>
                  </a:lnTo>
                  <a:lnTo>
                    <a:pt x="9789" y="3699"/>
                  </a:lnTo>
                  <a:lnTo>
                    <a:pt x="8376" y="4004"/>
                  </a:lnTo>
                  <a:lnTo>
                    <a:pt x="6957" y="4309"/>
                  </a:lnTo>
                  <a:lnTo>
                    <a:pt x="5544" y="4634"/>
                  </a:lnTo>
                  <a:lnTo>
                    <a:pt x="4137" y="4979"/>
                  </a:lnTo>
                  <a:lnTo>
                    <a:pt x="2724" y="5325"/>
                  </a:lnTo>
                  <a:lnTo>
                    <a:pt x="1317" y="5690"/>
                  </a:lnTo>
                  <a:lnTo>
                    <a:pt x="1191" y="5751"/>
                  </a:lnTo>
                  <a:lnTo>
                    <a:pt x="1064" y="5833"/>
                  </a:lnTo>
                  <a:lnTo>
                    <a:pt x="949" y="5934"/>
                  </a:lnTo>
                  <a:lnTo>
                    <a:pt x="840" y="6056"/>
                  </a:lnTo>
                  <a:lnTo>
                    <a:pt x="738" y="6219"/>
                  </a:lnTo>
                  <a:lnTo>
                    <a:pt x="641" y="6402"/>
                  </a:lnTo>
                  <a:lnTo>
                    <a:pt x="557" y="6605"/>
                  </a:lnTo>
                  <a:lnTo>
                    <a:pt x="472" y="6828"/>
                  </a:lnTo>
                  <a:lnTo>
                    <a:pt x="393" y="7072"/>
                  </a:lnTo>
                  <a:lnTo>
                    <a:pt x="327" y="7316"/>
                  </a:lnTo>
                  <a:lnTo>
                    <a:pt x="261" y="7580"/>
                  </a:lnTo>
                  <a:lnTo>
                    <a:pt x="206" y="7865"/>
                  </a:lnTo>
                  <a:lnTo>
                    <a:pt x="158" y="8170"/>
                  </a:lnTo>
                  <a:lnTo>
                    <a:pt x="116" y="8474"/>
                  </a:lnTo>
                  <a:lnTo>
                    <a:pt x="79" y="8800"/>
                  </a:lnTo>
                  <a:lnTo>
                    <a:pt x="49" y="9125"/>
                  </a:lnTo>
                  <a:lnTo>
                    <a:pt x="31" y="9450"/>
                  </a:lnTo>
                  <a:lnTo>
                    <a:pt x="13" y="9775"/>
                  </a:lnTo>
                  <a:lnTo>
                    <a:pt x="7" y="10120"/>
                  </a:lnTo>
                  <a:lnTo>
                    <a:pt x="1" y="10446"/>
                  </a:lnTo>
                  <a:lnTo>
                    <a:pt x="7" y="10791"/>
                  </a:lnTo>
                  <a:lnTo>
                    <a:pt x="19" y="11116"/>
                  </a:lnTo>
                  <a:lnTo>
                    <a:pt x="37" y="11441"/>
                  </a:lnTo>
                  <a:lnTo>
                    <a:pt x="61" y="11766"/>
                  </a:lnTo>
                  <a:lnTo>
                    <a:pt x="92" y="12092"/>
                  </a:lnTo>
                  <a:lnTo>
                    <a:pt x="134" y="12396"/>
                  </a:lnTo>
                  <a:lnTo>
                    <a:pt x="176" y="12701"/>
                  </a:lnTo>
                  <a:lnTo>
                    <a:pt x="230" y="12986"/>
                  </a:lnTo>
                  <a:lnTo>
                    <a:pt x="285" y="13270"/>
                  </a:lnTo>
                  <a:lnTo>
                    <a:pt x="351" y="13514"/>
                  </a:lnTo>
                  <a:lnTo>
                    <a:pt x="424" y="13758"/>
                  </a:lnTo>
                  <a:lnTo>
                    <a:pt x="502" y="14002"/>
                  </a:lnTo>
                  <a:lnTo>
                    <a:pt x="430" y="16318"/>
                  </a:lnTo>
                  <a:lnTo>
                    <a:pt x="357" y="18635"/>
                  </a:lnTo>
                  <a:lnTo>
                    <a:pt x="291" y="20972"/>
                  </a:lnTo>
                  <a:lnTo>
                    <a:pt x="236" y="23309"/>
                  </a:lnTo>
                  <a:lnTo>
                    <a:pt x="188" y="25646"/>
                  </a:lnTo>
                  <a:lnTo>
                    <a:pt x="146" y="27983"/>
                  </a:lnTo>
                  <a:lnTo>
                    <a:pt x="110" y="30340"/>
                  </a:lnTo>
                  <a:lnTo>
                    <a:pt x="79" y="32677"/>
                  </a:lnTo>
                  <a:lnTo>
                    <a:pt x="61" y="35034"/>
                  </a:lnTo>
                  <a:lnTo>
                    <a:pt x="49" y="37371"/>
                  </a:lnTo>
                  <a:lnTo>
                    <a:pt x="43" y="39728"/>
                  </a:lnTo>
                  <a:lnTo>
                    <a:pt x="43" y="42065"/>
                  </a:lnTo>
                  <a:lnTo>
                    <a:pt x="55" y="44422"/>
                  </a:lnTo>
                  <a:lnTo>
                    <a:pt x="73" y="46759"/>
                  </a:lnTo>
                  <a:lnTo>
                    <a:pt x="104" y="49096"/>
                  </a:lnTo>
                  <a:lnTo>
                    <a:pt x="140" y="51413"/>
                  </a:lnTo>
                  <a:lnTo>
                    <a:pt x="146" y="51697"/>
                  </a:lnTo>
                  <a:lnTo>
                    <a:pt x="158" y="51961"/>
                  </a:lnTo>
                  <a:lnTo>
                    <a:pt x="176" y="52225"/>
                  </a:lnTo>
                  <a:lnTo>
                    <a:pt x="194" y="52469"/>
                  </a:lnTo>
                  <a:lnTo>
                    <a:pt x="218" y="52713"/>
                  </a:lnTo>
                  <a:lnTo>
                    <a:pt x="242" y="52937"/>
                  </a:lnTo>
                  <a:lnTo>
                    <a:pt x="273" y="53140"/>
                  </a:lnTo>
                  <a:lnTo>
                    <a:pt x="309" y="53343"/>
                  </a:lnTo>
                  <a:lnTo>
                    <a:pt x="345" y="53526"/>
                  </a:lnTo>
                  <a:lnTo>
                    <a:pt x="381" y="53709"/>
                  </a:lnTo>
                  <a:lnTo>
                    <a:pt x="424" y="53892"/>
                  </a:lnTo>
                  <a:lnTo>
                    <a:pt x="466" y="54054"/>
                  </a:lnTo>
                  <a:lnTo>
                    <a:pt x="514" y="54197"/>
                  </a:lnTo>
                  <a:lnTo>
                    <a:pt x="563" y="54339"/>
                  </a:lnTo>
                  <a:lnTo>
                    <a:pt x="611" y="54461"/>
                  </a:lnTo>
                  <a:lnTo>
                    <a:pt x="665" y="54583"/>
                  </a:lnTo>
                  <a:lnTo>
                    <a:pt x="774" y="54786"/>
                  </a:lnTo>
                  <a:lnTo>
                    <a:pt x="889" y="54948"/>
                  </a:lnTo>
                  <a:lnTo>
                    <a:pt x="1009" y="55050"/>
                  </a:lnTo>
                  <a:lnTo>
                    <a:pt x="1136" y="55131"/>
                  </a:lnTo>
                  <a:lnTo>
                    <a:pt x="1263" y="55172"/>
                  </a:lnTo>
                  <a:lnTo>
                    <a:pt x="1390" y="55172"/>
                  </a:lnTo>
                  <a:lnTo>
                    <a:pt x="1517" y="55111"/>
                  </a:lnTo>
                  <a:lnTo>
                    <a:pt x="1637" y="55030"/>
                  </a:lnTo>
                  <a:lnTo>
                    <a:pt x="1758" y="55192"/>
                  </a:lnTo>
                  <a:lnTo>
                    <a:pt x="1885" y="55335"/>
                  </a:lnTo>
                  <a:lnTo>
                    <a:pt x="1951" y="55375"/>
                  </a:lnTo>
                  <a:lnTo>
                    <a:pt x="2024" y="55416"/>
                  </a:lnTo>
                  <a:lnTo>
                    <a:pt x="2096" y="55457"/>
                  </a:lnTo>
                  <a:lnTo>
                    <a:pt x="2175" y="55457"/>
                  </a:lnTo>
                  <a:lnTo>
                    <a:pt x="3032" y="55619"/>
                  </a:lnTo>
                  <a:lnTo>
                    <a:pt x="3890" y="55741"/>
                  </a:lnTo>
                  <a:lnTo>
                    <a:pt x="5605" y="55965"/>
                  </a:lnTo>
                  <a:lnTo>
                    <a:pt x="5701" y="55965"/>
                  </a:lnTo>
                  <a:lnTo>
                    <a:pt x="5792" y="55924"/>
                  </a:lnTo>
                  <a:lnTo>
                    <a:pt x="5876" y="55883"/>
                  </a:lnTo>
                  <a:lnTo>
                    <a:pt x="5961" y="55802"/>
                  </a:lnTo>
                  <a:lnTo>
                    <a:pt x="6033" y="55721"/>
                  </a:lnTo>
                  <a:lnTo>
                    <a:pt x="6112" y="55599"/>
                  </a:lnTo>
                  <a:lnTo>
                    <a:pt x="6178" y="55477"/>
                  </a:lnTo>
                  <a:lnTo>
                    <a:pt x="6245" y="55314"/>
                  </a:lnTo>
                  <a:lnTo>
                    <a:pt x="11323" y="55091"/>
                  </a:lnTo>
                  <a:lnTo>
                    <a:pt x="11347" y="55091"/>
                  </a:lnTo>
                  <a:lnTo>
                    <a:pt x="24300" y="54623"/>
                  </a:lnTo>
                  <a:lnTo>
                    <a:pt x="37241" y="54156"/>
                  </a:lnTo>
                  <a:lnTo>
                    <a:pt x="50181" y="53709"/>
                  </a:lnTo>
                  <a:lnTo>
                    <a:pt x="63122" y="53221"/>
                  </a:lnTo>
                  <a:lnTo>
                    <a:pt x="77844" y="52673"/>
                  </a:lnTo>
                  <a:lnTo>
                    <a:pt x="85205" y="52388"/>
                  </a:lnTo>
                  <a:lnTo>
                    <a:pt x="92566" y="52063"/>
                  </a:lnTo>
                  <a:lnTo>
                    <a:pt x="93236" y="52063"/>
                  </a:lnTo>
                  <a:lnTo>
                    <a:pt x="93925" y="52083"/>
                  </a:lnTo>
                  <a:lnTo>
                    <a:pt x="94619" y="52104"/>
                  </a:lnTo>
                  <a:lnTo>
                    <a:pt x="95326" y="52165"/>
                  </a:lnTo>
                  <a:lnTo>
                    <a:pt x="96044" y="52246"/>
                  </a:lnTo>
                  <a:lnTo>
                    <a:pt x="96775" y="52347"/>
                  </a:lnTo>
                  <a:lnTo>
                    <a:pt x="98260" y="52551"/>
                  </a:lnTo>
                  <a:lnTo>
                    <a:pt x="99770" y="52774"/>
                  </a:lnTo>
                  <a:lnTo>
                    <a:pt x="101304" y="52998"/>
                  </a:lnTo>
                  <a:lnTo>
                    <a:pt x="102071" y="53099"/>
                  </a:lnTo>
                  <a:lnTo>
                    <a:pt x="102844" y="53181"/>
                  </a:lnTo>
                  <a:lnTo>
                    <a:pt x="103616" y="53262"/>
                  </a:lnTo>
                  <a:lnTo>
                    <a:pt x="104389" y="53323"/>
                  </a:lnTo>
                  <a:lnTo>
                    <a:pt x="105162" y="53343"/>
                  </a:lnTo>
                  <a:lnTo>
                    <a:pt x="105935" y="53363"/>
                  </a:lnTo>
                  <a:lnTo>
                    <a:pt x="106702" y="53343"/>
                  </a:lnTo>
                  <a:lnTo>
                    <a:pt x="107469" y="53282"/>
                  </a:lnTo>
                  <a:lnTo>
                    <a:pt x="108230" y="53201"/>
                  </a:lnTo>
                  <a:lnTo>
                    <a:pt x="108985" y="53079"/>
                  </a:lnTo>
                  <a:lnTo>
                    <a:pt x="109727" y="52916"/>
                  </a:lnTo>
                  <a:lnTo>
                    <a:pt x="110470" y="52693"/>
                  </a:lnTo>
                  <a:lnTo>
                    <a:pt x="110833" y="52571"/>
                  </a:lnTo>
                  <a:lnTo>
                    <a:pt x="111201" y="52449"/>
                  </a:lnTo>
                  <a:lnTo>
                    <a:pt x="111563" y="52286"/>
                  </a:lnTo>
                  <a:lnTo>
                    <a:pt x="111919" y="52144"/>
                  </a:lnTo>
                  <a:lnTo>
                    <a:pt x="112276" y="51961"/>
                  </a:lnTo>
                  <a:lnTo>
                    <a:pt x="112632" y="51778"/>
                  </a:lnTo>
                  <a:lnTo>
                    <a:pt x="112982" y="51575"/>
                  </a:lnTo>
                  <a:lnTo>
                    <a:pt x="113333" y="51352"/>
                  </a:lnTo>
                  <a:lnTo>
                    <a:pt x="113677" y="51128"/>
                  </a:lnTo>
                  <a:lnTo>
                    <a:pt x="114015" y="50884"/>
                  </a:lnTo>
                  <a:lnTo>
                    <a:pt x="114353" y="50620"/>
                  </a:lnTo>
                  <a:lnTo>
                    <a:pt x="114691" y="50336"/>
                  </a:lnTo>
                  <a:lnTo>
                    <a:pt x="115023" y="50031"/>
                  </a:lnTo>
                  <a:lnTo>
                    <a:pt x="115349" y="49726"/>
                  </a:lnTo>
                  <a:lnTo>
                    <a:pt x="115669" y="49401"/>
                  </a:lnTo>
                  <a:lnTo>
                    <a:pt x="115989" y="49035"/>
                  </a:lnTo>
                  <a:lnTo>
                    <a:pt x="116062" y="48933"/>
                  </a:lnTo>
                  <a:lnTo>
                    <a:pt x="116134" y="48812"/>
                  </a:lnTo>
                  <a:lnTo>
                    <a:pt x="116195" y="48690"/>
                  </a:lnTo>
                  <a:lnTo>
                    <a:pt x="116255" y="48547"/>
                  </a:lnTo>
                  <a:lnTo>
                    <a:pt x="116303" y="48385"/>
                  </a:lnTo>
                  <a:lnTo>
                    <a:pt x="116352" y="48202"/>
                  </a:lnTo>
                  <a:lnTo>
                    <a:pt x="116394" y="48019"/>
                  </a:lnTo>
                  <a:lnTo>
                    <a:pt x="116430" y="47836"/>
                  </a:lnTo>
                  <a:lnTo>
                    <a:pt x="116460" y="47633"/>
                  </a:lnTo>
                  <a:lnTo>
                    <a:pt x="116485" y="47430"/>
                  </a:lnTo>
                  <a:lnTo>
                    <a:pt x="116503" y="47206"/>
                  </a:lnTo>
                  <a:lnTo>
                    <a:pt x="116521" y="47003"/>
                  </a:lnTo>
                  <a:lnTo>
                    <a:pt x="116527" y="46779"/>
                  </a:lnTo>
                  <a:lnTo>
                    <a:pt x="116533" y="46536"/>
                  </a:lnTo>
                  <a:lnTo>
                    <a:pt x="116533" y="46312"/>
                  </a:lnTo>
                  <a:lnTo>
                    <a:pt x="116527" y="46089"/>
                  </a:lnTo>
                  <a:lnTo>
                    <a:pt x="116726" y="45398"/>
                  </a:lnTo>
                  <a:lnTo>
                    <a:pt x="116913" y="44666"/>
                  </a:lnTo>
                  <a:lnTo>
                    <a:pt x="117088" y="43935"/>
                  </a:lnTo>
                  <a:lnTo>
                    <a:pt x="117258" y="43162"/>
                  </a:lnTo>
                  <a:lnTo>
                    <a:pt x="117421" y="42370"/>
                  </a:lnTo>
                  <a:lnTo>
                    <a:pt x="117566" y="41577"/>
                  </a:lnTo>
                  <a:lnTo>
                    <a:pt x="117704" y="40744"/>
                  </a:lnTo>
                  <a:lnTo>
                    <a:pt x="117831" y="39911"/>
                  </a:lnTo>
                  <a:lnTo>
                    <a:pt x="117946" y="39057"/>
                  </a:lnTo>
                  <a:lnTo>
                    <a:pt x="118055" y="38184"/>
                  </a:lnTo>
                  <a:lnTo>
                    <a:pt x="118151" y="37290"/>
                  </a:lnTo>
                  <a:lnTo>
                    <a:pt x="118236" y="36395"/>
                  </a:lnTo>
                  <a:lnTo>
                    <a:pt x="118308" y="35501"/>
                  </a:lnTo>
                  <a:lnTo>
                    <a:pt x="118375" y="34587"/>
                  </a:lnTo>
                  <a:lnTo>
                    <a:pt x="118423" y="33672"/>
                  </a:lnTo>
                  <a:lnTo>
                    <a:pt x="118465" y="32738"/>
                  </a:lnTo>
                  <a:lnTo>
                    <a:pt x="118495" y="31803"/>
                  </a:lnTo>
                  <a:lnTo>
                    <a:pt x="118514" y="30868"/>
                  </a:lnTo>
                  <a:lnTo>
                    <a:pt x="118520" y="29913"/>
                  </a:lnTo>
                  <a:lnTo>
                    <a:pt x="118514" y="28978"/>
                  </a:lnTo>
                  <a:lnTo>
                    <a:pt x="118495" y="28044"/>
                  </a:lnTo>
                  <a:lnTo>
                    <a:pt x="118471" y="27088"/>
                  </a:lnTo>
                  <a:lnTo>
                    <a:pt x="118429" y="26154"/>
                  </a:lnTo>
                  <a:lnTo>
                    <a:pt x="118375" y="25219"/>
                  </a:lnTo>
                  <a:lnTo>
                    <a:pt x="118314" y="24304"/>
                  </a:lnTo>
                  <a:lnTo>
                    <a:pt x="118236" y="23370"/>
                  </a:lnTo>
                  <a:lnTo>
                    <a:pt x="118145" y="22455"/>
                  </a:lnTo>
                  <a:lnTo>
                    <a:pt x="118043" y="21541"/>
                  </a:lnTo>
                  <a:lnTo>
                    <a:pt x="117928" y="20647"/>
                  </a:lnTo>
                  <a:lnTo>
                    <a:pt x="117801" y="19773"/>
                  </a:lnTo>
                  <a:lnTo>
                    <a:pt x="117662" y="18899"/>
                  </a:lnTo>
                  <a:lnTo>
                    <a:pt x="117511" y="18025"/>
                  </a:lnTo>
                  <a:lnTo>
                    <a:pt x="117481" y="17842"/>
                  </a:lnTo>
                  <a:lnTo>
                    <a:pt x="117445" y="17700"/>
                  </a:lnTo>
                  <a:lnTo>
                    <a:pt x="117409" y="17538"/>
                  </a:lnTo>
                  <a:lnTo>
                    <a:pt x="117366" y="17416"/>
                  </a:lnTo>
                  <a:lnTo>
                    <a:pt x="117282" y="17172"/>
                  </a:lnTo>
                  <a:lnTo>
                    <a:pt x="117191" y="16948"/>
                  </a:lnTo>
                  <a:lnTo>
                    <a:pt x="117300" y="16887"/>
                  </a:lnTo>
                  <a:lnTo>
                    <a:pt x="117402" y="16786"/>
                  </a:lnTo>
                  <a:lnTo>
                    <a:pt x="117493" y="16643"/>
                  </a:lnTo>
                  <a:lnTo>
                    <a:pt x="117584" y="16501"/>
                  </a:lnTo>
                  <a:lnTo>
                    <a:pt x="117662" y="16318"/>
                  </a:lnTo>
                  <a:lnTo>
                    <a:pt x="117735" y="16115"/>
                  </a:lnTo>
                  <a:lnTo>
                    <a:pt x="117795" y="15892"/>
                  </a:lnTo>
                  <a:lnTo>
                    <a:pt x="117855" y="15648"/>
                  </a:lnTo>
                  <a:lnTo>
                    <a:pt x="117904" y="15404"/>
                  </a:lnTo>
                  <a:lnTo>
                    <a:pt x="117946" y="15140"/>
                  </a:lnTo>
                  <a:lnTo>
                    <a:pt x="117982" y="14855"/>
                  </a:lnTo>
                  <a:lnTo>
                    <a:pt x="118012" y="14550"/>
                  </a:lnTo>
                  <a:lnTo>
                    <a:pt x="118031" y="14266"/>
                  </a:lnTo>
                  <a:lnTo>
                    <a:pt x="118043" y="13961"/>
                  </a:lnTo>
                  <a:lnTo>
                    <a:pt x="118049" y="13656"/>
                  </a:lnTo>
                  <a:lnTo>
                    <a:pt x="118049" y="13351"/>
                  </a:lnTo>
                  <a:lnTo>
                    <a:pt x="118037" y="13047"/>
                  </a:lnTo>
                  <a:lnTo>
                    <a:pt x="118024" y="12742"/>
                  </a:lnTo>
                  <a:lnTo>
                    <a:pt x="118000" y="12437"/>
                  </a:lnTo>
                  <a:lnTo>
                    <a:pt x="117970" y="12153"/>
                  </a:lnTo>
                  <a:lnTo>
                    <a:pt x="117934" y="11868"/>
                  </a:lnTo>
                  <a:lnTo>
                    <a:pt x="117886" y="11584"/>
                  </a:lnTo>
                  <a:lnTo>
                    <a:pt x="117837" y="11340"/>
                  </a:lnTo>
                  <a:lnTo>
                    <a:pt x="117777" y="11096"/>
                  </a:lnTo>
                  <a:lnTo>
                    <a:pt x="117710" y="10872"/>
                  </a:lnTo>
                  <a:lnTo>
                    <a:pt x="117632" y="10649"/>
                  </a:lnTo>
                  <a:lnTo>
                    <a:pt x="117553" y="10466"/>
                  </a:lnTo>
                  <a:lnTo>
                    <a:pt x="117463" y="10324"/>
                  </a:lnTo>
                  <a:lnTo>
                    <a:pt x="117372" y="10181"/>
                  </a:lnTo>
                  <a:lnTo>
                    <a:pt x="117270" y="10080"/>
                  </a:lnTo>
                  <a:lnTo>
                    <a:pt x="117155" y="9998"/>
                  </a:lnTo>
                  <a:lnTo>
                    <a:pt x="117040" y="9958"/>
                  </a:lnTo>
                  <a:lnTo>
                    <a:pt x="114897" y="9409"/>
                  </a:lnTo>
                  <a:lnTo>
                    <a:pt x="112747" y="8861"/>
                  </a:lnTo>
                  <a:lnTo>
                    <a:pt x="110597" y="8332"/>
                  </a:lnTo>
                  <a:lnTo>
                    <a:pt x="108435" y="7804"/>
                  </a:lnTo>
                  <a:lnTo>
                    <a:pt x="106279" y="7296"/>
                  </a:lnTo>
                  <a:lnTo>
                    <a:pt x="104112" y="6808"/>
                  </a:lnTo>
                  <a:lnTo>
                    <a:pt x="101944" y="6341"/>
                  </a:lnTo>
                  <a:lnTo>
                    <a:pt x="99770" y="5873"/>
                  </a:lnTo>
                  <a:lnTo>
                    <a:pt x="97596" y="5426"/>
                  </a:lnTo>
                  <a:lnTo>
                    <a:pt x="95416" y="5000"/>
                  </a:lnTo>
                  <a:lnTo>
                    <a:pt x="93236" y="4573"/>
                  </a:lnTo>
                  <a:lnTo>
                    <a:pt x="91050" y="4166"/>
                  </a:lnTo>
                  <a:lnTo>
                    <a:pt x="88864" y="3780"/>
                  </a:lnTo>
                  <a:lnTo>
                    <a:pt x="86672" y="3414"/>
                  </a:lnTo>
                  <a:lnTo>
                    <a:pt x="84480" y="3069"/>
                  </a:lnTo>
                  <a:lnTo>
                    <a:pt x="82288" y="2744"/>
                  </a:lnTo>
                  <a:lnTo>
                    <a:pt x="80096" y="2419"/>
                  </a:lnTo>
                  <a:lnTo>
                    <a:pt x="77898" y="2114"/>
                  </a:lnTo>
                  <a:lnTo>
                    <a:pt x="75700" y="1829"/>
                  </a:lnTo>
                  <a:lnTo>
                    <a:pt x="73496" y="1565"/>
                  </a:lnTo>
                  <a:lnTo>
                    <a:pt x="71298" y="1321"/>
                  </a:lnTo>
                  <a:lnTo>
                    <a:pt x="69094" y="1098"/>
                  </a:lnTo>
                  <a:lnTo>
                    <a:pt x="66896" y="895"/>
                  </a:lnTo>
                  <a:lnTo>
                    <a:pt x="64692" y="712"/>
                  </a:lnTo>
                  <a:lnTo>
                    <a:pt x="62488" y="549"/>
                  </a:lnTo>
                  <a:lnTo>
                    <a:pt x="60284" y="407"/>
                  </a:lnTo>
                  <a:lnTo>
                    <a:pt x="58080" y="285"/>
                  </a:lnTo>
                  <a:lnTo>
                    <a:pt x="55876" y="183"/>
                  </a:lnTo>
                  <a:lnTo>
                    <a:pt x="53678" y="102"/>
                  </a:lnTo>
                  <a:lnTo>
                    <a:pt x="51474" y="41"/>
                  </a:lnTo>
                  <a:lnTo>
                    <a:pt x="49270" y="21"/>
                  </a:lnTo>
                  <a:lnTo>
                    <a:pt x="4707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2070225" y="-18854975"/>
              <a:ext cx="357975" cy="750375"/>
            </a:xfrm>
            <a:custGeom>
              <a:avLst/>
              <a:gdLst/>
              <a:ahLst/>
              <a:cxnLst/>
              <a:rect l="l" t="t" r="r" b="b"/>
              <a:pathLst>
                <a:path w="14319" h="30015" extrusionOk="0">
                  <a:moveTo>
                    <a:pt x="1" y="0"/>
                  </a:moveTo>
                  <a:lnTo>
                    <a:pt x="61" y="1870"/>
                  </a:lnTo>
                  <a:lnTo>
                    <a:pt x="122" y="3740"/>
                  </a:lnTo>
                  <a:lnTo>
                    <a:pt x="170" y="5609"/>
                  </a:lnTo>
                  <a:lnTo>
                    <a:pt x="218" y="7479"/>
                  </a:lnTo>
                  <a:lnTo>
                    <a:pt x="260" y="9348"/>
                  </a:lnTo>
                  <a:lnTo>
                    <a:pt x="297" y="11238"/>
                  </a:lnTo>
                  <a:lnTo>
                    <a:pt x="333" y="13107"/>
                  </a:lnTo>
                  <a:lnTo>
                    <a:pt x="357" y="14977"/>
                  </a:lnTo>
                  <a:lnTo>
                    <a:pt x="381" y="16847"/>
                  </a:lnTo>
                  <a:lnTo>
                    <a:pt x="399" y="18736"/>
                  </a:lnTo>
                  <a:lnTo>
                    <a:pt x="411" y="20606"/>
                  </a:lnTo>
                  <a:lnTo>
                    <a:pt x="417" y="22496"/>
                  </a:lnTo>
                  <a:lnTo>
                    <a:pt x="424" y="24365"/>
                  </a:lnTo>
                  <a:lnTo>
                    <a:pt x="424" y="26255"/>
                  </a:lnTo>
                  <a:lnTo>
                    <a:pt x="417" y="28125"/>
                  </a:lnTo>
                  <a:lnTo>
                    <a:pt x="411" y="30015"/>
                  </a:lnTo>
                  <a:lnTo>
                    <a:pt x="14059" y="29567"/>
                  </a:lnTo>
                  <a:lnTo>
                    <a:pt x="14059" y="29486"/>
                  </a:lnTo>
                  <a:lnTo>
                    <a:pt x="14047" y="29385"/>
                  </a:lnTo>
                  <a:lnTo>
                    <a:pt x="14040" y="29303"/>
                  </a:lnTo>
                  <a:lnTo>
                    <a:pt x="14040" y="29222"/>
                  </a:lnTo>
                  <a:lnTo>
                    <a:pt x="14034" y="27434"/>
                  </a:lnTo>
                  <a:lnTo>
                    <a:pt x="14034" y="25646"/>
                  </a:lnTo>
                  <a:lnTo>
                    <a:pt x="14040" y="23857"/>
                  </a:lnTo>
                  <a:lnTo>
                    <a:pt x="14047" y="22069"/>
                  </a:lnTo>
                  <a:lnTo>
                    <a:pt x="14077" y="18513"/>
                  </a:lnTo>
                  <a:lnTo>
                    <a:pt x="14119" y="14936"/>
                  </a:lnTo>
                  <a:lnTo>
                    <a:pt x="14173" y="11360"/>
                  </a:lnTo>
                  <a:lnTo>
                    <a:pt x="14222" y="7804"/>
                  </a:lnTo>
                  <a:lnTo>
                    <a:pt x="14270" y="4227"/>
                  </a:lnTo>
                  <a:lnTo>
                    <a:pt x="14318" y="651"/>
                  </a:lnTo>
                  <a:lnTo>
                    <a:pt x="12525" y="671"/>
                  </a:lnTo>
                  <a:lnTo>
                    <a:pt x="10731" y="671"/>
                  </a:lnTo>
                  <a:lnTo>
                    <a:pt x="8944" y="630"/>
                  </a:lnTo>
                  <a:lnTo>
                    <a:pt x="7150" y="569"/>
                  </a:lnTo>
                  <a:lnTo>
                    <a:pt x="5363" y="488"/>
                  </a:lnTo>
                  <a:lnTo>
                    <a:pt x="3576" y="366"/>
                  </a:lnTo>
                  <a:lnTo>
                    <a:pt x="1788" y="20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2053600" y="-11239700"/>
              <a:ext cx="2956800" cy="7902350"/>
            </a:xfrm>
            <a:custGeom>
              <a:avLst/>
              <a:gdLst/>
              <a:ahLst/>
              <a:cxnLst/>
              <a:rect l="l" t="t" r="r" b="b"/>
              <a:pathLst>
                <a:path w="118272" h="316094" extrusionOk="0">
                  <a:moveTo>
                    <a:pt x="14807" y="58078"/>
                  </a:moveTo>
                  <a:lnTo>
                    <a:pt x="17681" y="58099"/>
                  </a:lnTo>
                  <a:lnTo>
                    <a:pt x="20549" y="58160"/>
                  </a:lnTo>
                  <a:lnTo>
                    <a:pt x="23418" y="58241"/>
                  </a:lnTo>
                  <a:lnTo>
                    <a:pt x="26286" y="58343"/>
                  </a:lnTo>
                  <a:lnTo>
                    <a:pt x="29154" y="58464"/>
                  </a:lnTo>
                  <a:lnTo>
                    <a:pt x="32023" y="58586"/>
                  </a:lnTo>
                  <a:lnTo>
                    <a:pt x="37759" y="58871"/>
                  </a:lnTo>
                  <a:lnTo>
                    <a:pt x="43496" y="59196"/>
                  </a:lnTo>
                  <a:lnTo>
                    <a:pt x="49226" y="59521"/>
                  </a:lnTo>
                  <a:lnTo>
                    <a:pt x="54963" y="59846"/>
                  </a:lnTo>
                  <a:lnTo>
                    <a:pt x="60694" y="60151"/>
                  </a:lnTo>
                  <a:lnTo>
                    <a:pt x="61992" y="60212"/>
                  </a:lnTo>
                  <a:lnTo>
                    <a:pt x="63290" y="60253"/>
                  </a:lnTo>
                  <a:lnTo>
                    <a:pt x="64601" y="60293"/>
                  </a:lnTo>
                  <a:lnTo>
                    <a:pt x="68532" y="60293"/>
                  </a:lnTo>
                  <a:lnTo>
                    <a:pt x="71164" y="60273"/>
                  </a:lnTo>
                  <a:lnTo>
                    <a:pt x="73797" y="60253"/>
                  </a:lnTo>
                  <a:lnTo>
                    <a:pt x="77765" y="60253"/>
                  </a:lnTo>
                  <a:lnTo>
                    <a:pt x="79081" y="60273"/>
                  </a:lnTo>
                  <a:lnTo>
                    <a:pt x="80403" y="60314"/>
                  </a:lnTo>
                  <a:lnTo>
                    <a:pt x="81726" y="60375"/>
                  </a:lnTo>
                  <a:lnTo>
                    <a:pt x="83048" y="60436"/>
                  </a:lnTo>
                  <a:lnTo>
                    <a:pt x="84371" y="60537"/>
                  </a:lnTo>
                  <a:lnTo>
                    <a:pt x="85687" y="60659"/>
                  </a:lnTo>
                  <a:lnTo>
                    <a:pt x="87010" y="60801"/>
                  </a:lnTo>
                  <a:lnTo>
                    <a:pt x="88326" y="60964"/>
                  </a:lnTo>
                  <a:lnTo>
                    <a:pt x="89636" y="61187"/>
                  </a:lnTo>
                  <a:lnTo>
                    <a:pt x="90953" y="61411"/>
                  </a:lnTo>
                  <a:lnTo>
                    <a:pt x="92263" y="61696"/>
                  </a:lnTo>
                  <a:lnTo>
                    <a:pt x="93573" y="62000"/>
                  </a:lnTo>
                  <a:lnTo>
                    <a:pt x="94878" y="62366"/>
                  </a:lnTo>
                  <a:lnTo>
                    <a:pt x="96182" y="62752"/>
                  </a:lnTo>
                  <a:lnTo>
                    <a:pt x="97486" y="63199"/>
                  </a:lnTo>
                  <a:lnTo>
                    <a:pt x="98133" y="63443"/>
                  </a:lnTo>
                  <a:lnTo>
                    <a:pt x="98779" y="63707"/>
                  </a:lnTo>
                  <a:lnTo>
                    <a:pt x="99431" y="63971"/>
                  </a:lnTo>
                  <a:lnTo>
                    <a:pt x="100077" y="64236"/>
                  </a:lnTo>
                  <a:lnTo>
                    <a:pt x="100723" y="64540"/>
                  </a:lnTo>
                  <a:lnTo>
                    <a:pt x="101363" y="64845"/>
                  </a:lnTo>
                  <a:lnTo>
                    <a:pt x="102009" y="65170"/>
                  </a:lnTo>
                  <a:lnTo>
                    <a:pt x="102649" y="65496"/>
                  </a:lnTo>
                  <a:lnTo>
                    <a:pt x="102728" y="65556"/>
                  </a:lnTo>
                  <a:lnTo>
                    <a:pt x="102800" y="65617"/>
                  </a:lnTo>
                  <a:lnTo>
                    <a:pt x="102861" y="65699"/>
                  </a:lnTo>
                  <a:lnTo>
                    <a:pt x="102921" y="65780"/>
                  </a:lnTo>
                  <a:lnTo>
                    <a:pt x="102976" y="65902"/>
                  </a:lnTo>
                  <a:lnTo>
                    <a:pt x="103024" y="66004"/>
                  </a:lnTo>
                  <a:lnTo>
                    <a:pt x="103066" y="66146"/>
                  </a:lnTo>
                  <a:lnTo>
                    <a:pt x="103102" y="66288"/>
                  </a:lnTo>
                  <a:lnTo>
                    <a:pt x="103139" y="66430"/>
                  </a:lnTo>
                  <a:lnTo>
                    <a:pt x="103163" y="66593"/>
                  </a:lnTo>
                  <a:lnTo>
                    <a:pt x="103187" y="66755"/>
                  </a:lnTo>
                  <a:lnTo>
                    <a:pt x="103211" y="66918"/>
                  </a:lnTo>
                  <a:lnTo>
                    <a:pt x="103223" y="67101"/>
                  </a:lnTo>
                  <a:lnTo>
                    <a:pt x="103235" y="67284"/>
                  </a:lnTo>
                  <a:lnTo>
                    <a:pt x="103253" y="67670"/>
                  </a:lnTo>
                  <a:lnTo>
                    <a:pt x="103350" y="67589"/>
                  </a:lnTo>
                  <a:lnTo>
                    <a:pt x="103453" y="67568"/>
                  </a:lnTo>
                  <a:lnTo>
                    <a:pt x="103561" y="67568"/>
                  </a:lnTo>
                  <a:lnTo>
                    <a:pt x="103664" y="67589"/>
                  </a:lnTo>
                  <a:lnTo>
                    <a:pt x="103767" y="67670"/>
                  </a:lnTo>
                  <a:lnTo>
                    <a:pt x="103863" y="67771"/>
                  </a:lnTo>
                  <a:lnTo>
                    <a:pt x="103960" y="67914"/>
                  </a:lnTo>
                  <a:lnTo>
                    <a:pt x="104050" y="68076"/>
                  </a:lnTo>
                  <a:lnTo>
                    <a:pt x="104135" y="68280"/>
                  </a:lnTo>
                  <a:lnTo>
                    <a:pt x="104213" y="68523"/>
                  </a:lnTo>
                  <a:lnTo>
                    <a:pt x="104286" y="68808"/>
                  </a:lnTo>
                  <a:lnTo>
                    <a:pt x="104346" y="69113"/>
                  </a:lnTo>
                  <a:lnTo>
                    <a:pt x="104401" y="69478"/>
                  </a:lnTo>
                  <a:lnTo>
                    <a:pt x="104443" y="69865"/>
                  </a:lnTo>
                  <a:lnTo>
                    <a:pt x="104461" y="70068"/>
                  </a:lnTo>
                  <a:lnTo>
                    <a:pt x="104473" y="70291"/>
                  </a:lnTo>
                  <a:lnTo>
                    <a:pt x="104485" y="70515"/>
                  </a:lnTo>
                  <a:lnTo>
                    <a:pt x="104491" y="70759"/>
                  </a:lnTo>
                  <a:lnTo>
                    <a:pt x="104570" y="74335"/>
                  </a:lnTo>
                  <a:lnTo>
                    <a:pt x="104636" y="77932"/>
                  </a:lnTo>
                  <a:lnTo>
                    <a:pt x="104697" y="81549"/>
                  </a:lnTo>
                  <a:lnTo>
                    <a:pt x="104739" y="85166"/>
                  </a:lnTo>
                  <a:lnTo>
                    <a:pt x="104775" y="88783"/>
                  </a:lnTo>
                  <a:lnTo>
                    <a:pt x="104793" y="92401"/>
                  </a:lnTo>
                  <a:lnTo>
                    <a:pt x="104799" y="94209"/>
                  </a:lnTo>
                  <a:lnTo>
                    <a:pt x="104799" y="95997"/>
                  </a:lnTo>
                  <a:lnTo>
                    <a:pt x="104799" y="97806"/>
                  </a:lnTo>
                  <a:lnTo>
                    <a:pt x="104793" y="99614"/>
                  </a:lnTo>
                  <a:lnTo>
                    <a:pt x="104787" y="100021"/>
                  </a:lnTo>
                  <a:lnTo>
                    <a:pt x="104769" y="100407"/>
                  </a:lnTo>
                  <a:lnTo>
                    <a:pt x="104751" y="100773"/>
                  </a:lnTo>
                  <a:lnTo>
                    <a:pt x="104715" y="101118"/>
                  </a:lnTo>
                  <a:lnTo>
                    <a:pt x="104678" y="101443"/>
                  </a:lnTo>
                  <a:lnTo>
                    <a:pt x="104630" y="101728"/>
                  </a:lnTo>
                  <a:lnTo>
                    <a:pt x="104576" y="102012"/>
                  </a:lnTo>
                  <a:lnTo>
                    <a:pt x="104521" y="102277"/>
                  </a:lnTo>
                  <a:lnTo>
                    <a:pt x="104455" y="102520"/>
                  </a:lnTo>
                  <a:lnTo>
                    <a:pt x="104389" y="102724"/>
                  </a:lnTo>
                  <a:lnTo>
                    <a:pt x="104310" y="102927"/>
                  </a:lnTo>
                  <a:lnTo>
                    <a:pt x="104232" y="103089"/>
                  </a:lnTo>
                  <a:lnTo>
                    <a:pt x="104153" y="103252"/>
                  </a:lnTo>
                  <a:lnTo>
                    <a:pt x="104068" y="103374"/>
                  </a:lnTo>
                  <a:lnTo>
                    <a:pt x="103978" y="103496"/>
                  </a:lnTo>
                  <a:lnTo>
                    <a:pt x="103887" y="103577"/>
                  </a:lnTo>
                  <a:lnTo>
                    <a:pt x="103797" y="103658"/>
                  </a:lnTo>
                  <a:lnTo>
                    <a:pt x="103700" y="103699"/>
                  </a:lnTo>
                  <a:lnTo>
                    <a:pt x="103610" y="103719"/>
                  </a:lnTo>
                  <a:lnTo>
                    <a:pt x="103513" y="103740"/>
                  </a:lnTo>
                  <a:lnTo>
                    <a:pt x="103416" y="103719"/>
                  </a:lnTo>
                  <a:lnTo>
                    <a:pt x="103326" y="103679"/>
                  </a:lnTo>
                  <a:lnTo>
                    <a:pt x="103229" y="103638"/>
                  </a:lnTo>
                  <a:lnTo>
                    <a:pt x="103139" y="103557"/>
                  </a:lnTo>
                  <a:lnTo>
                    <a:pt x="103048" y="103455"/>
                  </a:lnTo>
                  <a:lnTo>
                    <a:pt x="102957" y="103333"/>
                  </a:lnTo>
                  <a:lnTo>
                    <a:pt x="102873" y="103211"/>
                  </a:lnTo>
                  <a:lnTo>
                    <a:pt x="102788" y="103049"/>
                  </a:lnTo>
                  <a:lnTo>
                    <a:pt x="102710" y="102866"/>
                  </a:lnTo>
                  <a:lnTo>
                    <a:pt x="102637" y="102663"/>
                  </a:lnTo>
                  <a:lnTo>
                    <a:pt x="102565" y="102439"/>
                  </a:lnTo>
                  <a:lnTo>
                    <a:pt x="102498" y="102195"/>
                  </a:lnTo>
                  <a:lnTo>
                    <a:pt x="101852" y="102520"/>
                  </a:lnTo>
                  <a:lnTo>
                    <a:pt x="101200" y="102805"/>
                  </a:lnTo>
                  <a:lnTo>
                    <a:pt x="100548" y="103089"/>
                  </a:lnTo>
                  <a:lnTo>
                    <a:pt x="99896" y="103354"/>
                  </a:lnTo>
                  <a:lnTo>
                    <a:pt x="99244" y="103597"/>
                  </a:lnTo>
                  <a:lnTo>
                    <a:pt x="98585" y="103841"/>
                  </a:lnTo>
                  <a:lnTo>
                    <a:pt x="97933" y="104065"/>
                  </a:lnTo>
                  <a:lnTo>
                    <a:pt x="97275" y="104268"/>
                  </a:lnTo>
                  <a:lnTo>
                    <a:pt x="96617" y="104471"/>
                  </a:lnTo>
                  <a:lnTo>
                    <a:pt x="95959" y="104654"/>
                  </a:lnTo>
                  <a:lnTo>
                    <a:pt x="95301" y="104817"/>
                  </a:lnTo>
                  <a:lnTo>
                    <a:pt x="94642" y="104979"/>
                  </a:lnTo>
                  <a:lnTo>
                    <a:pt x="93320" y="105264"/>
                  </a:lnTo>
                  <a:lnTo>
                    <a:pt x="91997" y="105508"/>
                  </a:lnTo>
                  <a:lnTo>
                    <a:pt x="90669" y="105711"/>
                  </a:lnTo>
                  <a:lnTo>
                    <a:pt x="89340" y="105873"/>
                  </a:lnTo>
                  <a:lnTo>
                    <a:pt x="88006" y="105995"/>
                  </a:lnTo>
                  <a:lnTo>
                    <a:pt x="86677" y="106077"/>
                  </a:lnTo>
                  <a:lnTo>
                    <a:pt x="85343" y="106138"/>
                  </a:lnTo>
                  <a:lnTo>
                    <a:pt x="84008" y="106178"/>
                  </a:lnTo>
                  <a:lnTo>
                    <a:pt x="82668" y="106178"/>
                  </a:lnTo>
                  <a:lnTo>
                    <a:pt x="81333" y="106158"/>
                  </a:lnTo>
                  <a:lnTo>
                    <a:pt x="79999" y="106138"/>
                  </a:lnTo>
                  <a:lnTo>
                    <a:pt x="78658" y="106077"/>
                  </a:lnTo>
                  <a:lnTo>
                    <a:pt x="77324" y="106016"/>
                  </a:lnTo>
                  <a:lnTo>
                    <a:pt x="75983" y="105934"/>
                  </a:lnTo>
                  <a:lnTo>
                    <a:pt x="73314" y="105751"/>
                  </a:lnTo>
                  <a:lnTo>
                    <a:pt x="70645" y="105569"/>
                  </a:lnTo>
                  <a:lnTo>
                    <a:pt x="67988" y="105386"/>
                  </a:lnTo>
                  <a:lnTo>
                    <a:pt x="65337" y="105223"/>
                  </a:lnTo>
                  <a:lnTo>
                    <a:pt x="64015" y="105162"/>
                  </a:lnTo>
                  <a:lnTo>
                    <a:pt x="62698" y="105121"/>
                  </a:lnTo>
                  <a:lnTo>
                    <a:pt x="61382" y="105101"/>
                  </a:lnTo>
                  <a:lnTo>
                    <a:pt x="60072" y="105081"/>
                  </a:lnTo>
                  <a:lnTo>
                    <a:pt x="48429" y="105142"/>
                  </a:lnTo>
                  <a:lnTo>
                    <a:pt x="42608" y="105142"/>
                  </a:lnTo>
                  <a:lnTo>
                    <a:pt x="36787" y="105162"/>
                  </a:lnTo>
                  <a:lnTo>
                    <a:pt x="30966" y="105142"/>
                  </a:lnTo>
                  <a:lnTo>
                    <a:pt x="25145" y="105101"/>
                  </a:lnTo>
                  <a:lnTo>
                    <a:pt x="19323" y="105040"/>
                  </a:lnTo>
                  <a:lnTo>
                    <a:pt x="13502" y="104939"/>
                  </a:lnTo>
                  <a:lnTo>
                    <a:pt x="13382" y="104939"/>
                  </a:lnTo>
                  <a:lnTo>
                    <a:pt x="13273" y="104898"/>
                  </a:lnTo>
                  <a:lnTo>
                    <a:pt x="13164" y="104837"/>
                  </a:lnTo>
                  <a:lnTo>
                    <a:pt x="13061" y="104756"/>
                  </a:lnTo>
                  <a:lnTo>
                    <a:pt x="12965" y="104634"/>
                  </a:lnTo>
                  <a:lnTo>
                    <a:pt x="12868" y="104512"/>
                  </a:lnTo>
                  <a:lnTo>
                    <a:pt x="12778" y="104370"/>
                  </a:lnTo>
                  <a:lnTo>
                    <a:pt x="12687" y="104227"/>
                  </a:lnTo>
                  <a:lnTo>
                    <a:pt x="12548" y="104207"/>
                  </a:lnTo>
                  <a:lnTo>
                    <a:pt x="12415" y="104146"/>
                  </a:lnTo>
                  <a:lnTo>
                    <a:pt x="12276" y="104065"/>
                  </a:lnTo>
                  <a:lnTo>
                    <a:pt x="12138" y="103923"/>
                  </a:lnTo>
                  <a:lnTo>
                    <a:pt x="12011" y="103760"/>
                  </a:lnTo>
                  <a:lnTo>
                    <a:pt x="11878" y="103557"/>
                  </a:lnTo>
                  <a:lnTo>
                    <a:pt x="11757" y="103313"/>
                  </a:lnTo>
                  <a:lnTo>
                    <a:pt x="11636" y="103049"/>
                  </a:lnTo>
                  <a:lnTo>
                    <a:pt x="11528" y="102724"/>
                  </a:lnTo>
                  <a:lnTo>
                    <a:pt x="11425" y="102378"/>
                  </a:lnTo>
                  <a:lnTo>
                    <a:pt x="11328" y="101992"/>
                  </a:lnTo>
                  <a:lnTo>
                    <a:pt x="11286" y="101789"/>
                  </a:lnTo>
                  <a:lnTo>
                    <a:pt x="11250" y="101586"/>
                  </a:lnTo>
                  <a:lnTo>
                    <a:pt x="11208" y="101362"/>
                  </a:lnTo>
                  <a:lnTo>
                    <a:pt x="11177" y="101118"/>
                  </a:lnTo>
                  <a:lnTo>
                    <a:pt x="11141" y="100874"/>
                  </a:lnTo>
                  <a:lnTo>
                    <a:pt x="11117" y="100631"/>
                  </a:lnTo>
                  <a:lnTo>
                    <a:pt x="11093" y="100366"/>
                  </a:lnTo>
                  <a:lnTo>
                    <a:pt x="11069" y="100102"/>
                  </a:lnTo>
                  <a:lnTo>
                    <a:pt x="11051" y="99818"/>
                  </a:lnTo>
                  <a:lnTo>
                    <a:pt x="11039" y="99533"/>
                  </a:lnTo>
                  <a:lnTo>
                    <a:pt x="10990" y="98334"/>
                  </a:lnTo>
                  <a:lnTo>
                    <a:pt x="10954" y="97156"/>
                  </a:lnTo>
                  <a:lnTo>
                    <a:pt x="10918" y="95957"/>
                  </a:lnTo>
                  <a:lnTo>
                    <a:pt x="10888" y="94758"/>
                  </a:lnTo>
                  <a:lnTo>
                    <a:pt x="10857" y="93579"/>
                  </a:lnTo>
                  <a:lnTo>
                    <a:pt x="10839" y="92401"/>
                  </a:lnTo>
                  <a:lnTo>
                    <a:pt x="10821" y="91202"/>
                  </a:lnTo>
                  <a:lnTo>
                    <a:pt x="10803" y="90023"/>
                  </a:lnTo>
                  <a:lnTo>
                    <a:pt x="10797" y="88844"/>
                  </a:lnTo>
                  <a:lnTo>
                    <a:pt x="10791" y="87666"/>
                  </a:lnTo>
                  <a:lnTo>
                    <a:pt x="10797" y="86507"/>
                  </a:lnTo>
                  <a:lnTo>
                    <a:pt x="10803" y="85329"/>
                  </a:lnTo>
                  <a:lnTo>
                    <a:pt x="10815" y="84150"/>
                  </a:lnTo>
                  <a:lnTo>
                    <a:pt x="10833" y="82992"/>
                  </a:lnTo>
                  <a:lnTo>
                    <a:pt x="10857" y="81834"/>
                  </a:lnTo>
                  <a:lnTo>
                    <a:pt x="10888" y="80655"/>
                  </a:lnTo>
                  <a:lnTo>
                    <a:pt x="10918" y="79497"/>
                  </a:lnTo>
                  <a:lnTo>
                    <a:pt x="10960" y="78338"/>
                  </a:lnTo>
                  <a:lnTo>
                    <a:pt x="11008" y="77180"/>
                  </a:lnTo>
                  <a:lnTo>
                    <a:pt x="11057" y="76022"/>
                  </a:lnTo>
                  <a:lnTo>
                    <a:pt x="11117" y="74864"/>
                  </a:lnTo>
                  <a:lnTo>
                    <a:pt x="11183" y="73726"/>
                  </a:lnTo>
                  <a:lnTo>
                    <a:pt x="11250" y="72567"/>
                  </a:lnTo>
                  <a:lnTo>
                    <a:pt x="11328" y="71429"/>
                  </a:lnTo>
                  <a:lnTo>
                    <a:pt x="11413" y="70271"/>
                  </a:lnTo>
                  <a:lnTo>
                    <a:pt x="11504" y="69133"/>
                  </a:lnTo>
                  <a:lnTo>
                    <a:pt x="11600" y="67995"/>
                  </a:lnTo>
                  <a:lnTo>
                    <a:pt x="11709" y="66857"/>
                  </a:lnTo>
                  <a:lnTo>
                    <a:pt x="11818" y="65719"/>
                  </a:lnTo>
                  <a:lnTo>
                    <a:pt x="11938" y="64581"/>
                  </a:lnTo>
                  <a:lnTo>
                    <a:pt x="12059" y="63463"/>
                  </a:lnTo>
                  <a:lnTo>
                    <a:pt x="12192" y="62325"/>
                  </a:lnTo>
                  <a:lnTo>
                    <a:pt x="12234" y="62021"/>
                  </a:lnTo>
                  <a:lnTo>
                    <a:pt x="12282" y="61756"/>
                  </a:lnTo>
                  <a:lnTo>
                    <a:pt x="12343" y="61492"/>
                  </a:lnTo>
                  <a:lnTo>
                    <a:pt x="12409" y="61269"/>
                  </a:lnTo>
                  <a:lnTo>
                    <a:pt x="12476" y="61066"/>
                  </a:lnTo>
                  <a:lnTo>
                    <a:pt x="12554" y="60883"/>
                  </a:lnTo>
                  <a:lnTo>
                    <a:pt x="12633" y="60720"/>
                  </a:lnTo>
                  <a:lnTo>
                    <a:pt x="12717" y="60598"/>
                  </a:lnTo>
                  <a:lnTo>
                    <a:pt x="12802" y="60476"/>
                  </a:lnTo>
                  <a:lnTo>
                    <a:pt x="12892" y="60395"/>
                  </a:lnTo>
                  <a:lnTo>
                    <a:pt x="12983" y="60334"/>
                  </a:lnTo>
                  <a:lnTo>
                    <a:pt x="13074" y="60293"/>
                  </a:lnTo>
                  <a:lnTo>
                    <a:pt x="13158" y="60273"/>
                  </a:lnTo>
                  <a:lnTo>
                    <a:pt x="13249" y="60293"/>
                  </a:lnTo>
                  <a:lnTo>
                    <a:pt x="13333" y="60314"/>
                  </a:lnTo>
                  <a:lnTo>
                    <a:pt x="13418" y="60375"/>
                  </a:lnTo>
                  <a:lnTo>
                    <a:pt x="13472" y="60131"/>
                  </a:lnTo>
                  <a:lnTo>
                    <a:pt x="13526" y="59887"/>
                  </a:lnTo>
                  <a:lnTo>
                    <a:pt x="13593" y="59643"/>
                  </a:lnTo>
                  <a:lnTo>
                    <a:pt x="13659" y="59420"/>
                  </a:lnTo>
                  <a:lnTo>
                    <a:pt x="13732" y="59216"/>
                  </a:lnTo>
                  <a:lnTo>
                    <a:pt x="13804" y="59033"/>
                  </a:lnTo>
                  <a:lnTo>
                    <a:pt x="13883" y="58851"/>
                  </a:lnTo>
                  <a:lnTo>
                    <a:pt x="13967" y="58688"/>
                  </a:lnTo>
                  <a:lnTo>
                    <a:pt x="14058" y="58546"/>
                  </a:lnTo>
                  <a:lnTo>
                    <a:pt x="14148" y="58404"/>
                  </a:lnTo>
                  <a:lnTo>
                    <a:pt x="14245" y="58302"/>
                  </a:lnTo>
                  <a:lnTo>
                    <a:pt x="14348" y="58200"/>
                  </a:lnTo>
                  <a:lnTo>
                    <a:pt x="14456" y="58139"/>
                  </a:lnTo>
                  <a:lnTo>
                    <a:pt x="14571" y="58099"/>
                  </a:lnTo>
                  <a:lnTo>
                    <a:pt x="14686" y="58078"/>
                  </a:lnTo>
                  <a:close/>
                  <a:moveTo>
                    <a:pt x="28834" y="154481"/>
                  </a:moveTo>
                  <a:lnTo>
                    <a:pt x="29094" y="154501"/>
                  </a:lnTo>
                  <a:lnTo>
                    <a:pt x="29353" y="154542"/>
                  </a:lnTo>
                  <a:lnTo>
                    <a:pt x="29613" y="154603"/>
                  </a:lnTo>
                  <a:lnTo>
                    <a:pt x="29867" y="154684"/>
                  </a:lnTo>
                  <a:lnTo>
                    <a:pt x="30126" y="154786"/>
                  </a:lnTo>
                  <a:lnTo>
                    <a:pt x="30386" y="154908"/>
                  </a:lnTo>
                  <a:lnTo>
                    <a:pt x="30640" y="155050"/>
                  </a:lnTo>
                  <a:lnTo>
                    <a:pt x="30893" y="155213"/>
                  </a:lnTo>
                  <a:lnTo>
                    <a:pt x="31147" y="155396"/>
                  </a:lnTo>
                  <a:lnTo>
                    <a:pt x="31401" y="155599"/>
                  </a:lnTo>
                  <a:lnTo>
                    <a:pt x="31648" y="155822"/>
                  </a:lnTo>
                  <a:lnTo>
                    <a:pt x="31896" y="156046"/>
                  </a:lnTo>
                  <a:lnTo>
                    <a:pt x="32143" y="156310"/>
                  </a:lnTo>
                  <a:lnTo>
                    <a:pt x="32391" y="156595"/>
                  </a:lnTo>
                  <a:lnTo>
                    <a:pt x="32632" y="156899"/>
                  </a:lnTo>
                  <a:lnTo>
                    <a:pt x="32874" y="157204"/>
                  </a:lnTo>
                  <a:lnTo>
                    <a:pt x="33109" y="157550"/>
                  </a:lnTo>
                  <a:lnTo>
                    <a:pt x="33345" y="157895"/>
                  </a:lnTo>
                  <a:lnTo>
                    <a:pt x="33580" y="158261"/>
                  </a:lnTo>
                  <a:lnTo>
                    <a:pt x="33810" y="158647"/>
                  </a:lnTo>
                  <a:lnTo>
                    <a:pt x="34039" y="159053"/>
                  </a:lnTo>
                  <a:lnTo>
                    <a:pt x="34263" y="159480"/>
                  </a:lnTo>
                  <a:lnTo>
                    <a:pt x="34486" y="159907"/>
                  </a:lnTo>
                  <a:lnTo>
                    <a:pt x="34704" y="160374"/>
                  </a:lnTo>
                  <a:lnTo>
                    <a:pt x="34915" y="160842"/>
                  </a:lnTo>
                  <a:lnTo>
                    <a:pt x="35126" y="161329"/>
                  </a:lnTo>
                  <a:lnTo>
                    <a:pt x="35332" y="161837"/>
                  </a:lnTo>
                  <a:lnTo>
                    <a:pt x="35537" y="162366"/>
                  </a:lnTo>
                  <a:lnTo>
                    <a:pt x="35736" y="162894"/>
                  </a:lnTo>
                  <a:lnTo>
                    <a:pt x="35929" y="163443"/>
                  </a:lnTo>
                  <a:lnTo>
                    <a:pt x="36123" y="164012"/>
                  </a:lnTo>
                  <a:lnTo>
                    <a:pt x="36304" y="164601"/>
                  </a:lnTo>
                  <a:lnTo>
                    <a:pt x="36485" y="165190"/>
                  </a:lnTo>
                  <a:lnTo>
                    <a:pt x="36666" y="165800"/>
                  </a:lnTo>
                  <a:lnTo>
                    <a:pt x="36835" y="166430"/>
                  </a:lnTo>
                  <a:lnTo>
                    <a:pt x="37004" y="167080"/>
                  </a:lnTo>
                  <a:lnTo>
                    <a:pt x="37161" y="167730"/>
                  </a:lnTo>
                  <a:lnTo>
                    <a:pt x="37318" y="168401"/>
                  </a:lnTo>
                  <a:lnTo>
                    <a:pt x="37469" y="169092"/>
                  </a:lnTo>
                  <a:lnTo>
                    <a:pt x="37614" y="169783"/>
                  </a:lnTo>
                  <a:lnTo>
                    <a:pt x="37753" y="170494"/>
                  </a:lnTo>
                  <a:lnTo>
                    <a:pt x="37886" y="171226"/>
                  </a:lnTo>
                  <a:lnTo>
                    <a:pt x="38013" y="171957"/>
                  </a:lnTo>
                  <a:lnTo>
                    <a:pt x="38134" y="172709"/>
                  </a:lnTo>
                  <a:lnTo>
                    <a:pt x="38248" y="173461"/>
                  </a:lnTo>
                  <a:lnTo>
                    <a:pt x="38357" y="174253"/>
                  </a:lnTo>
                  <a:lnTo>
                    <a:pt x="38460" y="175026"/>
                  </a:lnTo>
                  <a:lnTo>
                    <a:pt x="38556" y="175838"/>
                  </a:lnTo>
                  <a:lnTo>
                    <a:pt x="38641" y="176631"/>
                  </a:lnTo>
                  <a:lnTo>
                    <a:pt x="38725" y="177464"/>
                  </a:lnTo>
                  <a:lnTo>
                    <a:pt x="38798" y="178297"/>
                  </a:lnTo>
                  <a:lnTo>
                    <a:pt x="38864" y="179151"/>
                  </a:lnTo>
                  <a:lnTo>
                    <a:pt x="38925" y="180004"/>
                  </a:lnTo>
                  <a:lnTo>
                    <a:pt x="38973" y="180858"/>
                  </a:lnTo>
                  <a:lnTo>
                    <a:pt x="39015" y="181752"/>
                  </a:lnTo>
                  <a:lnTo>
                    <a:pt x="39051" y="182626"/>
                  </a:lnTo>
                  <a:lnTo>
                    <a:pt x="39082" y="183520"/>
                  </a:lnTo>
                  <a:lnTo>
                    <a:pt x="39100" y="184434"/>
                  </a:lnTo>
                  <a:lnTo>
                    <a:pt x="39112" y="185349"/>
                  </a:lnTo>
                  <a:lnTo>
                    <a:pt x="39112" y="186243"/>
                  </a:lnTo>
                  <a:lnTo>
                    <a:pt x="39112" y="187137"/>
                  </a:lnTo>
                  <a:lnTo>
                    <a:pt x="39100" y="188011"/>
                  </a:lnTo>
                  <a:lnTo>
                    <a:pt x="39082" y="188885"/>
                  </a:lnTo>
                  <a:lnTo>
                    <a:pt x="39051" y="189779"/>
                  </a:lnTo>
                  <a:lnTo>
                    <a:pt x="39021" y="190652"/>
                  </a:lnTo>
                  <a:lnTo>
                    <a:pt x="38979" y="191506"/>
                  </a:lnTo>
                  <a:lnTo>
                    <a:pt x="38937" y="192380"/>
                  </a:lnTo>
                  <a:lnTo>
                    <a:pt x="38882" y="193233"/>
                  </a:lnTo>
                  <a:lnTo>
                    <a:pt x="38822" y="194087"/>
                  </a:lnTo>
                  <a:lnTo>
                    <a:pt x="38756" y="194940"/>
                  </a:lnTo>
                  <a:lnTo>
                    <a:pt x="38683" y="195773"/>
                  </a:lnTo>
                  <a:lnTo>
                    <a:pt x="38605" y="196607"/>
                  </a:lnTo>
                  <a:lnTo>
                    <a:pt x="38520" y="197440"/>
                  </a:lnTo>
                  <a:lnTo>
                    <a:pt x="38423" y="198253"/>
                  </a:lnTo>
                  <a:lnTo>
                    <a:pt x="38327" y="199065"/>
                  </a:lnTo>
                  <a:lnTo>
                    <a:pt x="38224" y="199858"/>
                  </a:lnTo>
                  <a:lnTo>
                    <a:pt x="38115" y="200650"/>
                  </a:lnTo>
                  <a:lnTo>
                    <a:pt x="38001" y="201423"/>
                  </a:lnTo>
                  <a:lnTo>
                    <a:pt x="37880" y="202195"/>
                  </a:lnTo>
                  <a:lnTo>
                    <a:pt x="37753" y="202947"/>
                  </a:lnTo>
                  <a:lnTo>
                    <a:pt x="37626" y="203699"/>
                  </a:lnTo>
                  <a:lnTo>
                    <a:pt x="37487" y="204430"/>
                  </a:lnTo>
                  <a:lnTo>
                    <a:pt x="37349" y="205162"/>
                  </a:lnTo>
                  <a:lnTo>
                    <a:pt x="37198" y="205873"/>
                  </a:lnTo>
                  <a:lnTo>
                    <a:pt x="37047" y="206564"/>
                  </a:lnTo>
                  <a:lnTo>
                    <a:pt x="36890" y="207255"/>
                  </a:lnTo>
                  <a:lnTo>
                    <a:pt x="36727" y="207905"/>
                  </a:lnTo>
                  <a:lnTo>
                    <a:pt x="36564" y="208576"/>
                  </a:lnTo>
                  <a:lnTo>
                    <a:pt x="36394" y="209206"/>
                  </a:lnTo>
                  <a:lnTo>
                    <a:pt x="36219" y="209835"/>
                  </a:lnTo>
                  <a:lnTo>
                    <a:pt x="36038" y="210425"/>
                  </a:lnTo>
                  <a:lnTo>
                    <a:pt x="35857" y="211014"/>
                  </a:lnTo>
                  <a:lnTo>
                    <a:pt x="35664" y="211603"/>
                  </a:lnTo>
                  <a:lnTo>
                    <a:pt x="35477" y="212152"/>
                  </a:lnTo>
                  <a:lnTo>
                    <a:pt x="35277" y="212680"/>
                  </a:lnTo>
                  <a:lnTo>
                    <a:pt x="35078" y="213209"/>
                  </a:lnTo>
                  <a:lnTo>
                    <a:pt x="34879" y="213717"/>
                  </a:lnTo>
                  <a:lnTo>
                    <a:pt x="34667" y="214184"/>
                  </a:lnTo>
                  <a:lnTo>
                    <a:pt x="34456" y="214652"/>
                  </a:lnTo>
                  <a:lnTo>
                    <a:pt x="34245" y="215099"/>
                  </a:lnTo>
                  <a:lnTo>
                    <a:pt x="34027" y="215505"/>
                  </a:lnTo>
                  <a:lnTo>
                    <a:pt x="33804" y="215911"/>
                  </a:lnTo>
                  <a:lnTo>
                    <a:pt x="33580" y="216277"/>
                  </a:lnTo>
                  <a:lnTo>
                    <a:pt x="33357" y="216643"/>
                  </a:lnTo>
                  <a:lnTo>
                    <a:pt x="33128" y="216968"/>
                  </a:lnTo>
                  <a:lnTo>
                    <a:pt x="32892" y="217273"/>
                  </a:lnTo>
                  <a:lnTo>
                    <a:pt x="32657" y="217557"/>
                  </a:lnTo>
                  <a:lnTo>
                    <a:pt x="32421" y="217822"/>
                  </a:lnTo>
                  <a:lnTo>
                    <a:pt x="32180" y="218065"/>
                  </a:lnTo>
                  <a:lnTo>
                    <a:pt x="31938" y="218269"/>
                  </a:lnTo>
                  <a:lnTo>
                    <a:pt x="31690" y="218452"/>
                  </a:lnTo>
                  <a:lnTo>
                    <a:pt x="31443" y="218614"/>
                  </a:lnTo>
                  <a:lnTo>
                    <a:pt x="31195" y="218756"/>
                  </a:lnTo>
                  <a:lnTo>
                    <a:pt x="30948" y="218858"/>
                  </a:lnTo>
                  <a:lnTo>
                    <a:pt x="30694" y="218939"/>
                  </a:lnTo>
                  <a:lnTo>
                    <a:pt x="30434" y="218980"/>
                  </a:lnTo>
                  <a:lnTo>
                    <a:pt x="30181" y="219021"/>
                  </a:lnTo>
                  <a:lnTo>
                    <a:pt x="29921" y="219000"/>
                  </a:lnTo>
                  <a:lnTo>
                    <a:pt x="29661" y="218980"/>
                  </a:lnTo>
                  <a:lnTo>
                    <a:pt x="29402" y="218899"/>
                  </a:lnTo>
                  <a:lnTo>
                    <a:pt x="29136" y="218817"/>
                  </a:lnTo>
                  <a:lnTo>
                    <a:pt x="28876" y="218695"/>
                  </a:lnTo>
                  <a:lnTo>
                    <a:pt x="28611" y="218533"/>
                  </a:lnTo>
                  <a:lnTo>
                    <a:pt x="28424" y="218878"/>
                  </a:lnTo>
                  <a:lnTo>
                    <a:pt x="28236" y="219183"/>
                  </a:lnTo>
                  <a:lnTo>
                    <a:pt x="28049" y="219468"/>
                  </a:lnTo>
                  <a:lnTo>
                    <a:pt x="27862" y="219691"/>
                  </a:lnTo>
                  <a:lnTo>
                    <a:pt x="27669" y="219874"/>
                  </a:lnTo>
                  <a:lnTo>
                    <a:pt x="27482" y="220016"/>
                  </a:lnTo>
                  <a:lnTo>
                    <a:pt x="27288" y="220118"/>
                  </a:lnTo>
                  <a:lnTo>
                    <a:pt x="27101" y="220179"/>
                  </a:lnTo>
                  <a:lnTo>
                    <a:pt x="26908" y="220220"/>
                  </a:lnTo>
                  <a:lnTo>
                    <a:pt x="26721" y="220220"/>
                  </a:lnTo>
                  <a:lnTo>
                    <a:pt x="26527" y="220179"/>
                  </a:lnTo>
                  <a:lnTo>
                    <a:pt x="26340" y="220098"/>
                  </a:lnTo>
                  <a:lnTo>
                    <a:pt x="26147" y="219976"/>
                  </a:lnTo>
                  <a:lnTo>
                    <a:pt x="25960" y="219854"/>
                  </a:lnTo>
                  <a:lnTo>
                    <a:pt x="25773" y="219671"/>
                  </a:lnTo>
                  <a:lnTo>
                    <a:pt x="25585" y="219468"/>
                  </a:lnTo>
                  <a:lnTo>
                    <a:pt x="25398" y="219244"/>
                  </a:lnTo>
                  <a:lnTo>
                    <a:pt x="25211" y="218980"/>
                  </a:lnTo>
                  <a:lnTo>
                    <a:pt x="25024" y="218695"/>
                  </a:lnTo>
                  <a:lnTo>
                    <a:pt x="24837" y="218370"/>
                  </a:lnTo>
                  <a:lnTo>
                    <a:pt x="24655" y="218045"/>
                  </a:lnTo>
                  <a:lnTo>
                    <a:pt x="24474" y="217679"/>
                  </a:lnTo>
                  <a:lnTo>
                    <a:pt x="24293" y="217273"/>
                  </a:lnTo>
                  <a:lnTo>
                    <a:pt x="24112" y="216867"/>
                  </a:lnTo>
                  <a:lnTo>
                    <a:pt x="23937" y="216440"/>
                  </a:lnTo>
                  <a:lnTo>
                    <a:pt x="23762" y="215993"/>
                  </a:lnTo>
                  <a:lnTo>
                    <a:pt x="23587" y="215505"/>
                  </a:lnTo>
                  <a:lnTo>
                    <a:pt x="23418" y="215017"/>
                  </a:lnTo>
                  <a:lnTo>
                    <a:pt x="23249" y="214509"/>
                  </a:lnTo>
                  <a:lnTo>
                    <a:pt x="23079" y="213981"/>
                  </a:lnTo>
                  <a:lnTo>
                    <a:pt x="22916" y="213432"/>
                  </a:lnTo>
                  <a:lnTo>
                    <a:pt x="22753" y="212863"/>
                  </a:lnTo>
                  <a:lnTo>
                    <a:pt x="22590" y="212294"/>
                  </a:lnTo>
                  <a:lnTo>
                    <a:pt x="22433" y="211705"/>
                  </a:lnTo>
                  <a:lnTo>
                    <a:pt x="22276" y="211095"/>
                  </a:lnTo>
                  <a:lnTo>
                    <a:pt x="22125" y="210486"/>
                  </a:lnTo>
                  <a:lnTo>
                    <a:pt x="21980" y="209876"/>
                  </a:lnTo>
                  <a:lnTo>
                    <a:pt x="21829" y="209226"/>
                  </a:lnTo>
                  <a:lnTo>
                    <a:pt x="21691" y="208596"/>
                  </a:lnTo>
                  <a:lnTo>
                    <a:pt x="21552" y="207946"/>
                  </a:lnTo>
                  <a:lnTo>
                    <a:pt x="21413" y="207295"/>
                  </a:lnTo>
                  <a:lnTo>
                    <a:pt x="21280" y="206625"/>
                  </a:lnTo>
                  <a:lnTo>
                    <a:pt x="21153" y="205954"/>
                  </a:lnTo>
                  <a:lnTo>
                    <a:pt x="21026" y="205284"/>
                  </a:lnTo>
                  <a:lnTo>
                    <a:pt x="20906" y="204613"/>
                  </a:lnTo>
                  <a:lnTo>
                    <a:pt x="20791" y="203942"/>
                  </a:lnTo>
                  <a:lnTo>
                    <a:pt x="20676" y="203272"/>
                  </a:lnTo>
                  <a:lnTo>
                    <a:pt x="20567" y="202581"/>
                  </a:lnTo>
                  <a:lnTo>
                    <a:pt x="20465" y="201910"/>
                  </a:lnTo>
                  <a:lnTo>
                    <a:pt x="20362" y="201240"/>
                  </a:lnTo>
                  <a:lnTo>
                    <a:pt x="20265" y="200569"/>
                  </a:lnTo>
                  <a:lnTo>
                    <a:pt x="20175" y="199899"/>
                  </a:lnTo>
                  <a:lnTo>
                    <a:pt x="20090" y="199228"/>
                  </a:lnTo>
                  <a:lnTo>
                    <a:pt x="20006" y="198578"/>
                  </a:lnTo>
                  <a:lnTo>
                    <a:pt x="19927" y="197927"/>
                  </a:lnTo>
                  <a:lnTo>
                    <a:pt x="19861" y="197277"/>
                  </a:lnTo>
                  <a:lnTo>
                    <a:pt x="19794" y="196647"/>
                  </a:lnTo>
                  <a:lnTo>
                    <a:pt x="19728" y="196017"/>
                  </a:lnTo>
                  <a:lnTo>
                    <a:pt x="19674" y="195387"/>
                  </a:lnTo>
                  <a:lnTo>
                    <a:pt x="19625" y="194798"/>
                  </a:lnTo>
                  <a:lnTo>
                    <a:pt x="19577" y="194188"/>
                  </a:lnTo>
                  <a:lnTo>
                    <a:pt x="19541" y="193619"/>
                  </a:lnTo>
                  <a:lnTo>
                    <a:pt x="19511" y="193050"/>
                  </a:lnTo>
                  <a:lnTo>
                    <a:pt x="19480" y="192502"/>
                  </a:lnTo>
                  <a:lnTo>
                    <a:pt x="19444" y="191648"/>
                  </a:lnTo>
                  <a:lnTo>
                    <a:pt x="19414" y="190795"/>
                  </a:lnTo>
                  <a:lnTo>
                    <a:pt x="19396" y="189962"/>
                  </a:lnTo>
                  <a:lnTo>
                    <a:pt x="19378" y="189108"/>
                  </a:lnTo>
                  <a:lnTo>
                    <a:pt x="19366" y="188275"/>
                  </a:lnTo>
                  <a:lnTo>
                    <a:pt x="19360" y="187421"/>
                  </a:lnTo>
                  <a:lnTo>
                    <a:pt x="19360" y="186588"/>
                  </a:lnTo>
                  <a:lnTo>
                    <a:pt x="19366" y="185755"/>
                  </a:lnTo>
                  <a:lnTo>
                    <a:pt x="19378" y="184942"/>
                  </a:lnTo>
                  <a:lnTo>
                    <a:pt x="19396" y="184109"/>
                  </a:lnTo>
                  <a:lnTo>
                    <a:pt x="19414" y="183296"/>
                  </a:lnTo>
                  <a:lnTo>
                    <a:pt x="19444" y="182463"/>
                  </a:lnTo>
                  <a:lnTo>
                    <a:pt x="19480" y="181650"/>
                  </a:lnTo>
                  <a:lnTo>
                    <a:pt x="19517" y="180858"/>
                  </a:lnTo>
                  <a:lnTo>
                    <a:pt x="19565" y="180045"/>
                  </a:lnTo>
                  <a:lnTo>
                    <a:pt x="19613" y="179252"/>
                  </a:lnTo>
                  <a:lnTo>
                    <a:pt x="19668" y="178460"/>
                  </a:lnTo>
                  <a:lnTo>
                    <a:pt x="19728" y="177688"/>
                  </a:lnTo>
                  <a:lnTo>
                    <a:pt x="19794" y="176915"/>
                  </a:lnTo>
                  <a:lnTo>
                    <a:pt x="19867" y="176143"/>
                  </a:lnTo>
                  <a:lnTo>
                    <a:pt x="19945" y="175391"/>
                  </a:lnTo>
                  <a:lnTo>
                    <a:pt x="20024" y="174640"/>
                  </a:lnTo>
                  <a:lnTo>
                    <a:pt x="20114" y="173888"/>
                  </a:lnTo>
                  <a:lnTo>
                    <a:pt x="20205" y="173156"/>
                  </a:lnTo>
                  <a:lnTo>
                    <a:pt x="20302" y="172425"/>
                  </a:lnTo>
                  <a:lnTo>
                    <a:pt x="20404" y="171713"/>
                  </a:lnTo>
                  <a:lnTo>
                    <a:pt x="20507" y="171002"/>
                  </a:lnTo>
                  <a:lnTo>
                    <a:pt x="20622" y="170311"/>
                  </a:lnTo>
                  <a:lnTo>
                    <a:pt x="20736" y="169620"/>
                  </a:lnTo>
                  <a:lnTo>
                    <a:pt x="20857" y="168950"/>
                  </a:lnTo>
                  <a:lnTo>
                    <a:pt x="20984" y="168279"/>
                  </a:lnTo>
                  <a:lnTo>
                    <a:pt x="21117" y="167629"/>
                  </a:lnTo>
                  <a:lnTo>
                    <a:pt x="21250" y="166979"/>
                  </a:lnTo>
                  <a:lnTo>
                    <a:pt x="21389" y="166349"/>
                  </a:lnTo>
                  <a:lnTo>
                    <a:pt x="21534" y="165739"/>
                  </a:lnTo>
                  <a:lnTo>
                    <a:pt x="21685" y="165129"/>
                  </a:lnTo>
                  <a:lnTo>
                    <a:pt x="21835" y="164540"/>
                  </a:lnTo>
                  <a:lnTo>
                    <a:pt x="21999" y="163951"/>
                  </a:lnTo>
                  <a:lnTo>
                    <a:pt x="22162" y="163382"/>
                  </a:lnTo>
                  <a:lnTo>
                    <a:pt x="22325" y="162833"/>
                  </a:lnTo>
                  <a:lnTo>
                    <a:pt x="22500" y="162305"/>
                  </a:lnTo>
                  <a:lnTo>
                    <a:pt x="22675" y="161776"/>
                  </a:lnTo>
                  <a:lnTo>
                    <a:pt x="22850" y="161268"/>
                  </a:lnTo>
                  <a:lnTo>
                    <a:pt x="23037" y="160781"/>
                  </a:lnTo>
                  <a:lnTo>
                    <a:pt x="23224" y="160313"/>
                  </a:lnTo>
                  <a:lnTo>
                    <a:pt x="23418" y="159846"/>
                  </a:lnTo>
                  <a:lnTo>
                    <a:pt x="23617" y="159399"/>
                  </a:lnTo>
                  <a:lnTo>
                    <a:pt x="23816" y="158972"/>
                  </a:lnTo>
                  <a:lnTo>
                    <a:pt x="24021" y="158566"/>
                  </a:lnTo>
                  <a:lnTo>
                    <a:pt x="24227" y="158180"/>
                  </a:lnTo>
                  <a:lnTo>
                    <a:pt x="24438" y="157793"/>
                  </a:lnTo>
                  <a:lnTo>
                    <a:pt x="24655" y="157448"/>
                  </a:lnTo>
                  <a:lnTo>
                    <a:pt x="24879" y="157103"/>
                  </a:lnTo>
                  <a:lnTo>
                    <a:pt x="25102" y="156798"/>
                  </a:lnTo>
                  <a:lnTo>
                    <a:pt x="25326" y="156493"/>
                  </a:lnTo>
                  <a:lnTo>
                    <a:pt x="25561" y="156208"/>
                  </a:lnTo>
                  <a:lnTo>
                    <a:pt x="25797" y="155944"/>
                  </a:lnTo>
                  <a:lnTo>
                    <a:pt x="26032" y="155700"/>
                  </a:lnTo>
                  <a:lnTo>
                    <a:pt x="26274" y="155497"/>
                  </a:lnTo>
                  <a:lnTo>
                    <a:pt x="26521" y="155294"/>
                  </a:lnTo>
                  <a:lnTo>
                    <a:pt x="26769" y="155111"/>
                  </a:lnTo>
                  <a:lnTo>
                    <a:pt x="27023" y="154949"/>
                  </a:lnTo>
                  <a:lnTo>
                    <a:pt x="27276" y="154827"/>
                  </a:lnTo>
                  <a:lnTo>
                    <a:pt x="27536" y="154705"/>
                  </a:lnTo>
                  <a:lnTo>
                    <a:pt x="27796" y="154623"/>
                  </a:lnTo>
                  <a:lnTo>
                    <a:pt x="28055" y="154542"/>
                  </a:lnTo>
                  <a:lnTo>
                    <a:pt x="28315" y="154501"/>
                  </a:lnTo>
                  <a:lnTo>
                    <a:pt x="28575" y="154481"/>
                  </a:lnTo>
                  <a:close/>
                  <a:moveTo>
                    <a:pt x="84830" y="153932"/>
                  </a:moveTo>
                  <a:lnTo>
                    <a:pt x="85077" y="153973"/>
                  </a:lnTo>
                  <a:lnTo>
                    <a:pt x="85313" y="154014"/>
                  </a:lnTo>
                  <a:lnTo>
                    <a:pt x="85554" y="154075"/>
                  </a:lnTo>
                  <a:lnTo>
                    <a:pt x="85796" y="154156"/>
                  </a:lnTo>
                  <a:lnTo>
                    <a:pt x="86031" y="154278"/>
                  </a:lnTo>
                  <a:lnTo>
                    <a:pt x="86273" y="154400"/>
                  </a:lnTo>
                  <a:lnTo>
                    <a:pt x="86508" y="154542"/>
                  </a:lnTo>
                  <a:lnTo>
                    <a:pt x="86738" y="154705"/>
                  </a:lnTo>
                  <a:lnTo>
                    <a:pt x="86973" y="154888"/>
                  </a:lnTo>
                  <a:lnTo>
                    <a:pt x="87203" y="155091"/>
                  </a:lnTo>
                  <a:lnTo>
                    <a:pt x="87432" y="155335"/>
                  </a:lnTo>
                  <a:lnTo>
                    <a:pt x="87662" y="155578"/>
                  </a:lnTo>
                  <a:lnTo>
                    <a:pt x="87885" y="155843"/>
                  </a:lnTo>
                  <a:lnTo>
                    <a:pt x="88109" y="156107"/>
                  </a:lnTo>
                  <a:lnTo>
                    <a:pt x="88332" y="156412"/>
                  </a:lnTo>
                  <a:lnTo>
                    <a:pt x="88549" y="156737"/>
                  </a:lnTo>
                  <a:lnTo>
                    <a:pt x="88767" y="157082"/>
                  </a:lnTo>
                  <a:lnTo>
                    <a:pt x="88978" y="157448"/>
                  </a:lnTo>
                  <a:lnTo>
                    <a:pt x="89189" y="157834"/>
                  </a:lnTo>
                  <a:lnTo>
                    <a:pt x="89395" y="158220"/>
                  </a:lnTo>
                  <a:lnTo>
                    <a:pt x="89606" y="158647"/>
                  </a:lnTo>
                  <a:lnTo>
                    <a:pt x="89805" y="159094"/>
                  </a:lnTo>
                  <a:lnTo>
                    <a:pt x="90005" y="159541"/>
                  </a:lnTo>
                  <a:lnTo>
                    <a:pt x="90204" y="160029"/>
                  </a:lnTo>
                  <a:lnTo>
                    <a:pt x="90397" y="160516"/>
                  </a:lnTo>
                  <a:lnTo>
                    <a:pt x="90584" y="161045"/>
                  </a:lnTo>
                  <a:lnTo>
                    <a:pt x="90772" y="161573"/>
                  </a:lnTo>
                  <a:lnTo>
                    <a:pt x="90953" y="162122"/>
                  </a:lnTo>
                  <a:lnTo>
                    <a:pt x="91134" y="162711"/>
                  </a:lnTo>
                  <a:lnTo>
                    <a:pt x="91309" y="163300"/>
                  </a:lnTo>
                  <a:lnTo>
                    <a:pt x="91478" y="163910"/>
                  </a:lnTo>
                  <a:lnTo>
                    <a:pt x="91641" y="164540"/>
                  </a:lnTo>
                  <a:lnTo>
                    <a:pt x="91804" y="165190"/>
                  </a:lnTo>
                  <a:lnTo>
                    <a:pt x="91967" y="165861"/>
                  </a:lnTo>
                  <a:lnTo>
                    <a:pt x="92118" y="166552"/>
                  </a:lnTo>
                  <a:lnTo>
                    <a:pt x="92269" y="167263"/>
                  </a:lnTo>
                  <a:lnTo>
                    <a:pt x="92414" y="167974"/>
                  </a:lnTo>
                  <a:lnTo>
                    <a:pt x="92553" y="168726"/>
                  </a:lnTo>
                  <a:lnTo>
                    <a:pt x="92686" y="169498"/>
                  </a:lnTo>
                  <a:lnTo>
                    <a:pt x="92819" y="170271"/>
                  </a:lnTo>
                  <a:lnTo>
                    <a:pt x="92945" y="171083"/>
                  </a:lnTo>
                  <a:lnTo>
                    <a:pt x="93048" y="171774"/>
                  </a:lnTo>
                  <a:lnTo>
                    <a:pt x="93145" y="172465"/>
                  </a:lnTo>
                  <a:lnTo>
                    <a:pt x="93235" y="173176"/>
                  </a:lnTo>
                  <a:lnTo>
                    <a:pt x="93326" y="173888"/>
                  </a:lnTo>
                  <a:lnTo>
                    <a:pt x="93404" y="174599"/>
                  </a:lnTo>
                  <a:lnTo>
                    <a:pt x="93483" y="175310"/>
                  </a:lnTo>
                  <a:lnTo>
                    <a:pt x="93555" y="176021"/>
                  </a:lnTo>
                  <a:lnTo>
                    <a:pt x="93628" y="176753"/>
                  </a:lnTo>
                  <a:lnTo>
                    <a:pt x="93694" y="177484"/>
                  </a:lnTo>
                  <a:lnTo>
                    <a:pt x="93749" y="178196"/>
                  </a:lnTo>
                  <a:lnTo>
                    <a:pt x="93803" y="178927"/>
                  </a:lnTo>
                  <a:lnTo>
                    <a:pt x="93857" y="179659"/>
                  </a:lnTo>
                  <a:lnTo>
                    <a:pt x="93900" y="180411"/>
                  </a:lnTo>
                  <a:lnTo>
                    <a:pt x="93942" y="181142"/>
                  </a:lnTo>
                  <a:lnTo>
                    <a:pt x="93978" y="181874"/>
                  </a:lnTo>
                  <a:lnTo>
                    <a:pt x="94008" y="182605"/>
                  </a:lnTo>
                  <a:lnTo>
                    <a:pt x="94038" y="183337"/>
                  </a:lnTo>
                  <a:lnTo>
                    <a:pt x="94063" y="184089"/>
                  </a:lnTo>
                  <a:lnTo>
                    <a:pt x="94075" y="184820"/>
                  </a:lnTo>
                  <a:lnTo>
                    <a:pt x="94093" y="185572"/>
                  </a:lnTo>
                  <a:lnTo>
                    <a:pt x="94099" y="186304"/>
                  </a:lnTo>
                  <a:lnTo>
                    <a:pt x="94105" y="187035"/>
                  </a:lnTo>
                  <a:lnTo>
                    <a:pt x="94105" y="187767"/>
                  </a:lnTo>
                  <a:lnTo>
                    <a:pt x="94099" y="188519"/>
                  </a:lnTo>
                  <a:lnTo>
                    <a:pt x="94087" y="189250"/>
                  </a:lnTo>
                  <a:lnTo>
                    <a:pt x="94075" y="189982"/>
                  </a:lnTo>
                  <a:lnTo>
                    <a:pt x="94057" y="190713"/>
                  </a:lnTo>
                  <a:lnTo>
                    <a:pt x="94032" y="191445"/>
                  </a:lnTo>
                  <a:lnTo>
                    <a:pt x="94002" y="192156"/>
                  </a:lnTo>
                  <a:lnTo>
                    <a:pt x="93972" y="192888"/>
                  </a:lnTo>
                  <a:lnTo>
                    <a:pt x="93936" y="193599"/>
                  </a:lnTo>
                  <a:lnTo>
                    <a:pt x="93894" y="194331"/>
                  </a:lnTo>
                  <a:lnTo>
                    <a:pt x="93851" y="195042"/>
                  </a:lnTo>
                  <a:lnTo>
                    <a:pt x="93797" y="195753"/>
                  </a:lnTo>
                  <a:lnTo>
                    <a:pt x="93743" y="196464"/>
                  </a:lnTo>
                  <a:lnTo>
                    <a:pt x="93682" y="197155"/>
                  </a:lnTo>
                  <a:lnTo>
                    <a:pt x="93622" y="197846"/>
                  </a:lnTo>
                  <a:lnTo>
                    <a:pt x="93555" y="198557"/>
                  </a:lnTo>
                  <a:lnTo>
                    <a:pt x="93483" y="199228"/>
                  </a:lnTo>
                  <a:lnTo>
                    <a:pt x="93404" y="199919"/>
                  </a:lnTo>
                  <a:lnTo>
                    <a:pt x="93326" y="200589"/>
                  </a:lnTo>
                  <a:lnTo>
                    <a:pt x="93235" y="201260"/>
                  </a:lnTo>
                  <a:lnTo>
                    <a:pt x="93145" y="201931"/>
                  </a:lnTo>
                  <a:lnTo>
                    <a:pt x="93054" y="202601"/>
                  </a:lnTo>
                  <a:lnTo>
                    <a:pt x="92958" y="203251"/>
                  </a:lnTo>
                  <a:lnTo>
                    <a:pt x="92849" y="203881"/>
                  </a:lnTo>
                  <a:lnTo>
                    <a:pt x="92746" y="204532"/>
                  </a:lnTo>
                  <a:lnTo>
                    <a:pt x="92631" y="205162"/>
                  </a:lnTo>
                  <a:lnTo>
                    <a:pt x="92517" y="205792"/>
                  </a:lnTo>
                  <a:lnTo>
                    <a:pt x="92396" y="206401"/>
                  </a:lnTo>
                  <a:lnTo>
                    <a:pt x="92269" y="207011"/>
                  </a:lnTo>
                  <a:lnTo>
                    <a:pt x="92142" y="207600"/>
                  </a:lnTo>
                  <a:lnTo>
                    <a:pt x="92010" y="208210"/>
                  </a:lnTo>
                  <a:lnTo>
                    <a:pt x="91871" y="208779"/>
                  </a:lnTo>
                  <a:lnTo>
                    <a:pt x="91732" y="209348"/>
                  </a:lnTo>
                  <a:lnTo>
                    <a:pt x="91587" y="209917"/>
                  </a:lnTo>
                  <a:lnTo>
                    <a:pt x="91436" y="210465"/>
                  </a:lnTo>
                  <a:lnTo>
                    <a:pt x="91279" y="211014"/>
                  </a:lnTo>
                  <a:lnTo>
                    <a:pt x="91122" y="211542"/>
                  </a:lnTo>
                  <a:lnTo>
                    <a:pt x="90959" y="212071"/>
                  </a:lnTo>
                  <a:lnTo>
                    <a:pt x="90790" y="212579"/>
                  </a:lnTo>
                  <a:lnTo>
                    <a:pt x="90621" y="213087"/>
                  </a:lnTo>
                  <a:lnTo>
                    <a:pt x="90446" y="213575"/>
                  </a:lnTo>
                  <a:lnTo>
                    <a:pt x="90264" y="214062"/>
                  </a:lnTo>
                  <a:lnTo>
                    <a:pt x="90252" y="214286"/>
                  </a:lnTo>
                  <a:lnTo>
                    <a:pt x="90240" y="214530"/>
                  </a:lnTo>
                  <a:lnTo>
                    <a:pt x="90222" y="214753"/>
                  </a:lnTo>
                  <a:lnTo>
                    <a:pt x="90198" y="214977"/>
                  </a:lnTo>
                  <a:lnTo>
                    <a:pt x="90174" y="215221"/>
                  </a:lnTo>
                  <a:lnTo>
                    <a:pt x="90138" y="215444"/>
                  </a:lnTo>
                  <a:lnTo>
                    <a:pt x="90101" y="215668"/>
                  </a:lnTo>
                  <a:lnTo>
                    <a:pt x="90065" y="215891"/>
                  </a:lnTo>
                  <a:lnTo>
                    <a:pt x="90017" y="216115"/>
                  </a:lnTo>
                  <a:lnTo>
                    <a:pt x="89968" y="216318"/>
                  </a:lnTo>
                  <a:lnTo>
                    <a:pt x="89914" y="216521"/>
                  </a:lnTo>
                  <a:lnTo>
                    <a:pt x="89854" y="216724"/>
                  </a:lnTo>
                  <a:lnTo>
                    <a:pt x="89787" y="216928"/>
                  </a:lnTo>
                  <a:lnTo>
                    <a:pt x="89715" y="217110"/>
                  </a:lnTo>
                  <a:lnTo>
                    <a:pt x="89636" y="217273"/>
                  </a:lnTo>
                  <a:lnTo>
                    <a:pt x="89558" y="217456"/>
                  </a:lnTo>
                  <a:lnTo>
                    <a:pt x="89334" y="217862"/>
                  </a:lnTo>
                  <a:lnTo>
                    <a:pt x="89105" y="218248"/>
                  </a:lnTo>
                  <a:lnTo>
                    <a:pt x="88875" y="218634"/>
                  </a:lnTo>
                  <a:lnTo>
                    <a:pt x="88646" y="218980"/>
                  </a:lnTo>
                  <a:lnTo>
                    <a:pt x="88411" y="219305"/>
                  </a:lnTo>
                  <a:lnTo>
                    <a:pt x="88175" y="219610"/>
                  </a:lnTo>
                  <a:lnTo>
                    <a:pt x="87940" y="219894"/>
                  </a:lnTo>
                  <a:lnTo>
                    <a:pt x="87704" y="220159"/>
                  </a:lnTo>
                  <a:lnTo>
                    <a:pt x="87462" y="220402"/>
                  </a:lnTo>
                  <a:lnTo>
                    <a:pt x="87221" y="220626"/>
                  </a:lnTo>
                  <a:lnTo>
                    <a:pt x="86985" y="220829"/>
                  </a:lnTo>
                  <a:lnTo>
                    <a:pt x="86738" y="221012"/>
                  </a:lnTo>
                  <a:lnTo>
                    <a:pt x="86496" y="221175"/>
                  </a:lnTo>
                  <a:lnTo>
                    <a:pt x="86255" y="221317"/>
                  </a:lnTo>
                  <a:lnTo>
                    <a:pt x="86007" y="221439"/>
                  </a:lnTo>
                  <a:lnTo>
                    <a:pt x="85766" y="221540"/>
                  </a:lnTo>
                  <a:lnTo>
                    <a:pt x="85518" y="221622"/>
                  </a:lnTo>
                  <a:lnTo>
                    <a:pt x="85270" y="221683"/>
                  </a:lnTo>
                  <a:lnTo>
                    <a:pt x="85023" y="221723"/>
                  </a:lnTo>
                  <a:lnTo>
                    <a:pt x="84775" y="221744"/>
                  </a:lnTo>
                  <a:lnTo>
                    <a:pt x="84534" y="221744"/>
                  </a:lnTo>
                  <a:lnTo>
                    <a:pt x="84286" y="221723"/>
                  </a:lnTo>
                  <a:lnTo>
                    <a:pt x="84039" y="221683"/>
                  </a:lnTo>
                  <a:lnTo>
                    <a:pt x="83791" y="221622"/>
                  </a:lnTo>
                  <a:lnTo>
                    <a:pt x="83543" y="221561"/>
                  </a:lnTo>
                  <a:lnTo>
                    <a:pt x="83302" y="221459"/>
                  </a:lnTo>
                  <a:lnTo>
                    <a:pt x="83054" y="221357"/>
                  </a:lnTo>
                  <a:lnTo>
                    <a:pt x="82813" y="221215"/>
                  </a:lnTo>
                  <a:lnTo>
                    <a:pt x="82571" y="221073"/>
                  </a:lnTo>
                  <a:lnTo>
                    <a:pt x="82330" y="220910"/>
                  </a:lnTo>
                  <a:lnTo>
                    <a:pt x="82088" y="220707"/>
                  </a:lnTo>
                  <a:lnTo>
                    <a:pt x="81847" y="220504"/>
                  </a:lnTo>
                  <a:lnTo>
                    <a:pt x="81611" y="220280"/>
                  </a:lnTo>
                  <a:lnTo>
                    <a:pt x="81370" y="220057"/>
                  </a:lnTo>
                  <a:lnTo>
                    <a:pt x="81134" y="219793"/>
                  </a:lnTo>
                  <a:lnTo>
                    <a:pt x="80905" y="219508"/>
                  </a:lnTo>
                  <a:lnTo>
                    <a:pt x="80669" y="219224"/>
                  </a:lnTo>
                  <a:lnTo>
                    <a:pt x="80440" y="218919"/>
                  </a:lnTo>
                  <a:lnTo>
                    <a:pt x="80210" y="218594"/>
                  </a:lnTo>
                  <a:lnTo>
                    <a:pt x="79987" y="218248"/>
                  </a:lnTo>
                  <a:lnTo>
                    <a:pt x="79763" y="217883"/>
                  </a:lnTo>
                  <a:lnTo>
                    <a:pt x="79540" y="217496"/>
                  </a:lnTo>
                  <a:lnTo>
                    <a:pt x="79323" y="217110"/>
                  </a:lnTo>
                  <a:lnTo>
                    <a:pt x="79105" y="216704"/>
                  </a:lnTo>
                  <a:lnTo>
                    <a:pt x="78888" y="216277"/>
                  </a:lnTo>
                  <a:lnTo>
                    <a:pt x="78676" y="215830"/>
                  </a:lnTo>
                  <a:lnTo>
                    <a:pt x="78471" y="215363"/>
                  </a:lnTo>
                  <a:lnTo>
                    <a:pt x="78260" y="214895"/>
                  </a:lnTo>
                  <a:lnTo>
                    <a:pt x="78060" y="214408"/>
                  </a:lnTo>
                  <a:lnTo>
                    <a:pt x="77861" y="213900"/>
                  </a:lnTo>
                  <a:lnTo>
                    <a:pt x="77662" y="213371"/>
                  </a:lnTo>
                  <a:lnTo>
                    <a:pt x="77469" y="212823"/>
                  </a:lnTo>
                  <a:lnTo>
                    <a:pt x="77281" y="212274"/>
                  </a:lnTo>
                  <a:lnTo>
                    <a:pt x="77094" y="211705"/>
                  </a:lnTo>
                  <a:lnTo>
                    <a:pt x="76913" y="211116"/>
                  </a:lnTo>
                  <a:lnTo>
                    <a:pt x="76732" y="210526"/>
                  </a:lnTo>
                  <a:lnTo>
                    <a:pt x="76557" y="209896"/>
                  </a:lnTo>
                  <a:lnTo>
                    <a:pt x="76388" y="209266"/>
                  </a:lnTo>
                  <a:lnTo>
                    <a:pt x="76225" y="208637"/>
                  </a:lnTo>
                  <a:lnTo>
                    <a:pt x="76062" y="207966"/>
                  </a:lnTo>
                  <a:lnTo>
                    <a:pt x="75905" y="207295"/>
                  </a:lnTo>
                  <a:lnTo>
                    <a:pt x="75748" y="206604"/>
                  </a:lnTo>
                  <a:lnTo>
                    <a:pt x="75603" y="205914"/>
                  </a:lnTo>
                  <a:lnTo>
                    <a:pt x="75458" y="205182"/>
                  </a:lnTo>
                  <a:lnTo>
                    <a:pt x="75313" y="204410"/>
                  </a:lnTo>
                  <a:lnTo>
                    <a:pt x="75174" y="203638"/>
                  </a:lnTo>
                  <a:lnTo>
                    <a:pt x="75041" y="202865"/>
                  </a:lnTo>
                  <a:lnTo>
                    <a:pt x="74920" y="202073"/>
                  </a:lnTo>
                  <a:lnTo>
                    <a:pt x="74806" y="201280"/>
                  </a:lnTo>
                  <a:lnTo>
                    <a:pt x="74697" y="200488"/>
                  </a:lnTo>
                  <a:lnTo>
                    <a:pt x="74600" y="199695"/>
                  </a:lnTo>
                  <a:lnTo>
                    <a:pt x="74510" y="198882"/>
                  </a:lnTo>
                  <a:lnTo>
                    <a:pt x="74425" y="198070"/>
                  </a:lnTo>
                  <a:lnTo>
                    <a:pt x="74347" y="197277"/>
                  </a:lnTo>
                  <a:lnTo>
                    <a:pt x="74274" y="196464"/>
                  </a:lnTo>
                  <a:lnTo>
                    <a:pt x="74214" y="195651"/>
                  </a:lnTo>
                  <a:lnTo>
                    <a:pt x="74160" y="194839"/>
                  </a:lnTo>
                  <a:lnTo>
                    <a:pt x="74111" y="194005"/>
                  </a:lnTo>
                  <a:lnTo>
                    <a:pt x="74069" y="193193"/>
                  </a:lnTo>
                  <a:lnTo>
                    <a:pt x="74033" y="192380"/>
                  </a:lnTo>
                  <a:lnTo>
                    <a:pt x="74009" y="191547"/>
                  </a:lnTo>
                  <a:lnTo>
                    <a:pt x="73984" y="190734"/>
                  </a:lnTo>
                  <a:lnTo>
                    <a:pt x="73972" y="189921"/>
                  </a:lnTo>
                  <a:lnTo>
                    <a:pt x="73966" y="189088"/>
                  </a:lnTo>
                  <a:lnTo>
                    <a:pt x="73966" y="188275"/>
                  </a:lnTo>
                  <a:lnTo>
                    <a:pt x="73972" y="187462"/>
                  </a:lnTo>
                  <a:lnTo>
                    <a:pt x="73984" y="186649"/>
                  </a:lnTo>
                  <a:lnTo>
                    <a:pt x="74003" y="185836"/>
                  </a:lnTo>
                  <a:lnTo>
                    <a:pt x="74027" y="185024"/>
                  </a:lnTo>
                  <a:lnTo>
                    <a:pt x="74057" y="184211"/>
                  </a:lnTo>
                  <a:lnTo>
                    <a:pt x="74099" y="183418"/>
                  </a:lnTo>
                  <a:lnTo>
                    <a:pt x="74141" y="182605"/>
                  </a:lnTo>
                  <a:lnTo>
                    <a:pt x="74190" y="181813"/>
                  </a:lnTo>
                  <a:lnTo>
                    <a:pt x="74250" y="181020"/>
                  </a:lnTo>
                  <a:lnTo>
                    <a:pt x="74311" y="180228"/>
                  </a:lnTo>
                  <a:lnTo>
                    <a:pt x="74377" y="179435"/>
                  </a:lnTo>
                  <a:lnTo>
                    <a:pt x="74455" y="178663"/>
                  </a:lnTo>
                  <a:lnTo>
                    <a:pt x="74534" y="177891"/>
                  </a:lnTo>
                  <a:lnTo>
                    <a:pt x="74618" y="177119"/>
                  </a:lnTo>
                  <a:lnTo>
                    <a:pt x="74709" y="176347"/>
                  </a:lnTo>
                  <a:lnTo>
                    <a:pt x="74806" y="175595"/>
                  </a:lnTo>
                  <a:lnTo>
                    <a:pt x="74908" y="174843"/>
                  </a:lnTo>
                  <a:lnTo>
                    <a:pt x="75017" y="174111"/>
                  </a:lnTo>
                  <a:lnTo>
                    <a:pt x="75132" y="173380"/>
                  </a:lnTo>
                  <a:lnTo>
                    <a:pt x="75253" y="172648"/>
                  </a:lnTo>
                  <a:lnTo>
                    <a:pt x="75373" y="171937"/>
                  </a:lnTo>
                  <a:lnTo>
                    <a:pt x="75506" y="171226"/>
                  </a:lnTo>
                  <a:lnTo>
                    <a:pt x="75639" y="170514"/>
                  </a:lnTo>
                  <a:lnTo>
                    <a:pt x="75778" y="169823"/>
                  </a:lnTo>
                  <a:lnTo>
                    <a:pt x="75923" y="169133"/>
                  </a:lnTo>
                  <a:lnTo>
                    <a:pt x="76074" y="168462"/>
                  </a:lnTo>
                  <a:lnTo>
                    <a:pt x="76225" y="167812"/>
                  </a:lnTo>
                  <a:lnTo>
                    <a:pt x="76388" y="167161"/>
                  </a:lnTo>
                  <a:lnTo>
                    <a:pt x="76551" y="166511"/>
                  </a:lnTo>
                  <a:lnTo>
                    <a:pt x="76720" y="165881"/>
                  </a:lnTo>
                  <a:lnTo>
                    <a:pt x="76895" y="165272"/>
                  </a:lnTo>
                  <a:lnTo>
                    <a:pt x="77070" y="164662"/>
                  </a:lnTo>
                  <a:lnTo>
                    <a:pt x="77251" y="164073"/>
                  </a:lnTo>
                  <a:lnTo>
                    <a:pt x="77438" y="163483"/>
                  </a:lnTo>
                  <a:lnTo>
                    <a:pt x="77632" y="162914"/>
                  </a:lnTo>
                  <a:lnTo>
                    <a:pt x="77831" y="162366"/>
                  </a:lnTo>
                  <a:lnTo>
                    <a:pt x="78030" y="161817"/>
                  </a:lnTo>
                  <a:lnTo>
                    <a:pt x="78230" y="161289"/>
                  </a:lnTo>
                  <a:lnTo>
                    <a:pt x="78441" y="160781"/>
                  </a:lnTo>
                  <a:lnTo>
                    <a:pt x="78652" y="160293"/>
                  </a:lnTo>
                  <a:lnTo>
                    <a:pt x="78870" y="159805"/>
                  </a:lnTo>
                  <a:lnTo>
                    <a:pt x="79087" y="159338"/>
                  </a:lnTo>
                  <a:lnTo>
                    <a:pt x="79316" y="158891"/>
                  </a:lnTo>
                  <a:lnTo>
                    <a:pt x="79540" y="158444"/>
                  </a:lnTo>
                  <a:lnTo>
                    <a:pt x="79775" y="158037"/>
                  </a:lnTo>
                  <a:lnTo>
                    <a:pt x="80005" y="157631"/>
                  </a:lnTo>
                  <a:lnTo>
                    <a:pt x="80240" y="157245"/>
                  </a:lnTo>
                  <a:lnTo>
                    <a:pt x="80476" y="156899"/>
                  </a:lnTo>
                  <a:lnTo>
                    <a:pt x="80711" y="156554"/>
                  </a:lnTo>
                  <a:lnTo>
                    <a:pt x="80947" y="156249"/>
                  </a:lnTo>
                  <a:lnTo>
                    <a:pt x="81188" y="155944"/>
                  </a:lnTo>
                  <a:lnTo>
                    <a:pt x="81430" y="155680"/>
                  </a:lnTo>
                  <a:lnTo>
                    <a:pt x="81672" y="155416"/>
                  </a:lnTo>
                  <a:lnTo>
                    <a:pt x="81913" y="155192"/>
                  </a:lnTo>
                  <a:lnTo>
                    <a:pt x="82155" y="154969"/>
                  </a:lnTo>
                  <a:lnTo>
                    <a:pt x="82396" y="154766"/>
                  </a:lnTo>
                  <a:lnTo>
                    <a:pt x="82638" y="154603"/>
                  </a:lnTo>
                  <a:lnTo>
                    <a:pt x="82885" y="154440"/>
                  </a:lnTo>
                  <a:lnTo>
                    <a:pt x="83127" y="154319"/>
                  </a:lnTo>
                  <a:lnTo>
                    <a:pt x="83374" y="154197"/>
                  </a:lnTo>
                  <a:lnTo>
                    <a:pt x="83616" y="154115"/>
                  </a:lnTo>
                  <a:lnTo>
                    <a:pt x="83857" y="154034"/>
                  </a:lnTo>
                  <a:lnTo>
                    <a:pt x="84105" y="153973"/>
                  </a:lnTo>
                  <a:lnTo>
                    <a:pt x="84347" y="153953"/>
                  </a:lnTo>
                  <a:lnTo>
                    <a:pt x="84588" y="153932"/>
                  </a:lnTo>
                  <a:close/>
                  <a:moveTo>
                    <a:pt x="62970" y="1"/>
                  </a:moveTo>
                  <a:lnTo>
                    <a:pt x="61122" y="21"/>
                  </a:lnTo>
                  <a:lnTo>
                    <a:pt x="59281" y="42"/>
                  </a:lnTo>
                  <a:lnTo>
                    <a:pt x="57433" y="82"/>
                  </a:lnTo>
                  <a:lnTo>
                    <a:pt x="53840" y="204"/>
                  </a:lnTo>
                  <a:lnTo>
                    <a:pt x="50253" y="346"/>
                  </a:lnTo>
                  <a:lnTo>
                    <a:pt x="46660" y="509"/>
                  </a:lnTo>
                  <a:lnTo>
                    <a:pt x="43067" y="712"/>
                  </a:lnTo>
                  <a:lnTo>
                    <a:pt x="39480" y="956"/>
                  </a:lnTo>
                  <a:lnTo>
                    <a:pt x="35887" y="1200"/>
                  </a:lnTo>
                  <a:lnTo>
                    <a:pt x="32300" y="1484"/>
                  </a:lnTo>
                  <a:lnTo>
                    <a:pt x="28707" y="1789"/>
                  </a:lnTo>
                  <a:lnTo>
                    <a:pt x="25120" y="2094"/>
                  </a:lnTo>
                  <a:lnTo>
                    <a:pt x="21534" y="2440"/>
                  </a:lnTo>
                  <a:lnTo>
                    <a:pt x="17941" y="2805"/>
                  </a:lnTo>
                  <a:lnTo>
                    <a:pt x="14354" y="3171"/>
                  </a:lnTo>
                  <a:lnTo>
                    <a:pt x="10767" y="3557"/>
                  </a:lnTo>
                  <a:lnTo>
                    <a:pt x="7180" y="3943"/>
                  </a:lnTo>
                  <a:lnTo>
                    <a:pt x="0" y="4776"/>
                  </a:lnTo>
                  <a:lnTo>
                    <a:pt x="387" y="63220"/>
                  </a:lnTo>
                  <a:lnTo>
                    <a:pt x="586" y="92461"/>
                  </a:lnTo>
                  <a:lnTo>
                    <a:pt x="791" y="121683"/>
                  </a:lnTo>
                  <a:lnTo>
                    <a:pt x="815" y="125199"/>
                  </a:lnTo>
                  <a:lnTo>
                    <a:pt x="827" y="128755"/>
                  </a:lnTo>
                  <a:lnTo>
                    <a:pt x="858" y="135867"/>
                  </a:lnTo>
                  <a:lnTo>
                    <a:pt x="876" y="143020"/>
                  </a:lnTo>
                  <a:lnTo>
                    <a:pt x="906" y="150193"/>
                  </a:lnTo>
                  <a:lnTo>
                    <a:pt x="924" y="153790"/>
                  </a:lnTo>
                  <a:lnTo>
                    <a:pt x="948" y="157387"/>
                  </a:lnTo>
                  <a:lnTo>
                    <a:pt x="978" y="160984"/>
                  </a:lnTo>
                  <a:lnTo>
                    <a:pt x="1015" y="164581"/>
                  </a:lnTo>
                  <a:lnTo>
                    <a:pt x="1057" y="168177"/>
                  </a:lnTo>
                  <a:lnTo>
                    <a:pt x="1111" y="171774"/>
                  </a:lnTo>
                  <a:lnTo>
                    <a:pt x="1172" y="175371"/>
                  </a:lnTo>
                  <a:lnTo>
                    <a:pt x="1244" y="178948"/>
                  </a:lnTo>
                  <a:lnTo>
                    <a:pt x="1329" y="182524"/>
                  </a:lnTo>
                  <a:lnTo>
                    <a:pt x="1425" y="186101"/>
                  </a:lnTo>
                  <a:lnTo>
                    <a:pt x="1480" y="187868"/>
                  </a:lnTo>
                  <a:lnTo>
                    <a:pt x="1534" y="189657"/>
                  </a:lnTo>
                  <a:lnTo>
                    <a:pt x="1600" y="191425"/>
                  </a:lnTo>
                  <a:lnTo>
                    <a:pt x="1661" y="193213"/>
                  </a:lnTo>
                  <a:lnTo>
                    <a:pt x="1733" y="194981"/>
                  </a:lnTo>
                  <a:lnTo>
                    <a:pt x="1806" y="196749"/>
                  </a:lnTo>
                  <a:lnTo>
                    <a:pt x="1884" y="198517"/>
                  </a:lnTo>
                  <a:lnTo>
                    <a:pt x="1963" y="200264"/>
                  </a:lnTo>
                  <a:lnTo>
                    <a:pt x="2047" y="202032"/>
                  </a:lnTo>
                  <a:lnTo>
                    <a:pt x="2144" y="203780"/>
                  </a:lnTo>
                  <a:lnTo>
                    <a:pt x="2234" y="205527"/>
                  </a:lnTo>
                  <a:lnTo>
                    <a:pt x="2337" y="207275"/>
                  </a:lnTo>
                  <a:lnTo>
                    <a:pt x="2440" y="209023"/>
                  </a:lnTo>
                  <a:lnTo>
                    <a:pt x="2554" y="210750"/>
                  </a:lnTo>
                  <a:lnTo>
                    <a:pt x="2669" y="212498"/>
                  </a:lnTo>
                  <a:lnTo>
                    <a:pt x="2790" y="214225"/>
                  </a:lnTo>
                  <a:lnTo>
                    <a:pt x="2917" y="215952"/>
                  </a:lnTo>
                  <a:lnTo>
                    <a:pt x="3050" y="217659"/>
                  </a:lnTo>
                  <a:lnTo>
                    <a:pt x="3188" y="219386"/>
                  </a:lnTo>
                  <a:lnTo>
                    <a:pt x="3333" y="221093"/>
                  </a:lnTo>
                  <a:lnTo>
                    <a:pt x="3484" y="222780"/>
                  </a:lnTo>
                  <a:lnTo>
                    <a:pt x="3641" y="224487"/>
                  </a:lnTo>
                  <a:lnTo>
                    <a:pt x="3804" y="226174"/>
                  </a:lnTo>
                  <a:lnTo>
                    <a:pt x="3973" y="227860"/>
                  </a:lnTo>
                  <a:lnTo>
                    <a:pt x="4149" y="229547"/>
                  </a:lnTo>
                  <a:lnTo>
                    <a:pt x="4330" y="231213"/>
                  </a:lnTo>
                  <a:lnTo>
                    <a:pt x="4517" y="232879"/>
                  </a:lnTo>
                  <a:lnTo>
                    <a:pt x="4716" y="234546"/>
                  </a:lnTo>
                  <a:lnTo>
                    <a:pt x="5000" y="236822"/>
                  </a:lnTo>
                  <a:lnTo>
                    <a:pt x="5296" y="239057"/>
                  </a:lnTo>
                  <a:lnTo>
                    <a:pt x="5598" y="241272"/>
                  </a:lnTo>
                  <a:lnTo>
                    <a:pt x="5912" y="243446"/>
                  </a:lnTo>
                  <a:lnTo>
                    <a:pt x="6238" y="245560"/>
                  </a:lnTo>
                  <a:lnTo>
                    <a:pt x="6576" y="247653"/>
                  </a:lnTo>
                  <a:lnTo>
                    <a:pt x="6920" y="249726"/>
                  </a:lnTo>
                  <a:lnTo>
                    <a:pt x="7277" y="251737"/>
                  </a:lnTo>
                  <a:lnTo>
                    <a:pt x="7639" y="253708"/>
                  </a:lnTo>
                  <a:lnTo>
                    <a:pt x="8013" y="255659"/>
                  </a:lnTo>
                  <a:lnTo>
                    <a:pt x="8400" y="257569"/>
                  </a:lnTo>
                  <a:lnTo>
                    <a:pt x="8792" y="259439"/>
                  </a:lnTo>
                  <a:lnTo>
                    <a:pt x="9191" y="261288"/>
                  </a:lnTo>
                  <a:lnTo>
                    <a:pt x="9601" y="263097"/>
                  </a:lnTo>
                  <a:lnTo>
                    <a:pt x="10024" y="264865"/>
                  </a:lnTo>
                  <a:lnTo>
                    <a:pt x="10453" y="266592"/>
                  </a:lnTo>
                  <a:lnTo>
                    <a:pt x="10888" y="268299"/>
                  </a:lnTo>
                  <a:lnTo>
                    <a:pt x="11334" y="269965"/>
                  </a:lnTo>
                  <a:lnTo>
                    <a:pt x="11787" y="271591"/>
                  </a:lnTo>
                  <a:lnTo>
                    <a:pt x="12246" y="273196"/>
                  </a:lnTo>
                  <a:lnTo>
                    <a:pt x="12717" y="274761"/>
                  </a:lnTo>
                  <a:lnTo>
                    <a:pt x="13194" y="276285"/>
                  </a:lnTo>
                  <a:lnTo>
                    <a:pt x="13677" y="277789"/>
                  </a:lnTo>
                  <a:lnTo>
                    <a:pt x="14173" y="279272"/>
                  </a:lnTo>
                  <a:lnTo>
                    <a:pt x="14674" y="280715"/>
                  </a:lnTo>
                  <a:lnTo>
                    <a:pt x="15181" y="282117"/>
                  </a:lnTo>
                  <a:lnTo>
                    <a:pt x="15694" y="283479"/>
                  </a:lnTo>
                  <a:lnTo>
                    <a:pt x="16214" y="284840"/>
                  </a:lnTo>
                  <a:lnTo>
                    <a:pt x="16745" y="286141"/>
                  </a:lnTo>
                  <a:lnTo>
                    <a:pt x="17276" y="287441"/>
                  </a:lnTo>
                  <a:lnTo>
                    <a:pt x="17820" y="288681"/>
                  </a:lnTo>
                  <a:lnTo>
                    <a:pt x="18369" y="289921"/>
                  </a:lnTo>
                  <a:lnTo>
                    <a:pt x="18919" y="291119"/>
                  </a:lnTo>
                  <a:lnTo>
                    <a:pt x="19480" y="292278"/>
                  </a:lnTo>
                  <a:lnTo>
                    <a:pt x="20048" y="293416"/>
                  </a:lnTo>
                  <a:lnTo>
                    <a:pt x="20622" y="294533"/>
                  </a:lnTo>
                  <a:lnTo>
                    <a:pt x="21195" y="295610"/>
                  </a:lnTo>
                  <a:lnTo>
                    <a:pt x="21781" y="296667"/>
                  </a:lnTo>
                  <a:lnTo>
                    <a:pt x="22367" y="297703"/>
                  </a:lnTo>
                  <a:lnTo>
                    <a:pt x="22965" y="298699"/>
                  </a:lnTo>
                  <a:lnTo>
                    <a:pt x="23563" y="299675"/>
                  </a:lnTo>
                  <a:lnTo>
                    <a:pt x="24166" y="300609"/>
                  </a:lnTo>
                  <a:lnTo>
                    <a:pt x="24776" y="301544"/>
                  </a:lnTo>
                  <a:lnTo>
                    <a:pt x="25392" y="302438"/>
                  </a:lnTo>
                  <a:lnTo>
                    <a:pt x="26008" y="303312"/>
                  </a:lnTo>
                  <a:lnTo>
                    <a:pt x="26630" y="304145"/>
                  </a:lnTo>
                  <a:lnTo>
                    <a:pt x="27258" y="304958"/>
                  </a:lnTo>
                  <a:lnTo>
                    <a:pt x="27892" y="305771"/>
                  </a:lnTo>
                  <a:lnTo>
                    <a:pt x="28526" y="306523"/>
                  </a:lnTo>
                  <a:lnTo>
                    <a:pt x="29166" y="307275"/>
                  </a:lnTo>
                  <a:lnTo>
                    <a:pt x="29806" y="308006"/>
                  </a:lnTo>
                  <a:lnTo>
                    <a:pt x="30452" y="308697"/>
                  </a:lnTo>
                  <a:lnTo>
                    <a:pt x="31105" y="309388"/>
                  </a:lnTo>
                  <a:lnTo>
                    <a:pt x="31757" y="310038"/>
                  </a:lnTo>
                  <a:lnTo>
                    <a:pt x="32415" y="310668"/>
                  </a:lnTo>
                  <a:lnTo>
                    <a:pt x="33073" y="311278"/>
                  </a:lnTo>
                  <a:lnTo>
                    <a:pt x="33737" y="311867"/>
                  </a:lnTo>
                  <a:lnTo>
                    <a:pt x="34402" y="312416"/>
                  </a:lnTo>
                  <a:lnTo>
                    <a:pt x="35072" y="312964"/>
                  </a:lnTo>
                  <a:lnTo>
                    <a:pt x="35742" y="313493"/>
                  </a:lnTo>
                  <a:lnTo>
                    <a:pt x="36413" y="314001"/>
                  </a:lnTo>
                  <a:lnTo>
                    <a:pt x="37089" y="314468"/>
                  </a:lnTo>
                  <a:lnTo>
                    <a:pt x="37765" y="314936"/>
                  </a:lnTo>
                  <a:lnTo>
                    <a:pt x="38448" y="315383"/>
                  </a:lnTo>
                  <a:lnTo>
                    <a:pt x="38393" y="315098"/>
                  </a:lnTo>
                  <a:lnTo>
                    <a:pt x="38345" y="314814"/>
                  </a:lnTo>
                  <a:lnTo>
                    <a:pt x="38303" y="314509"/>
                  </a:lnTo>
                  <a:lnTo>
                    <a:pt x="38266" y="314163"/>
                  </a:lnTo>
                  <a:lnTo>
                    <a:pt x="38242" y="313818"/>
                  </a:lnTo>
                  <a:lnTo>
                    <a:pt x="38224" y="313452"/>
                  </a:lnTo>
                  <a:lnTo>
                    <a:pt x="38224" y="313066"/>
                  </a:lnTo>
                  <a:lnTo>
                    <a:pt x="38230" y="312639"/>
                  </a:lnTo>
                  <a:lnTo>
                    <a:pt x="38526" y="301869"/>
                  </a:lnTo>
                  <a:lnTo>
                    <a:pt x="38665" y="296504"/>
                  </a:lnTo>
                  <a:lnTo>
                    <a:pt x="38731" y="293822"/>
                  </a:lnTo>
                  <a:lnTo>
                    <a:pt x="38798" y="291140"/>
                  </a:lnTo>
                  <a:lnTo>
                    <a:pt x="38858" y="288457"/>
                  </a:lnTo>
                  <a:lnTo>
                    <a:pt x="38913" y="285775"/>
                  </a:lnTo>
                  <a:lnTo>
                    <a:pt x="38961" y="283093"/>
                  </a:lnTo>
                  <a:lnTo>
                    <a:pt x="39003" y="280410"/>
                  </a:lnTo>
                  <a:lnTo>
                    <a:pt x="39033" y="277708"/>
                  </a:lnTo>
                  <a:lnTo>
                    <a:pt x="39063" y="275005"/>
                  </a:lnTo>
                  <a:lnTo>
                    <a:pt x="39082" y="272302"/>
                  </a:lnTo>
                  <a:lnTo>
                    <a:pt x="39088" y="269579"/>
                  </a:lnTo>
                  <a:lnTo>
                    <a:pt x="38997" y="269478"/>
                  </a:lnTo>
                  <a:lnTo>
                    <a:pt x="38913" y="269335"/>
                  </a:lnTo>
                  <a:lnTo>
                    <a:pt x="38828" y="269193"/>
                  </a:lnTo>
                  <a:lnTo>
                    <a:pt x="38749" y="269010"/>
                  </a:lnTo>
                  <a:lnTo>
                    <a:pt x="38677" y="268807"/>
                  </a:lnTo>
                  <a:lnTo>
                    <a:pt x="38611" y="268604"/>
                  </a:lnTo>
                  <a:lnTo>
                    <a:pt x="38544" y="268380"/>
                  </a:lnTo>
                  <a:lnTo>
                    <a:pt x="38484" y="268157"/>
                  </a:lnTo>
                  <a:lnTo>
                    <a:pt x="38429" y="267893"/>
                  </a:lnTo>
                  <a:lnTo>
                    <a:pt x="38381" y="267649"/>
                  </a:lnTo>
                  <a:lnTo>
                    <a:pt x="38339" y="267364"/>
                  </a:lnTo>
                  <a:lnTo>
                    <a:pt x="38303" y="267100"/>
                  </a:lnTo>
                  <a:lnTo>
                    <a:pt x="38272" y="266816"/>
                  </a:lnTo>
                  <a:lnTo>
                    <a:pt x="38242" y="266531"/>
                  </a:lnTo>
                  <a:lnTo>
                    <a:pt x="38224" y="266247"/>
                  </a:lnTo>
                  <a:lnTo>
                    <a:pt x="38212" y="265962"/>
                  </a:lnTo>
                  <a:lnTo>
                    <a:pt x="38206" y="265678"/>
                  </a:lnTo>
                  <a:lnTo>
                    <a:pt x="38206" y="265393"/>
                  </a:lnTo>
                  <a:lnTo>
                    <a:pt x="38212" y="265109"/>
                  </a:lnTo>
                  <a:lnTo>
                    <a:pt x="38224" y="264824"/>
                  </a:lnTo>
                  <a:lnTo>
                    <a:pt x="38248" y="264560"/>
                  </a:lnTo>
                  <a:lnTo>
                    <a:pt x="38272" y="264296"/>
                  </a:lnTo>
                  <a:lnTo>
                    <a:pt x="38309" y="264052"/>
                  </a:lnTo>
                  <a:lnTo>
                    <a:pt x="38357" y="263808"/>
                  </a:lnTo>
                  <a:lnTo>
                    <a:pt x="38405" y="263585"/>
                  </a:lnTo>
                  <a:lnTo>
                    <a:pt x="38466" y="263361"/>
                  </a:lnTo>
                  <a:lnTo>
                    <a:pt x="38532" y="263158"/>
                  </a:lnTo>
                  <a:lnTo>
                    <a:pt x="38611" y="262975"/>
                  </a:lnTo>
                  <a:lnTo>
                    <a:pt x="38695" y="262812"/>
                  </a:lnTo>
                  <a:lnTo>
                    <a:pt x="38792" y="262670"/>
                  </a:lnTo>
                  <a:lnTo>
                    <a:pt x="38894" y="262548"/>
                  </a:lnTo>
                  <a:lnTo>
                    <a:pt x="39003" y="262447"/>
                  </a:lnTo>
                  <a:lnTo>
                    <a:pt x="39534" y="262060"/>
                  </a:lnTo>
                  <a:lnTo>
                    <a:pt x="40060" y="261695"/>
                  </a:lnTo>
                  <a:lnTo>
                    <a:pt x="40591" y="261349"/>
                  </a:lnTo>
                  <a:lnTo>
                    <a:pt x="41129" y="261024"/>
                  </a:lnTo>
                  <a:lnTo>
                    <a:pt x="41660" y="260719"/>
                  </a:lnTo>
                  <a:lnTo>
                    <a:pt x="42191" y="260455"/>
                  </a:lnTo>
                  <a:lnTo>
                    <a:pt x="42729" y="260191"/>
                  </a:lnTo>
                  <a:lnTo>
                    <a:pt x="43260" y="259947"/>
                  </a:lnTo>
                  <a:lnTo>
                    <a:pt x="43798" y="259744"/>
                  </a:lnTo>
                  <a:lnTo>
                    <a:pt x="44335" y="259541"/>
                  </a:lnTo>
                  <a:lnTo>
                    <a:pt x="44873" y="259358"/>
                  </a:lnTo>
                  <a:lnTo>
                    <a:pt x="45410" y="259175"/>
                  </a:lnTo>
                  <a:lnTo>
                    <a:pt x="45953" y="259012"/>
                  </a:lnTo>
                  <a:lnTo>
                    <a:pt x="46491" y="258870"/>
                  </a:lnTo>
                  <a:lnTo>
                    <a:pt x="47572" y="258626"/>
                  </a:lnTo>
                  <a:lnTo>
                    <a:pt x="48653" y="258423"/>
                  </a:lnTo>
                  <a:lnTo>
                    <a:pt x="49734" y="258240"/>
                  </a:lnTo>
                  <a:lnTo>
                    <a:pt x="50821" y="258078"/>
                  </a:lnTo>
                  <a:lnTo>
                    <a:pt x="51901" y="257935"/>
                  </a:lnTo>
                  <a:lnTo>
                    <a:pt x="54069" y="257691"/>
                  </a:lnTo>
                  <a:lnTo>
                    <a:pt x="55150" y="257549"/>
                  </a:lnTo>
                  <a:lnTo>
                    <a:pt x="56231" y="257407"/>
                  </a:lnTo>
                  <a:lnTo>
                    <a:pt x="56666" y="257326"/>
                  </a:lnTo>
                  <a:lnTo>
                    <a:pt x="57107" y="257224"/>
                  </a:lnTo>
                  <a:lnTo>
                    <a:pt x="57547" y="257102"/>
                  </a:lnTo>
                  <a:lnTo>
                    <a:pt x="57994" y="256980"/>
                  </a:lnTo>
                  <a:lnTo>
                    <a:pt x="58900" y="256696"/>
                  </a:lnTo>
                  <a:lnTo>
                    <a:pt x="59818" y="256371"/>
                  </a:lnTo>
                  <a:lnTo>
                    <a:pt x="61672" y="255700"/>
                  </a:lnTo>
                  <a:lnTo>
                    <a:pt x="62608" y="255375"/>
                  </a:lnTo>
                  <a:lnTo>
                    <a:pt x="63544" y="255090"/>
                  </a:lnTo>
                  <a:lnTo>
                    <a:pt x="64480" y="254826"/>
                  </a:lnTo>
                  <a:lnTo>
                    <a:pt x="64945" y="254725"/>
                  </a:lnTo>
                  <a:lnTo>
                    <a:pt x="65416" y="254623"/>
                  </a:lnTo>
                  <a:lnTo>
                    <a:pt x="65881" y="254542"/>
                  </a:lnTo>
                  <a:lnTo>
                    <a:pt x="66340" y="254481"/>
                  </a:lnTo>
                  <a:lnTo>
                    <a:pt x="66805" y="254440"/>
                  </a:lnTo>
                  <a:lnTo>
                    <a:pt x="67257" y="254420"/>
                  </a:lnTo>
                  <a:lnTo>
                    <a:pt x="67716" y="254440"/>
                  </a:lnTo>
                  <a:lnTo>
                    <a:pt x="68169" y="254460"/>
                  </a:lnTo>
                  <a:lnTo>
                    <a:pt x="68616" y="254521"/>
                  </a:lnTo>
                  <a:lnTo>
                    <a:pt x="69063" y="254623"/>
                  </a:lnTo>
                  <a:lnTo>
                    <a:pt x="69504" y="254745"/>
                  </a:lnTo>
                  <a:lnTo>
                    <a:pt x="69945" y="254887"/>
                  </a:lnTo>
                  <a:lnTo>
                    <a:pt x="70379" y="255090"/>
                  </a:lnTo>
                  <a:lnTo>
                    <a:pt x="70808" y="255314"/>
                  </a:lnTo>
                  <a:lnTo>
                    <a:pt x="70959" y="255395"/>
                  </a:lnTo>
                  <a:lnTo>
                    <a:pt x="71104" y="255517"/>
                  </a:lnTo>
                  <a:lnTo>
                    <a:pt x="71249" y="255619"/>
                  </a:lnTo>
                  <a:lnTo>
                    <a:pt x="71394" y="255761"/>
                  </a:lnTo>
                  <a:lnTo>
                    <a:pt x="71533" y="255903"/>
                  </a:lnTo>
                  <a:lnTo>
                    <a:pt x="71672" y="256066"/>
                  </a:lnTo>
                  <a:lnTo>
                    <a:pt x="71811" y="256228"/>
                  </a:lnTo>
                  <a:lnTo>
                    <a:pt x="71943" y="256411"/>
                  </a:lnTo>
                  <a:lnTo>
                    <a:pt x="72076" y="256594"/>
                  </a:lnTo>
                  <a:lnTo>
                    <a:pt x="72209" y="256797"/>
                  </a:lnTo>
                  <a:lnTo>
                    <a:pt x="72336" y="257000"/>
                  </a:lnTo>
                  <a:lnTo>
                    <a:pt x="72463" y="257244"/>
                  </a:lnTo>
                  <a:lnTo>
                    <a:pt x="72583" y="257468"/>
                  </a:lnTo>
                  <a:lnTo>
                    <a:pt x="72704" y="257712"/>
                  </a:lnTo>
                  <a:lnTo>
                    <a:pt x="72825" y="257976"/>
                  </a:lnTo>
                  <a:lnTo>
                    <a:pt x="72940" y="258240"/>
                  </a:lnTo>
                  <a:lnTo>
                    <a:pt x="73054" y="258504"/>
                  </a:lnTo>
                  <a:lnTo>
                    <a:pt x="73169" y="258809"/>
                  </a:lnTo>
                  <a:lnTo>
                    <a:pt x="73393" y="259398"/>
                  </a:lnTo>
                  <a:lnTo>
                    <a:pt x="73604" y="260049"/>
                  </a:lnTo>
                  <a:lnTo>
                    <a:pt x="73809" y="260719"/>
                  </a:lnTo>
                  <a:lnTo>
                    <a:pt x="74009" y="261430"/>
                  </a:lnTo>
                  <a:lnTo>
                    <a:pt x="74196" y="262182"/>
                  </a:lnTo>
                  <a:lnTo>
                    <a:pt x="74377" y="262975"/>
                  </a:lnTo>
                  <a:lnTo>
                    <a:pt x="74558" y="263788"/>
                  </a:lnTo>
                  <a:lnTo>
                    <a:pt x="74727" y="264621"/>
                  </a:lnTo>
                  <a:lnTo>
                    <a:pt x="74890" y="265495"/>
                  </a:lnTo>
                  <a:lnTo>
                    <a:pt x="75041" y="266409"/>
                  </a:lnTo>
                  <a:lnTo>
                    <a:pt x="75192" y="267344"/>
                  </a:lnTo>
                  <a:lnTo>
                    <a:pt x="75337" y="268299"/>
                  </a:lnTo>
                  <a:lnTo>
                    <a:pt x="75476" y="269274"/>
                  </a:lnTo>
                  <a:lnTo>
                    <a:pt x="75609" y="270270"/>
                  </a:lnTo>
                  <a:lnTo>
                    <a:pt x="75736" y="271306"/>
                  </a:lnTo>
                  <a:lnTo>
                    <a:pt x="75856" y="272343"/>
                  </a:lnTo>
                  <a:lnTo>
                    <a:pt x="75971" y="273420"/>
                  </a:lnTo>
                  <a:lnTo>
                    <a:pt x="76080" y="274497"/>
                  </a:lnTo>
                  <a:lnTo>
                    <a:pt x="76188" y="275615"/>
                  </a:lnTo>
                  <a:lnTo>
                    <a:pt x="76291" y="276732"/>
                  </a:lnTo>
                  <a:lnTo>
                    <a:pt x="76388" y="277850"/>
                  </a:lnTo>
                  <a:lnTo>
                    <a:pt x="76478" y="279008"/>
                  </a:lnTo>
                  <a:lnTo>
                    <a:pt x="76563" y="280166"/>
                  </a:lnTo>
                  <a:lnTo>
                    <a:pt x="76647" y="281325"/>
                  </a:lnTo>
                  <a:lnTo>
                    <a:pt x="76732" y="282503"/>
                  </a:lnTo>
                  <a:lnTo>
                    <a:pt x="76804" y="283702"/>
                  </a:lnTo>
                  <a:lnTo>
                    <a:pt x="76877" y="284881"/>
                  </a:lnTo>
                  <a:lnTo>
                    <a:pt x="77016" y="287299"/>
                  </a:lnTo>
                  <a:lnTo>
                    <a:pt x="77137" y="289717"/>
                  </a:lnTo>
                  <a:lnTo>
                    <a:pt x="77251" y="292135"/>
                  </a:lnTo>
                  <a:lnTo>
                    <a:pt x="77354" y="294554"/>
                  </a:lnTo>
                  <a:lnTo>
                    <a:pt x="77451" y="296952"/>
                  </a:lnTo>
                  <a:lnTo>
                    <a:pt x="77541" y="299309"/>
                  </a:lnTo>
                  <a:lnTo>
                    <a:pt x="77704" y="303922"/>
                  </a:lnTo>
                  <a:lnTo>
                    <a:pt x="77855" y="308331"/>
                  </a:lnTo>
                  <a:lnTo>
                    <a:pt x="77934" y="310404"/>
                  </a:lnTo>
                  <a:lnTo>
                    <a:pt x="78012" y="312416"/>
                  </a:lnTo>
                  <a:lnTo>
                    <a:pt x="78091" y="314306"/>
                  </a:lnTo>
                  <a:lnTo>
                    <a:pt x="78175" y="316094"/>
                  </a:lnTo>
                  <a:lnTo>
                    <a:pt x="78972" y="315647"/>
                  </a:lnTo>
                  <a:lnTo>
                    <a:pt x="79763" y="315139"/>
                  </a:lnTo>
                  <a:lnTo>
                    <a:pt x="80554" y="314631"/>
                  </a:lnTo>
                  <a:lnTo>
                    <a:pt x="81339" y="314082"/>
                  </a:lnTo>
                  <a:lnTo>
                    <a:pt x="82124" y="313533"/>
                  </a:lnTo>
                  <a:lnTo>
                    <a:pt x="82909" y="312924"/>
                  </a:lnTo>
                  <a:lnTo>
                    <a:pt x="83688" y="312314"/>
                  </a:lnTo>
                  <a:lnTo>
                    <a:pt x="84461" y="311664"/>
                  </a:lnTo>
                  <a:lnTo>
                    <a:pt x="85234" y="310993"/>
                  </a:lnTo>
                  <a:lnTo>
                    <a:pt x="86001" y="310282"/>
                  </a:lnTo>
                  <a:lnTo>
                    <a:pt x="86768" y="309551"/>
                  </a:lnTo>
                  <a:lnTo>
                    <a:pt x="87523" y="308778"/>
                  </a:lnTo>
                  <a:lnTo>
                    <a:pt x="88284" y="307986"/>
                  </a:lnTo>
                  <a:lnTo>
                    <a:pt x="89032" y="307173"/>
                  </a:lnTo>
                  <a:lnTo>
                    <a:pt x="89781" y="306320"/>
                  </a:lnTo>
                  <a:lnTo>
                    <a:pt x="90518" y="305425"/>
                  </a:lnTo>
                  <a:lnTo>
                    <a:pt x="91255" y="304511"/>
                  </a:lnTo>
                  <a:lnTo>
                    <a:pt x="91985" y="303576"/>
                  </a:lnTo>
                  <a:lnTo>
                    <a:pt x="92710" y="302580"/>
                  </a:lnTo>
                  <a:lnTo>
                    <a:pt x="93429" y="301585"/>
                  </a:lnTo>
                  <a:lnTo>
                    <a:pt x="94141" y="300528"/>
                  </a:lnTo>
                  <a:lnTo>
                    <a:pt x="94848" y="299451"/>
                  </a:lnTo>
                  <a:lnTo>
                    <a:pt x="95548" y="298333"/>
                  </a:lnTo>
                  <a:lnTo>
                    <a:pt x="96243" y="297195"/>
                  </a:lnTo>
                  <a:lnTo>
                    <a:pt x="96925" y="296017"/>
                  </a:lnTo>
                  <a:lnTo>
                    <a:pt x="97601" y="294798"/>
                  </a:lnTo>
                  <a:lnTo>
                    <a:pt x="98271" y="293538"/>
                  </a:lnTo>
                  <a:lnTo>
                    <a:pt x="98936" y="292237"/>
                  </a:lnTo>
                  <a:lnTo>
                    <a:pt x="99594" y="290916"/>
                  </a:lnTo>
                  <a:lnTo>
                    <a:pt x="100240" y="289555"/>
                  </a:lnTo>
                  <a:lnTo>
                    <a:pt x="100874" y="288153"/>
                  </a:lnTo>
                  <a:lnTo>
                    <a:pt x="101502" y="286710"/>
                  </a:lnTo>
                  <a:lnTo>
                    <a:pt x="101816" y="285978"/>
                  </a:lnTo>
                  <a:lnTo>
                    <a:pt x="102124" y="285247"/>
                  </a:lnTo>
                  <a:lnTo>
                    <a:pt x="102432" y="284474"/>
                  </a:lnTo>
                  <a:lnTo>
                    <a:pt x="102734" y="283723"/>
                  </a:lnTo>
                  <a:lnTo>
                    <a:pt x="103036" y="282950"/>
                  </a:lnTo>
                  <a:lnTo>
                    <a:pt x="103338" y="282158"/>
                  </a:lnTo>
                  <a:lnTo>
                    <a:pt x="103634" y="281365"/>
                  </a:lnTo>
                  <a:lnTo>
                    <a:pt x="103930" y="280573"/>
                  </a:lnTo>
                  <a:lnTo>
                    <a:pt x="104225" y="279760"/>
                  </a:lnTo>
                  <a:lnTo>
                    <a:pt x="104515" y="278927"/>
                  </a:lnTo>
                  <a:lnTo>
                    <a:pt x="104799" y="278094"/>
                  </a:lnTo>
                  <a:lnTo>
                    <a:pt x="105083" y="277261"/>
                  </a:lnTo>
                  <a:lnTo>
                    <a:pt x="105367" y="276407"/>
                  </a:lnTo>
                  <a:lnTo>
                    <a:pt x="105645" y="275533"/>
                  </a:lnTo>
                  <a:lnTo>
                    <a:pt x="105922" y="274659"/>
                  </a:lnTo>
                  <a:lnTo>
                    <a:pt x="106200" y="273786"/>
                  </a:lnTo>
                  <a:lnTo>
                    <a:pt x="106472" y="272892"/>
                  </a:lnTo>
                  <a:lnTo>
                    <a:pt x="106738" y="271977"/>
                  </a:lnTo>
                  <a:lnTo>
                    <a:pt x="107003" y="271063"/>
                  </a:lnTo>
                  <a:lnTo>
                    <a:pt x="107269" y="270128"/>
                  </a:lnTo>
                  <a:lnTo>
                    <a:pt x="107529" y="269193"/>
                  </a:lnTo>
                  <a:lnTo>
                    <a:pt x="107788" y="268238"/>
                  </a:lnTo>
                  <a:lnTo>
                    <a:pt x="108042" y="267283"/>
                  </a:lnTo>
                  <a:lnTo>
                    <a:pt x="108295" y="266308"/>
                  </a:lnTo>
                  <a:lnTo>
                    <a:pt x="108543" y="265332"/>
                  </a:lnTo>
                  <a:lnTo>
                    <a:pt x="108791" y="264336"/>
                  </a:lnTo>
                  <a:lnTo>
                    <a:pt x="109032" y="263341"/>
                  </a:lnTo>
                  <a:lnTo>
                    <a:pt x="109274" y="262325"/>
                  </a:lnTo>
                  <a:lnTo>
                    <a:pt x="109515" y="261309"/>
                  </a:lnTo>
                  <a:lnTo>
                    <a:pt x="109745" y="260272"/>
                  </a:lnTo>
                  <a:lnTo>
                    <a:pt x="109980" y="259215"/>
                  </a:lnTo>
                  <a:lnTo>
                    <a:pt x="110204" y="258159"/>
                  </a:lnTo>
                  <a:lnTo>
                    <a:pt x="110433" y="257082"/>
                  </a:lnTo>
                  <a:lnTo>
                    <a:pt x="110651" y="256005"/>
                  </a:lnTo>
                  <a:lnTo>
                    <a:pt x="110874" y="254907"/>
                  </a:lnTo>
                  <a:lnTo>
                    <a:pt x="111085" y="253810"/>
                  </a:lnTo>
                  <a:lnTo>
                    <a:pt x="111303" y="252692"/>
                  </a:lnTo>
                  <a:lnTo>
                    <a:pt x="111508" y="251554"/>
                  </a:lnTo>
                  <a:lnTo>
                    <a:pt x="111713" y="250416"/>
                  </a:lnTo>
                  <a:lnTo>
                    <a:pt x="111919" y="249258"/>
                  </a:lnTo>
                  <a:lnTo>
                    <a:pt x="112118" y="248100"/>
                  </a:lnTo>
                  <a:lnTo>
                    <a:pt x="112311" y="246921"/>
                  </a:lnTo>
                  <a:lnTo>
                    <a:pt x="112504" y="245743"/>
                  </a:lnTo>
                  <a:lnTo>
                    <a:pt x="112692" y="244544"/>
                  </a:lnTo>
                  <a:lnTo>
                    <a:pt x="112879" y="243324"/>
                  </a:lnTo>
                  <a:lnTo>
                    <a:pt x="113060" y="242105"/>
                  </a:lnTo>
                  <a:lnTo>
                    <a:pt x="113235" y="240866"/>
                  </a:lnTo>
                  <a:lnTo>
                    <a:pt x="113410" y="239626"/>
                  </a:lnTo>
                  <a:lnTo>
                    <a:pt x="113585" y="238366"/>
                  </a:lnTo>
                  <a:lnTo>
                    <a:pt x="113754" y="237086"/>
                  </a:lnTo>
                  <a:lnTo>
                    <a:pt x="113917" y="235806"/>
                  </a:lnTo>
                  <a:lnTo>
                    <a:pt x="114074" y="234505"/>
                  </a:lnTo>
                  <a:lnTo>
                    <a:pt x="114231" y="233205"/>
                  </a:lnTo>
                  <a:lnTo>
                    <a:pt x="114382" y="231884"/>
                  </a:lnTo>
                  <a:lnTo>
                    <a:pt x="114533" y="230543"/>
                  </a:lnTo>
                  <a:lnTo>
                    <a:pt x="114678" y="229201"/>
                  </a:lnTo>
                  <a:lnTo>
                    <a:pt x="114823" y="227840"/>
                  </a:lnTo>
                  <a:lnTo>
                    <a:pt x="114956" y="226458"/>
                  </a:lnTo>
                  <a:lnTo>
                    <a:pt x="115095" y="225076"/>
                  </a:lnTo>
                  <a:lnTo>
                    <a:pt x="115222" y="223674"/>
                  </a:lnTo>
                  <a:lnTo>
                    <a:pt x="115349" y="222272"/>
                  </a:lnTo>
                  <a:lnTo>
                    <a:pt x="115469" y="220849"/>
                  </a:lnTo>
                  <a:lnTo>
                    <a:pt x="115590" y="219407"/>
                  </a:lnTo>
                  <a:lnTo>
                    <a:pt x="115705" y="217944"/>
                  </a:lnTo>
                  <a:lnTo>
                    <a:pt x="115826" y="216318"/>
                  </a:lnTo>
                  <a:lnTo>
                    <a:pt x="115946" y="214692"/>
                  </a:lnTo>
                  <a:lnTo>
                    <a:pt x="116067" y="213046"/>
                  </a:lnTo>
                  <a:lnTo>
                    <a:pt x="116176" y="211400"/>
                  </a:lnTo>
                  <a:lnTo>
                    <a:pt x="116284" y="209754"/>
                  </a:lnTo>
                  <a:lnTo>
                    <a:pt x="116393" y="208088"/>
                  </a:lnTo>
                  <a:lnTo>
                    <a:pt x="116496" y="206442"/>
                  </a:lnTo>
                  <a:lnTo>
                    <a:pt x="116592" y="204776"/>
                  </a:lnTo>
                  <a:lnTo>
                    <a:pt x="116780" y="201443"/>
                  </a:lnTo>
                  <a:lnTo>
                    <a:pt x="116955" y="198090"/>
                  </a:lnTo>
                  <a:lnTo>
                    <a:pt x="117118" y="194717"/>
                  </a:lnTo>
                  <a:lnTo>
                    <a:pt x="117269" y="191343"/>
                  </a:lnTo>
                  <a:lnTo>
                    <a:pt x="117402" y="187950"/>
                  </a:lnTo>
                  <a:lnTo>
                    <a:pt x="117528" y="184536"/>
                  </a:lnTo>
                  <a:lnTo>
                    <a:pt x="117643" y="181122"/>
                  </a:lnTo>
                  <a:lnTo>
                    <a:pt x="117746" y="177688"/>
                  </a:lnTo>
                  <a:lnTo>
                    <a:pt x="117836" y="174253"/>
                  </a:lnTo>
                  <a:lnTo>
                    <a:pt x="117921" y="170799"/>
                  </a:lnTo>
                  <a:lnTo>
                    <a:pt x="117993" y="167344"/>
                  </a:lnTo>
                  <a:lnTo>
                    <a:pt x="118060" y="163869"/>
                  </a:lnTo>
                  <a:lnTo>
                    <a:pt x="118036" y="163565"/>
                  </a:lnTo>
                  <a:lnTo>
                    <a:pt x="118024" y="163280"/>
                  </a:lnTo>
                  <a:lnTo>
                    <a:pt x="118018" y="162975"/>
                  </a:lnTo>
                  <a:lnTo>
                    <a:pt x="118012" y="162691"/>
                  </a:lnTo>
                  <a:lnTo>
                    <a:pt x="118018" y="162386"/>
                  </a:lnTo>
                  <a:lnTo>
                    <a:pt x="118030" y="162101"/>
                  </a:lnTo>
                  <a:lnTo>
                    <a:pt x="118054" y="161837"/>
                  </a:lnTo>
                  <a:lnTo>
                    <a:pt x="118078" y="161553"/>
                  </a:lnTo>
                  <a:lnTo>
                    <a:pt x="118084" y="161492"/>
                  </a:lnTo>
                  <a:lnTo>
                    <a:pt x="118102" y="161411"/>
                  </a:lnTo>
                  <a:lnTo>
                    <a:pt x="118138" y="158952"/>
                  </a:lnTo>
                  <a:lnTo>
                    <a:pt x="118169" y="156473"/>
                  </a:lnTo>
                  <a:lnTo>
                    <a:pt x="118193" y="153993"/>
                  </a:lnTo>
                  <a:lnTo>
                    <a:pt x="118217" y="151514"/>
                  </a:lnTo>
                  <a:lnTo>
                    <a:pt x="118235" y="149015"/>
                  </a:lnTo>
                  <a:lnTo>
                    <a:pt x="118247" y="146536"/>
                  </a:lnTo>
                  <a:lnTo>
                    <a:pt x="118259" y="144036"/>
                  </a:lnTo>
                  <a:lnTo>
                    <a:pt x="118265" y="141537"/>
                  </a:lnTo>
                  <a:lnTo>
                    <a:pt x="118271" y="136538"/>
                  </a:lnTo>
                  <a:lnTo>
                    <a:pt x="118259" y="131518"/>
                  </a:lnTo>
                  <a:lnTo>
                    <a:pt x="118235" y="126499"/>
                  </a:lnTo>
                  <a:lnTo>
                    <a:pt x="118205" y="121460"/>
                  </a:lnTo>
                  <a:lnTo>
                    <a:pt x="118162" y="116420"/>
                  </a:lnTo>
                  <a:lnTo>
                    <a:pt x="118108" y="111380"/>
                  </a:lnTo>
                  <a:lnTo>
                    <a:pt x="118048" y="106341"/>
                  </a:lnTo>
                  <a:lnTo>
                    <a:pt x="117975" y="101301"/>
                  </a:lnTo>
                  <a:lnTo>
                    <a:pt x="117903" y="96241"/>
                  </a:lnTo>
                  <a:lnTo>
                    <a:pt x="117824" y="91202"/>
                  </a:lnTo>
                  <a:lnTo>
                    <a:pt x="117740" y="86162"/>
                  </a:lnTo>
                  <a:lnTo>
                    <a:pt x="117649" y="81122"/>
                  </a:lnTo>
                  <a:lnTo>
                    <a:pt x="117468" y="71084"/>
                  </a:lnTo>
                  <a:lnTo>
                    <a:pt x="117281" y="61066"/>
                  </a:lnTo>
                  <a:lnTo>
                    <a:pt x="117100" y="51088"/>
                  </a:lnTo>
                  <a:lnTo>
                    <a:pt x="117009" y="46130"/>
                  </a:lnTo>
                  <a:lnTo>
                    <a:pt x="116931" y="41192"/>
                  </a:lnTo>
                  <a:lnTo>
                    <a:pt x="116852" y="36274"/>
                  </a:lnTo>
                  <a:lnTo>
                    <a:pt x="116780" y="31377"/>
                  </a:lnTo>
                  <a:lnTo>
                    <a:pt x="116719" y="26479"/>
                  </a:lnTo>
                  <a:lnTo>
                    <a:pt x="116665" y="21623"/>
                  </a:lnTo>
                  <a:lnTo>
                    <a:pt x="116617" y="16806"/>
                  </a:lnTo>
                  <a:lnTo>
                    <a:pt x="116580" y="11990"/>
                  </a:lnTo>
                  <a:lnTo>
                    <a:pt x="116550" y="7215"/>
                  </a:lnTo>
                  <a:lnTo>
                    <a:pt x="116538" y="2460"/>
                  </a:lnTo>
                  <a:lnTo>
                    <a:pt x="114690" y="2440"/>
                  </a:lnTo>
                  <a:lnTo>
                    <a:pt x="112843" y="2379"/>
                  </a:lnTo>
                  <a:lnTo>
                    <a:pt x="109153" y="2257"/>
                  </a:lnTo>
                  <a:lnTo>
                    <a:pt x="105457" y="2094"/>
                  </a:lnTo>
                  <a:lnTo>
                    <a:pt x="101762" y="1891"/>
                  </a:lnTo>
                  <a:lnTo>
                    <a:pt x="98066" y="1667"/>
                  </a:lnTo>
                  <a:lnTo>
                    <a:pt x="94371" y="1444"/>
                  </a:lnTo>
                  <a:lnTo>
                    <a:pt x="86979" y="956"/>
                  </a:lnTo>
                  <a:lnTo>
                    <a:pt x="83284" y="733"/>
                  </a:lnTo>
                  <a:lnTo>
                    <a:pt x="79588" y="509"/>
                  </a:lnTo>
                  <a:lnTo>
                    <a:pt x="75893" y="326"/>
                  </a:lnTo>
                  <a:lnTo>
                    <a:pt x="72197" y="184"/>
                  </a:lnTo>
                  <a:lnTo>
                    <a:pt x="68507" y="62"/>
                  </a:lnTo>
                  <a:lnTo>
                    <a:pt x="66660" y="42"/>
                  </a:lnTo>
                  <a:lnTo>
                    <a:pt x="64812" y="21"/>
                  </a:lnTo>
                  <a:lnTo>
                    <a:pt x="629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2036100" y="-17187125"/>
              <a:ext cx="2851725" cy="5138175"/>
            </a:xfrm>
            <a:custGeom>
              <a:avLst/>
              <a:gdLst/>
              <a:ahLst/>
              <a:cxnLst/>
              <a:rect l="l" t="t" r="r" b="b"/>
              <a:pathLst>
                <a:path w="114069" h="205527" extrusionOk="0">
                  <a:moveTo>
                    <a:pt x="2217" y="0"/>
                  </a:moveTo>
                  <a:lnTo>
                    <a:pt x="2054" y="82"/>
                  </a:lnTo>
                  <a:lnTo>
                    <a:pt x="1897" y="203"/>
                  </a:lnTo>
                  <a:lnTo>
                    <a:pt x="1740" y="366"/>
                  </a:lnTo>
                  <a:lnTo>
                    <a:pt x="1589" y="549"/>
                  </a:lnTo>
                  <a:lnTo>
                    <a:pt x="1444" y="793"/>
                  </a:lnTo>
                  <a:lnTo>
                    <a:pt x="1305" y="1057"/>
                  </a:lnTo>
                  <a:lnTo>
                    <a:pt x="1172" y="1362"/>
                  </a:lnTo>
                  <a:lnTo>
                    <a:pt x="1045" y="1707"/>
                  </a:lnTo>
                  <a:lnTo>
                    <a:pt x="991" y="1890"/>
                  </a:lnTo>
                  <a:lnTo>
                    <a:pt x="930" y="2093"/>
                  </a:lnTo>
                  <a:lnTo>
                    <a:pt x="876" y="2297"/>
                  </a:lnTo>
                  <a:lnTo>
                    <a:pt x="828" y="2520"/>
                  </a:lnTo>
                  <a:lnTo>
                    <a:pt x="780" y="2744"/>
                  </a:lnTo>
                  <a:lnTo>
                    <a:pt x="731" y="2987"/>
                  </a:lnTo>
                  <a:lnTo>
                    <a:pt x="689" y="3231"/>
                  </a:lnTo>
                  <a:lnTo>
                    <a:pt x="647" y="3495"/>
                  </a:lnTo>
                  <a:lnTo>
                    <a:pt x="610" y="3760"/>
                  </a:lnTo>
                  <a:lnTo>
                    <a:pt x="580" y="4024"/>
                  </a:lnTo>
                  <a:lnTo>
                    <a:pt x="550" y="4329"/>
                  </a:lnTo>
                  <a:lnTo>
                    <a:pt x="526" y="4613"/>
                  </a:lnTo>
                  <a:lnTo>
                    <a:pt x="502" y="4918"/>
                  </a:lnTo>
                  <a:lnTo>
                    <a:pt x="484" y="5243"/>
                  </a:lnTo>
                  <a:lnTo>
                    <a:pt x="466" y="5568"/>
                  </a:lnTo>
                  <a:lnTo>
                    <a:pt x="459" y="5914"/>
                  </a:lnTo>
                  <a:lnTo>
                    <a:pt x="399" y="8352"/>
                  </a:lnTo>
                  <a:lnTo>
                    <a:pt x="345" y="10770"/>
                  </a:lnTo>
                  <a:lnTo>
                    <a:pt x="290" y="13229"/>
                  </a:lnTo>
                  <a:lnTo>
                    <a:pt x="242" y="15688"/>
                  </a:lnTo>
                  <a:lnTo>
                    <a:pt x="194" y="18147"/>
                  </a:lnTo>
                  <a:lnTo>
                    <a:pt x="158" y="20626"/>
                  </a:lnTo>
                  <a:lnTo>
                    <a:pt x="121" y="23105"/>
                  </a:lnTo>
                  <a:lnTo>
                    <a:pt x="85" y="25584"/>
                  </a:lnTo>
                  <a:lnTo>
                    <a:pt x="61" y="28064"/>
                  </a:lnTo>
                  <a:lnTo>
                    <a:pt x="37" y="30563"/>
                  </a:lnTo>
                  <a:lnTo>
                    <a:pt x="19" y="33062"/>
                  </a:lnTo>
                  <a:lnTo>
                    <a:pt x="7" y="35582"/>
                  </a:lnTo>
                  <a:lnTo>
                    <a:pt x="1" y="38082"/>
                  </a:lnTo>
                  <a:lnTo>
                    <a:pt x="1" y="40602"/>
                  </a:lnTo>
                  <a:lnTo>
                    <a:pt x="1" y="43101"/>
                  </a:lnTo>
                  <a:lnTo>
                    <a:pt x="13" y="45621"/>
                  </a:lnTo>
                  <a:lnTo>
                    <a:pt x="25" y="48141"/>
                  </a:lnTo>
                  <a:lnTo>
                    <a:pt x="49" y="50660"/>
                  </a:lnTo>
                  <a:lnTo>
                    <a:pt x="73" y="53180"/>
                  </a:lnTo>
                  <a:lnTo>
                    <a:pt x="109" y="55700"/>
                  </a:lnTo>
                  <a:lnTo>
                    <a:pt x="152" y="58220"/>
                  </a:lnTo>
                  <a:lnTo>
                    <a:pt x="194" y="60719"/>
                  </a:lnTo>
                  <a:lnTo>
                    <a:pt x="248" y="63239"/>
                  </a:lnTo>
                  <a:lnTo>
                    <a:pt x="315" y="65759"/>
                  </a:lnTo>
                  <a:lnTo>
                    <a:pt x="381" y="68258"/>
                  </a:lnTo>
                  <a:lnTo>
                    <a:pt x="453" y="70778"/>
                  </a:lnTo>
                  <a:lnTo>
                    <a:pt x="538" y="73278"/>
                  </a:lnTo>
                  <a:lnTo>
                    <a:pt x="629" y="75777"/>
                  </a:lnTo>
                  <a:lnTo>
                    <a:pt x="731" y="78256"/>
                  </a:lnTo>
                  <a:lnTo>
                    <a:pt x="834" y="80756"/>
                  </a:lnTo>
                  <a:lnTo>
                    <a:pt x="949" y="83235"/>
                  </a:lnTo>
                  <a:lnTo>
                    <a:pt x="1075" y="85694"/>
                  </a:lnTo>
                  <a:lnTo>
                    <a:pt x="1208" y="88173"/>
                  </a:lnTo>
                  <a:lnTo>
                    <a:pt x="1347" y="90632"/>
                  </a:lnTo>
                  <a:lnTo>
                    <a:pt x="1498" y="93070"/>
                  </a:lnTo>
                  <a:lnTo>
                    <a:pt x="1655" y="95509"/>
                  </a:lnTo>
                  <a:lnTo>
                    <a:pt x="1824" y="97947"/>
                  </a:lnTo>
                  <a:lnTo>
                    <a:pt x="1999" y="100366"/>
                  </a:lnTo>
                  <a:lnTo>
                    <a:pt x="2187" y="102784"/>
                  </a:lnTo>
                  <a:lnTo>
                    <a:pt x="2380" y="105182"/>
                  </a:lnTo>
                  <a:lnTo>
                    <a:pt x="2585" y="107580"/>
                  </a:lnTo>
                  <a:lnTo>
                    <a:pt x="2802" y="109957"/>
                  </a:lnTo>
                  <a:lnTo>
                    <a:pt x="3026" y="112314"/>
                  </a:lnTo>
                  <a:lnTo>
                    <a:pt x="3267" y="114672"/>
                  </a:lnTo>
                  <a:lnTo>
                    <a:pt x="3509" y="117008"/>
                  </a:lnTo>
                  <a:lnTo>
                    <a:pt x="3769" y="119325"/>
                  </a:lnTo>
                  <a:lnTo>
                    <a:pt x="4034" y="121642"/>
                  </a:lnTo>
                  <a:lnTo>
                    <a:pt x="4318" y="123938"/>
                  </a:lnTo>
                  <a:lnTo>
                    <a:pt x="4608" y="126214"/>
                  </a:lnTo>
                  <a:lnTo>
                    <a:pt x="4910" y="128470"/>
                  </a:lnTo>
                  <a:lnTo>
                    <a:pt x="5218" y="130705"/>
                  </a:lnTo>
                  <a:lnTo>
                    <a:pt x="5544" y="132940"/>
                  </a:lnTo>
                  <a:lnTo>
                    <a:pt x="5882" y="135135"/>
                  </a:lnTo>
                  <a:lnTo>
                    <a:pt x="6226" y="137329"/>
                  </a:lnTo>
                  <a:lnTo>
                    <a:pt x="6589" y="139504"/>
                  </a:lnTo>
                  <a:lnTo>
                    <a:pt x="6963" y="141658"/>
                  </a:lnTo>
                  <a:lnTo>
                    <a:pt x="7343" y="143792"/>
                  </a:lnTo>
                  <a:lnTo>
                    <a:pt x="7742" y="145885"/>
                  </a:lnTo>
                  <a:lnTo>
                    <a:pt x="8153" y="147978"/>
                  </a:lnTo>
                  <a:lnTo>
                    <a:pt x="8575" y="150050"/>
                  </a:lnTo>
                  <a:lnTo>
                    <a:pt x="8793" y="151066"/>
                  </a:lnTo>
                  <a:lnTo>
                    <a:pt x="9016" y="152082"/>
                  </a:lnTo>
                  <a:lnTo>
                    <a:pt x="9233" y="153099"/>
                  </a:lnTo>
                  <a:lnTo>
                    <a:pt x="9463" y="154115"/>
                  </a:lnTo>
                  <a:lnTo>
                    <a:pt x="9692" y="155110"/>
                  </a:lnTo>
                  <a:lnTo>
                    <a:pt x="9928" y="156106"/>
                  </a:lnTo>
                  <a:lnTo>
                    <a:pt x="10163" y="157102"/>
                  </a:lnTo>
                  <a:lnTo>
                    <a:pt x="10399" y="158077"/>
                  </a:lnTo>
                  <a:lnTo>
                    <a:pt x="10834" y="159784"/>
                  </a:lnTo>
                  <a:lnTo>
                    <a:pt x="11268" y="161471"/>
                  </a:lnTo>
                  <a:lnTo>
                    <a:pt x="11709" y="163096"/>
                  </a:lnTo>
                  <a:lnTo>
                    <a:pt x="12162" y="164702"/>
                  </a:lnTo>
                  <a:lnTo>
                    <a:pt x="12615" y="166267"/>
                  </a:lnTo>
                  <a:lnTo>
                    <a:pt x="13080" y="167791"/>
                  </a:lnTo>
                  <a:lnTo>
                    <a:pt x="13551" y="169274"/>
                  </a:lnTo>
                  <a:lnTo>
                    <a:pt x="14028" y="170717"/>
                  </a:lnTo>
                  <a:lnTo>
                    <a:pt x="14511" y="172139"/>
                  </a:lnTo>
                  <a:lnTo>
                    <a:pt x="15000" y="173521"/>
                  </a:lnTo>
                  <a:lnTo>
                    <a:pt x="15489" y="174862"/>
                  </a:lnTo>
                  <a:lnTo>
                    <a:pt x="15991" y="176163"/>
                  </a:lnTo>
                  <a:lnTo>
                    <a:pt x="16498" y="177443"/>
                  </a:lnTo>
                  <a:lnTo>
                    <a:pt x="17011" y="178683"/>
                  </a:lnTo>
                  <a:lnTo>
                    <a:pt x="17524" y="179902"/>
                  </a:lnTo>
                  <a:lnTo>
                    <a:pt x="18050" y="181081"/>
                  </a:lnTo>
                  <a:lnTo>
                    <a:pt x="18575" y="182218"/>
                  </a:lnTo>
                  <a:lnTo>
                    <a:pt x="19107" y="183316"/>
                  </a:lnTo>
                  <a:lnTo>
                    <a:pt x="19644" y="184393"/>
                  </a:lnTo>
                  <a:lnTo>
                    <a:pt x="20187" y="185450"/>
                  </a:lnTo>
                  <a:lnTo>
                    <a:pt x="20731" y="186466"/>
                  </a:lnTo>
                  <a:lnTo>
                    <a:pt x="21286" y="187441"/>
                  </a:lnTo>
                  <a:lnTo>
                    <a:pt x="21842" y="188396"/>
                  </a:lnTo>
                  <a:lnTo>
                    <a:pt x="22404" y="189311"/>
                  </a:lnTo>
                  <a:lnTo>
                    <a:pt x="22965" y="190205"/>
                  </a:lnTo>
                  <a:lnTo>
                    <a:pt x="23533" y="191078"/>
                  </a:lnTo>
                  <a:lnTo>
                    <a:pt x="24106" y="191912"/>
                  </a:lnTo>
                  <a:lnTo>
                    <a:pt x="24686" y="192704"/>
                  </a:lnTo>
                  <a:lnTo>
                    <a:pt x="25266" y="193497"/>
                  </a:lnTo>
                  <a:lnTo>
                    <a:pt x="25852" y="194249"/>
                  </a:lnTo>
                  <a:lnTo>
                    <a:pt x="26437" y="194960"/>
                  </a:lnTo>
                  <a:lnTo>
                    <a:pt x="27029" y="195651"/>
                  </a:lnTo>
                  <a:lnTo>
                    <a:pt x="27621" y="196321"/>
                  </a:lnTo>
                  <a:lnTo>
                    <a:pt x="28219" y="196951"/>
                  </a:lnTo>
                  <a:lnTo>
                    <a:pt x="28823" y="197561"/>
                  </a:lnTo>
                  <a:lnTo>
                    <a:pt x="29426" y="198150"/>
                  </a:lnTo>
                  <a:lnTo>
                    <a:pt x="30030" y="198719"/>
                  </a:lnTo>
                  <a:lnTo>
                    <a:pt x="30640" y="199247"/>
                  </a:lnTo>
                  <a:lnTo>
                    <a:pt x="31256" y="199776"/>
                  </a:lnTo>
                  <a:lnTo>
                    <a:pt x="31866" y="200264"/>
                  </a:lnTo>
                  <a:lnTo>
                    <a:pt x="32482" y="200711"/>
                  </a:lnTo>
                  <a:lnTo>
                    <a:pt x="33104" y="201158"/>
                  </a:lnTo>
                  <a:lnTo>
                    <a:pt x="33726" y="201564"/>
                  </a:lnTo>
                  <a:lnTo>
                    <a:pt x="34348" y="201970"/>
                  </a:lnTo>
                  <a:lnTo>
                    <a:pt x="34976" y="202336"/>
                  </a:lnTo>
                  <a:lnTo>
                    <a:pt x="35598" y="202682"/>
                  </a:lnTo>
                  <a:lnTo>
                    <a:pt x="36226" y="203007"/>
                  </a:lnTo>
                  <a:lnTo>
                    <a:pt x="36860" y="203312"/>
                  </a:lnTo>
                  <a:lnTo>
                    <a:pt x="37488" y="203596"/>
                  </a:lnTo>
                  <a:lnTo>
                    <a:pt x="38122" y="203860"/>
                  </a:lnTo>
                  <a:lnTo>
                    <a:pt x="38756" y="204104"/>
                  </a:lnTo>
                  <a:lnTo>
                    <a:pt x="39390" y="204307"/>
                  </a:lnTo>
                  <a:lnTo>
                    <a:pt x="40024" y="204511"/>
                  </a:lnTo>
                  <a:lnTo>
                    <a:pt x="40664" y="204694"/>
                  </a:lnTo>
                  <a:lnTo>
                    <a:pt x="41298" y="204856"/>
                  </a:lnTo>
                  <a:lnTo>
                    <a:pt x="41938" y="204998"/>
                  </a:lnTo>
                  <a:lnTo>
                    <a:pt x="42578" y="205141"/>
                  </a:lnTo>
                  <a:lnTo>
                    <a:pt x="43212" y="205242"/>
                  </a:lnTo>
                  <a:lnTo>
                    <a:pt x="43853" y="205323"/>
                  </a:lnTo>
                  <a:lnTo>
                    <a:pt x="44493" y="205405"/>
                  </a:lnTo>
                  <a:lnTo>
                    <a:pt x="45133" y="205466"/>
                  </a:lnTo>
                  <a:lnTo>
                    <a:pt x="45773" y="205506"/>
                  </a:lnTo>
                  <a:lnTo>
                    <a:pt x="46407" y="205527"/>
                  </a:lnTo>
                  <a:lnTo>
                    <a:pt x="47578" y="205527"/>
                  </a:lnTo>
                  <a:lnTo>
                    <a:pt x="48110" y="205506"/>
                  </a:lnTo>
                  <a:lnTo>
                    <a:pt x="49166" y="205425"/>
                  </a:lnTo>
                  <a:lnTo>
                    <a:pt x="50229" y="205323"/>
                  </a:lnTo>
                  <a:lnTo>
                    <a:pt x="51292" y="205181"/>
                  </a:lnTo>
                  <a:lnTo>
                    <a:pt x="52850" y="204917"/>
                  </a:lnTo>
                  <a:lnTo>
                    <a:pt x="54426" y="204633"/>
                  </a:lnTo>
                  <a:lnTo>
                    <a:pt x="56014" y="204328"/>
                  </a:lnTo>
                  <a:lnTo>
                    <a:pt x="57614" y="203982"/>
                  </a:lnTo>
                  <a:lnTo>
                    <a:pt x="59227" y="203576"/>
                  </a:lnTo>
                  <a:lnTo>
                    <a:pt x="60845" y="203129"/>
                  </a:lnTo>
                  <a:lnTo>
                    <a:pt x="61654" y="202885"/>
                  </a:lnTo>
                  <a:lnTo>
                    <a:pt x="62469" y="202641"/>
                  </a:lnTo>
                  <a:lnTo>
                    <a:pt x="63285" y="202377"/>
                  </a:lnTo>
                  <a:lnTo>
                    <a:pt x="64100" y="202092"/>
                  </a:lnTo>
                  <a:lnTo>
                    <a:pt x="64915" y="201788"/>
                  </a:lnTo>
                  <a:lnTo>
                    <a:pt x="65730" y="201483"/>
                  </a:lnTo>
                  <a:lnTo>
                    <a:pt x="66551" y="201137"/>
                  </a:lnTo>
                  <a:lnTo>
                    <a:pt x="67367" y="200792"/>
                  </a:lnTo>
                  <a:lnTo>
                    <a:pt x="68188" y="200426"/>
                  </a:lnTo>
                  <a:lnTo>
                    <a:pt x="69003" y="200060"/>
                  </a:lnTo>
                  <a:lnTo>
                    <a:pt x="69824" y="199654"/>
                  </a:lnTo>
                  <a:lnTo>
                    <a:pt x="70640" y="199227"/>
                  </a:lnTo>
                  <a:lnTo>
                    <a:pt x="71455" y="198780"/>
                  </a:lnTo>
                  <a:lnTo>
                    <a:pt x="72270" y="198333"/>
                  </a:lnTo>
                  <a:lnTo>
                    <a:pt x="73085" y="197845"/>
                  </a:lnTo>
                  <a:lnTo>
                    <a:pt x="73900" y="197337"/>
                  </a:lnTo>
                  <a:lnTo>
                    <a:pt x="74710" y="196829"/>
                  </a:lnTo>
                  <a:lnTo>
                    <a:pt x="75525" y="196281"/>
                  </a:lnTo>
                  <a:lnTo>
                    <a:pt x="76334" y="195712"/>
                  </a:lnTo>
                  <a:lnTo>
                    <a:pt x="77137" y="195102"/>
                  </a:lnTo>
                  <a:lnTo>
                    <a:pt x="77940" y="194492"/>
                  </a:lnTo>
                  <a:lnTo>
                    <a:pt x="78743" y="193842"/>
                  </a:lnTo>
                  <a:lnTo>
                    <a:pt x="79540" y="193192"/>
                  </a:lnTo>
                  <a:lnTo>
                    <a:pt x="80337" y="192501"/>
                  </a:lnTo>
                  <a:lnTo>
                    <a:pt x="81135" y="191769"/>
                  </a:lnTo>
                  <a:lnTo>
                    <a:pt x="81920" y="191017"/>
                  </a:lnTo>
                  <a:lnTo>
                    <a:pt x="82711" y="190245"/>
                  </a:lnTo>
                  <a:lnTo>
                    <a:pt x="83490" y="189453"/>
                  </a:lnTo>
                  <a:lnTo>
                    <a:pt x="84269" y="188620"/>
                  </a:lnTo>
                  <a:lnTo>
                    <a:pt x="85048" y="187766"/>
                  </a:lnTo>
                  <a:lnTo>
                    <a:pt x="85814" y="186872"/>
                  </a:lnTo>
                  <a:lnTo>
                    <a:pt x="86581" y="185958"/>
                  </a:lnTo>
                  <a:lnTo>
                    <a:pt x="87348" y="185002"/>
                  </a:lnTo>
                  <a:lnTo>
                    <a:pt x="88103" y="184027"/>
                  </a:lnTo>
                  <a:lnTo>
                    <a:pt x="88858" y="183011"/>
                  </a:lnTo>
                  <a:lnTo>
                    <a:pt x="89601" y="181975"/>
                  </a:lnTo>
                  <a:lnTo>
                    <a:pt x="90343" y="180898"/>
                  </a:lnTo>
                  <a:lnTo>
                    <a:pt x="91080" y="179780"/>
                  </a:lnTo>
                  <a:lnTo>
                    <a:pt x="91811" y="178642"/>
                  </a:lnTo>
                  <a:lnTo>
                    <a:pt x="92535" y="177443"/>
                  </a:lnTo>
                  <a:lnTo>
                    <a:pt x="93254" y="176244"/>
                  </a:lnTo>
                  <a:lnTo>
                    <a:pt x="93966" y="174984"/>
                  </a:lnTo>
                  <a:lnTo>
                    <a:pt x="94667" y="173704"/>
                  </a:lnTo>
                  <a:lnTo>
                    <a:pt x="95367" y="172383"/>
                  </a:lnTo>
                  <a:lnTo>
                    <a:pt x="96056" y="171022"/>
                  </a:lnTo>
                  <a:lnTo>
                    <a:pt x="96744" y="169619"/>
                  </a:lnTo>
                  <a:lnTo>
                    <a:pt x="97421" y="168177"/>
                  </a:lnTo>
                  <a:lnTo>
                    <a:pt x="98091" y="166693"/>
                  </a:lnTo>
                  <a:lnTo>
                    <a:pt x="98749" y="165190"/>
                  </a:lnTo>
                  <a:lnTo>
                    <a:pt x="99081" y="164417"/>
                  </a:lnTo>
                  <a:lnTo>
                    <a:pt x="99401" y="163625"/>
                  </a:lnTo>
                  <a:lnTo>
                    <a:pt x="99727" y="162832"/>
                  </a:lnTo>
                  <a:lnTo>
                    <a:pt x="100047" y="162019"/>
                  </a:lnTo>
                  <a:lnTo>
                    <a:pt x="100367" y="161207"/>
                  </a:lnTo>
                  <a:lnTo>
                    <a:pt x="100687" y="160394"/>
                  </a:lnTo>
                  <a:lnTo>
                    <a:pt x="101050" y="159418"/>
                  </a:lnTo>
                  <a:lnTo>
                    <a:pt x="101406" y="158463"/>
                  </a:lnTo>
                  <a:lnTo>
                    <a:pt x="101756" y="157488"/>
                  </a:lnTo>
                  <a:lnTo>
                    <a:pt x="102100" y="156512"/>
                  </a:lnTo>
                  <a:lnTo>
                    <a:pt x="102433" y="155537"/>
                  </a:lnTo>
                  <a:lnTo>
                    <a:pt x="102765" y="154562"/>
                  </a:lnTo>
                  <a:lnTo>
                    <a:pt x="103091" y="153566"/>
                  </a:lnTo>
                  <a:lnTo>
                    <a:pt x="103411" y="152570"/>
                  </a:lnTo>
                  <a:lnTo>
                    <a:pt x="103725" y="151574"/>
                  </a:lnTo>
                  <a:lnTo>
                    <a:pt x="104027" y="150579"/>
                  </a:lnTo>
                  <a:lnTo>
                    <a:pt x="104329" y="149563"/>
                  </a:lnTo>
                  <a:lnTo>
                    <a:pt x="104625" y="148547"/>
                  </a:lnTo>
                  <a:lnTo>
                    <a:pt x="104914" y="147531"/>
                  </a:lnTo>
                  <a:lnTo>
                    <a:pt x="105198" y="146515"/>
                  </a:lnTo>
                  <a:lnTo>
                    <a:pt x="105476" y="145498"/>
                  </a:lnTo>
                  <a:lnTo>
                    <a:pt x="105748" y="144462"/>
                  </a:lnTo>
                  <a:lnTo>
                    <a:pt x="106013" y="143426"/>
                  </a:lnTo>
                  <a:lnTo>
                    <a:pt x="106273" y="142389"/>
                  </a:lnTo>
                  <a:lnTo>
                    <a:pt x="106533" y="141353"/>
                  </a:lnTo>
                  <a:lnTo>
                    <a:pt x="106780" y="140296"/>
                  </a:lnTo>
                  <a:lnTo>
                    <a:pt x="107028" y="139240"/>
                  </a:lnTo>
                  <a:lnTo>
                    <a:pt x="107263" y="138183"/>
                  </a:lnTo>
                  <a:lnTo>
                    <a:pt x="107499" y="137126"/>
                  </a:lnTo>
                  <a:lnTo>
                    <a:pt x="107728" y="136070"/>
                  </a:lnTo>
                  <a:lnTo>
                    <a:pt x="107952" y="134993"/>
                  </a:lnTo>
                  <a:lnTo>
                    <a:pt x="108169" y="133936"/>
                  </a:lnTo>
                  <a:lnTo>
                    <a:pt x="108387" y="132859"/>
                  </a:lnTo>
                  <a:lnTo>
                    <a:pt x="108592" y="131762"/>
                  </a:lnTo>
                  <a:lnTo>
                    <a:pt x="108797" y="130684"/>
                  </a:lnTo>
                  <a:lnTo>
                    <a:pt x="108996" y="129587"/>
                  </a:lnTo>
                  <a:lnTo>
                    <a:pt x="109190" y="128510"/>
                  </a:lnTo>
                  <a:lnTo>
                    <a:pt x="109377" y="127413"/>
                  </a:lnTo>
                  <a:lnTo>
                    <a:pt x="109564" y="126295"/>
                  </a:lnTo>
                  <a:lnTo>
                    <a:pt x="109745" y="125198"/>
                  </a:lnTo>
                  <a:lnTo>
                    <a:pt x="109920" y="124080"/>
                  </a:lnTo>
                  <a:lnTo>
                    <a:pt x="110089" y="122963"/>
                  </a:lnTo>
                  <a:lnTo>
                    <a:pt x="110252" y="121845"/>
                  </a:lnTo>
                  <a:lnTo>
                    <a:pt x="110415" y="120727"/>
                  </a:lnTo>
                  <a:lnTo>
                    <a:pt x="110572" y="119610"/>
                  </a:lnTo>
                  <a:lnTo>
                    <a:pt x="110729" y="118472"/>
                  </a:lnTo>
                  <a:lnTo>
                    <a:pt x="110874" y="117334"/>
                  </a:lnTo>
                  <a:lnTo>
                    <a:pt x="111019" y="116196"/>
                  </a:lnTo>
                  <a:lnTo>
                    <a:pt x="111158" y="115058"/>
                  </a:lnTo>
                  <a:lnTo>
                    <a:pt x="111297" y="113920"/>
                  </a:lnTo>
                  <a:lnTo>
                    <a:pt x="111430" y="112761"/>
                  </a:lnTo>
                  <a:lnTo>
                    <a:pt x="111557" y="111603"/>
                  </a:lnTo>
                  <a:lnTo>
                    <a:pt x="111684" y="110445"/>
                  </a:lnTo>
                  <a:lnTo>
                    <a:pt x="111804" y="109286"/>
                  </a:lnTo>
                  <a:lnTo>
                    <a:pt x="111919" y="108128"/>
                  </a:lnTo>
                  <a:lnTo>
                    <a:pt x="112034" y="106950"/>
                  </a:lnTo>
                  <a:lnTo>
                    <a:pt x="112143" y="105791"/>
                  </a:lnTo>
                  <a:lnTo>
                    <a:pt x="112245" y="104613"/>
                  </a:lnTo>
                  <a:lnTo>
                    <a:pt x="112348" y="103434"/>
                  </a:lnTo>
                  <a:lnTo>
                    <a:pt x="112444" y="102235"/>
                  </a:lnTo>
                  <a:lnTo>
                    <a:pt x="112541" y="101056"/>
                  </a:lnTo>
                  <a:lnTo>
                    <a:pt x="112632" y="99858"/>
                  </a:lnTo>
                  <a:lnTo>
                    <a:pt x="112801" y="97460"/>
                  </a:lnTo>
                  <a:lnTo>
                    <a:pt x="112964" y="95062"/>
                  </a:lnTo>
                  <a:lnTo>
                    <a:pt x="113109" y="92644"/>
                  </a:lnTo>
                  <a:lnTo>
                    <a:pt x="113242" y="90205"/>
                  </a:lnTo>
                  <a:lnTo>
                    <a:pt x="113362" y="87746"/>
                  </a:lnTo>
                  <a:lnTo>
                    <a:pt x="113477" y="85287"/>
                  </a:lnTo>
                  <a:lnTo>
                    <a:pt x="113574" y="82808"/>
                  </a:lnTo>
                  <a:lnTo>
                    <a:pt x="113664" y="80309"/>
                  </a:lnTo>
                  <a:lnTo>
                    <a:pt x="113743" y="77809"/>
                  </a:lnTo>
                  <a:lnTo>
                    <a:pt x="113809" y="75289"/>
                  </a:lnTo>
                  <a:lnTo>
                    <a:pt x="113870" y="72749"/>
                  </a:lnTo>
                  <a:lnTo>
                    <a:pt x="113924" y="70209"/>
                  </a:lnTo>
                  <a:lnTo>
                    <a:pt x="113966" y="67649"/>
                  </a:lnTo>
                  <a:lnTo>
                    <a:pt x="113996" y="65088"/>
                  </a:lnTo>
                  <a:lnTo>
                    <a:pt x="114027" y="62508"/>
                  </a:lnTo>
                  <a:lnTo>
                    <a:pt x="114045" y="59907"/>
                  </a:lnTo>
                  <a:lnTo>
                    <a:pt x="114057" y="57285"/>
                  </a:lnTo>
                  <a:lnTo>
                    <a:pt x="114069" y="54684"/>
                  </a:lnTo>
                  <a:lnTo>
                    <a:pt x="114069" y="52042"/>
                  </a:lnTo>
                  <a:lnTo>
                    <a:pt x="114063" y="49401"/>
                  </a:lnTo>
                  <a:lnTo>
                    <a:pt x="114057" y="46739"/>
                  </a:lnTo>
                  <a:lnTo>
                    <a:pt x="114045" y="44076"/>
                  </a:lnTo>
                  <a:lnTo>
                    <a:pt x="114027" y="41394"/>
                  </a:lnTo>
                  <a:lnTo>
                    <a:pt x="114002" y="38712"/>
                  </a:lnTo>
                  <a:lnTo>
                    <a:pt x="113954" y="33306"/>
                  </a:lnTo>
                  <a:lnTo>
                    <a:pt x="113894" y="27840"/>
                  </a:lnTo>
                  <a:lnTo>
                    <a:pt x="113761" y="16806"/>
                  </a:lnTo>
                  <a:lnTo>
                    <a:pt x="113694" y="11238"/>
                  </a:lnTo>
                  <a:lnTo>
                    <a:pt x="113628" y="5629"/>
                  </a:lnTo>
                  <a:lnTo>
                    <a:pt x="113622" y="5223"/>
                  </a:lnTo>
                  <a:lnTo>
                    <a:pt x="113604" y="4857"/>
                  </a:lnTo>
                  <a:lnTo>
                    <a:pt x="113580" y="4491"/>
                  </a:lnTo>
                  <a:lnTo>
                    <a:pt x="113549" y="4166"/>
                  </a:lnTo>
                  <a:lnTo>
                    <a:pt x="113513" y="3841"/>
                  </a:lnTo>
                  <a:lnTo>
                    <a:pt x="113465" y="3556"/>
                  </a:lnTo>
                  <a:lnTo>
                    <a:pt x="113417" y="3272"/>
                  </a:lnTo>
                  <a:lnTo>
                    <a:pt x="113362" y="3028"/>
                  </a:lnTo>
                  <a:lnTo>
                    <a:pt x="113296" y="2784"/>
                  </a:lnTo>
                  <a:lnTo>
                    <a:pt x="113229" y="2561"/>
                  </a:lnTo>
                  <a:lnTo>
                    <a:pt x="113163" y="2357"/>
                  </a:lnTo>
                  <a:lnTo>
                    <a:pt x="113085" y="2195"/>
                  </a:lnTo>
                  <a:lnTo>
                    <a:pt x="113006" y="2032"/>
                  </a:lnTo>
                  <a:lnTo>
                    <a:pt x="112921" y="1890"/>
                  </a:lnTo>
                  <a:lnTo>
                    <a:pt x="112837" y="1768"/>
                  </a:lnTo>
                  <a:lnTo>
                    <a:pt x="112752" y="1667"/>
                  </a:lnTo>
                  <a:lnTo>
                    <a:pt x="111678" y="2154"/>
                  </a:lnTo>
                  <a:lnTo>
                    <a:pt x="111617" y="2297"/>
                  </a:lnTo>
                  <a:lnTo>
                    <a:pt x="111557" y="2418"/>
                  </a:lnTo>
                  <a:lnTo>
                    <a:pt x="111496" y="2581"/>
                  </a:lnTo>
                  <a:lnTo>
                    <a:pt x="111442" y="2744"/>
                  </a:lnTo>
                  <a:lnTo>
                    <a:pt x="111388" y="2906"/>
                  </a:lnTo>
                  <a:lnTo>
                    <a:pt x="111339" y="3089"/>
                  </a:lnTo>
                  <a:lnTo>
                    <a:pt x="111291" y="3272"/>
                  </a:lnTo>
                  <a:lnTo>
                    <a:pt x="111249" y="3495"/>
                  </a:lnTo>
                  <a:lnTo>
                    <a:pt x="111213" y="3699"/>
                  </a:lnTo>
                  <a:lnTo>
                    <a:pt x="111176" y="3943"/>
                  </a:lnTo>
                  <a:lnTo>
                    <a:pt x="111146" y="4186"/>
                  </a:lnTo>
                  <a:lnTo>
                    <a:pt x="111116" y="4451"/>
                  </a:lnTo>
                  <a:lnTo>
                    <a:pt x="111092" y="4715"/>
                  </a:lnTo>
                  <a:lnTo>
                    <a:pt x="111080" y="4999"/>
                  </a:lnTo>
                  <a:lnTo>
                    <a:pt x="111068" y="5304"/>
                  </a:lnTo>
                  <a:lnTo>
                    <a:pt x="111062" y="5629"/>
                  </a:lnTo>
                  <a:lnTo>
                    <a:pt x="111025" y="8372"/>
                  </a:lnTo>
                  <a:lnTo>
                    <a:pt x="111001" y="11095"/>
                  </a:lnTo>
                  <a:lnTo>
                    <a:pt x="110953" y="16562"/>
                  </a:lnTo>
                  <a:lnTo>
                    <a:pt x="110911" y="21988"/>
                  </a:lnTo>
                  <a:lnTo>
                    <a:pt x="110880" y="27393"/>
                  </a:lnTo>
                  <a:lnTo>
                    <a:pt x="110850" y="32778"/>
                  </a:lnTo>
                  <a:lnTo>
                    <a:pt x="110814" y="38122"/>
                  </a:lnTo>
                  <a:lnTo>
                    <a:pt x="110772" y="43426"/>
                  </a:lnTo>
                  <a:lnTo>
                    <a:pt x="110717" y="48689"/>
                  </a:lnTo>
                  <a:lnTo>
                    <a:pt x="110687" y="51311"/>
                  </a:lnTo>
                  <a:lnTo>
                    <a:pt x="110651" y="53912"/>
                  </a:lnTo>
                  <a:lnTo>
                    <a:pt x="110615" y="56513"/>
                  </a:lnTo>
                  <a:lnTo>
                    <a:pt x="110566" y="59094"/>
                  </a:lnTo>
                  <a:lnTo>
                    <a:pt x="110518" y="61674"/>
                  </a:lnTo>
                  <a:lnTo>
                    <a:pt x="110458" y="64235"/>
                  </a:lnTo>
                  <a:lnTo>
                    <a:pt x="110397" y="66775"/>
                  </a:lnTo>
                  <a:lnTo>
                    <a:pt x="110325" y="69315"/>
                  </a:lnTo>
                  <a:lnTo>
                    <a:pt x="110246" y="71835"/>
                  </a:lnTo>
                  <a:lnTo>
                    <a:pt x="110156" y="74334"/>
                  </a:lnTo>
                  <a:lnTo>
                    <a:pt x="110065" y="76834"/>
                  </a:lnTo>
                  <a:lnTo>
                    <a:pt x="109957" y="79313"/>
                  </a:lnTo>
                  <a:lnTo>
                    <a:pt x="109842" y="81792"/>
                  </a:lnTo>
                  <a:lnTo>
                    <a:pt x="109721" y="84231"/>
                  </a:lnTo>
                  <a:lnTo>
                    <a:pt x="109582" y="86669"/>
                  </a:lnTo>
                  <a:lnTo>
                    <a:pt x="109437" y="89087"/>
                  </a:lnTo>
                  <a:lnTo>
                    <a:pt x="109280" y="91506"/>
                  </a:lnTo>
                  <a:lnTo>
                    <a:pt x="109111" y="93883"/>
                  </a:lnTo>
                  <a:lnTo>
                    <a:pt x="108930" y="96261"/>
                  </a:lnTo>
                  <a:lnTo>
                    <a:pt x="108731" y="98618"/>
                  </a:lnTo>
                  <a:lnTo>
                    <a:pt x="108628" y="99776"/>
                  </a:lnTo>
                  <a:lnTo>
                    <a:pt x="108525" y="100955"/>
                  </a:lnTo>
                  <a:lnTo>
                    <a:pt x="108411" y="102113"/>
                  </a:lnTo>
                  <a:lnTo>
                    <a:pt x="108302" y="103271"/>
                  </a:lnTo>
                  <a:lnTo>
                    <a:pt x="108181" y="104430"/>
                  </a:lnTo>
                  <a:lnTo>
                    <a:pt x="108060" y="105568"/>
                  </a:lnTo>
                  <a:lnTo>
                    <a:pt x="107934" y="106706"/>
                  </a:lnTo>
                  <a:lnTo>
                    <a:pt x="107807" y="107864"/>
                  </a:lnTo>
                  <a:lnTo>
                    <a:pt x="107674" y="108982"/>
                  </a:lnTo>
                  <a:lnTo>
                    <a:pt x="107541" y="110120"/>
                  </a:lnTo>
                  <a:lnTo>
                    <a:pt x="107396" y="111237"/>
                  </a:lnTo>
                  <a:lnTo>
                    <a:pt x="107257" y="112375"/>
                  </a:lnTo>
                  <a:lnTo>
                    <a:pt x="107106" y="113473"/>
                  </a:lnTo>
                  <a:lnTo>
                    <a:pt x="106955" y="114590"/>
                  </a:lnTo>
                  <a:lnTo>
                    <a:pt x="106798" y="115708"/>
                  </a:lnTo>
                  <a:lnTo>
                    <a:pt x="106635" y="116805"/>
                  </a:lnTo>
                  <a:lnTo>
                    <a:pt x="106466" y="117903"/>
                  </a:lnTo>
                  <a:lnTo>
                    <a:pt x="106297" y="118980"/>
                  </a:lnTo>
                  <a:lnTo>
                    <a:pt x="106122" y="120077"/>
                  </a:lnTo>
                  <a:lnTo>
                    <a:pt x="105941" y="121154"/>
                  </a:lnTo>
                  <a:lnTo>
                    <a:pt x="105760" y="122231"/>
                  </a:lnTo>
                  <a:lnTo>
                    <a:pt x="105573" y="123308"/>
                  </a:lnTo>
                  <a:lnTo>
                    <a:pt x="105379" y="124365"/>
                  </a:lnTo>
                  <a:lnTo>
                    <a:pt x="105180" y="125421"/>
                  </a:lnTo>
                  <a:lnTo>
                    <a:pt x="104975" y="126478"/>
                  </a:lnTo>
                  <a:lnTo>
                    <a:pt x="104769" y="127535"/>
                  </a:lnTo>
                  <a:lnTo>
                    <a:pt x="104552" y="128571"/>
                  </a:lnTo>
                  <a:lnTo>
                    <a:pt x="104335" y="129607"/>
                  </a:lnTo>
                  <a:lnTo>
                    <a:pt x="104111" y="130644"/>
                  </a:lnTo>
                  <a:lnTo>
                    <a:pt x="103882" y="131680"/>
                  </a:lnTo>
                  <a:lnTo>
                    <a:pt x="103652" y="132696"/>
                  </a:lnTo>
                  <a:lnTo>
                    <a:pt x="103411" y="133712"/>
                  </a:lnTo>
                  <a:lnTo>
                    <a:pt x="103163" y="134708"/>
                  </a:lnTo>
                  <a:lnTo>
                    <a:pt x="102916" y="135724"/>
                  </a:lnTo>
                  <a:lnTo>
                    <a:pt x="102662" y="136720"/>
                  </a:lnTo>
                  <a:lnTo>
                    <a:pt x="102396" y="137716"/>
                  </a:lnTo>
                  <a:lnTo>
                    <a:pt x="102131" y="138691"/>
                  </a:lnTo>
                  <a:lnTo>
                    <a:pt x="101859" y="139687"/>
                  </a:lnTo>
                  <a:lnTo>
                    <a:pt x="101581" y="140662"/>
                  </a:lnTo>
                  <a:lnTo>
                    <a:pt x="101297" y="141617"/>
                  </a:lnTo>
                  <a:lnTo>
                    <a:pt x="101007" y="142593"/>
                  </a:lnTo>
                  <a:lnTo>
                    <a:pt x="100712" y="143548"/>
                  </a:lnTo>
                  <a:lnTo>
                    <a:pt x="100410" y="144503"/>
                  </a:lnTo>
                  <a:lnTo>
                    <a:pt x="100102" y="145438"/>
                  </a:lnTo>
                  <a:lnTo>
                    <a:pt x="99788" y="146372"/>
                  </a:lnTo>
                  <a:lnTo>
                    <a:pt x="99468" y="147307"/>
                  </a:lnTo>
                  <a:lnTo>
                    <a:pt x="99142" y="148242"/>
                  </a:lnTo>
                  <a:lnTo>
                    <a:pt x="98809" y="149156"/>
                  </a:lnTo>
                  <a:lnTo>
                    <a:pt x="98465" y="150071"/>
                  </a:lnTo>
                  <a:lnTo>
                    <a:pt x="98121" y="150965"/>
                  </a:lnTo>
                  <a:lnTo>
                    <a:pt x="97771" y="151879"/>
                  </a:lnTo>
                  <a:lnTo>
                    <a:pt x="97408" y="152773"/>
                  </a:lnTo>
                  <a:lnTo>
                    <a:pt x="97046" y="153647"/>
                  </a:lnTo>
                  <a:lnTo>
                    <a:pt x="96672" y="154541"/>
                  </a:lnTo>
                  <a:lnTo>
                    <a:pt x="96291" y="155415"/>
                  </a:lnTo>
                  <a:lnTo>
                    <a:pt x="95905" y="156269"/>
                  </a:lnTo>
                  <a:lnTo>
                    <a:pt x="95313" y="157569"/>
                  </a:lnTo>
                  <a:lnTo>
                    <a:pt x="94709" y="158849"/>
                  </a:lnTo>
                  <a:lnTo>
                    <a:pt x="94105" y="160069"/>
                  </a:lnTo>
                  <a:lnTo>
                    <a:pt x="93489" y="161288"/>
                  </a:lnTo>
                  <a:lnTo>
                    <a:pt x="92867" y="162446"/>
                  </a:lnTo>
                  <a:lnTo>
                    <a:pt x="92239" y="163604"/>
                  </a:lnTo>
                  <a:lnTo>
                    <a:pt x="91611" y="164702"/>
                  </a:lnTo>
                  <a:lnTo>
                    <a:pt x="90971" y="165799"/>
                  </a:lnTo>
                  <a:lnTo>
                    <a:pt x="90325" y="166836"/>
                  </a:lnTo>
                  <a:lnTo>
                    <a:pt x="89679" y="167872"/>
                  </a:lnTo>
                  <a:lnTo>
                    <a:pt x="89027" y="168868"/>
                  </a:lnTo>
                  <a:lnTo>
                    <a:pt x="88369" y="169843"/>
                  </a:lnTo>
                  <a:lnTo>
                    <a:pt x="87704" y="170778"/>
                  </a:lnTo>
                  <a:lnTo>
                    <a:pt x="87034" y="171692"/>
                  </a:lnTo>
                  <a:lnTo>
                    <a:pt x="86364" y="172586"/>
                  </a:lnTo>
                  <a:lnTo>
                    <a:pt x="85682" y="173440"/>
                  </a:lnTo>
                  <a:lnTo>
                    <a:pt x="85005" y="174273"/>
                  </a:lnTo>
                  <a:lnTo>
                    <a:pt x="84317" y="175086"/>
                  </a:lnTo>
                  <a:lnTo>
                    <a:pt x="83628" y="175878"/>
                  </a:lnTo>
                  <a:lnTo>
                    <a:pt x="82934" y="176630"/>
                  </a:lnTo>
                  <a:lnTo>
                    <a:pt x="82240" y="177362"/>
                  </a:lnTo>
                  <a:lnTo>
                    <a:pt x="81539" y="178093"/>
                  </a:lnTo>
                  <a:lnTo>
                    <a:pt x="80839" y="178784"/>
                  </a:lnTo>
                  <a:lnTo>
                    <a:pt x="80132" y="179435"/>
                  </a:lnTo>
                  <a:lnTo>
                    <a:pt x="79420" y="180085"/>
                  </a:lnTo>
                  <a:lnTo>
                    <a:pt x="78713" y="180715"/>
                  </a:lnTo>
                  <a:lnTo>
                    <a:pt x="77994" y="181304"/>
                  </a:lnTo>
                  <a:lnTo>
                    <a:pt x="77282" y="181893"/>
                  </a:lnTo>
                  <a:lnTo>
                    <a:pt x="76563" y="182462"/>
                  </a:lnTo>
                  <a:lnTo>
                    <a:pt x="75839" y="182991"/>
                  </a:lnTo>
                  <a:lnTo>
                    <a:pt x="75120" y="183519"/>
                  </a:lnTo>
                  <a:lnTo>
                    <a:pt x="74396" y="184007"/>
                  </a:lnTo>
                  <a:lnTo>
                    <a:pt x="73671" y="184494"/>
                  </a:lnTo>
                  <a:lnTo>
                    <a:pt x="72940" y="184962"/>
                  </a:lnTo>
                  <a:lnTo>
                    <a:pt x="72216" y="185409"/>
                  </a:lnTo>
                  <a:lnTo>
                    <a:pt x="71485" y="185836"/>
                  </a:lnTo>
                  <a:lnTo>
                    <a:pt x="70754" y="186242"/>
                  </a:lnTo>
                  <a:lnTo>
                    <a:pt x="70024" y="186628"/>
                  </a:lnTo>
                  <a:lnTo>
                    <a:pt x="69293" y="187014"/>
                  </a:lnTo>
                  <a:lnTo>
                    <a:pt x="68556" y="187380"/>
                  </a:lnTo>
                  <a:lnTo>
                    <a:pt x="67826" y="187725"/>
                  </a:lnTo>
                  <a:lnTo>
                    <a:pt x="67095" y="188051"/>
                  </a:lnTo>
                  <a:lnTo>
                    <a:pt x="66364" y="188355"/>
                  </a:lnTo>
                  <a:lnTo>
                    <a:pt x="65628" y="188660"/>
                  </a:lnTo>
                  <a:lnTo>
                    <a:pt x="64897" y="188945"/>
                  </a:lnTo>
                  <a:lnTo>
                    <a:pt x="64166" y="189229"/>
                  </a:lnTo>
                  <a:lnTo>
                    <a:pt x="63436" y="189493"/>
                  </a:lnTo>
                  <a:lnTo>
                    <a:pt x="62705" y="189737"/>
                  </a:lnTo>
                  <a:lnTo>
                    <a:pt x="61250" y="190184"/>
                  </a:lnTo>
                  <a:lnTo>
                    <a:pt x="59800" y="190611"/>
                  </a:lnTo>
                  <a:lnTo>
                    <a:pt x="58357" y="190977"/>
                  </a:lnTo>
                  <a:lnTo>
                    <a:pt x="56920" y="191322"/>
                  </a:lnTo>
                  <a:lnTo>
                    <a:pt x="55495" y="191607"/>
                  </a:lnTo>
                  <a:lnTo>
                    <a:pt x="54082" y="191891"/>
                  </a:lnTo>
                  <a:lnTo>
                    <a:pt x="52681" y="192115"/>
                  </a:lnTo>
                  <a:lnTo>
                    <a:pt x="51292" y="192338"/>
                  </a:lnTo>
                  <a:lnTo>
                    <a:pt x="50579" y="192440"/>
                  </a:lnTo>
                  <a:lnTo>
                    <a:pt x="49867" y="192501"/>
                  </a:lnTo>
                  <a:lnTo>
                    <a:pt x="49154" y="192562"/>
                  </a:lnTo>
                  <a:lnTo>
                    <a:pt x="48442" y="192623"/>
                  </a:lnTo>
                  <a:lnTo>
                    <a:pt x="47723" y="192643"/>
                  </a:lnTo>
                  <a:lnTo>
                    <a:pt x="47011" y="192643"/>
                  </a:lnTo>
                  <a:lnTo>
                    <a:pt x="46292" y="192623"/>
                  </a:lnTo>
                  <a:lnTo>
                    <a:pt x="45580" y="192582"/>
                  </a:lnTo>
                  <a:lnTo>
                    <a:pt x="44861" y="192521"/>
                  </a:lnTo>
                  <a:lnTo>
                    <a:pt x="44148" y="192440"/>
                  </a:lnTo>
                  <a:lnTo>
                    <a:pt x="43430" y="192338"/>
                  </a:lnTo>
                  <a:lnTo>
                    <a:pt x="42717" y="192216"/>
                  </a:lnTo>
                  <a:lnTo>
                    <a:pt x="42005" y="192074"/>
                  </a:lnTo>
                  <a:lnTo>
                    <a:pt x="41292" y="191891"/>
                  </a:lnTo>
                  <a:lnTo>
                    <a:pt x="40580" y="191688"/>
                  </a:lnTo>
                  <a:lnTo>
                    <a:pt x="39867" y="191465"/>
                  </a:lnTo>
                  <a:lnTo>
                    <a:pt x="39161" y="191221"/>
                  </a:lnTo>
                  <a:lnTo>
                    <a:pt x="38454" y="190936"/>
                  </a:lnTo>
                  <a:lnTo>
                    <a:pt x="37748" y="190631"/>
                  </a:lnTo>
                  <a:lnTo>
                    <a:pt x="37047" y="190306"/>
                  </a:lnTo>
                  <a:lnTo>
                    <a:pt x="36347" y="189940"/>
                  </a:lnTo>
                  <a:lnTo>
                    <a:pt x="35646" y="189554"/>
                  </a:lnTo>
                  <a:lnTo>
                    <a:pt x="34952" y="189128"/>
                  </a:lnTo>
                  <a:lnTo>
                    <a:pt x="34263" y="188681"/>
                  </a:lnTo>
                  <a:lnTo>
                    <a:pt x="33569" y="188193"/>
                  </a:lnTo>
                  <a:lnTo>
                    <a:pt x="32887" y="187685"/>
                  </a:lnTo>
                  <a:lnTo>
                    <a:pt x="32204" y="187136"/>
                  </a:lnTo>
                  <a:lnTo>
                    <a:pt x="31522" y="186567"/>
                  </a:lnTo>
                  <a:lnTo>
                    <a:pt x="30852" y="185958"/>
                  </a:lnTo>
                  <a:lnTo>
                    <a:pt x="30175" y="185307"/>
                  </a:lnTo>
                  <a:lnTo>
                    <a:pt x="29511" y="184637"/>
                  </a:lnTo>
                  <a:lnTo>
                    <a:pt x="28847" y="183925"/>
                  </a:lnTo>
                  <a:lnTo>
                    <a:pt x="28189" y="183174"/>
                  </a:lnTo>
                  <a:lnTo>
                    <a:pt x="27536" y="182401"/>
                  </a:lnTo>
                  <a:lnTo>
                    <a:pt x="26890" y="181568"/>
                  </a:lnTo>
                  <a:lnTo>
                    <a:pt x="26244" y="180715"/>
                  </a:lnTo>
                  <a:lnTo>
                    <a:pt x="25604" y="179821"/>
                  </a:lnTo>
                  <a:lnTo>
                    <a:pt x="24976" y="178886"/>
                  </a:lnTo>
                  <a:lnTo>
                    <a:pt x="24348" y="177910"/>
                  </a:lnTo>
                  <a:lnTo>
                    <a:pt x="23726" y="176915"/>
                  </a:lnTo>
                  <a:lnTo>
                    <a:pt x="23110" y="175858"/>
                  </a:lnTo>
                  <a:lnTo>
                    <a:pt x="22500" y="174761"/>
                  </a:lnTo>
                  <a:lnTo>
                    <a:pt x="21896" y="173643"/>
                  </a:lnTo>
                  <a:lnTo>
                    <a:pt x="21305" y="172464"/>
                  </a:lnTo>
                  <a:lnTo>
                    <a:pt x="20713" y="171245"/>
                  </a:lnTo>
                  <a:lnTo>
                    <a:pt x="20423" y="170615"/>
                  </a:lnTo>
                  <a:lnTo>
                    <a:pt x="20133" y="169985"/>
                  </a:lnTo>
                  <a:lnTo>
                    <a:pt x="19843" y="169335"/>
                  </a:lnTo>
                  <a:lnTo>
                    <a:pt x="19559" y="168685"/>
                  </a:lnTo>
                  <a:lnTo>
                    <a:pt x="19276" y="168014"/>
                  </a:lnTo>
                  <a:lnTo>
                    <a:pt x="18992" y="167344"/>
                  </a:lnTo>
                  <a:lnTo>
                    <a:pt x="18708" y="166653"/>
                  </a:lnTo>
                  <a:lnTo>
                    <a:pt x="18430" y="165941"/>
                  </a:lnTo>
                  <a:lnTo>
                    <a:pt x="18152" y="165230"/>
                  </a:lnTo>
                  <a:lnTo>
                    <a:pt x="17881" y="164499"/>
                  </a:lnTo>
                  <a:lnTo>
                    <a:pt x="17603" y="163767"/>
                  </a:lnTo>
                  <a:lnTo>
                    <a:pt x="17337" y="163036"/>
                  </a:lnTo>
                  <a:lnTo>
                    <a:pt x="17065" y="162263"/>
                  </a:lnTo>
                  <a:lnTo>
                    <a:pt x="16800" y="161491"/>
                  </a:lnTo>
                  <a:lnTo>
                    <a:pt x="16534" y="160719"/>
                  </a:lnTo>
                  <a:lnTo>
                    <a:pt x="16268" y="159926"/>
                  </a:lnTo>
                  <a:lnTo>
                    <a:pt x="16009" y="159114"/>
                  </a:lnTo>
                  <a:lnTo>
                    <a:pt x="15749" y="158301"/>
                  </a:lnTo>
                  <a:lnTo>
                    <a:pt x="15495" y="157468"/>
                  </a:lnTo>
                  <a:lnTo>
                    <a:pt x="15242" y="156634"/>
                  </a:lnTo>
                  <a:lnTo>
                    <a:pt x="14988" y="155781"/>
                  </a:lnTo>
                  <a:lnTo>
                    <a:pt x="14741" y="154907"/>
                  </a:lnTo>
                  <a:lnTo>
                    <a:pt x="14493" y="154033"/>
                  </a:lnTo>
                  <a:lnTo>
                    <a:pt x="14245" y="153139"/>
                  </a:lnTo>
                  <a:lnTo>
                    <a:pt x="14004" y="152245"/>
                  </a:lnTo>
                  <a:lnTo>
                    <a:pt x="13762" y="151331"/>
                  </a:lnTo>
                  <a:lnTo>
                    <a:pt x="13527" y="150396"/>
                  </a:lnTo>
                  <a:lnTo>
                    <a:pt x="13291" y="149461"/>
                  </a:lnTo>
                  <a:lnTo>
                    <a:pt x="13056" y="148506"/>
                  </a:lnTo>
                  <a:lnTo>
                    <a:pt x="12826" y="147531"/>
                  </a:lnTo>
                  <a:lnTo>
                    <a:pt x="12597" y="146555"/>
                  </a:lnTo>
                  <a:lnTo>
                    <a:pt x="12368" y="145559"/>
                  </a:lnTo>
                  <a:lnTo>
                    <a:pt x="12144" y="144564"/>
                  </a:lnTo>
                  <a:lnTo>
                    <a:pt x="11927" y="143527"/>
                  </a:lnTo>
                  <a:lnTo>
                    <a:pt x="11703" y="142511"/>
                  </a:lnTo>
                  <a:lnTo>
                    <a:pt x="11492" y="141455"/>
                  </a:lnTo>
                  <a:lnTo>
                    <a:pt x="11275" y="140398"/>
                  </a:lnTo>
                  <a:lnTo>
                    <a:pt x="11063" y="139321"/>
                  </a:lnTo>
                  <a:lnTo>
                    <a:pt x="10713" y="137492"/>
                  </a:lnTo>
                  <a:lnTo>
                    <a:pt x="10375" y="135643"/>
                  </a:lnTo>
                  <a:lnTo>
                    <a:pt x="10049" y="133773"/>
                  </a:lnTo>
                  <a:lnTo>
                    <a:pt x="9729" y="131904"/>
                  </a:lnTo>
                  <a:lnTo>
                    <a:pt x="9421" y="129994"/>
                  </a:lnTo>
                  <a:lnTo>
                    <a:pt x="9119" y="128083"/>
                  </a:lnTo>
                  <a:lnTo>
                    <a:pt x="8829" y="126173"/>
                  </a:lnTo>
                  <a:lnTo>
                    <a:pt x="8551" y="124243"/>
                  </a:lnTo>
                  <a:lnTo>
                    <a:pt x="8279" y="122292"/>
                  </a:lnTo>
                  <a:lnTo>
                    <a:pt x="8020" y="120341"/>
                  </a:lnTo>
                  <a:lnTo>
                    <a:pt x="7766" y="118370"/>
                  </a:lnTo>
                  <a:lnTo>
                    <a:pt x="7525" y="116379"/>
                  </a:lnTo>
                  <a:lnTo>
                    <a:pt x="7289" y="114387"/>
                  </a:lnTo>
                  <a:lnTo>
                    <a:pt x="7066" y="112375"/>
                  </a:lnTo>
                  <a:lnTo>
                    <a:pt x="6848" y="110364"/>
                  </a:lnTo>
                  <a:lnTo>
                    <a:pt x="6643" y="108331"/>
                  </a:lnTo>
                  <a:lnTo>
                    <a:pt x="6444" y="106299"/>
                  </a:lnTo>
                  <a:lnTo>
                    <a:pt x="6250" y="104267"/>
                  </a:lnTo>
                  <a:lnTo>
                    <a:pt x="6069" y="102215"/>
                  </a:lnTo>
                  <a:lnTo>
                    <a:pt x="5894" y="100142"/>
                  </a:lnTo>
                  <a:lnTo>
                    <a:pt x="5731" y="98069"/>
                  </a:lnTo>
                  <a:lnTo>
                    <a:pt x="5574" y="95997"/>
                  </a:lnTo>
                  <a:lnTo>
                    <a:pt x="5423" y="93904"/>
                  </a:lnTo>
                  <a:lnTo>
                    <a:pt x="5278" y="91810"/>
                  </a:lnTo>
                  <a:lnTo>
                    <a:pt x="5139" y="89717"/>
                  </a:lnTo>
                  <a:lnTo>
                    <a:pt x="5013" y="87604"/>
                  </a:lnTo>
                  <a:lnTo>
                    <a:pt x="4892" y="85491"/>
                  </a:lnTo>
                  <a:lnTo>
                    <a:pt x="4777" y="83377"/>
                  </a:lnTo>
                  <a:lnTo>
                    <a:pt x="4668" y="81244"/>
                  </a:lnTo>
                  <a:lnTo>
                    <a:pt x="4566" y="79110"/>
                  </a:lnTo>
                  <a:lnTo>
                    <a:pt x="4475" y="76976"/>
                  </a:lnTo>
                  <a:lnTo>
                    <a:pt x="4385" y="74842"/>
                  </a:lnTo>
                  <a:lnTo>
                    <a:pt x="4306" y="72688"/>
                  </a:lnTo>
                  <a:lnTo>
                    <a:pt x="4228" y="70534"/>
                  </a:lnTo>
                  <a:lnTo>
                    <a:pt x="4161" y="68401"/>
                  </a:lnTo>
                  <a:lnTo>
                    <a:pt x="4095" y="66226"/>
                  </a:lnTo>
                  <a:lnTo>
                    <a:pt x="4034" y="64072"/>
                  </a:lnTo>
                  <a:lnTo>
                    <a:pt x="3986" y="61918"/>
                  </a:lnTo>
                  <a:lnTo>
                    <a:pt x="3938" y="59744"/>
                  </a:lnTo>
                  <a:lnTo>
                    <a:pt x="3895" y="57590"/>
                  </a:lnTo>
                  <a:lnTo>
                    <a:pt x="3859" y="55416"/>
                  </a:lnTo>
                  <a:lnTo>
                    <a:pt x="3829" y="53241"/>
                  </a:lnTo>
                  <a:lnTo>
                    <a:pt x="3805" y="51087"/>
                  </a:lnTo>
                  <a:lnTo>
                    <a:pt x="3781" y="48913"/>
                  </a:lnTo>
                  <a:lnTo>
                    <a:pt x="3769" y="46739"/>
                  </a:lnTo>
                  <a:lnTo>
                    <a:pt x="3757" y="44564"/>
                  </a:lnTo>
                  <a:lnTo>
                    <a:pt x="3744" y="42390"/>
                  </a:lnTo>
                  <a:lnTo>
                    <a:pt x="3744" y="40236"/>
                  </a:lnTo>
                  <a:lnTo>
                    <a:pt x="3744" y="38061"/>
                  </a:lnTo>
                  <a:lnTo>
                    <a:pt x="3750" y="35887"/>
                  </a:lnTo>
                  <a:lnTo>
                    <a:pt x="3757" y="33733"/>
                  </a:lnTo>
                  <a:lnTo>
                    <a:pt x="3769" y="31559"/>
                  </a:lnTo>
                  <a:lnTo>
                    <a:pt x="3805" y="27251"/>
                  </a:lnTo>
                  <a:lnTo>
                    <a:pt x="3853" y="22943"/>
                  </a:lnTo>
                  <a:lnTo>
                    <a:pt x="3920" y="18655"/>
                  </a:lnTo>
                  <a:lnTo>
                    <a:pt x="3992" y="14387"/>
                  </a:lnTo>
                  <a:lnTo>
                    <a:pt x="4071" y="10140"/>
                  </a:lnTo>
                  <a:lnTo>
                    <a:pt x="4167" y="5914"/>
                  </a:lnTo>
                  <a:lnTo>
                    <a:pt x="4173" y="5548"/>
                  </a:lnTo>
                  <a:lnTo>
                    <a:pt x="4173" y="5202"/>
                  </a:lnTo>
                  <a:lnTo>
                    <a:pt x="4167" y="4857"/>
                  </a:lnTo>
                  <a:lnTo>
                    <a:pt x="4155" y="4532"/>
                  </a:lnTo>
                  <a:lnTo>
                    <a:pt x="4143" y="4227"/>
                  </a:lnTo>
                  <a:lnTo>
                    <a:pt x="4119" y="3902"/>
                  </a:lnTo>
                  <a:lnTo>
                    <a:pt x="4095" y="3617"/>
                  </a:lnTo>
                  <a:lnTo>
                    <a:pt x="4071" y="3333"/>
                  </a:lnTo>
                  <a:lnTo>
                    <a:pt x="4034" y="3048"/>
                  </a:lnTo>
                  <a:lnTo>
                    <a:pt x="4004" y="2784"/>
                  </a:lnTo>
                  <a:lnTo>
                    <a:pt x="3962" y="2540"/>
                  </a:lnTo>
                  <a:lnTo>
                    <a:pt x="3920" y="2297"/>
                  </a:lnTo>
                  <a:lnTo>
                    <a:pt x="3871" y="2073"/>
                  </a:lnTo>
                  <a:lnTo>
                    <a:pt x="3823" y="1849"/>
                  </a:lnTo>
                  <a:lnTo>
                    <a:pt x="3769" y="1646"/>
                  </a:lnTo>
                  <a:lnTo>
                    <a:pt x="3714" y="1443"/>
                  </a:lnTo>
                  <a:lnTo>
                    <a:pt x="22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1996250" y="-17436575"/>
              <a:ext cx="2799500" cy="468925"/>
            </a:xfrm>
            <a:custGeom>
              <a:avLst/>
              <a:gdLst/>
              <a:ahLst/>
              <a:cxnLst/>
              <a:rect l="l" t="t" r="r" b="b"/>
              <a:pathLst>
                <a:path w="111980" h="18757" extrusionOk="0">
                  <a:moveTo>
                    <a:pt x="10937" y="1"/>
                  </a:moveTo>
                  <a:lnTo>
                    <a:pt x="9379" y="21"/>
                  </a:lnTo>
                  <a:lnTo>
                    <a:pt x="7815" y="41"/>
                  </a:lnTo>
                  <a:lnTo>
                    <a:pt x="6257" y="102"/>
                  </a:lnTo>
                  <a:lnTo>
                    <a:pt x="3908" y="224"/>
                  </a:lnTo>
                  <a:lnTo>
                    <a:pt x="2730" y="285"/>
                  </a:lnTo>
                  <a:lnTo>
                    <a:pt x="1541" y="387"/>
                  </a:lnTo>
                  <a:lnTo>
                    <a:pt x="1384" y="427"/>
                  </a:lnTo>
                  <a:lnTo>
                    <a:pt x="1239" y="488"/>
                  </a:lnTo>
                  <a:lnTo>
                    <a:pt x="1100" y="590"/>
                  </a:lnTo>
                  <a:lnTo>
                    <a:pt x="967" y="732"/>
                  </a:lnTo>
                  <a:lnTo>
                    <a:pt x="846" y="895"/>
                  </a:lnTo>
                  <a:lnTo>
                    <a:pt x="731" y="1078"/>
                  </a:lnTo>
                  <a:lnTo>
                    <a:pt x="623" y="1301"/>
                  </a:lnTo>
                  <a:lnTo>
                    <a:pt x="526" y="1545"/>
                  </a:lnTo>
                  <a:lnTo>
                    <a:pt x="442" y="1809"/>
                  </a:lnTo>
                  <a:lnTo>
                    <a:pt x="357" y="2114"/>
                  </a:lnTo>
                  <a:lnTo>
                    <a:pt x="285" y="2419"/>
                  </a:lnTo>
                  <a:lnTo>
                    <a:pt x="218" y="2744"/>
                  </a:lnTo>
                  <a:lnTo>
                    <a:pt x="164" y="3089"/>
                  </a:lnTo>
                  <a:lnTo>
                    <a:pt x="115" y="3435"/>
                  </a:lnTo>
                  <a:lnTo>
                    <a:pt x="79" y="3801"/>
                  </a:lnTo>
                  <a:lnTo>
                    <a:pt x="43" y="4187"/>
                  </a:lnTo>
                  <a:lnTo>
                    <a:pt x="25" y="4573"/>
                  </a:lnTo>
                  <a:lnTo>
                    <a:pt x="7" y="4959"/>
                  </a:lnTo>
                  <a:lnTo>
                    <a:pt x="1" y="5345"/>
                  </a:lnTo>
                  <a:lnTo>
                    <a:pt x="1" y="5751"/>
                  </a:lnTo>
                  <a:lnTo>
                    <a:pt x="7" y="6138"/>
                  </a:lnTo>
                  <a:lnTo>
                    <a:pt x="25" y="6544"/>
                  </a:lnTo>
                  <a:lnTo>
                    <a:pt x="49" y="6930"/>
                  </a:lnTo>
                  <a:lnTo>
                    <a:pt x="79" y="7316"/>
                  </a:lnTo>
                  <a:lnTo>
                    <a:pt x="121" y="7682"/>
                  </a:lnTo>
                  <a:lnTo>
                    <a:pt x="170" y="8068"/>
                  </a:lnTo>
                  <a:lnTo>
                    <a:pt x="224" y="8414"/>
                  </a:lnTo>
                  <a:lnTo>
                    <a:pt x="291" y="8759"/>
                  </a:lnTo>
                  <a:lnTo>
                    <a:pt x="363" y="9104"/>
                  </a:lnTo>
                  <a:lnTo>
                    <a:pt x="442" y="9409"/>
                  </a:lnTo>
                  <a:lnTo>
                    <a:pt x="526" y="9694"/>
                  </a:lnTo>
                  <a:lnTo>
                    <a:pt x="623" y="9978"/>
                  </a:lnTo>
                  <a:lnTo>
                    <a:pt x="2120" y="11421"/>
                  </a:lnTo>
                  <a:lnTo>
                    <a:pt x="3775" y="11888"/>
                  </a:lnTo>
                  <a:lnTo>
                    <a:pt x="5435" y="12335"/>
                  </a:lnTo>
                  <a:lnTo>
                    <a:pt x="7096" y="12762"/>
                  </a:lnTo>
                  <a:lnTo>
                    <a:pt x="8763" y="13189"/>
                  </a:lnTo>
                  <a:lnTo>
                    <a:pt x="10429" y="13595"/>
                  </a:lnTo>
                  <a:lnTo>
                    <a:pt x="12096" y="13981"/>
                  </a:lnTo>
                  <a:lnTo>
                    <a:pt x="13769" y="14347"/>
                  </a:lnTo>
                  <a:lnTo>
                    <a:pt x="15447" y="14693"/>
                  </a:lnTo>
                  <a:lnTo>
                    <a:pt x="17120" y="15038"/>
                  </a:lnTo>
                  <a:lnTo>
                    <a:pt x="18799" y="15363"/>
                  </a:lnTo>
                  <a:lnTo>
                    <a:pt x="20483" y="15668"/>
                  </a:lnTo>
                  <a:lnTo>
                    <a:pt x="22162" y="15973"/>
                  </a:lnTo>
                  <a:lnTo>
                    <a:pt x="23847" y="16237"/>
                  </a:lnTo>
                  <a:lnTo>
                    <a:pt x="25532" y="16501"/>
                  </a:lnTo>
                  <a:lnTo>
                    <a:pt x="27223" y="16745"/>
                  </a:lnTo>
                  <a:lnTo>
                    <a:pt x="28913" y="16989"/>
                  </a:lnTo>
                  <a:lnTo>
                    <a:pt x="30604" y="17213"/>
                  </a:lnTo>
                  <a:lnTo>
                    <a:pt x="32295" y="17416"/>
                  </a:lnTo>
                  <a:lnTo>
                    <a:pt x="33992" y="17599"/>
                  </a:lnTo>
                  <a:lnTo>
                    <a:pt x="35683" y="17781"/>
                  </a:lnTo>
                  <a:lnTo>
                    <a:pt x="37379" y="17944"/>
                  </a:lnTo>
                  <a:lnTo>
                    <a:pt x="39076" y="18086"/>
                  </a:lnTo>
                  <a:lnTo>
                    <a:pt x="40779" y="18208"/>
                  </a:lnTo>
                  <a:lnTo>
                    <a:pt x="42476" y="18330"/>
                  </a:lnTo>
                  <a:lnTo>
                    <a:pt x="44173" y="18432"/>
                  </a:lnTo>
                  <a:lnTo>
                    <a:pt x="45876" y="18513"/>
                  </a:lnTo>
                  <a:lnTo>
                    <a:pt x="47578" y="18594"/>
                  </a:lnTo>
                  <a:lnTo>
                    <a:pt x="49275" y="18655"/>
                  </a:lnTo>
                  <a:lnTo>
                    <a:pt x="50978" y="18696"/>
                  </a:lnTo>
                  <a:lnTo>
                    <a:pt x="52681" y="18737"/>
                  </a:lnTo>
                  <a:lnTo>
                    <a:pt x="54384" y="18757"/>
                  </a:lnTo>
                  <a:lnTo>
                    <a:pt x="57790" y="18757"/>
                  </a:lnTo>
                  <a:lnTo>
                    <a:pt x="59493" y="18737"/>
                  </a:lnTo>
                  <a:lnTo>
                    <a:pt x="61195" y="18696"/>
                  </a:lnTo>
                  <a:lnTo>
                    <a:pt x="62898" y="18635"/>
                  </a:lnTo>
                  <a:lnTo>
                    <a:pt x="64601" y="18574"/>
                  </a:lnTo>
                  <a:lnTo>
                    <a:pt x="66304" y="18513"/>
                  </a:lnTo>
                  <a:lnTo>
                    <a:pt x="68001" y="18411"/>
                  </a:lnTo>
                  <a:lnTo>
                    <a:pt x="69704" y="18310"/>
                  </a:lnTo>
                  <a:lnTo>
                    <a:pt x="71401" y="18208"/>
                  </a:lnTo>
                  <a:lnTo>
                    <a:pt x="73103" y="18066"/>
                  </a:lnTo>
                  <a:lnTo>
                    <a:pt x="74800" y="17924"/>
                  </a:lnTo>
                  <a:lnTo>
                    <a:pt x="76497" y="17781"/>
                  </a:lnTo>
                  <a:lnTo>
                    <a:pt x="78194" y="17619"/>
                  </a:lnTo>
                  <a:lnTo>
                    <a:pt x="79885" y="17436"/>
                  </a:lnTo>
                  <a:lnTo>
                    <a:pt x="81582" y="17233"/>
                  </a:lnTo>
                  <a:lnTo>
                    <a:pt x="83272" y="17030"/>
                  </a:lnTo>
                  <a:lnTo>
                    <a:pt x="84963" y="16826"/>
                  </a:lnTo>
                  <a:lnTo>
                    <a:pt x="86654" y="16603"/>
                  </a:lnTo>
                  <a:lnTo>
                    <a:pt x="88339" y="16359"/>
                  </a:lnTo>
                  <a:lnTo>
                    <a:pt x="90023" y="16095"/>
                  </a:lnTo>
                  <a:lnTo>
                    <a:pt x="91708" y="15831"/>
                  </a:lnTo>
                  <a:lnTo>
                    <a:pt x="93393" y="15567"/>
                  </a:lnTo>
                  <a:lnTo>
                    <a:pt x="95072" y="15262"/>
                  </a:lnTo>
                  <a:lnTo>
                    <a:pt x="96750" y="14977"/>
                  </a:lnTo>
                  <a:lnTo>
                    <a:pt x="100096" y="14327"/>
                  </a:lnTo>
                  <a:lnTo>
                    <a:pt x="103435" y="13656"/>
                  </a:lnTo>
                  <a:lnTo>
                    <a:pt x="106768" y="12925"/>
                  </a:lnTo>
                  <a:lnTo>
                    <a:pt x="110084" y="12132"/>
                  </a:lnTo>
                  <a:lnTo>
                    <a:pt x="111158" y="11645"/>
                  </a:lnTo>
                  <a:lnTo>
                    <a:pt x="111267" y="11502"/>
                  </a:lnTo>
                  <a:lnTo>
                    <a:pt x="111364" y="11340"/>
                  </a:lnTo>
                  <a:lnTo>
                    <a:pt x="111454" y="11157"/>
                  </a:lnTo>
                  <a:lnTo>
                    <a:pt x="111539" y="10933"/>
                  </a:lnTo>
                  <a:lnTo>
                    <a:pt x="111617" y="10710"/>
                  </a:lnTo>
                  <a:lnTo>
                    <a:pt x="111690" y="10466"/>
                  </a:lnTo>
                  <a:lnTo>
                    <a:pt x="111750" y="10202"/>
                  </a:lnTo>
                  <a:lnTo>
                    <a:pt x="111805" y="9917"/>
                  </a:lnTo>
                  <a:lnTo>
                    <a:pt x="111853" y="9612"/>
                  </a:lnTo>
                  <a:lnTo>
                    <a:pt x="111895" y="9308"/>
                  </a:lnTo>
                  <a:lnTo>
                    <a:pt x="111925" y="9003"/>
                  </a:lnTo>
                  <a:lnTo>
                    <a:pt x="111955" y="8678"/>
                  </a:lnTo>
                  <a:lnTo>
                    <a:pt x="111968" y="8353"/>
                  </a:lnTo>
                  <a:lnTo>
                    <a:pt x="111980" y="8027"/>
                  </a:lnTo>
                  <a:lnTo>
                    <a:pt x="111980" y="7702"/>
                  </a:lnTo>
                  <a:lnTo>
                    <a:pt x="111980" y="7377"/>
                  </a:lnTo>
                  <a:lnTo>
                    <a:pt x="111962" y="7052"/>
                  </a:lnTo>
                  <a:lnTo>
                    <a:pt x="111943" y="6727"/>
                  </a:lnTo>
                  <a:lnTo>
                    <a:pt x="111913" y="6422"/>
                  </a:lnTo>
                  <a:lnTo>
                    <a:pt x="111877" y="6117"/>
                  </a:lnTo>
                  <a:lnTo>
                    <a:pt x="111835" y="5833"/>
                  </a:lnTo>
                  <a:lnTo>
                    <a:pt x="111786" y="5548"/>
                  </a:lnTo>
                  <a:lnTo>
                    <a:pt x="111726" y="5284"/>
                  </a:lnTo>
                  <a:lnTo>
                    <a:pt x="111660" y="5040"/>
                  </a:lnTo>
                  <a:lnTo>
                    <a:pt x="111581" y="4817"/>
                  </a:lnTo>
                  <a:lnTo>
                    <a:pt x="111503" y="4593"/>
                  </a:lnTo>
                  <a:lnTo>
                    <a:pt x="111412" y="4410"/>
                  </a:lnTo>
                  <a:lnTo>
                    <a:pt x="111309" y="4268"/>
                  </a:lnTo>
                  <a:lnTo>
                    <a:pt x="111207" y="4126"/>
                  </a:lnTo>
                  <a:lnTo>
                    <a:pt x="111092" y="4024"/>
                  </a:lnTo>
                  <a:lnTo>
                    <a:pt x="110965" y="3963"/>
                  </a:lnTo>
                  <a:lnTo>
                    <a:pt x="110838" y="3923"/>
                  </a:lnTo>
                  <a:lnTo>
                    <a:pt x="109129" y="3719"/>
                  </a:lnTo>
                  <a:lnTo>
                    <a:pt x="107427" y="3557"/>
                  </a:lnTo>
                  <a:lnTo>
                    <a:pt x="105718" y="3394"/>
                  </a:lnTo>
                  <a:lnTo>
                    <a:pt x="104009" y="3272"/>
                  </a:lnTo>
                  <a:lnTo>
                    <a:pt x="102306" y="3150"/>
                  </a:lnTo>
                  <a:lnTo>
                    <a:pt x="100597" y="3049"/>
                  </a:lnTo>
                  <a:lnTo>
                    <a:pt x="98888" y="2967"/>
                  </a:lnTo>
                  <a:lnTo>
                    <a:pt x="97185" y="2907"/>
                  </a:lnTo>
                  <a:lnTo>
                    <a:pt x="95476" y="2846"/>
                  </a:lnTo>
                  <a:lnTo>
                    <a:pt x="93767" y="2805"/>
                  </a:lnTo>
                  <a:lnTo>
                    <a:pt x="90356" y="2744"/>
                  </a:lnTo>
                  <a:lnTo>
                    <a:pt x="86938" y="2724"/>
                  </a:lnTo>
                  <a:lnTo>
                    <a:pt x="83520" y="2744"/>
                  </a:lnTo>
                  <a:lnTo>
                    <a:pt x="80102" y="2764"/>
                  </a:lnTo>
                  <a:lnTo>
                    <a:pt x="76690" y="2825"/>
                  </a:lnTo>
                  <a:lnTo>
                    <a:pt x="69855" y="2907"/>
                  </a:lnTo>
                  <a:lnTo>
                    <a:pt x="66437" y="2947"/>
                  </a:lnTo>
                  <a:lnTo>
                    <a:pt x="63019" y="2967"/>
                  </a:lnTo>
                  <a:lnTo>
                    <a:pt x="59607" y="2967"/>
                  </a:lnTo>
                  <a:lnTo>
                    <a:pt x="56189" y="2907"/>
                  </a:lnTo>
                  <a:lnTo>
                    <a:pt x="54632" y="2866"/>
                  </a:lnTo>
                  <a:lnTo>
                    <a:pt x="53074" y="2805"/>
                  </a:lnTo>
                  <a:lnTo>
                    <a:pt x="51516" y="2744"/>
                  </a:lnTo>
                  <a:lnTo>
                    <a:pt x="49958" y="2663"/>
                  </a:lnTo>
                  <a:lnTo>
                    <a:pt x="46842" y="2459"/>
                  </a:lnTo>
                  <a:lnTo>
                    <a:pt x="43720" y="2236"/>
                  </a:lnTo>
                  <a:lnTo>
                    <a:pt x="40598" y="1972"/>
                  </a:lnTo>
                  <a:lnTo>
                    <a:pt x="37476" y="1687"/>
                  </a:lnTo>
                  <a:lnTo>
                    <a:pt x="31232" y="1118"/>
                  </a:lnTo>
                  <a:lnTo>
                    <a:pt x="28110" y="854"/>
                  </a:lnTo>
                  <a:lnTo>
                    <a:pt x="24982" y="610"/>
                  </a:lnTo>
                  <a:lnTo>
                    <a:pt x="21860" y="387"/>
                  </a:lnTo>
                  <a:lnTo>
                    <a:pt x="18738" y="204"/>
                  </a:lnTo>
                  <a:lnTo>
                    <a:pt x="17180" y="143"/>
                  </a:lnTo>
                  <a:lnTo>
                    <a:pt x="15616" y="82"/>
                  </a:lnTo>
                  <a:lnTo>
                    <a:pt x="14058" y="41"/>
                  </a:lnTo>
                  <a:lnTo>
                    <a:pt x="12494" y="21"/>
                  </a:lnTo>
                  <a:lnTo>
                    <a:pt x="1093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1943250" y="-17151050"/>
              <a:ext cx="2699100" cy="4780025"/>
            </a:xfrm>
            <a:custGeom>
              <a:avLst/>
              <a:gdLst/>
              <a:ahLst/>
              <a:cxnLst/>
              <a:rect l="l" t="t" r="r" b="b"/>
              <a:pathLst>
                <a:path w="107964" h="191201" extrusionOk="0">
                  <a:moveTo>
                    <a:pt x="9088" y="20992"/>
                  </a:moveTo>
                  <a:lnTo>
                    <a:pt x="11945" y="21296"/>
                  </a:lnTo>
                  <a:lnTo>
                    <a:pt x="14795" y="21561"/>
                  </a:lnTo>
                  <a:lnTo>
                    <a:pt x="17645" y="21825"/>
                  </a:lnTo>
                  <a:lnTo>
                    <a:pt x="20495" y="22048"/>
                  </a:lnTo>
                  <a:lnTo>
                    <a:pt x="23345" y="22272"/>
                  </a:lnTo>
                  <a:lnTo>
                    <a:pt x="26189" y="22455"/>
                  </a:lnTo>
                  <a:lnTo>
                    <a:pt x="29034" y="22617"/>
                  </a:lnTo>
                  <a:lnTo>
                    <a:pt x="31878" y="22760"/>
                  </a:lnTo>
                  <a:lnTo>
                    <a:pt x="34722" y="22881"/>
                  </a:lnTo>
                  <a:lnTo>
                    <a:pt x="37566" y="23003"/>
                  </a:lnTo>
                  <a:lnTo>
                    <a:pt x="40410" y="23085"/>
                  </a:lnTo>
                  <a:lnTo>
                    <a:pt x="43254" y="23146"/>
                  </a:lnTo>
                  <a:lnTo>
                    <a:pt x="46093" y="23207"/>
                  </a:lnTo>
                  <a:lnTo>
                    <a:pt x="48937" y="23247"/>
                  </a:lnTo>
                  <a:lnTo>
                    <a:pt x="51775" y="23268"/>
                  </a:lnTo>
                  <a:lnTo>
                    <a:pt x="57457" y="23268"/>
                  </a:lnTo>
                  <a:lnTo>
                    <a:pt x="60295" y="23247"/>
                  </a:lnTo>
                  <a:lnTo>
                    <a:pt x="65977" y="23166"/>
                  </a:lnTo>
                  <a:lnTo>
                    <a:pt x="71666" y="23044"/>
                  </a:lnTo>
                  <a:lnTo>
                    <a:pt x="77354" y="22902"/>
                  </a:lnTo>
                  <a:lnTo>
                    <a:pt x="83042" y="22699"/>
                  </a:lnTo>
                  <a:lnTo>
                    <a:pt x="88737" y="22475"/>
                  </a:lnTo>
                  <a:lnTo>
                    <a:pt x="94437" y="22252"/>
                  </a:lnTo>
                  <a:lnTo>
                    <a:pt x="100144" y="21987"/>
                  </a:lnTo>
                  <a:lnTo>
                    <a:pt x="100240" y="22008"/>
                  </a:lnTo>
                  <a:lnTo>
                    <a:pt x="100325" y="22048"/>
                  </a:lnTo>
                  <a:lnTo>
                    <a:pt x="100403" y="22130"/>
                  </a:lnTo>
                  <a:lnTo>
                    <a:pt x="100482" y="22211"/>
                  </a:lnTo>
                  <a:lnTo>
                    <a:pt x="100548" y="22333"/>
                  </a:lnTo>
                  <a:lnTo>
                    <a:pt x="100609" y="22455"/>
                  </a:lnTo>
                  <a:lnTo>
                    <a:pt x="100669" y="22617"/>
                  </a:lnTo>
                  <a:lnTo>
                    <a:pt x="100717" y="22780"/>
                  </a:lnTo>
                  <a:lnTo>
                    <a:pt x="100760" y="22983"/>
                  </a:lnTo>
                  <a:lnTo>
                    <a:pt x="100796" y="23186"/>
                  </a:lnTo>
                  <a:lnTo>
                    <a:pt x="100832" y="23389"/>
                  </a:lnTo>
                  <a:lnTo>
                    <a:pt x="100856" y="23613"/>
                  </a:lnTo>
                  <a:lnTo>
                    <a:pt x="100874" y="23837"/>
                  </a:lnTo>
                  <a:lnTo>
                    <a:pt x="100892" y="24080"/>
                  </a:lnTo>
                  <a:lnTo>
                    <a:pt x="100898" y="24324"/>
                  </a:lnTo>
                  <a:lnTo>
                    <a:pt x="100898" y="24568"/>
                  </a:lnTo>
                  <a:lnTo>
                    <a:pt x="100898" y="24812"/>
                  </a:lnTo>
                  <a:lnTo>
                    <a:pt x="100886" y="25056"/>
                  </a:lnTo>
                  <a:lnTo>
                    <a:pt x="100868" y="25300"/>
                  </a:lnTo>
                  <a:lnTo>
                    <a:pt x="100850" y="25544"/>
                  </a:lnTo>
                  <a:lnTo>
                    <a:pt x="100820" y="25767"/>
                  </a:lnTo>
                  <a:lnTo>
                    <a:pt x="100790" y="25991"/>
                  </a:lnTo>
                  <a:lnTo>
                    <a:pt x="100747" y="26194"/>
                  </a:lnTo>
                  <a:lnTo>
                    <a:pt x="100705" y="26397"/>
                  </a:lnTo>
                  <a:lnTo>
                    <a:pt x="100657" y="26600"/>
                  </a:lnTo>
                  <a:lnTo>
                    <a:pt x="100597" y="26763"/>
                  </a:lnTo>
                  <a:lnTo>
                    <a:pt x="100536" y="26925"/>
                  </a:lnTo>
                  <a:lnTo>
                    <a:pt x="100470" y="27068"/>
                  </a:lnTo>
                  <a:lnTo>
                    <a:pt x="100397" y="27190"/>
                  </a:lnTo>
                  <a:lnTo>
                    <a:pt x="100319" y="27291"/>
                  </a:lnTo>
                  <a:lnTo>
                    <a:pt x="100234" y="27352"/>
                  </a:lnTo>
                  <a:lnTo>
                    <a:pt x="100144" y="27413"/>
                  </a:lnTo>
                  <a:lnTo>
                    <a:pt x="98622" y="27840"/>
                  </a:lnTo>
                  <a:lnTo>
                    <a:pt x="98712" y="27941"/>
                  </a:lnTo>
                  <a:lnTo>
                    <a:pt x="98791" y="28063"/>
                  </a:lnTo>
                  <a:lnTo>
                    <a:pt x="98869" y="28206"/>
                  </a:lnTo>
                  <a:lnTo>
                    <a:pt x="98942" y="28388"/>
                  </a:lnTo>
                  <a:lnTo>
                    <a:pt x="99008" y="28612"/>
                  </a:lnTo>
                  <a:lnTo>
                    <a:pt x="99039" y="28734"/>
                  </a:lnTo>
                  <a:lnTo>
                    <a:pt x="99063" y="28876"/>
                  </a:lnTo>
                  <a:lnTo>
                    <a:pt x="99087" y="29018"/>
                  </a:lnTo>
                  <a:lnTo>
                    <a:pt x="99105" y="29161"/>
                  </a:lnTo>
                  <a:lnTo>
                    <a:pt x="99123" y="29323"/>
                  </a:lnTo>
                  <a:lnTo>
                    <a:pt x="99135" y="29486"/>
                  </a:lnTo>
                  <a:lnTo>
                    <a:pt x="99292" y="31680"/>
                  </a:lnTo>
                  <a:lnTo>
                    <a:pt x="99431" y="33855"/>
                  </a:lnTo>
                  <a:lnTo>
                    <a:pt x="99558" y="36009"/>
                  </a:lnTo>
                  <a:lnTo>
                    <a:pt x="99673" y="38143"/>
                  </a:lnTo>
                  <a:lnTo>
                    <a:pt x="99769" y="40256"/>
                  </a:lnTo>
                  <a:lnTo>
                    <a:pt x="99854" y="42369"/>
                  </a:lnTo>
                  <a:lnTo>
                    <a:pt x="99920" y="44442"/>
                  </a:lnTo>
                  <a:lnTo>
                    <a:pt x="99975" y="46515"/>
                  </a:lnTo>
                  <a:lnTo>
                    <a:pt x="100017" y="48567"/>
                  </a:lnTo>
                  <a:lnTo>
                    <a:pt x="100047" y="50599"/>
                  </a:lnTo>
                  <a:lnTo>
                    <a:pt x="100059" y="52631"/>
                  </a:lnTo>
                  <a:lnTo>
                    <a:pt x="100059" y="54623"/>
                  </a:lnTo>
                  <a:lnTo>
                    <a:pt x="100047" y="56614"/>
                  </a:lnTo>
                  <a:lnTo>
                    <a:pt x="100023" y="58585"/>
                  </a:lnTo>
                  <a:lnTo>
                    <a:pt x="99987" y="60536"/>
                  </a:lnTo>
                  <a:lnTo>
                    <a:pt x="99932" y="62467"/>
                  </a:lnTo>
                  <a:lnTo>
                    <a:pt x="99872" y="64377"/>
                  </a:lnTo>
                  <a:lnTo>
                    <a:pt x="99793" y="66287"/>
                  </a:lnTo>
                  <a:lnTo>
                    <a:pt x="99709" y="68157"/>
                  </a:lnTo>
                  <a:lnTo>
                    <a:pt x="99606" y="70026"/>
                  </a:lnTo>
                  <a:lnTo>
                    <a:pt x="99497" y="71875"/>
                  </a:lnTo>
                  <a:lnTo>
                    <a:pt x="99371" y="73704"/>
                  </a:lnTo>
                  <a:lnTo>
                    <a:pt x="99238" y="75533"/>
                  </a:lnTo>
                  <a:lnTo>
                    <a:pt x="99087" y="77321"/>
                  </a:lnTo>
                  <a:lnTo>
                    <a:pt x="98930" y="79110"/>
                  </a:lnTo>
                  <a:lnTo>
                    <a:pt x="98761" y="80878"/>
                  </a:lnTo>
                  <a:lnTo>
                    <a:pt x="98580" y="82625"/>
                  </a:lnTo>
                  <a:lnTo>
                    <a:pt x="98386" y="84352"/>
                  </a:lnTo>
                  <a:lnTo>
                    <a:pt x="98187" y="86080"/>
                  </a:lnTo>
                  <a:lnTo>
                    <a:pt x="97976" y="87766"/>
                  </a:lnTo>
                  <a:lnTo>
                    <a:pt x="97752" y="89453"/>
                  </a:lnTo>
                  <a:lnTo>
                    <a:pt x="97517" y="91119"/>
                  </a:lnTo>
                  <a:lnTo>
                    <a:pt x="97275" y="92765"/>
                  </a:lnTo>
                  <a:lnTo>
                    <a:pt x="97022" y="94391"/>
                  </a:lnTo>
                  <a:lnTo>
                    <a:pt x="96756" y="96017"/>
                  </a:lnTo>
                  <a:lnTo>
                    <a:pt x="96484" y="97602"/>
                  </a:lnTo>
                  <a:lnTo>
                    <a:pt x="96200" y="99187"/>
                  </a:lnTo>
                  <a:lnTo>
                    <a:pt x="95905" y="100751"/>
                  </a:lnTo>
                  <a:lnTo>
                    <a:pt x="95603" y="102296"/>
                  </a:lnTo>
                  <a:lnTo>
                    <a:pt x="95295" y="103820"/>
                  </a:lnTo>
                  <a:lnTo>
                    <a:pt x="94975" y="105344"/>
                  </a:lnTo>
                  <a:lnTo>
                    <a:pt x="94649" y="106827"/>
                  </a:lnTo>
                  <a:lnTo>
                    <a:pt x="94310" y="108311"/>
                  </a:lnTo>
                  <a:lnTo>
                    <a:pt x="93966" y="109774"/>
                  </a:lnTo>
                  <a:lnTo>
                    <a:pt x="93610" y="111217"/>
                  </a:lnTo>
                  <a:lnTo>
                    <a:pt x="93248" y="112660"/>
                  </a:lnTo>
                  <a:lnTo>
                    <a:pt x="92879" y="114062"/>
                  </a:lnTo>
                  <a:lnTo>
                    <a:pt x="92499" y="115464"/>
                  </a:lnTo>
                  <a:lnTo>
                    <a:pt x="92112" y="116846"/>
                  </a:lnTo>
                  <a:lnTo>
                    <a:pt x="91720" y="118207"/>
                  </a:lnTo>
                  <a:lnTo>
                    <a:pt x="91321" y="119548"/>
                  </a:lnTo>
                  <a:lnTo>
                    <a:pt x="90911" y="120869"/>
                  </a:lnTo>
                  <a:lnTo>
                    <a:pt x="90500" y="122190"/>
                  </a:lnTo>
                  <a:lnTo>
                    <a:pt x="90077" y="123491"/>
                  </a:lnTo>
                  <a:lnTo>
                    <a:pt x="89649" y="124771"/>
                  </a:lnTo>
                  <a:lnTo>
                    <a:pt x="89208" y="126031"/>
                  </a:lnTo>
                  <a:lnTo>
                    <a:pt x="88767" y="127270"/>
                  </a:lnTo>
                  <a:lnTo>
                    <a:pt x="88320" y="128490"/>
                  </a:lnTo>
                  <a:lnTo>
                    <a:pt x="87867" y="129709"/>
                  </a:lnTo>
                  <a:lnTo>
                    <a:pt x="87402" y="130908"/>
                  </a:lnTo>
                  <a:lnTo>
                    <a:pt x="86937" y="132086"/>
                  </a:lnTo>
                  <a:lnTo>
                    <a:pt x="86466" y="133245"/>
                  </a:lnTo>
                  <a:lnTo>
                    <a:pt x="85983" y="134383"/>
                  </a:lnTo>
                  <a:lnTo>
                    <a:pt x="85500" y="135521"/>
                  </a:lnTo>
                  <a:lnTo>
                    <a:pt x="85011" y="136618"/>
                  </a:lnTo>
                  <a:lnTo>
                    <a:pt x="84516" y="137715"/>
                  </a:lnTo>
                  <a:lnTo>
                    <a:pt x="84021" y="138792"/>
                  </a:lnTo>
                  <a:lnTo>
                    <a:pt x="83513" y="139849"/>
                  </a:lnTo>
                  <a:lnTo>
                    <a:pt x="83006" y="140906"/>
                  </a:lnTo>
                  <a:lnTo>
                    <a:pt x="82493" y="141922"/>
                  </a:lnTo>
                  <a:lnTo>
                    <a:pt x="81974" y="142938"/>
                  </a:lnTo>
                  <a:lnTo>
                    <a:pt x="81454" y="143934"/>
                  </a:lnTo>
                  <a:lnTo>
                    <a:pt x="80929" y="144909"/>
                  </a:lnTo>
                  <a:lnTo>
                    <a:pt x="80398" y="145864"/>
                  </a:lnTo>
                  <a:lnTo>
                    <a:pt x="79860" y="146819"/>
                  </a:lnTo>
                  <a:lnTo>
                    <a:pt x="79323" y="147734"/>
                  </a:lnTo>
                  <a:lnTo>
                    <a:pt x="78785" y="148648"/>
                  </a:lnTo>
                  <a:lnTo>
                    <a:pt x="78236" y="149542"/>
                  </a:lnTo>
                  <a:lnTo>
                    <a:pt x="77692" y="150416"/>
                  </a:lnTo>
                  <a:lnTo>
                    <a:pt x="77143" y="151290"/>
                  </a:lnTo>
                  <a:lnTo>
                    <a:pt x="76587" y="152123"/>
                  </a:lnTo>
                  <a:lnTo>
                    <a:pt x="76032" y="152956"/>
                  </a:lnTo>
                  <a:lnTo>
                    <a:pt x="75470" y="153769"/>
                  </a:lnTo>
                  <a:lnTo>
                    <a:pt x="74909" y="154561"/>
                  </a:lnTo>
                  <a:lnTo>
                    <a:pt x="74347" y="155334"/>
                  </a:lnTo>
                  <a:lnTo>
                    <a:pt x="73779" y="156106"/>
                  </a:lnTo>
                  <a:lnTo>
                    <a:pt x="73212" y="156837"/>
                  </a:lnTo>
                  <a:lnTo>
                    <a:pt x="72638" y="157569"/>
                  </a:lnTo>
                  <a:lnTo>
                    <a:pt x="72070" y="158280"/>
                  </a:lnTo>
                  <a:lnTo>
                    <a:pt x="71497" y="158971"/>
                  </a:lnTo>
                  <a:lnTo>
                    <a:pt x="70923" y="159642"/>
                  </a:lnTo>
                  <a:lnTo>
                    <a:pt x="70343" y="160312"/>
                  </a:lnTo>
                  <a:lnTo>
                    <a:pt x="69770" y="160942"/>
                  </a:lnTo>
                  <a:lnTo>
                    <a:pt x="69190" y="161572"/>
                  </a:lnTo>
                  <a:lnTo>
                    <a:pt x="68610" y="162182"/>
                  </a:lnTo>
                  <a:lnTo>
                    <a:pt x="68031" y="162791"/>
                  </a:lnTo>
                  <a:lnTo>
                    <a:pt x="67451" y="163360"/>
                  </a:lnTo>
                  <a:lnTo>
                    <a:pt x="66871" y="163929"/>
                  </a:lnTo>
                  <a:lnTo>
                    <a:pt x="66291" y="164458"/>
                  </a:lnTo>
                  <a:lnTo>
                    <a:pt x="65712" y="164986"/>
                  </a:lnTo>
                  <a:lnTo>
                    <a:pt x="65126" y="165494"/>
                  </a:lnTo>
                  <a:lnTo>
                    <a:pt x="64546" y="166002"/>
                  </a:lnTo>
                  <a:lnTo>
                    <a:pt x="63967" y="166470"/>
                  </a:lnTo>
                  <a:lnTo>
                    <a:pt x="63387" y="166937"/>
                  </a:lnTo>
                  <a:lnTo>
                    <a:pt x="62807" y="167384"/>
                  </a:lnTo>
                  <a:lnTo>
                    <a:pt x="62234" y="167811"/>
                  </a:lnTo>
                  <a:lnTo>
                    <a:pt x="61654" y="168217"/>
                  </a:lnTo>
                  <a:lnTo>
                    <a:pt x="61080" y="168603"/>
                  </a:lnTo>
                  <a:lnTo>
                    <a:pt x="60507" y="168989"/>
                  </a:lnTo>
                  <a:lnTo>
                    <a:pt x="59933" y="169355"/>
                  </a:lnTo>
                  <a:lnTo>
                    <a:pt x="59359" y="169701"/>
                  </a:lnTo>
                  <a:lnTo>
                    <a:pt x="58792" y="170026"/>
                  </a:lnTo>
                  <a:lnTo>
                    <a:pt x="58224" y="170331"/>
                  </a:lnTo>
                  <a:lnTo>
                    <a:pt x="57656" y="170635"/>
                  </a:lnTo>
                  <a:lnTo>
                    <a:pt x="57095" y="170899"/>
                  </a:lnTo>
                  <a:lnTo>
                    <a:pt x="56533" y="171164"/>
                  </a:lnTo>
                  <a:lnTo>
                    <a:pt x="55978" y="171408"/>
                  </a:lnTo>
                  <a:lnTo>
                    <a:pt x="55422" y="171631"/>
                  </a:lnTo>
                  <a:lnTo>
                    <a:pt x="54867" y="171855"/>
                  </a:lnTo>
                  <a:lnTo>
                    <a:pt x="54317" y="172037"/>
                  </a:lnTo>
                  <a:lnTo>
                    <a:pt x="53768" y="172220"/>
                  </a:lnTo>
                  <a:lnTo>
                    <a:pt x="53224" y="172383"/>
                  </a:lnTo>
                  <a:lnTo>
                    <a:pt x="52687" y="172525"/>
                  </a:lnTo>
                  <a:lnTo>
                    <a:pt x="52149" y="172667"/>
                  </a:lnTo>
                  <a:lnTo>
                    <a:pt x="51618" y="172769"/>
                  </a:lnTo>
                  <a:lnTo>
                    <a:pt x="51086" y="172871"/>
                  </a:lnTo>
                  <a:lnTo>
                    <a:pt x="50561" y="172952"/>
                  </a:lnTo>
                  <a:lnTo>
                    <a:pt x="50042" y="173013"/>
                  </a:lnTo>
                  <a:lnTo>
                    <a:pt x="49492" y="173054"/>
                  </a:lnTo>
                  <a:lnTo>
                    <a:pt x="48937" y="173074"/>
                  </a:lnTo>
                  <a:lnTo>
                    <a:pt x="48387" y="173074"/>
                  </a:lnTo>
                  <a:lnTo>
                    <a:pt x="47832" y="173054"/>
                  </a:lnTo>
                  <a:lnTo>
                    <a:pt x="47276" y="173013"/>
                  </a:lnTo>
                  <a:lnTo>
                    <a:pt x="46721" y="172952"/>
                  </a:lnTo>
                  <a:lnTo>
                    <a:pt x="46159" y="172871"/>
                  </a:lnTo>
                  <a:lnTo>
                    <a:pt x="45603" y="172769"/>
                  </a:lnTo>
                  <a:lnTo>
                    <a:pt x="45042" y="172647"/>
                  </a:lnTo>
                  <a:lnTo>
                    <a:pt x="44486" y="172485"/>
                  </a:lnTo>
                  <a:lnTo>
                    <a:pt x="43925" y="172322"/>
                  </a:lnTo>
                  <a:lnTo>
                    <a:pt x="43363" y="172139"/>
                  </a:lnTo>
                  <a:lnTo>
                    <a:pt x="42802" y="171916"/>
                  </a:lnTo>
                  <a:lnTo>
                    <a:pt x="42246" y="171692"/>
                  </a:lnTo>
                  <a:lnTo>
                    <a:pt x="41684" y="171428"/>
                  </a:lnTo>
                  <a:lnTo>
                    <a:pt x="41123" y="171164"/>
                  </a:lnTo>
                  <a:lnTo>
                    <a:pt x="40561" y="170859"/>
                  </a:lnTo>
                  <a:lnTo>
                    <a:pt x="40006" y="170534"/>
                  </a:lnTo>
                  <a:lnTo>
                    <a:pt x="39444" y="170209"/>
                  </a:lnTo>
                  <a:lnTo>
                    <a:pt x="38889" y="169843"/>
                  </a:lnTo>
                  <a:lnTo>
                    <a:pt x="38327" y="169477"/>
                  </a:lnTo>
                  <a:lnTo>
                    <a:pt x="37771" y="169071"/>
                  </a:lnTo>
                  <a:lnTo>
                    <a:pt x="37216" y="168644"/>
                  </a:lnTo>
                  <a:lnTo>
                    <a:pt x="36660" y="168217"/>
                  </a:lnTo>
                  <a:lnTo>
                    <a:pt x="36111" y="167750"/>
                  </a:lnTo>
                  <a:lnTo>
                    <a:pt x="35555" y="167282"/>
                  </a:lnTo>
                  <a:lnTo>
                    <a:pt x="35006" y="166774"/>
                  </a:lnTo>
                  <a:lnTo>
                    <a:pt x="34456" y="166246"/>
                  </a:lnTo>
                  <a:lnTo>
                    <a:pt x="33913" y="165718"/>
                  </a:lnTo>
                  <a:lnTo>
                    <a:pt x="33363" y="165149"/>
                  </a:lnTo>
                  <a:lnTo>
                    <a:pt x="32820" y="164580"/>
                  </a:lnTo>
                  <a:lnTo>
                    <a:pt x="32276" y="163970"/>
                  </a:lnTo>
                  <a:lnTo>
                    <a:pt x="31739" y="163360"/>
                  </a:lnTo>
                  <a:lnTo>
                    <a:pt x="31201" y="162730"/>
                  </a:lnTo>
                  <a:lnTo>
                    <a:pt x="30664" y="162060"/>
                  </a:lnTo>
                  <a:lnTo>
                    <a:pt x="30133" y="161389"/>
                  </a:lnTo>
                  <a:lnTo>
                    <a:pt x="29601" y="160698"/>
                  </a:lnTo>
                  <a:lnTo>
                    <a:pt x="29076" y="159987"/>
                  </a:lnTo>
                  <a:lnTo>
                    <a:pt x="28551" y="159256"/>
                  </a:lnTo>
                  <a:lnTo>
                    <a:pt x="28025" y="158504"/>
                  </a:lnTo>
                  <a:lnTo>
                    <a:pt x="27506" y="157732"/>
                  </a:lnTo>
                  <a:lnTo>
                    <a:pt x="26993" y="156939"/>
                  </a:lnTo>
                  <a:lnTo>
                    <a:pt x="26479" y="156126"/>
                  </a:lnTo>
                  <a:lnTo>
                    <a:pt x="25972" y="155293"/>
                  </a:lnTo>
                  <a:lnTo>
                    <a:pt x="25465" y="154460"/>
                  </a:lnTo>
                  <a:lnTo>
                    <a:pt x="24964" y="153586"/>
                  </a:lnTo>
                  <a:lnTo>
                    <a:pt x="24462" y="152712"/>
                  </a:lnTo>
                  <a:lnTo>
                    <a:pt x="23967" y="151798"/>
                  </a:lnTo>
                  <a:lnTo>
                    <a:pt x="23478" y="150883"/>
                  </a:lnTo>
                  <a:lnTo>
                    <a:pt x="22989" y="149949"/>
                  </a:lnTo>
                  <a:lnTo>
                    <a:pt x="22506" y="148993"/>
                  </a:lnTo>
                  <a:lnTo>
                    <a:pt x="22029" y="148018"/>
                  </a:lnTo>
                  <a:lnTo>
                    <a:pt x="21552" y="147022"/>
                  </a:lnTo>
                  <a:lnTo>
                    <a:pt x="21087" y="146027"/>
                  </a:lnTo>
                  <a:lnTo>
                    <a:pt x="20616" y="144990"/>
                  </a:lnTo>
                  <a:lnTo>
                    <a:pt x="20157" y="143954"/>
                  </a:lnTo>
                  <a:lnTo>
                    <a:pt x="19704" y="142877"/>
                  </a:lnTo>
                  <a:lnTo>
                    <a:pt x="19251" y="141800"/>
                  </a:lnTo>
                  <a:lnTo>
                    <a:pt x="18804" y="140703"/>
                  </a:lnTo>
                  <a:lnTo>
                    <a:pt x="18363" y="139605"/>
                  </a:lnTo>
                  <a:lnTo>
                    <a:pt x="17929" y="138467"/>
                  </a:lnTo>
                  <a:lnTo>
                    <a:pt x="17500" y="137309"/>
                  </a:lnTo>
                  <a:lnTo>
                    <a:pt x="17077" y="136151"/>
                  </a:lnTo>
                  <a:lnTo>
                    <a:pt x="16655" y="134972"/>
                  </a:lnTo>
                  <a:lnTo>
                    <a:pt x="16244" y="133773"/>
                  </a:lnTo>
                  <a:lnTo>
                    <a:pt x="15833" y="132554"/>
                  </a:lnTo>
                  <a:lnTo>
                    <a:pt x="15435" y="131314"/>
                  </a:lnTo>
                  <a:lnTo>
                    <a:pt x="15036" y="130054"/>
                  </a:lnTo>
                  <a:lnTo>
                    <a:pt x="14650" y="128794"/>
                  </a:lnTo>
                  <a:lnTo>
                    <a:pt x="14263" y="127514"/>
                  </a:lnTo>
                  <a:lnTo>
                    <a:pt x="13889" y="126214"/>
                  </a:lnTo>
                  <a:lnTo>
                    <a:pt x="13515" y="124893"/>
                  </a:lnTo>
                  <a:lnTo>
                    <a:pt x="13152" y="123572"/>
                  </a:lnTo>
                  <a:lnTo>
                    <a:pt x="12796" y="122210"/>
                  </a:lnTo>
                  <a:lnTo>
                    <a:pt x="12446" y="120849"/>
                  </a:lnTo>
                  <a:lnTo>
                    <a:pt x="12102" y="119467"/>
                  </a:lnTo>
                  <a:lnTo>
                    <a:pt x="11769" y="118065"/>
                  </a:lnTo>
                  <a:lnTo>
                    <a:pt x="11437" y="116663"/>
                  </a:lnTo>
                  <a:lnTo>
                    <a:pt x="11117" y="115220"/>
                  </a:lnTo>
                  <a:lnTo>
                    <a:pt x="10803" y="113777"/>
                  </a:lnTo>
                  <a:lnTo>
                    <a:pt x="10495" y="112314"/>
                  </a:lnTo>
                  <a:lnTo>
                    <a:pt x="10193" y="110851"/>
                  </a:lnTo>
                  <a:lnTo>
                    <a:pt x="9903" y="109347"/>
                  </a:lnTo>
                  <a:lnTo>
                    <a:pt x="9620" y="107843"/>
                  </a:lnTo>
                  <a:lnTo>
                    <a:pt x="9348" y="106319"/>
                  </a:lnTo>
                  <a:lnTo>
                    <a:pt x="9076" y="104795"/>
                  </a:lnTo>
                  <a:lnTo>
                    <a:pt x="8817" y="103231"/>
                  </a:lnTo>
                  <a:lnTo>
                    <a:pt x="8569" y="101666"/>
                  </a:lnTo>
                  <a:lnTo>
                    <a:pt x="8327" y="100081"/>
                  </a:lnTo>
                  <a:lnTo>
                    <a:pt x="8092" y="98496"/>
                  </a:lnTo>
                  <a:lnTo>
                    <a:pt x="7862" y="96870"/>
                  </a:lnTo>
                  <a:lnTo>
                    <a:pt x="7651" y="95244"/>
                  </a:lnTo>
                  <a:lnTo>
                    <a:pt x="7440" y="93598"/>
                  </a:lnTo>
                  <a:lnTo>
                    <a:pt x="7240" y="91952"/>
                  </a:lnTo>
                  <a:lnTo>
                    <a:pt x="7053" y="90266"/>
                  </a:lnTo>
                  <a:lnTo>
                    <a:pt x="6872" y="88600"/>
                  </a:lnTo>
                  <a:lnTo>
                    <a:pt x="6697" y="86893"/>
                  </a:lnTo>
                  <a:lnTo>
                    <a:pt x="6540" y="85165"/>
                  </a:lnTo>
                  <a:lnTo>
                    <a:pt x="6383" y="83438"/>
                  </a:lnTo>
                  <a:lnTo>
                    <a:pt x="6244" y="81711"/>
                  </a:lnTo>
                  <a:lnTo>
                    <a:pt x="6111" y="79943"/>
                  </a:lnTo>
                  <a:lnTo>
                    <a:pt x="5984" y="78175"/>
                  </a:lnTo>
                  <a:lnTo>
                    <a:pt x="5876" y="76387"/>
                  </a:lnTo>
                  <a:lnTo>
                    <a:pt x="5773" y="74598"/>
                  </a:lnTo>
                  <a:lnTo>
                    <a:pt x="5676" y="72769"/>
                  </a:lnTo>
                  <a:lnTo>
                    <a:pt x="5598" y="70961"/>
                  </a:lnTo>
                  <a:lnTo>
                    <a:pt x="5526" y="69112"/>
                  </a:lnTo>
                  <a:lnTo>
                    <a:pt x="5459" y="67262"/>
                  </a:lnTo>
                  <a:lnTo>
                    <a:pt x="5411" y="65393"/>
                  </a:lnTo>
                  <a:lnTo>
                    <a:pt x="5369" y="63503"/>
                  </a:lnTo>
                  <a:lnTo>
                    <a:pt x="5344" y="61613"/>
                  </a:lnTo>
                  <a:lnTo>
                    <a:pt x="5326" y="59703"/>
                  </a:lnTo>
                  <a:lnTo>
                    <a:pt x="5314" y="57793"/>
                  </a:lnTo>
                  <a:lnTo>
                    <a:pt x="5320" y="55862"/>
                  </a:lnTo>
                  <a:lnTo>
                    <a:pt x="5338" y="53912"/>
                  </a:lnTo>
                  <a:lnTo>
                    <a:pt x="5362" y="51961"/>
                  </a:lnTo>
                  <a:lnTo>
                    <a:pt x="5405" y="49990"/>
                  </a:lnTo>
                  <a:lnTo>
                    <a:pt x="5453" y="47998"/>
                  </a:lnTo>
                  <a:lnTo>
                    <a:pt x="5513" y="46007"/>
                  </a:lnTo>
                  <a:lnTo>
                    <a:pt x="5586" y="43995"/>
                  </a:lnTo>
                  <a:lnTo>
                    <a:pt x="5676" y="41963"/>
                  </a:lnTo>
                  <a:lnTo>
                    <a:pt x="5773" y="39931"/>
                  </a:lnTo>
                  <a:lnTo>
                    <a:pt x="5882" y="37899"/>
                  </a:lnTo>
                  <a:lnTo>
                    <a:pt x="6009" y="35826"/>
                  </a:lnTo>
                  <a:lnTo>
                    <a:pt x="6141" y="33753"/>
                  </a:lnTo>
                  <a:lnTo>
                    <a:pt x="6292" y="31680"/>
                  </a:lnTo>
                  <a:lnTo>
                    <a:pt x="6449" y="29587"/>
                  </a:lnTo>
                  <a:lnTo>
                    <a:pt x="6625" y="27474"/>
                  </a:lnTo>
                  <a:lnTo>
                    <a:pt x="6667" y="27027"/>
                  </a:lnTo>
                  <a:lnTo>
                    <a:pt x="6721" y="26600"/>
                  </a:lnTo>
                  <a:lnTo>
                    <a:pt x="6782" y="26234"/>
                  </a:lnTo>
                  <a:lnTo>
                    <a:pt x="6848" y="25889"/>
                  </a:lnTo>
                  <a:lnTo>
                    <a:pt x="6926" y="25584"/>
                  </a:lnTo>
                  <a:lnTo>
                    <a:pt x="7005" y="25300"/>
                  </a:lnTo>
                  <a:lnTo>
                    <a:pt x="7090" y="25076"/>
                  </a:lnTo>
                  <a:lnTo>
                    <a:pt x="7186" y="24853"/>
                  </a:lnTo>
                  <a:lnTo>
                    <a:pt x="7277" y="24690"/>
                  </a:lnTo>
                  <a:lnTo>
                    <a:pt x="7379" y="24548"/>
                  </a:lnTo>
                  <a:lnTo>
                    <a:pt x="7482" y="24426"/>
                  </a:lnTo>
                  <a:lnTo>
                    <a:pt x="7585" y="24345"/>
                  </a:lnTo>
                  <a:lnTo>
                    <a:pt x="7693" y="24304"/>
                  </a:lnTo>
                  <a:lnTo>
                    <a:pt x="7802" y="24263"/>
                  </a:lnTo>
                  <a:lnTo>
                    <a:pt x="7911" y="24284"/>
                  </a:lnTo>
                  <a:lnTo>
                    <a:pt x="8019" y="24304"/>
                  </a:lnTo>
                  <a:lnTo>
                    <a:pt x="8025" y="23979"/>
                  </a:lnTo>
                  <a:lnTo>
                    <a:pt x="8050" y="23654"/>
                  </a:lnTo>
                  <a:lnTo>
                    <a:pt x="8074" y="23349"/>
                  </a:lnTo>
                  <a:lnTo>
                    <a:pt x="8104" y="23044"/>
                  </a:lnTo>
                  <a:lnTo>
                    <a:pt x="8146" y="22760"/>
                  </a:lnTo>
                  <a:lnTo>
                    <a:pt x="8195" y="22475"/>
                  </a:lnTo>
                  <a:lnTo>
                    <a:pt x="8249" y="22211"/>
                  </a:lnTo>
                  <a:lnTo>
                    <a:pt x="8309" y="21967"/>
                  </a:lnTo>
                  <a:lnTo>
                    <a:pt x="8382" y="21743"/>
                  </a:lnTo>
                  <a:lnTo>
                    <a:pt x="8460" y="21540"/>
                  </a:lnTo>
                  <a:lnTo>
                    <a:pt x="8545" y="21378"/>
                  </a:lnTo>
                  <a:lnTo>
                    <a:pt x="8635" y="21235"/>
                  </a:lnTo>
                  <a:lnTo>
                    <a:pt x="8738" y="21114"/>
                  </a:lnTo>
                  <a:lnTo>
                    <a:pt x="8847" y="21032"/>
                  </a:lnTo>
                  <a:lnTo>
                    <a:pt x="8961" y="20992"/>
                  </a:lnTo>
                  <a:close/>
                  <a:moveTo>
                    <a:pt x="0" y="0"/>
                  </a:moveTo>
                  <a:lnTo>
                    <a:pt x="55" y="203"/>
                  </a:lnTo>
                  <a:lnTo>
                    <a:pt x="109" y="406"/>
                  </a:lnTo>
                  <a:lnTo>
                    <a:pt x="157" y="630"/>
                  </a:lnTo>
                  <a:lnTo>
                    <a:pt x="206" y="854"/>
                  </a:lnTo>
                  <a:lnTo>
                    <a:pt x="248" y="1097"/>
                  </a:lnTo>
                  <a:lnTo>
                    <a:pt x="290" y="1341"/>
                  </a:lnTo>
                  <a:lnTo>
                    <a:pt x="320" y="1605"/>
                  </a:lnTo>
                  <a:lnTo>
                    <a:pt x="357" y="1890"/>
                  </a:lnTo>
                  <a:lnTo>
                    <a:pt x="381" y="2174"/>
                  </a:lnTo>
                  <a:lnTo>
                    <a:pt x="405" y="2459"/>
                  </a:lnTo>
                  <a:lnTo>
                    <a:pt x="429" y="2784"/>
                  </a:lnTo>
                  <a:lnTo>
                    <a:pt x="441" y="3089"/>
                  </a:lnTo>
                  <a:lnTo>
                    <a:pt x="453" y="3414"/>
                  </a:lnTo>
                  <a:lnTo>
                    <a:pt x="459" y="3759"/>
                  </a:lnTo>
                  <a:lnTo>
                    <a:pt x="459" y="4105"/>
                  </a:lnTo>
                  <a:lnTo>
                    <a:pt x="453" y="4471"/>
                  </a:lnTo>
                  <a:lnTo>
                    <a:pt x="357" y="8697"/>
                  </a:lnTo>
                  <a:lnTo>
                    <a:pt x="278" y="12944"/>
                  </a:lnTo>
                  <a:lnTo>
                    <a:pt x="206" y="17212"/>
                  </a:lnTo>
                  <a:lnTo>
                    <a:pt x="139" y="21500"/>
                  </a:lnTo>
                  <a:lnTo>
                    <a:pt x="91" y="25808"/>
                  </a:lnTo>
                  <a:lnTo>
                    <a:pt x="55" y="30116"/>
                  </a:lnTo>
                  <a:lnTo>
                    <a:pt x="43" y="32290"/>
                  </a:lnTo>
                  <a:lnTo>
                    <a:pt x="36" y="34444"/>
                  </a:lnTo>
                  <a:lnTo>
                    <a:pt x="30" y="36618"/>
                  </a:lnTo>
                  <a:lnTo>
                    <a:pt x="30" y="38793"/>
                  </a:lnTo>
                  <a:lnTo>
                    <a:pt x="30" y="40947"/>
                  </a:lnTo>
                  <a:lnTo>
                    <a:pt x="43" y="43121"/>
                  </a:lnTo>
                  <a:lnTo>
                    <a:pt x="55" y="45296"/>
                  </a:lnTo>
                  <a:lnTo>
                    <a:pt x="67" y="47470"/>
                  </a:lnTo>
                  <a:lnTo>
                    <a:pt x="91" y="49644"/>
                  </a:lnTo>
                  <a:lnTo>
                    <a:pt x="115" y="51798"/>
                  </a:lnTo>
                  <a:lnTo>
                    <a:pt x="145" y="53973"/>
                  </a:lnTo>
                  <a:lnTo>
                    <a:pt x="181" y="56147"/>
                  </a:lnTo>
                  <a:lnTo>
                    <a:pt x="224" y="58301"/>
                  </a:lnTo>
                  <a:lnTo>
                    <a:pt x="272" y="60475"/>
                  </a:lnTo>
                  <a:lnTo>
                    <a:pt x="320" y="62629"/>
                  </a:lnTo>
                  <a:lnTo>
                    <a:pt x="381" y="64783"/>
                  </a:lnTo>
                  <a:lnTo>
                    <a:pt x="447" y="66958"/>
                  </a:lnTo>
                  <a:lnTo>
                    <a:pt x="514" y="69091"/>
                  </a:lnTo>
                  <a:lnTo>
                    <a:pt x="592" y="71245"/>
                  </a:lnTo>
                  <a:lnTo>
                    <a:pt x="671" y="73399"/>
                  </a:lnTo>
                  <a:lnTo>
                    <a:pt x="761" y="75533"/>
                  </a:lnTo>
                  <a:lnTo>
                    <a:pt x="852" y="77667"/>
                  </a:lnTo>
                  <a:lnTo>
                    <a:pt x="954" y="79801"/>
                  </a:lnTo>
                  <a:lnTo>
                    <a:pt x="1063" y="81934"/>
                  </a:lnTo>
                  <a:lnTo>
                    <a:pt x="1178" y="84048"/>
                  </a:lnTo>
                  <a:lnTo>
                    <a:pt x="1299" y="86161"/>
                  </a:lnTo>
                  <a:lnTo>
                    <a:pt x="1425" y="88274"/>
                  </a:lnTo>
                  <a:lnTo>
                    <a:pt x="1564" y="90367"/>
                  </a:lnTo>
                  <a:lnTo>
                    <a:pt x="1709" y="92461"/>
                  </a:lnTo>
                  <a:lnTo>
                    <a:pt x="1860" y="94554"/>
                  </a:lnTo>
                  <a:lnTo>
                    <a:pt x="2017" y="96626"/>
                  </a:lnTo>
                  <a:lnTo>
                    <a:pt x="2180" y="98699"/>
                  </a:lnTo>
                  <a:lnTo>
                    <a:pt x="2355" y="100772"/>
                  </a:lnTo>
                  <a:lnTo>
                    <a:pt x="2536" y="102824"/>
                  </a:lnTo>
                  <a:lnTo>
                    <a:pt x="2730" y="104856"/>
                  </a:lnTo>
                  <a:lnTo>
                    <a:pt x="2929" y="106888"/>
                  </a:lnTo>
                  <a:lnTo>
                    <a:pt x="3134" y="108921"/>
                  </a:lnTo>
                  <a:lnTo>
                    <a:pt x="3352" y="110932"/>
                  </a:lnTo>
                  <a:lnTo>
                    <a:pt x="3575" y="112944"/>
                  </a:lnTo>
                  <a:lnTo>
                    <a:pt x="3811" y="114936"/>
                  </a:lnTo>
                  <a:lnTo>
                    <a:pt x="4052" y="116927"/>
                  </a:lnTo>
                  <a:lnTo>
                    <a:pt x="4306" y="118898"/>
                  </a:lnTo>
                  <a:lnTo>
                    <a:pt x="4565" y="120849"/>
                  </a:lnTo>
                  <a:lnTo>
                    <a:pt x="4837" y="122800"/>
                  </a:lnTo>
                  <a:lnTo>
                    <a:pt x="5115" y="124730"/>
                  </a:lnTo>
                  <a:lnTo>
                    <a:pt x="5405" y="126640"/>
                  </a:lnTo>
                  <a:lnTo>
                    <a:pt x="5707" y="128551"/>
                  </a:lnTo>
                  <a:lnTo>
                    <a:pt x="6015" y="130461"/>
                  </a:lnTo>
                  <a:lnTo>
                    <a:pt x="6335" y="132330"/>
                  </a:lnTo>
                  <a:lnTo>
                    <a:pt x="6661" y="134200"/>
                  </a:lnTo>
                  <a:lnTo>
                    <a:pt x="6999" y="136049"/>
                  </a:lnTo>
                  <a:lnTo>
                    <a:pt x="7349" y="137878"/>
                  </a:lnTo>
                  <a:lnTo>
                    <a:pt x="7561" y="138955"/>
                  </a:lnTo>
                  <a:lnTo>
                    <a:pt x="7778" y="140012"/>
                  </a:lnTo>
                  <a:lnTo>
                    <a:pt x="7989" y="141068"/>
                  </a:lnTo>
                  <a:lnTo>
                    <a:pt x="8213" y="142084"/>
                  </a:lnTo>
                  <a:lnTo>
                    <a:pt x="8430" y="143121"/>
                  </a:lnTo>
                  <a:lnTo>
                    <a:pt x="8654" y="144116"/>
                  </a:lnTo>
                  <a:lnTo>
                    <a:pt x="8883" y="145112"/>
                  </a:lnTo>
                  <a:lnTo>
                    <a:pt x="9112" y="146088"/>
                  </a:lnTo>
                  <a:lnTo>
                    <a:pt x="9342" y="147063"/>
                  </a:lnTo>
                  <a:lnTo>
                    <a:pt x="9577" y="148018"/>
                  </a:lnTo>
                  <a:lnTo>
                    <a:pt x="9813" y="148953"/>
                  </a:lnTo>
                  <a:lnTo>
                    <a:pt x="10048" y="149888"/>
                  </a:lnTo>
                  <a:lnTo>
                    <a:pt x="10290" y="150802"/>
                  </a:lnTo>
                  <a:lnTo>
                    <a:pt x="10531" y="151696"/>
                  </a:lnTo>
                  <a:lnTo>
                    <a:pt x="10779" y="152590"/>
                  </a:lnTo>
                  <a:lnTo>
                    <a:pt x="11027" y="153464"/>
                  </a:lnTo>
                  <a:lnTo>
                    <a:pt x="11274" y="154338"/>
                  </a:lnTo>
                  <a:lnTo>
                    <a:pt x="11528" y="155191"/>
                  </a:lnTo>
                  <a:lnTo>
                    <a:pt x="11781" y="156025"/>
                  </a:lnTo>
                  <a:lnTo>
                    <a:pt x="12035" y="156858"/>
                  </a:lnTo>
                  <a:lnTo>
                    <a:pt x="12295" y="157671"/>
                  </a:lnTo>
                  <a:lnTo>
                    <a:pt x="12554" y="158483"/>
                  </a:lnTo>
                  <a:lnTo>
                    <a:pt x="12820" y="159276"/>
                  </a:lnTo>
                  <a:lnTo>
                    <a:pt x="13086" y="160048"/>
                  </a:lnTo>
                  <a:lnTo>
                    <a:pt x="13351" y="160820"/>
                  </a:lnTo>
                  <a:lnTo>
                    <a:pt x="13623" y="161593"/>
                  </a:lnTo>
                  <a:lnTo>
                    <a:pt x="13889" y="162324"/>
                  </a:lnTo>
                  <a:lnTo>
                    <a:pt x="14167" y="163056"/>
                  </a:lnTo>
                  <a:lnTo>
                    <a:pt x="14438" y="163787"/>
                  </a:lnTo>
                  <a:lnTo>
                    <a:pt x="14716" y="164498"/>
                  </a:lnTo>
                  <a:lnTo>
                    <a:pt x="14994" y="165210"/>
                  </a:lnTo>
                  <a:lnTo>
                    <a:pt x="15278" y="165901"/>
                  </a:lnTo>
                  <a:lnTo>
                    <a:pt x="15562" y="166571"/>
                  </a:lnTo>
                  <a:lnTo>
                    <a:pt x="15845" y="167242"/>
                  </a:lnTo>
                  <a:lnTo>
                    <a:pt x="16129" y="167892"/>
                  </a:lnTo>
                  <a:lnTo>
                    <a:pt x="16419" y="168542"/>
                  </a:lnTo>
                  <a:lnTo>
                    <a:pt x="16709" y="169172"/>
                  </a:lnTo>
                  <a:lnTo>
                    <a:pt x="16999" y="169802"/>
                  </a:lnTo>
                  <a:lnTo>
                    <a:pt x="17591" y="171021"/>
                  </a:lnTo>
                  <a:lnTo>
                    <a:pt x="18182" y="172200"/>
                  </a:lnTo>
                  <a:lnTo>
                    <a:pt x="18786" y="173318"/>
                  </a:lnTo>
                  <a:lnTo>
                    <a:pt x="19396" y="174415"/>
                  </a:lnTo>
                  <a:lnTo>
                    <a:pt x="20012" y="175472"/>
                  </a:lnTo>
                  <a:lnTo>
                    <a:pt x="20634" y="176467"/>
                  </a:lnTo>
                  <a:lnTo>
                    <a:pt x="21262" y="177443"/>
                  </a:lnTo>
                  <a:lnTo>
                    <a:pt x="21890" y="178378"/>
                  </a:lnTo>
                  <a:lnTo>
                    <a:pt x="22530" y="179272"/>
                  </a:lnTo>
                  <a:lnTo>
                    <a:pt x="23176" y="180125"/>
                  </a:lnTo>
                  <a:lnTo>
                    <a:pt x="23822" y="180958"/>
                  </a:lnTo>
                  <a:lnTo>
                    <a:pt x="24475" y="181731"/>
                  </a:lnTo>
                  <a:lnTo>
                    <a:pt x="25133" y="182482"/>
                  </a:lnTo>
                  <a:lnTo>
                    <a:pt x="25797" y="183194"/>
                  </a:lnTo>
                  <a:lnTo>
                    <a:pt x="26461" y="183864"/>
                  </a:lnTo>
                  <a:lnTo>
                    <a:pt x="27138" y="184515"/>
                  </a:lnTo>
                  <a:lnTo>
                    <a:pt x="27808" y="185124"/>
                  </a:lnTo>
                  <a:lnTo>
                    <a:pt x="28490" y="185693"/>
                  </a:lnTo>
                  <a:lnTo>
                    <a:pt x="29173" y="186242"/>
                  </a:lnTo>
                  <a:lnTo>
                    <a:pt x="29855" y="186750"/>
                  </a:lnTo>
                  <a:lnTo>
                    <a:pt x="30549" y="187238"/>
                  </a:lnTo>
                  <a:lnTo>
                    <a:pt x="31238" y="187685"/>
                  </a:lnTo>
                  <a:lnTo>
                    <a:pt x="31932" y="188111"/>
                  </a:lnTo>
                  <a:lnTo>
                    <a:pt x="32633" y="188497"/>
                  </a:lnTo>
                  <a:lnTo>
                    <a:pt x="33333" y="188863"/>
                  </a:lnTo>
                  <a:lnTo>
                    <a:pt x="34034" y="189188"/>
                  </a:lnTo>
                  <a:lnTo>
                    <a:pt x="34740" y="189493"/>
                  </a:lnTo>
                  <a:lnTo>
                    <a:pt x="35447" y="189778"/>
                  </a:lnTo>
                  <a:lnTo>
                    <a:pt x="36153" y="190022"/>
                  </a:lnTo>
                  <a:lnTo>
                    <a:pt x="36866" y="190245"/>
                  </a:lnTo>
                  <a:lnTo>
                    <a:pt x="37578" y="190448"/>
                  </a:lnTo>
                  <a:lnTo>
                    <a:pt x="38291" y="190631"/>
                  </a:lnTo>
                  <a:lnTo>
                    <a:pt x="39003" y="190773"/>
                  </a:lnTo>
                  <a:lnTo>
                    <a:pt x="39716" y="190895"/>
                  </a:lnTo>
                  <a:lnTo>
                    <a:pt x="40434" y="190997"/>
                  </a:lnTo>
                  <a:lnTo>
                    <a:pt x="41147" y="191078"/>
                  </a:lnTo>
                  <a:lnTo>
                    <a:pt x="41866" y="191139"/>
                  </a:lnTo>
                  <a:lnTo>
                    <a:pt x="42578" y="191180"/>
                  </a:lnTo>
                  <a:lnTo>
                    <a:pt x="43297" y="191200"/>
                  </a:lnTo>
                  <a:lnTo>
                    <a:pt x="44009" y="191200"/>
                  </a:lnTo>
                  <a:lnTo>
                    <a:pt x="44728" y="191180"/>
                  </a:lnTo>
                  <a:lnTo>
                    <a:pt x="45440" y="191119"/>
                  </a:lnTo>
                  <a:lnTo>
                    <a:pt x="46153" y="191058"/>
                  </a:lnTo>
                  <a:lnTo>
                    <a:pt x="46865" y="190997"/>
                  </a:lnTo>
                  <a:lnTo>
                    <a:pt x="47578" y="190895"/>
                  </a:lnTo>
                  <a:lnTo>
                    <a:pt x="48967" y="190672"/>
                  </a:lnTo>
                  <a:lnTo>
                    <a:pt x="50368" y="190448"/>
                  </a:lnTo>
                  <a:lnTo>
                    <a:pt x="51781" y="190164"/>
                  </a:lnTo>
                  <a:lnTo>
                    <a:pt x="53206" y="189879"/>
                  </a:lnTo>
                  <a:lnTo>
                    <a:pt x="54643" y="189534"/>
                  </a:lnTo>
                  <a:lnTo>
                    <a:pt x="56086" y="189168"/>
                  </a:lnTo>
                  <a:lnTo>
                    <a:pt x="57536" y="188741"/>
                  </a:lnTo>
                  <a:lnTo>
                    <a:pt x="58991" y="188294"/>
                  </a:lnTo>
                  <a:lnTo>
                    <a:pt x="59722" y="188050"/>
                  </a:lnTo>
                  <a:lnTo>
                    <a:pt x="60452" y="187786"/>
                  </a:lnTo>
                  <a:lnTo>
                    <a:pt x="61183" y="187502"/>
                  </a:lnTo>
                  <a:lnTo>
                    <a:pt x="61914" y="187217"/>
                  </a:lnTo>
                  <a:lnTo>
                    <a:pt x="62650" y="186912"/>
                  </a:lnTo>
                  <a:lnTo>
                    <a:pt x="63381" y="186608"/>
                  </a:lnTo>
                  <a:lnTo>
                    <a:pt x="64112" y="186282"/>
                  </a:lnTo>
                  <a:lnTo>
                    <a:pt x="64842" y="185937"/>
                  </a:lnTo>
                  <a:lnTo>
                    <a:pt x="65579" y="185571"/>
                  </a:lnTo>
                  <a:lnTo>
                    <a:pt x="66310" y="185185"/>
                  </a:lnTo>
                  <a:lnTo>
                    <a:pt x="67040" y="184799"/>
                  </a:lnTo>
                  <a:lnTo>
                    <a:pt x="67771" y="184393"/>
                  </a:lnTo>
                  <a:lnTo>
                    <a:pt x="68502" y="183966"/>
                  </a:lnTo>
                  <a:lnTo>
                    <a:pt x="69226" y="183519"/>
                  </a:lnTo>
                  <a:lnTo>
                    <a:pt x="69957" y="183051"/>
                  </a:lnTo>
                  <a:lnTo>
                    <a:pt x="70682" y="182564"/>
                  </a:lnTo>
                  <a:lnTo>
                    <a:pt x="71406" y="182076"/>
                  </a:lnTo>
                  <a:lnTo>
                    <a:pt x="72125" y="181548"/>
                  </a:lnTo>
                  <a:lnTo>
                    <a:pt x="72849" y="181019"/>
                  </a:lnTo>
                  <a:lnTo>
                    <a:pt x="73568" y="180450"/>
                  </a:lnTo>
                  <a:lnTo>
                    <a:pt x="74280" y="179861"/>
                  </a:lnTo>
                  <a:lnTo>
                    <a:pt x="74999" y="179272"/>
                  </a:lnTo>
                  <a:lnTo>
                    <a:pt x="75706" y="178642"/>
                  </a:lnTo>
                  <a:lnTo>
                    <a:pt x="76418" y="177992"/>
                  </a:lnTo>
                  <a:lnTo>
                    <a:pt x="77125" y="177341"/>
                  </a:lnTo>
                  <a:lnTo>
                    <a:pt x="77825" y="176650"/>
                  </a:lnTo>
                  <a:lnTo>
                    <a:pt x="78526" y="175919"/>
                  </a:lnTo>
                  <a:lnTo>
                    <a:pt x="79220" y="175187"/>
                  </a:lnTo>
                  <a:lnTo>
                    <a:pt x="79914" y="174435"/>
                  </a:lnTo>
                  <a:lnTo>
                    <a:pt x="80603" y="173643"/>
                  </a:lnTo>
                  <a:lnTo>
                    <a:pt x="81291" y="172830"/>
                  </a:lnTo>
                  <a:lnTo>
                    <a:pt x="81968" y="171997"/>
                  </a:lnTo>
                  <a:lnTo>
                    <a:pt x="82650" y="171143"/>
                  </a:lnTo>
                  <a:lnTo>
                    <a:pt x="83320" y="170249"/>
                  </a:lnTo>
                  <a:lnTo>
                    <a:pt x="83990" y="169335"/>
                  </a:lnTo>
                  <a:lnTo>
                    <a:pt x="84655" y="168400"/>
                  </a:lnTo>
                  <a:lnTo>
                    <a:pt x="85313" y="167425"/>
                  </a:lnTo>
                  <a:lnTo>
                    <a:pt x="85965" y="166429"/>
                  </a:lnTo>
                  <a:lnTo>
                    <a:pt x="86611" y="165393"/>
                  </a:lnTo>
                  <a:lnTo>
                    <a:pt x="87257" y="164356"/>
                  </a:lnTo>
                  <a:lnTo>
                    <a:pt x="87897" y="163259"/>
                  </a:lnTo>
                  <a:lnTo>
                    <a:pt x="88525" y="162161"/>
                  </a:lnTo>
                  <a:lnTo>
                    <a:pt x="89153" y="161003"/>
                  </a:lnTo>
                  <a:lnTo>
                    <a:pt x="89775" y="159845"/>
                  </a:lnTo>
                  <a:lnTo>
                    <a:pt x="90391" y="158626"/>
                  </a:lnTo>
                  <a:lnTo>
                    <a:pt x="90995" y="157406"/>
                  </a:lnTo>
                  <a:lnTo>
                    <a:pt x="91599" y="156126"/>
                  </a:lnTo>
                  <a:lnTo>
                    <a:pt x="92191" y="154826"/>
                  </a:lnTo>
                  <a:lnTo>
                    <a:pt x="92577" y="153972"/>
                  </a:lnTo>
                  <a:lnTo>
                    <a:pt x="92958" y="153098"/>
                  </a:lnTo>
                  <a:lnTo>
                    <a:pt x="93332" y="152204"/>
                  </a:lnTo>
                  <a:lnTo>
                    <a:pt x="93694" y="151330"/>
                  </a:lnTo>
                  <a:lnTo>
                    <a:pt x="94057" y="150436"/>
                  </a:lnTo>
                  <a:lnTo>
                    <a:pt x="94407" y="149522"/>
                  </a:lnTo>
                  <a:lnTo>
                    <a:pt x="94751" y="148628"/>
                  </a:lnTo>
                  <a:lnTo>
                    <a:pt x="95095" y="147713"/>
                  </a:lnTo>
                  <a:lnTo>
                    <a:pt x="95428" y="146799"/>
                  </a:lnTo>
                  <a:lnTo>
                    <a:pt x="95754" y="145864"/>
                  </a:lnTo>
                  <a:lnTo>
                    <a:pt x="96074" y="144929"/>
                  </a:lnTo>
                  <a:lnTo>
                    <a:pt x="96388" y="143995"/>
                  </a:lnTo>
                  <a:lnTo>
                    <a:pt x="96696" y="143060"/>
                  </a:lnTo>
                  <a:lnTo>
                    <a:pt x="96998" y="142105"/>
                  </a:lnTo>
                  <a:lnTo>
                    <a:pt x="97293" y="141150"/>
                  </a:lnTo>
                  <a:lnTo>
                    <a:pt x="97583" y="140174"/>
                  </a:lnTo>
                  <a:lnTo>
                    <a:pt x="97867" y="139219"/>
                  </a:lnTo>
                  <a:lnTo>
                    <a:pt x="98145" y="138244"/>
                  </a:lnTo>
                  <a:lnTo>
                    <a:pt x="98417" y="137248"/>
                  </a:lnTo>
                  <a:lnTo>
                    <a:pt x="98682" y="136273"/>
                  </a:lnTo>
                  <a:lnTo>
                    <a:pt x="98948" y="135277"/>
                  </a:lnTo>
                  <a:lnTo>
                    <a:pt x="99202" y="134281"/>
                  </a:lnTo>
                  <a:lnTo>
                    <a:pt x="99449" y="133265"/>
                  </a:lnTo>
                  <a:lnTo>
                    <a:pt x="99697" y="132269"/>
                  </a:lnTo>
                  <a:lnTo>
                    <a:pt x="99938" y="131253"/>
                  </a:lnTo>
                  <a:lnTo>
                    <a:pt x="100168" y="130237"/>
                  </a:lnTo>
                  <a:lnTo>
                    <a:pt x="100397" y="129201"/>
                  </a:lnTo>
                  <a:lnTo>
                    <a:pt x="100621" y="128164"/>
                  </a:lnTo>
                  <a:lnTo>
                    <a:pt x="100838" y="127128"/>
                  </a:lnTo>
                  <a:lnTo>
                    <a:pt x="101055" y="126092"/>
                  </a:lnTo>
                  <a:lnTo>
                    <a:pt x="101261" y="125035"/>
                  </a:lnTo>
                  <a:lnTo>
                    <a:pt x="101466" y="123978"/>
                  </a:lnTo>
                  <a:lnTo>
                    <a:pt x="101665" y="122922"/>
                  </a:lnTo>
                  <a:lnTo>
                    <a:pt x="101859" y="121865"/>
                  </a:lnTo>
                  <a:lnTo>
                    <a:pt x="102046" y="120788"/>
                  </a:lnTo>
                  <a:lnTo>
                    <a:pt x="102227" y="119711"/>
                  </a:lnTo>
                  <a:lnTo>
                    <a:pt x="102408" y="118634"/>
                  </a:lnTo>
                  <a:lnTo>
                    <a:pt x="102583" y="117537"/>
                  </a:lnTo>
                  <a:lnTo>
                    <a:pt x="102752" y="116460"/>
                  </a:lnTo>
                  <a:lnTo>
                    <a:pt x="102921" y="115362"/>
                  </a:lnTo>
                  <a:lnTo>
                    <a:pt x="103084" y="114265"/>
                  </a:lnTo>
                  <a:lnTo>
                    <a:pt x="103241" y="113147"/>
                  </a:lnTo>
                  <a:lnTo>
                    <a:pt x="103392" y="112030"/>
                  </a:lnTo>
                  <a:lnTo>
                    <a:pt x="103543" y="110932"/>
                  </a:lnTo>
                  <a:lnTo>
                    <a:pt x="103682" y="109794"/>
                  </a:lnTo>
                  <a:lnTo>
                    <a:pt x="103827" y="108677"/>
                  </a:lnTo>
                  <a:lnTo>
                    <a:pt x="103960" y="107539"/>
                  </a:lnTo>
                  <a:lnTo>
                    <a:pt x="104093" y="106421"/>
                  </a:lnTo>
                  <a:lnTo>
                    <a:pt x="104220" y="105263"/>
                  </a:lnTo>
                  <a:lnTo>
                    <a:pt x="104346" y="104125"/>
                  </a:lnTo>
                  <a:lnTo>
                    <a:pt x="104467" y="102987"/>
                  </a:lnTo>
                  <a:lnTo>
                    <a:pt x="104588" y="101828"/>
                  </a:lnTo>
                  <a:lnTo>
                    <a:pt x="104697" y="100670"/>
                  </a:lnTo>
                  <a:lnTo>
                    <a:pt x="104811" y="99512"/>
                  </a:lnTo>
                  <a:lnTo>
                    <a:pt x="104914" y="98333"/>
                  </a:lnTo>
                  <a:lnTo>
                    <a:pt x="105017" y="97175"/>
                  </a:lnTo>
                  <a:lnTo>
                    <a:pt x="105216" y="94818"/>
                  </a:lnTo>
                  <a:lnTo>
                    <a:pt x="105397" y="92440"/>
                  </a:lnTo>
                  <a:lnTo>
                    <a:pt x="105566" y="90063"/>
                  </a:lnTo>
                  <a:lnTo>
                    <a:pt x="105723" y="87644"/>
                  </a:lnTo>
                  <a:lnTo>
                    <a:pt x="105868" y="85226"/>
                  </a:lnTo>
                  <a:lnTo>
                    <a:pt x="106007" y="82788"/>
                  </a:lnTo>
                  <a:lnTo>
                    <a:pt x="106128" y="80349"/>
                  </a:lnTo>
                  <a:lnTo>
                    <a:pt x="106243" y="77870"/>
                  </a:lnTo>
                  <a:lnTo>
                    <a:pt x="106351" y="75391"/>
                  </a:lnTo>
                  <a:lnTo>
                    <a:pt x="106442" y="72891"/>
                  </a:lnTo>
                  <a:lnTo>
                    <a:pt x="106532" y="70392"/>
                  </a:lnTo>
                  <a:lnTo>
                    <a:pt x="106611" y="67872"/>
                  </a:lnTo>
                  <a:lnTo>
                    <a:pt x="106683" y="65332"/>
                  </a:lnTo>
                  <a:lnTo>
                    <a:pt x="106744" y="62792"/>
                  </a:lnTo>
                  <a:lnTo>
                    <a:pt x="106804" y="60231"/>
                  </a:lnTo>
                  <a:lnTo>
                    <a:pt x="106852" y="57651"/>
                  </a:lnTo>
                  <a:lnTo>
                    <a:pt x="106901" y="55070"/>
                  </a:lnTo>
                  <a:lnTo>
                    <a:pt x="106937" y="52469"/>
                  </a:lnTo>
                  <a:lnTo>
                    <a:pt x="106973" y="49868"/>
                  </a:lnTo>
                  <a:lnTo>
                    <a:pt x="107003" y="47246"/>
                  </a:lnTo>
                  <a:lnTo>
                    <a:pt x="107058" y="41983"/>
                  </a:lnTo>
                  <a:lnTo>
                    <a:pt x="107100" y="36679"/>
                  </a:lnTo>
                  <a:lnTo>
                    <a:pt x="107136" y="31335"/>
                  </a:lnTo>
                  <a:lnTo>
                    <a:pt x="107166" y="25950"/>
                  </a:lnTo>
                  <a:lnTo>
                    <a:pt x="107197" y="20545"/>
                  </a:lnTo>
                  <a:lnTo>
                    <a:pt x="107239" y="15119"/>
                  </a:lnTo>
                  <a:lnTo>
                    <a:pt x="107287" y="9652"/>
                  </a:lnTo>
                  <a:lnTo>
                    <a:pt x="107311" y="6929"/>
                  </a:lnTo>
                  <a:lnTo>
                    <a:pt x="107348" y="4186"/>
                  </a:lnTo>
                  <a:lnTo>
                    <a:pt x="107354" y="3861"/>
                  </a:lnTo>
                  <a:lnTo>
                    <a:pt x="107366" y="3556"/>
                  </a:lnTo>
                  <a:lnTo>
                    <a:pt x="107378" y="3272"/>
                  </a:lnTo>
                  <a:lnTo>
                    <a:pt x="107402" y="3008"/>
                  </a:lnTo>
                  <a:lnTo>
                    <a:pt x="107432" y="2743"/>
                  </a:lnTo>
                  <a:lnTo>
                    <a:pt x="107462" y="2500"/>
                  </a:lnTo>
                  <a:lnTo>
                    <a:pt x="107499" y="2256"/>
                  </a:lnTo>
                  <a:lnTo>
                    <a:pt x="107535" y="2052"/>
                  </a:lnTo>
                  <a:lnTo>
                    <a:pt x="107577" y="1829"/>
                  </a:lnTo>
                  <a:lnTo>
                    <a:pt x="107625" y="1646"/>
                  </a:lnTo>
                  <a:lnTo>
                    <a:pt x="107674" y="1463"/>
                  </a:lnTo>
                  <a:lnTo>
                    <a:pt x="107728" y="1301"/>
                  </a:lnTo>
                  <a:lnTo>
                    <a:pt x="107782" y="1138"/>
                  </a:lnTo>
                  <a:lnTo>
                    <a:pt x="107843" y="975"/>
                  </a:lnTo>
                  <a:lnTo>
                    <a:pt x="107903" y="854"/>
                  </a:lnTo>
                  <a:lnTo>
                    <a:pt x="107964" y="711"/>
                  </a:lnTo>
                  <a:lnTo>
                    <a:pt x="104648" y="1504"/>
                  </a:lnTo>
                  <a:lnTo>
                    <a:pt x="101315" y="2235"/>
                  </a:lnTo>
                  <a:lnTo>
                    <a:pt x="97976" y="2906"/>
                  </a:lnTo>
                  <a:lnTo>
                    <a:pt x="94630" y="3556"/>
                  </a:lnTo>
                  <a:lnTo>
                    <a:pt x="92952" y="3841"/>
                  </a:lnTo>
                  <a:lnTo>
                    <a:pt x="91273" y="4146"/>
                  </a:lnTo>
                  <a:lnTo>
                    <a:pt x="89588" y="4410"/>
                  </a:lnTo>
                  <a:lnTo>
                    <a:pt x="87903" y="4674"/>
                  </a:lnTo>
                  <a:lnTo>
                    <a:pt x="86219" y="4938"/>
                  </a:lnTo>
                  <a:lnTo>
                    <a:pt x="84534" y="5182"/>
                  </a:lnTo>
                  <a:lnTo>
                    <a:pt x="82843" y="5405"/>
                  </a:lnTo>
                  <a:lnTo>
                    <a:pt x="81152" y="5609"/>
                  </a:lnTo>
                  <a:lnTo>
                    <a:pt x="79462" y="5812"/>
                  </a:lnTo>
                  <a:lnTo>
                    <a:pt x="77765" y="6015"/>
                  </a:lnTo>
                  <a:lnTo>
                    <a:pt x="76074" y="6198"/>
                  </a:lnTo>
                  <a:lnTo>
                    <a:pt x="74377" y="6360"/>
                  </a:lnTo>
                  <a:lnTo>
                    <a:pt x="72680" y="6503"/>
                  </a:lnTo>
                  <a:lnTo>
                    <a:pt x="70983" y="6645"/>
                  </a:lnTo>
                  <a:lnTo>
                    <a:pt x="69281" y="6787"/>
                  </a:lnTo>
                  <a:lnTo>
                    <a:pt x="67584" y="6889"/>
                  </a:lnTo>
                  <a:lnTo>
                    <a:pt x="65881" y="6990"/>
                  </a:lnTo>
                  <a:lnTo>
                    <a:pt x="64184" y="7092"/>
                  </a:lnTo>
                  <a:lnTo>
                    <a:pt x="62481" y="7153"/>
                  </a:lnTo>
                  <a:lnTo>
                    <a:pt x="60778" y="7214"/>
                  </a:lnTo>
                  <a:lnTo>
                    <a:pt x="59075" y="7275"/>
                  </a:lnTo>
                  <a:lnTo>
                    <a:pt x="57373" y="7316"/>
                  </a:lnTo>
                  <a:lnTo>
                    <a:pt x="55670" y="7336"/>
                  </a:lnTo>
                  <a:lnTo>
                    <a:pt x="52264" y="7336"/>
                  </a:lnTo>
                  <a:lnTo>
                    <a:pt x="50561" y="7316"/>
                  </a:lnTo>
                  <a:lnTo>
                    <a:pt x="48858" y="7275"/>
                  </a:lnTo>
                  <a:lnTo>
                    <a:pt x="47155" y="7234"/>
                  </a:lnTo>
                  <a:lnTo>
                    <a:pt x="45458" y="7173"/>
                  </a:lnTo>
                  <a:lnTo>
                    <a:pt x="43756" y="7092"/>
                  </a:lnTo>
                  <a:lnTo>
                    <a:pt x="42053" y="7011"/>
                  </a:lnTo>
                  <a:lnTo>
                    <a:pt x="40356" y="6909"/>
                  </a:lnTo>
                  <a:lnTo>
                    <a:pt x="38659" y="6787"/>
                  </a:lnTo>
                  <a:lnTo>
                    <a:pt x="36956" y="6665"/>
                  </a:lnTo>
                  <a:lnTo>
                    <a:pt x="35259" y="6523"/>
                  </a:lnTo>
                  <a:lnTo>
                    <a:pt x="33563" y="6360"/>
                  </a:lnTo>
                  <a:lnTo>
                    <a:pt x="31872" y="6178"/>
                  </a:lnTo>
                  <a:lnTo>
                    <a:pt x="30175" y="5995"/>
                  </a:lnTo>
                  <a:lnTo>
                    <a:pt x="28484" y="5792"/>
                  </a:lnTo>
                  <a:lnTo>
                    <a:pt x="26793" y="5568"/>
                  </a:lnTo>
                  <a:lnTo>
                    <a:pt x="25103" y="5324"/>
                  </a:lnTo>
                  <a:lnTo>
                    <a:pt x="23412" y="5080"/>
                  </a:lnTo>
                  <a:lnTo>
                    <a:pt x="21727" y="4816"/>
                  </a:lnTo>
                  <a:lnTo>
                    <a:pt x="20042" y="4552"/>
                  </a:lnTo>
                  <a:lnTo>
                    <a:pt x="18363" y="4247"/>
                  </a:lnTo>
                  <a:lnTo>
                    <a:pt x="16679" y="3942"/>
                  </a:lnTo>
                  <a:lnTo>
                    <a:pt x="15000" y="3617"/>
                  </a:lnTo>
                  <a:lnTo>
                    <a:pt x="13327" y="3272"/>
                  </a:lnTo>
                  <a:lnTo>
                    <a:pt x="11649" y="2926"/>
                  </a:lnTo>
                  <a:lnTo>
                    <a:pt x="9976" y="2560"/>
                  </a:lnTo>
                  <a:lnTo>
                    <a:pt x="8309" y="2174"/>
                  </a:lnTo>
                  <a:lnTo>
                    <a:pt x="6643" y="1768"/>
                  </a:lnTo>
                  <a:lnTo>
                    <a:pt x="4976" y="1341"/>
                  </a:lnTo>
                  <a:lnTo>
                    <a:pt x="3315" y="914"/>
                  </a:lnTo>
                  <a:lnTo>
                    <a:pt x="1655" y="467"/>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2728275" y="-19743500"/>
              <a:ext cx="4216600" cy="8410350"/>
            </a:xfrm>
            <a:custGeom>
              <a:avLst/>
              <a:gdLst/>
              <a:ahLst/>
              <a:cxnLst/>
              <a:rect l="l" t="t" r="r" b="b"/>
              <a:pathLst>
                <a:path w="168664" h="336414" extrusionOk="0">
                  <a:moveTo>
                    <a:pt x="71219" y="20545"/>
                  </a:moveTo>
                  <a:lnTo>
                    <a:pt x="73418" y="20565"/>
                  </a:lnTo>
                  <a:lnTo>
                    <a:pt x="75622" y="20585"/>
                  </a:lnTo>
                  <a:lnTo>
                    <a:pt x="77826" y="20646"/>
                  </a:lnTo>
                  <a:lnTo>
                    <a:pt x="80024" y="20727"/>
                  </a:lnTo>
                  <a:lnTo>
                    <a:pt x="82228" y="20829"/>
                  </a:lnTo>
                  <a:lnTo>
                    <a:pt x="84432" y="20951"/>
                  </a:lnTo>
                  <a:lnTo>
                    <a:pt x="86636" y="21093"/>
                  </a:lnTo>
                  <a:lnTo>
                    <a:pt x="88840" y="21256"/>
                  </a:lnTo>
                  <a:lnTo>
                    <a:pt x="91044" y="21439"/>
                  </a:lnTo>
                  <a:lnTo>
                    <a:pt x="93242" y="21642"/>
                  </a:lnTo>
                  <a:lnTo>
                    <a:pt x="95446" y="21865"/>
                  </a:lnTo>
                  <a:lnTo>
                    <a:pt x="97644" y="22109"/>
                  </a:lnTo>
                  <a:lnTo>
                    <a:pt x="99848" y="22373"/>
                  </a:lnTo>
                  <a:lnTo>
                    <a:pt x="102046" y="22658"/>
                  </a:lnTo>
                  <a:lnTo>
                    <a:pt x="104244" y="22963"/>
                  </a:lnTo>
                  <a:lnTo>
                    <a:pt x="106436" y="23288"/>
                  </a:lnTo>
                  <a:lnTo>
                    <a:pt x="108628" y="23613"/>
                  </a:lnTo>
                  <a:lnTo>
                    <a:pt x="110820" y="23958"/>
                  </a:lnTo>
                  <a:lnTo>
                    <a:pt x="113012" y="24324"/>
                  </a:lnTo>
                  <a:lnTo>
                    <a:pt x="115198" y="24710"/>
                  </a:lnTo>
                  <a:lnTo>
                    <a:pt x="117384" y="25117"/>
                  </a:lnTo>
                  <a:lnTo>
                    <a:pt x="119564" y="25544"/>
                  </a:lnTo>
                  <a:lnTo>
                    <a:pt x="121744" y="25970"/>
                  </a:lnTo>
                  <a:lnTo>
                    <a:pt x="123918" y="26417"/>
                  </a:lnTo>
                  <a:lnTo>
                    <a:pt x="126092" y="26885"/>
                  </a:lnTo>
                  <a:lnTo>
                    <a:pt x="128260" y="27352"/>
                  </a:lnTo>
                  <a:lnTo>
                    <a:pt x="130427" y="27840"/>
                  </a:lnTo>
                  <a:lnTo>
                    <a:pt x="132583" y="28348"/>
                  </a:lnTo>
                  <a:lnTo>
                    <a:pt x="134745" y="28876"/>
                  </a:lnTo>
                  <a:lnTo>
                    <a:pt x="136895" y="29405"/>
                  </a:lnTo>
                  <a:lnTo>
                    <a:pt x="139045" y="29953"/>
                  </a:lnTo>
                  <a:lnTo>
                    <a:pt x="141188" y="30502"/>
                  </a:lnTo>
                  <a:lnTo>
                    <a:pt x="141303" y="30542"/>
                  </a:lnTo>
                  <a:lnTo>
                    <a:pt x="141418" y="30624"/>
                  </a:lnTo>
                  <a:lnTo>
                    <a:pt x="141520" y="30725"/>
                  </a:lnTo>
                  <a:lnTo>
                    <a:pt x="141611" y="30868"/>
                  </a:lnTo>
                  <a:lnTo>
                    <a:pt x="141701" y="31010"/>
                  </a:lnTo>
                  <a:lnTo>
                    <a:pt x="141780" y="31193"/>
                  </a:lnTo>
                  <a:lnTo>
                    <a:pt x="141858" y="31416"/>
                  </a:lnTo>
                  <a:lnTo>
                    <a:pt x="141925" y="31640"/>
                  </a:lnTo>
                  <a:lnTo>
                    <a:pt x="141985" y="31884"/>
                  </a:lnTo>
                  <a:lnTo>
                    <a:pt x="142034" y="32128"/>
                  </a:lnTo>
                  <a:lnTo>
                    <a:pt x="142082" y="32412"/>
                  </a:lnTo>
                  <a:lnTo>
                    <a:pt x="142118" y="32697"/>
                  </a:lnTo>
                  <a:lnTo>
                    <a:pt x="142148" y="32981"/>
                  </a:lnTo>
                  <a:lnTo>
                    <a:pt x="142172" y="33286"/>
                  </a:lnTo>
                  <a:lnTo>
                    <a:pt x="142185" y="33591"/>
                  </a:lnTo>
                  <a:lnTo>
                    <a:pt x="142197" y="33895"/>
                  </a:lnTo>
                  <a:lnTo>
                    <a:pt x="142197" y="34200"/>
                  </a:lnTo>
                  <a:lnTo>
                    <a:pt x="142191" y="34505"/>
                  </a:lnTo>
                  <a:lnTo>
                    <a:pt x="142179" y="34810"/>
                  </a:lnTo>
                  <a:lnTo>
                    <a:pt x="142160" y="35094"/>
                  </a:lnTo>
                  <a:lnTo>
                    <a:pt x="142130" y="35399"/>
                  </a:lnTo>
                  <a:lnTo>
                    <a:pt x="142094" y="35684"/>
                  </a:lnTo>
                  <a:lnTo>
                    <a:pt x="142052" y="35948"/>
                  </a:lnTo>
                  <a:lnTo>
                    <a:pt x="142003" y="36192"/>
                  </a:lnTo>
                  <a:lnTo>
                    <a:pt x="141943" y="36436"/>
                  </a:lnTo>
                  <a:lnTo>
                    <a:pt x="141883" y="36659"/>
                  </a:lnTo>
                  <a:lnTo>
                    <a:pt x="141810" y="36862"/>
                  </a:lnTo>
                  <a:lnTo>
                    <a:pt x="141732" y="37045"/>
                  </a:lnTo>
                  <a:lnTo>
                    <a:pt x="141641" y="37187"/>
                  </a:lnTo>
                  <a:lnTo>
                    <a:pt x="141551" y="37330"/>
                  </a:lnTo>
                  <a:lnTo>
                    <a:pt x="141448" y="37431"/>
                  </a:lnTo>
                  <a:lnTo>
                    <a:pt x="141339" y="37492"/>
                  </a:lnTo>
                  <a:lnTo>
                    <a:pt x="141430" y="37716"/>
                  </a:lnTo>
                  <a:lnTo>
                    <a:pt x="141514" y="37960"/>
                  </a:lnTo>
                  <a:lnTo>
                    <a:pt x="141557" y="38082"/>
                  </a:lnTo>
                  <a:lnTo>
                    <a:pt x="141593" y="38244"/>
                  </a:lnTo>
                  <a:lnTo>
                    <a:pt x="141629" y="38386"/>
                  </a:lnTo>
                  <a:lnTo>
                    <a:pt x="141659" y="38569"/>
                  </a:lnTo>
                  <a:lnTo>
                    <a:pt x="141810" y="39443"/>
                  </a:lnTo>
                  <a:lnTo>
                    <a:pt x="141949" y="40317"/>
                  </a:lnTo>
                  <a:lnTo>
                    <a:pt x="142076" y="41191"/>
                  </a:lnTo>
                  <a:lnTo>
                    <a:pt x="142191" y="42085"/>
                  </a:lnTo>
                  <a:lnTo>
                    <a:pt x="142293" y="42999"/>
                  </a:lnTo>
                  <a:lnTo>
                    <a:pt x="142384" y="43914"/>
                  </a:lnTo>
                  <a:lnTo>
                    <a:pt x="142462" y="44848"/>
                  </a:lnTo>
                  <a:lnTo>
                    <a:pt x="142523" y="45763"/>
                  </a:lnTo>
                  <a:lnTo>
                    <a:pt x="142577" y="46698"/>
                  </a:lnTo>
                  <a:lnTo>
                    <a:pt x="142619" y="47632"/>
                  </a:lnTo>
                  <a:lnTo>
                    <a:pt x="142643" y="48588"/>
                  </a:lnTo>
                  <a:lnTo>
                    <a:pt x="142662" y="49522"/>
                  </a:lnTo>
                  <a:lnTo>
                    <a:pt x="142668" y="50457"/>
                  </a:lnTo>
                  <a:lnTo>
                    <a:pt x="142662" y="51412"/>
                  </a:lnTo>
                  <a:lnTo>
                    <a:pt x="142643" y="52347"/>
                  </a:lnTo>
                  <a:lnTo>
                    <a:pt x="142613" y="53282"/>
                  </a:lnTo>
                  <a:lnTo>
                    <a:pt x="142571" y="54216"/>
                  </a:lnTo>
                  <a:lnTo>
                    <a:pt x="142523" y="55131"/>
                  </a:lnTo>
                  <a:lnTo>
                    <a:pt x="142456" y="56045"/>
                  </a:lnTo>
                  <a:lnTo>
                    <a:pt x="142384" y="56939"/>
                  </a:lnTo>
                  <a:lnTo>
                    <a:pt x="142299" y="57834"/>
                  </a:lnTo>
                  <a:lnTo>
                    <a:pt x="142203" y="58728"/>
                  </a:lnTo>
                  <a:lnTo>
                    <a:pt x="142094" y="59601"/>
                  </a:lnTo>
                  <a:lnTo>
                    <a:pt x="141979" y="60455"/>
                  </a:lnTo>
                  <a:lnTo>
                    <a:pt x="141852" y="61288"/>
                  </a:lnTo>
                  <a:lnTo>
                    <a:pt x="141714" y="62121"/>
                  </a:lnTo>
                  <a:lnTo>
                    <a:pt x="141569" y="62914"/>
                  </a:lnTo>
                  <a:lnTo>
                    <a:pt x="141406" y="63706"/>
                  </a:lnTo>
                  <a:lnTo>
                    <a:pt x="141236" y="64479"/>
                  </a:lnTo>
                  <a:lnTo>
                    <a:pt x="141061" y="65210"/>
                  </a:lnTo>
                  <a:lnTo>
                    <a:pt x="140874" y="65942"/>
                  </a:lnTo>
                  <a:lnTo>
                    <a:pt x="140675" y="66633"/>
                  </a:lnTo>
                  <a:lnTo>
                    <a:pt x="140681" y="66856"/>
                  </a:lnTo>
                  <a:lnTo>
                    <a:pt x="140681" y="67080"/>
                  </a:lnTo>
                  <a:lnTo>
                    <a:pt x="140675" y="67323"/>
                  </a:lnTo>
                  <a:lnTo>
                    <a:pt x="140669" y="67547"/>
                  </a:lnTo>
                  <a:lnTo>
                    <a:pt x="140651" y="67750"/>
                  </a:lnTo>
                  <a:lnTo>
                    <a:pt x="140633" y="67974"/>
                  </a:lnTo>
                  <a:lnTo>
                    <a:pt x="140608" y="68177"/>
                  </a:lnTo>
                  <a:lnTo>
                    <a:pt x="140578" y="68380"/>
                  </a:lnTo>
                  <a:lnTo>
                    <a:pt x="140542" y="68563"/>
                  </a:lnTo>
                  <a:lnTo>
                    <a:pt x="140500" y="68746"/>
                  </a:lnTo>
                  <a:lnTo>
                    <a:pt x="140451" y="68929"/>
                  </a:lnTo>
                  <a:lnTo>
                    <a:pt x="140403" y="69091"/>
                  </a:lnTo>
                  <a:lnTo>
                    <a:pt x="140343" y="69234"/>
                  </a:lnTo>
                  <a:lnTo>
                    <a:pt x="140282" y="69356"/>
                  </a:lnTo>
                  <a:lnTo>
                    <a:pt x="140210" y="69477"/>
                  </a:lnTo>
                  <a:lnTo>
                    <a:pt x="140137" y="69579"/>
                  </a:lnTo>
                  <a:lnTo>
                    <a:pt x="139817" y="69945"/>
                  </a:lnTo>
                  <a:lnTo>
                    <a:pt x="139497" y="70270"/>
                  </a:lnTo>
                  <a:lnTo>
                    <a:pt x="139171" y="70575"/>
                  </a:lnTo>
                  <a:lnTo>
                    <a:pt x="138839" y="70880"/>
                  </a:lnTo>
                  <a:lnTo>
                    <a:pt x="138501" y="71164"/>
                  </a:lnTo>
                  <a:lnTo>
                    <a:pt x="138163" y="71428"/>
                  </a:lnTo>
                  <a:lnTo>
                    <a:pt x="137825" y="71672"/>
                  </a:lnTo>
                  <a:lnTo>
                    <a:pt x="137481" y="71896"/>
                  </a:lnTo>
                  <a:lnTo>
                    <a:pt x="137130" y="72119"/>
                  </a:lnTo>
                  <a:lnTo>
                    <a:pt x="136780" y="72322"/>
                  </a:lnTo>
                  <a:lnTo>
                    <a:pt x="136424" y="72505"/>
                  </a:lnTo>
                  <a:lnTo>
                    <a:pt x="136067" y="72688"/>
                  </a:lnTo>
                  <a:lnTo>
                    <a:pt x="135711" y="72830"/>
                  </a:lnTo>
                  <a:lnTo>
                    <a:pt x="135349" y="72993"/>
                  </a:lnTo>
                  <a:lnTo>
                    <a:pt x="134981" y="73115"/>
                  </a:lnTo>
                  <a:lnTo>
                    <a:pt x="134618" y="73237"/>
                  </a:lnTo>
                  <a:lnTo>
                    <a:pt x="133876" y="73460"/>
                  </a:lnTo>
                  <a:lnTo>
                    <a:pt x="133133" y="73623"/>
                  </a:lnTo>
                  <a:lnTo>
                    <a:pt x="132378" y="73745"/>
                  </a:lnTo>
                  <a:lnTo>
                    <a:pt x="131617" y="73826"/>
                  </a:lnTo>
                  <a:lnTo>
                    <a:pt x="130850" y="73887"/>
                  </a:lnTo>
                  <a:lnTo>
                    <a:pt x="130083" y="73907"/>
                  </a:lnTo>
                  <a:lnTo>
                    <a:pt x="129310" y="73887"/>
                  </a:lnTo>
                  <a:lnTo>
                    <a:pt x="128537" y="73867"/>
                  </a:lnTo>
                  <a:lnTo>
                    <a:pt x="127764" y="73806"/>
                  </a:lnTo>
                  <a:lnTo>
                    <a:pt x="126992" y="73725"/>
                  </a:lnTo>
                  <a:lnTo>
                    <a:pt x="126219" y="73643"/>
                  </a:lnTo>
                  <a:lnTo>
                    <a:pt x="125452" y="73542"/>
                  </a:lnTo>
                  <a:lnTo>
                    <a:pt x="123918" y="73318"/>
                  </a:lnTo>
                  <a:lnTo>
                    <a:pt x="122408" y="73095"/>
                  </a:lnTo>
                  <a:lnTo>
                    <a:pt x="120923" y="72891"/>
                  </a:lnTo>
                  <a:lnTo>
                    <a:pt x="120192" y="72790"/>
                  </a:lnTo>
                  <a:lnTo>
                    <a:pt x="119474" y="72709"/>
                  </a:lnTo>
                  <a:lnTo>
                    <a:pt x="118767" y="72648"/>
                  </a:lnTo>
                  <a:lnTo>
                    <a:pt x="118073" y="72627"/>
                  </a:lnTo>
                  <a:lnTo>
                    <a:pt x="117384" y="72607"/>
                  </a:lnTo>
                  <a:lnTo>
                    <a:pt x="116714" y="72607"/>
                  </a:lnTo>
                  <a:lnTo>
                    <a:pt x="109353" y="72932"/>
                  </a:lnTo>
                  <a:lnTo>
                    <a:pt x="101992" y="73217"/>
                  </a:lnTo>
                  <a:lnTo>
                    <a:pt x="87270" y="73765"/>
                  </a:lnTo>
                  <a:lnTo>
                    <a:pt x="74329" y="74253"/>
                  </a:lnTo>
                  <a:lnTo>
                    <a:pt x="61389" y="74700"/>
                  </a:lnTo>
                  <a:lnTo>
                    <a:pt x="48448" y="75167"/>
                  </a:lnTo>
                  <a:lnTo>
                    <a:pt x="35495" y="75635"/>
                  </a:lnTo>
                  <a:lnTo>
                    <a:pt x="35471" y="75635"/>
                  </a:lnTo>
                  <a:lnTo>
                    <a:pt x="30393" y="75858"/>
                  </a:lnTo>
                  <a:lnTo>
                    <a:pt x="30326" y="76021"/>
                  </a:lnTo>
                  <a:lnTo>
                    <a:pt x="30260" y="76143"/>
                  </a:lnTo>
                  <a:lnTo>
                    <a:pt x="30181" y="76265"/>
                  </a:lnTo>
                  <a:lnTo>
                    <a:pt x="30109" y="76346"/>
                  </a:lnTo>
                  <a:lnTo>
                    <a:pt x="30024" y="76427"/>
                  </a:lnTo>
                  <a:lnTo>
                    <a:pt x="29940" y="76468"/>
                  </a:lnTo>
                  <a:lnTo>
                    <a:pt x="29849" y="76509"/>
                  </a:lnTo>
                  <a:lnTo>
                    <a:pt x="29753" y="76509"/>
                  </a:lnTo>
                  <a:lnTo>
                    <a:pt x="28038" y="76285"/>
                  </a:lnTo>
                  <a:lnTo>
                    <a:pt x="27180" y="76163"/>
                  </a:lnTo>
                  <a:lnTo>
                    <a:pt x="26323" y="76001"/>
                  </a:lnTo>
                  <a:lnTo>
                    <a:pt x="26244" y="76001"/>
                  </a:lnTo>
                  <a:lnTo>
                    <a:pt x="26172" y="75960"/>
                  </a:lnTo>
                  <a:lnTo>
                    <a:pt x="26099" y="75919"/>
                  </a:lnTo>
                  <a:lnTo>
                    <a:pt x="26033" y="75879"/>
                  </a:lnTo>
                  <a:lnTo>
                    <a:pt x="25906" y="75736"/>
                  </a:lnTo>
                  <a:lnTo>
                    <a:pt x="25785" y="75574"/>
                  </a:lnTo>
                  <a:lnTo>
                    <a:pt x="25665" y="75655"/>
                  </a:lnTo>
                  <a:lnTo>
                    <a:pt x="25538" y="75716"/>
                  </a:lnTo>
                  <a:lnTo>
                    <a:pt x="25411" y="75716"/>
                  </a:lnTo>
                  <a:lnTo>
                    <a:pt x="25284" y="75675"/>
                  </a:lnTo>
                  <a:lnTo>
                    <a:pt x="25157" y="75594"/>
                  </a:lnTo>
                  <a:lnTo>
                    <a:pt x="25037" y="75492"/>
                  </a:lnTo>
                  <a:lnTo>
                    <a:pt x="24922" y="75330"/>
                  </a:lnTo>
                  <a:lnTo>
                    <a:pt x="24813" y="75127"/>
                  </a:lnTo>
                  <a:lnTo>
                    <a:pt x="24759" y="75005"/>
                  </a:lnTo>
                  <a:lnTo>
                    <a:pt x="24711" y="74883"/>
                  </a:lnTo>
                  <a:lnTo>
                    <a:pt x="24662" y="74741"/>
                  </a:lnTo>
                  <a:lnTo>
                    <a:pt x="24614" y="74598"/>
                  </a:lnTo>
                  <a:lnTo>
                    <a:pt x="24572" y="74436"/>
                  </a:lnTo>
                  <a:lnTo>
                    <a:pt x="24529" y="74253"/>
                  </a:lnTo>
                  <a:lnTo>
                    <a:pt x="24493" y="74070"/>
                  </a:lnTo>
                  <a:lnTo>
                    <a:pt x="24457" y="73887"/>
                  </a:lnTo>
                  <a:lnTo>
                    <a:pt x="24421" y="73684"/>
                  </a:lnTo>
                  <a:lnTo>
                    <a:pt x="24390" y="73481"/>
                  </a:lnTo>
                  <a:lnTo>
                    <a:pt x="24366" y="73257"/>
                  </a:lnTo>
                  <a:lnTo>
                    <a:pt x="24342" y="73013"/>
                  </a:lnTo>
                  <a:lnTo>
                    <a:pt x="24324" y="72769"/>
                  </a:lnTo>
                  <a:lnTo>
                    <a:pt x="24306" y="72505"/>
                  </a:lnTo>
                  <a:lnTo>
                    <a:pt x="24294" y="72241"/>
                  </a:lnTo>
                  <a:lnTo>
                    <a:pt x="24288" y="71957"/>
                  </a:lnTo>
                  <a:lnTo>
                    <a:pt x="24252" y="69640"/>
                  </a:lnTo>
                  <a:lnTo>
                    <a:pt x="24221" y="67303"/>
                  </a:lnTo>
                  <a:lnTo>
                    <a:pt x="24203" y="64966"/>
                  </a:lnTo>
                  <a:lnTo>
                    <a:pt x="24191" y="62609"/>
                  </a:lnTo>
                  <a:lnTo>
                    <a:pt x="24191" y="60272"/>
                  </a:lnTo>
                  <a:lnTo>
                    <a:pt x="24197" y="57915"/>
                  </a:lnTo>
                  <a:lnTo>
                    <a:pt x="24209" y="55578"/>
                  </a:lnTo>
                  <a:lnTo>
                    <a:pt x="24227" y="53221"/>
                  </a:lnTo>
                  <a:lnTo>
                    <a:pt x="24258" y="50884"/>
                  </a:lnTo>
                  <a:lnTo>
                    <a:pt x="24294" y="48527"/>
                  </a:lnTo>
                  <a:lnTo>
                    <a:pt x="24336" y="46190"/>
                  </a:lnTo>
                  <a:lnTo>
                    <a:pt x="24384" y="43853"/>
                  </a:lnTo>
                  <a:lnTo>
                    <a:pt x="24439" y="41516"/>
                  </a:lnTo>
                  <a:lnTo>
                    <a:pt x="24505" y="39179"/>
                  </a:lnTo>
                  <a:lnTo>
                    <a:pt x="24578" y="36862"/>
                  </a:lnTo>
                  <a:lnTo>
                    <a:pt x="24650" y="34546"/>
                  </a:lnTo>
                  <a:lnTo>
                    <a:pt x="24572" y="34302"/>
                  </a:lnTo>
                  <a:lnTo>
                    <a:pt x="24499" y="34058"/>
                  </a:lnTo>
                  <a:lnTo>
                    <a:pt x="24433" y="33814"/>
                  </a:lnTo>
                  <a:lnTo>
                    <a:pt x="24378" y="33530"/>
                  </a:lnTo>
                  <a:lnTo>
                    <a:pt x="24324" y="33245"/>
                  </a:lnTo>
                  <a:lnTo>
                    <a:pt x="24282" y="32940"/>
                  </a:lnTo>
                  <a:lnTo>
                    <a:pt x="24240" y="32636"/>
                  </a:lnTo>
                  <a:lnTo>
                    <a:pt x="24209" y="32310"/>
                  </a:lnTo>
                  <a:lnTo>
                    <a:pt x="24185" y="31985"/>
                  </a:lnTo>
                  <a:lnTo>
                    <a:pt x="24167" y="31660"/>
                  </a:lnTo>
                  <a:lnTo>
                    <a:pt x="24155" y="31335"/>
                  </a:lnTo>
                  <a:lnTo>
                    <a:pt x="24149" y="30990"/>
                  </a:lnTo>
                  <a:lnTo>
                    <a:pt x="24155" y="30664"/>
                  </a:lnTo>
                  <a:lnTo>
                    <a:pt x="24161" y="30319"/>
                  </a:lnTo>
                  <a:lnTo>
                    <a:pt x="24179" y="29994"/>
                  </a:lnTo>
                  <a:lnTo>
                    <a:pt x="24197" y="29669"/>
                  </a:lnTo>
                  <a:lnTo>
                    <a:pt x="24227" y="29344"/>
                  </a:lnTo>
                  <a:lnTo>
                    <a:pt x="24264" y="29018"/>
                  </a:lnTo>
                  <a:lnTo>
                    <a:pt x="24306" y="28714"/>
                  </a:lnTo>
                  <a:lnTo>
                    <a:pt x="24354" y="28409"/>
                  </a:lnTo>
                  <a:lnTo>
                    <a:pt x="24409" y="28124"/>
                  </a:lnTo>
                  <a:lnTo>
                    <a:pt x="24475" y="27860"/>
                  </a:lnTo>
                  <a:lnTo>
                    <a:pt x="24541" y="27616"/>
                  </a:lnTo>
                  <a:lnTo>
                    <a:pt x="24620" y="27372"/>
                  </a:lnTo>
                  <a:lnTo>
                    <a:pt x="24705" y="27149"/>
                  </a:lnTo>
                  <a:lnTo>
                    <a:pt x="24789" y="26946"/>
                  </a:lnTo>
                  <a:lnTo>
                    <a:pt x="24886" y="26763"/>
                  </a:lnTo>
                  <a:lnTo>
                    <a:pt x="24988" y="26600"/>
                  </a:lnTo>
                  <a:lnTo>
                    <a:pt x="25097" y="26478"/>
                  </a:lnTo>
                  <a:lnTo>
                    <a:pt x="25212" y="26377"/>
                  </a:lnTo>
                  <a:lnTo>
                    <a:pt x="25339" y="26295"/>
                  </a:lnTo>
                  <a:lnTo>
                    <a:pt x="25465" y="26234"/>
                  </a:lnTo>
                  <a:lnTo>
                    <a:pt x="26872" y="25869"/>
                  </a:lnTo>
                  <a:lnTo>
                    <a:pt x="28285" y="25523"/>
                  </a:lnTo>
                  <a:lnTo>
                    <a:pt x="29692" y="25178"/>
                  </a:lnTo>
                  <a:lnTo>
                    <a:pt x="31105" y="24853"/>
                  </a:lnTo>
                  <a:lnTo>
                    <a:pt x="32524" y="24548"/>
                  </a:lnTo>
                  <a:lnTo>
                    <a:pt x="33937" y="24243"/>
                  </a:lnTo>
                  <a:lnTo>
                    <a:pt x="35357" y="23958"/>
                  </a:lnTo>
                  <a:lnTo>
                    <a:pt x="36776" y="23674"/>
                  </a:lnTo>
                  <a:lnTo>
                    <a:pt x="38201" y="23410"/>
                  </a:lnTo>
                  <a:lnTo>
                    <a:pt x="39620" y="23166"/>
                  </a:lnTo>
                  <a:lnTo>
                    <a:pt x="41045" y="22922"/>
                  </a:lnTo>
                  <a:lnTo>
                    <a:pt x="42470" y="22699"/>
                  </a:lnTo>
                  <a:lnTo>
                    <a:pt x="45326" y="22272"/>
                  </a:lnTo>
                  <a:lnTo>
                    <a:pt x="48188" y="21906"/>
                  </a:lnTo>
                  <a:lnTo>
                    <a:pt x="51057" y="21581"/>
                  </a:lnTo>
                  <a:lnTo>
                    <a:pt x="53925" y="21296"/>
                  </a:lnTo>
                  <a:lnTo>
                    <a:pt x="56799" y="21073"/>
                  </a:lnTo>
                  <a:lnTo>
                    <a:pt x="59680" y="20870"/>
                  </a:lnTo>
                  <a:lnTo>
                    <a:pt x="62560" y="20727"/>
                  </a:lnTo>
                  <a:lnTo>
                    <a:pt x="65447" y="20626"/>
                  </a:lnTo>
                  <a:lnTo>
                    <a:pt x="68333" y="20565"/>
                  </a:lnTo>
                  <a:lnTo>
                    <a:pt x="71219" y="20545"/>
                  </a:lnTo>
                  <a:close/>
                  <a:moveTo>
                    <a:pt x="40218" y="92278"/>
                  </a:moveTo>
                  <a:lnTo>
                    <a:pt x="41775" y="92298"/>
                  </a:lnTo>
                  <a:lnTo>
                    <a:pt x="43339" y="92318"/>
                  </a:lnTo>
                  <a:lnTo>
                    <a:pt x="44897" y="92359"/>
                  </a:lnTo>
                  <a:lnTo>
                    <a:pt x="46461" y="92420"/>
                  </a:lnTo>
                  <a:lnTo>
                    <a:pt x="48019" y="92481"/>
                  </a:lnTo>
                  <a:lnTo>
                    <a:pt x="51141" y="92664"/>
                  </a:lnTo>
                  <a:lnTo>
                    <a:pt x="54263" y="92887"/>
                  </a:lnTo>
                  <a:lnTo>
                    <a:pt x="57391" y="93131"/>
                  </a:lnTo>
                  <a:lnTo>
                    <a:pt x="60513" y="93395"/>
                  </a:lnTo>
                  <a:lnTo>
                    <a:pt x="66757" y="93964"/>
                  </a:lnTo>
                  <a:lnTo>
                    <a:pt x="69879" y="94249"/>
                  </a:lnTo>
                  <a:lnTo>
                    <a:pt x="73001" y="94513"/>
                  </a:lnTo>
                  <a:lnTo>
                    <a:pt x="76123" y="94736"/>
                  </a:lnTo>
                  <a:lnTo>
                    <a:pt x="79239" y="94940"/>
                  </a:lnTo>
                  <a:lnTo>
                    <a:pt x="80797" y="95021"/>
                  </a:lnTo>
                  <a:lnTo>
                    <a:pt x="82355" y="95082"/>
                  </a:lnTo>
                  <a:lnTo>
                    <a:pt x="83913" y="95143"/>
                  </a:lnTo>
                  <a:lnTo>
                    <a:pt x="85470" y="95184"/>
                  </a:lnTo>
                  <a:lnTo>
                    <a:pt x="88888" y="95244"/>
                  </a:lnTo>
                  <a:lnTo>
                    <a:pt x="92300" y="95244"/>
                  </a:lnTo>
                  <a:lnTo>
                    <a:pt x="95718" y="95224"/>
                  </a:lnTo>
                  <a:lnTo>
                    <a:pt x="99136" y="95184"/>
                  </a:lnTo>
                  <a:lnTo>
                    <a:pt x="105971" y="95102"/>
                  </a:lnTo>
                  <a:lnTo>
                    <a:pt x="109383" y="95041"/>
                  </a:lnTo>
                  <a:lnTo>
                    <a:pt x="112801" y="95021"/>
                  </a:lnTo>
                  <a:lnTo>
                    <a:pt x="116219" y="95001"/>
                  </a:lnTo>
                  <a:lnTo>
                    <a:pt x="119637" y="95021"/>
                  </a:lnTo>
                  <a:lnTo>
                    <a:pt x="123048" y="95082"/>
                  </a:lnTo>
                  <a:lnTo>
                    <a:pt x="124757" y="95123"/>
                  </a:lnTo>
                  <a:lnTo>
                    <a:pt x="126466" y="95184"/>
                  </a:lnTo>
                  <a:lnTo>
                    <a:pt x="128169" y="95244"/>
                  </a:lnTo>
                  <a:lnTo>
                    <a:pt x="129878" y="95326"/>
                  </a:lnTo>
                  <a:lnTo>
                    <a:pt x="131587" y="95427"/>
                  </a:lnTo>
                  <a:lnTo>
                    <a:pt x="133290" y="95549"/>
                  </a:lnTo>
                  <a:lnTo>
                    <a:pt x="134999" y="95671"/>
                  </a:lnTo>
                  <a:lnTo>
                    <a:pt x="136708" y="95834"/>
                  </a:lnTo>
                  <a:lnTo>
                    <a:pt x="138410" y="95996"/>
                  </a:lnTo>
                  <a:lnTo>
                    <a:pt x="140119" y="96200"/>
                  </a:lnTo>
                  <a:lnTo>
                    <a:pt x="140246" y="96240"/>
                  </a:lnTo>
                  <a:lnTo>
                    <a:pt x="140373" y="96301"/>
                  </a:lnTo>
                  <a:lnTo>
                    <a:pt x="140488" y="96403"/>
                  </a:lnTo>
                  <a:lnTo>
                    <a:pt x="140590" y="96545"/>
                  </a:lnTo>
                  <a:lnTo>
                    <a:pt x="140693" y="96687"/>
                  </a:lnTo>
                  <a:lnTo>
                    <a:pt x="140784" y="96870"/>
                  </a:lnTo>
                  <a:lnTo>
                    <a:pt x="140862" y="97094"/>
                  </a:lnTo>
                  <a:lnTo>
                    <a:pt x="140941" y="97317"/>
                  </a:lnTo>
                  <a:lnTo>
                    <a:pt x="141007" y="97561"/>
                  </a:lnTo>
                  <a:lnTo>
                    <a:pt x="141067" y="97825"/>
                  </a:lnTo>
                  <a:lnTo>
                    <a:pt x="141116" y="98110"/>
                  </a:lnTo>
                  <a:lnTo>
                    <a:pt x="141158" y="98394"/>
                  </a:lnTo>
                  <a:lnTo>
                    <a:pt x="141194" y="98699"/>
                  </a:lnTo>
                  <a:lnTo>
                    <a:pt x="141224" y="99004"/>
                  </a:lnTo>
                  <a:lnTo>
                    <a:pt x="141243" y="99329"/>
                  </a:lnTo>
                  <a:lnTo>
                    <a:pt x="141261" y="99654"/>
                  </a:lnTo>
                  <a:lnTo>
                    <a:pt x="141261" y="99979"/>
                  </a:lnTo>
                  <a:lnTo>
                    <a:pt x="141261" y="100304"/>
                  </a:lnTo>
                  <a:lnTo>
                    <a:pt x="141249" y="100630"/>
                  </a:lnTo>
                  <a:lnTo>
                    <a:pt x="141236" y="100955"/>
                  </a:lnTo>
                  <a:lnTo>
                    <a:pt x="141206" y="101280"/>
                  </a:lnTo>
                  <a:lnTo>
                    <a:pt x="141176" y="101585"/>
                  </a:lnTo>
                  <a:lnTo>
                    <a:pt x="141134" y="101889"/>
                  </a:lnTo>
                  <a:lnTo>
                    <a:pt x="141086" y="102194"/>
                  </a:lnTo>
                  <a:lnTo>
                    <a:pt x="141031" y="102479"/>
                  </a:lnTo>
                  <a:lnTo>
                    <a:pt x="140971" y="102743"/>
                  </a:lnTo>
                  <a:lnTo>
                    <a:pt x="140898" y="102987"/>
                  </a:lnTo>
                  <a:lnTo>
                    <a:pt x="140820" y="103210"/>
                  </a:lnTo>
                  <a:lnTo>
                    <a:pt x="140735" y="103434"/>
                  </a:lnTo>
                  <a:lnTo>
                    <a:pt x="140645" y="103617"/>
                  </a:lnTo>
                  <a:lnTo>
                    <a:pt x="140548" y="103779"/>
                  </a:lnTo>
                  <a:lnTo>
                    <a:pt x="140439" y="103922"/>
                  </a:lnTo>
                  <a:lnTo>
                    <a:pt x="140524" y="104023"/>
                  </a:lnTo>
                  <a:lnTo>
                    <a:pt x="140608" y="104145"/>
                  </a:lnTo>
                  <a:lnTo>
                    <a:pt x="140693" y="104287"/>
                  </a:lnTo>
                  <a:lnTo>
                    <a:pt x="140772" y="104450"/>
                  </a:lnTo>
                  <a:lnTo>
                    <a:pt x="140850" y="104612"/>
                  </a:lnTo>
                  <a:lnTo>
                    <a:pt x="140916" y="104816"/>
                  </a:lnTo>
                  <a:lnTo>
                    <a:pt x="140983" y="105039"/>
                  </a:lnTo>
                  <a:lnTo>
                    <a:pt x="141049" y="105283"/>
                  </a:lnTo>
                  <a:lnTo>
                    <a:pt x="141104" y="105527"/>
                  </a:lnTo>
                  <a:lnTo>
                    <a:pt x="141152" y="105811"/>
                  </a:lnTo>
                  <a:lnTo>
                    <a:pt x="141200" y="106096"/>
                  </a:lnTo>
                  <a:lnTo>
                    <a:pt x="141236" y="106421"/>
                  </a:lnTo>
                  <a:lnTo>
                    <a:pt x="141267" y="106746"/>
                  </a:lnTo>
                  <a:lnTo>
                    <a:pt x="141291" y="107112"/>
                  </a:lnTo>
                  <a:lnTo>
                    <a:pt x="141309" y="107478"/>
                  </a:lnTo>
                  <a:lnTo>
                    <a:pt x="141315" y="107884"/>
                  </a:lnTo>
                  <a:lnTo>
                    <a:pt x="141381" y="113493"/>
                  </a:lnTo>
                  <a:lnTo>
                    <a:pt x="141448" y="119061"/>
                  </a:lnTo>
                  <a:lnTo>
                    <a:pt x="141581" y="130095"/>
                  </a:lnTo>
                  <a:lnTo>
                    <a:pt x="141641" y="135561"/>
                  </a:lnTo>
                  <a:lnTo>
                    <a:pt x="141689" y="140967"/>
                  </a:lnTo>
                  <a:lnTo>
                    <a:pt x="141714" y="143649"/>
                  </a:lnTo>
                  <a:lnTo>
                    <a:pt x="141732" y="146331"/>
                  </a:lnTo>
                  <a:lnTo>
                    <a:pt x="141744" y="148994"/>
                  </a:lnTo>
                  <a:lnTo>
                    <a:pt x="141750" y="151656"/>
                  </a:lnTo>
                  <a:lnTo>
                    <a:pt x="141756" y="154297"/>
                  </a:lnTo>
                  <a:lnTo>
                    <a:pt x="141756" y="156939"/>
                  </a:lnTo>
                  <a:lnTo>
                    <a:pt x="141744" y="159540"/>
                  </a:lnTo>
                  <a:lnTo>
                    <a:pt x="141732" y="162162"/>
                  </a:lnTo>
                  <a:lnTo>
                    <a:pt x="141714" y="164763"/>
                  </a:lnTo>
                  <a:lnTo>
                    <a:pt x="141683" y="167343"/>
                  </a:lnTo>
                  <a:lnTo>
                    <a:pt x="141653" y="169904"/>
                  </a:lnTo>
                  <a:lnTo>
                    <a:pt x="141611" y="172464"/>
                  </a:lnTo>
                  <a:lnTo>
                    <a:pt x="141557" y="175004"/>
                  </a:lnTo>
                  <a:lnTo>
                    <a:pt x="141496" y="177544"/>
                  </a:lnTo>
                  <a:lnTo>
                    <a:pt x="141430" y="180064"/>
                  </a:lnTo>
                  <a:lnTo>
                    <a:pt x="141351" y="182564"/>
                  </a:lnTo>
                  <a:lnTo>
                    <a:pt x="141261" y="185063"/>
                  </a:lnTo>
                  <a:lnTo>
                    <a:pt x="141164" y="187542"/>
                  </a:lnTo>
                  <a:lnTo>
                    <a:pt x="141049" y="190001"/>
                  </a:lnTo>
                  <a:lnTo>
                    <a:pt x="140929" y="192460"/>
                  </a:lnTo>
                  <a:lnTo>
                    <a:pt x="140796" y="194899"/>
                  </a:lnTo>
                  <a:lnTo>
                    <a:pt x="140651" y="197317"/>
                  </a:lnTo>
                  <a:lnTo>
                    <a:pt x="140488" y="199715"/>
                  </a:lnTo>
                  <a:lnTo>
                    <a:pt x="140319" y="202113"/>
                  </a:lnTo>
                  <a:lnTo>
                    <a:pt x="140228" y="203311"/>
                  </a:lnTo>
                  <a:lnTo>
                    <a:pt x="140131" y="204490"/>
                  </a:lnTo>
                  <a:lnTo>
                    <a:pt x="140035" y="205689"/>
                  </a:lnTo>
                  <a:lnTo>
                    <a:pt x="139932" y="206868"/>
                  </a:lnTo>
                  <a:lnTo>
                    <a:pt x="139830" y="208046"/>
                  </a:lnTo>
                  <a:lnTo>
                    <a:pt x="139721" y="209205"/>
                  </a:lnTo>
                  <a:lnTo>
                    <a:pt x="139606" y="210383"/>
                  </a:lnTo>
                  <a:lnTo>
                    <a:pt x="139491" y="211541"/>
                  </a:lnTo>
                  <a:lnTo>
                    <a:pt x="139371" y="212700"/>
                  </a:lnTo>
                  <a:lnTo>
                    <a:pt x="139244" y="213858"/>
                  </a:lnTo>
                  <a:lnTo>
                    <a:pt x="139117" y="215016"/>
                  </a:lnTo>
                  <a:lnTo>
                    <a:pt x="138984" y="216175"/>
                  </a:lnTo>
                  <a:lnTo>
                    <a:pt x="138845" y="217313"/>
                  </a:lnTo>
                  <a:lnTo>
                    <a:pt x="138706" y="218451"/>
                  </a:lnTo>
                  <a:lnTo>
                    <a:pt x="138561" y="219589"/>
                  </a:lnTo>
                  <a:lnTo>
                    <a:pt x="138416" y="220727"/>
                  </a:lnTo>
                  <a:lnTo>
                    <a:pt x="138259" y="221865"/>
                  </a:lnTo>
                  <a:lnTo>
                    <a:pt x="138102" y="222982"/>
                  </a:lnTo>
                  <a:lnTo>
                    <a:pt x="137939" y="224100"/>
                  </a:lnTo>
                  <a:lnTo>
                    <a:pt x="137776" y="225218"/>
                  </a:lnTo>
                  <a:lnTo>
                    <a:pt x="137607" y="226335"/>
                  </a:lnTo>
                  <a:lnTo>
                    <a:pt x="137432" y="227453"/>
                  </a:lnTo>
                  <a:lnTo>
                    <a:pt x="137251" y="228550"/>
                  </a:lnTo>
                  <a:lnTo>
                    <a:pt x="137064" y="229668"/>
                  </a:lnTo>
                  <a:lnTo>
                    <a:pt x="136877" y="230765"/>
                  </a:lnTo>
                  <a:lnTo>
                    <a:pt x="136683" y="231842"/>
                  </a:lnTo>
                  <a:lnTo>
                    <a:pt x="136484" y="232939"/>
                  </a:lnTo>
                  <a:lnTo>
                    <a:pt x="136279" y="234017"/>
                  </a:lnTo>
                  <a:lnTo>
                    <a:pt x="136074" y="235114"/>
                  </a:lnTo>
                  <a:lnTo>
                    <a:pt x="135856" y="236191"/>
                  </a:lnTo>
                  <a:lnTo>
                    <a:pt x="135639" y="237248"/>
                  </a:lnTo>
                  <a:lnTo>
                    <a:pt x="135415" y="238325"/>
                  </a:lnTo>
                  <a:lnTo>
                    <a:pt x="135186" y="239381"/>
                  </a:lnTo>
                  <a:lnTo>
                    <a:pt x="134950" y="240438"/>
                  </a:lnTo>
                  <a:lnTo>
                    <a:pt x="134715" y="241495"/>
                  </a:lnTo>
                  <a:lnTo>
                    <a:pt x="134467" y="242551"/>
                  </a:lnTo>
                  <a:lnTo>
                    <a:pt x="134220" y="243608"/>
                  </a:lnTo>
                  <a:lnTo>
                    <a:pt x="133960" y="244644"/>
                  </a:lnTo>
                  <a:lnTo>
                    <a:pt x="133700" y="245681"/>
                  </a:lnTo>
                  <a:lnTo>
                    <a:pt x="133435" y="246717"/>
                  </a:lnTo>
                  <a:lnTo>
                    <a:pt x="133163" y="247753"/>
                  </a:lnTo>
                  <a:lnTo>
                    <a:pt x="132885" y="248770"/>
                  </a:lnTo>
                  <a:lnTo>
                    <a:pt x="132601" y="249786"/>
                  </a:lnTo>
                  <a:lnTo>
                    <a:pt x="132312" y="250802"/>
                  </a:lnTo>
                  <a:lnTo>
                    <a:pt x="132016" y="251818"/>
                  </a:lnTo>
                  <a:lnTo>
                    <a:pt x="131714" y="252834"/>
                  </a:lnTo>
                  <a:lnTo>
                    <a:pt x="131412" y="253829"/>
                  </a:lnTo>
                  <a:lnTo>
                    <a:pt x="131098" y="254825"/>
                  </a:lnTo>
                  <a:lnTo>
                    <a:pt x="130778" y="255821"/>
                  </a:lnTo>
                  <a:lnTo>
                    <a:pt x="130452" y="256817"/>
                  </a:lnTo>
                  <a:lnTo>
                    <a:pt x="130120" y="257792"/>
                  </a:lnTo>
                  <a:lnTo>
                    <a:pt x="129787" y="258767"/>
                  </a:lnTo>
                  <a:lnTo>
                    <a:pt x="129443" y="259743"/>
                  </a:lnTo>
                  <a:lnTo>
                    <a:pt x="129093" y="260718"/>
                  </a:lnTo>
                  <a:lnTo>
                    <a:pt x="128737" y="261673"/>
                  </a:lnTo>
                  <a:lnTo>
                    <a:pt x="128374" y="262649"/>
                  </a:lnTo>
                  <a:lnTo>
                    <a:pt x="128054" y="263462"/>
                  </a:lnTo>
                  <a:lnTo>
                    <a:pt x="127734" y="264274"/>
                  </a:lnTo>
                  <a:lnTo>
                    <a:pt x="127414" y="265087"/>
                  </a:lnTo>
                  <a:lnTo>
                    <a:pt x="127088" y="265880"/>
                  </a:lnTo>
                  <a:lnTo>
                    <a:pt x="126768" y="266672"/>
                  </a:lnTo>
                  <a:lnTo>
                    <a:pt x="126436" y="267445"/>
                  </a:lnTo>
                  <a:lnTo>
                    <a:pt x="125778" y="268948"/>
                  </a:lnTo>
                  <a:lnTo>
                    <a:pt x="125108" y="270432"/>
                  </a:lnTo>
                  <a:lnTo>
                    <a:pt x="124431" y="271874"/>
                  </a:lnTo>
                  <a:lnTo>
                    <a:pt x="123743" y="273277"/>
                  </a:lnTo>
                  <a:lnTo>
                    <a:pt x="123054" y="274638"/>
                  </a:lnTo>
                  <a:lnTo>
                    <a:pt x="122354" y="275959"/>
                  </a:lnTo>
                  <a:lnTo>
                    <a:pt x="121653" y="277239"/>
                  </a:lnTo>
                  <a:lnTo>
                    <a:pt x="120941" y="278499"/>
                  </a:lnTo>
                  <a:lnTo>
                    <a:pt x="120222" y="279698"/>
                  </a:lnTo>
                  <a:lnTo>
                    <a:pt x="119498" y="280897"/>
                  </a:lnTo>
                  <a:lnTo>
                    <a:pt x="118767" y="282035"/>
                  </a:lnTo>
                  <a:lnTo>
                    <a:pt x="118030" y="283153"/>
                  </a:lnTo>
                  <a:lnTo>
                    <a:pt x="117288" y="284230"/>
                  </a:lnTo>
                  <a:lnTo>
                    <a:pt x="116545" y="285266"/>
                  </a:lnTo>
                  <a:lnTo>
                    <a:pt x="115790" y="286282"/>
                  </a:lnTo>
                  <a:lnTo>
                    <a:pt x="115035" y="287257"/>
                  </a:lnTo>
                  <a:lnTo>
                    <a:pt x="114268" y="288213"/>
                  </a:lnTo>
                  <a:lnTo>
                    <a:pt x="113501" y="289127"/>
                  </a:lnTo>
                  <a:lnTo>
                    <a:pt x="112735" y="290021"/>
                  </a:lnTo>
                  <a:lnTo>
                    <a:pt x="111956" y="290875"/>
                  </a:lnTo>
                  <a:lnTo>
                    <a:pt x="111177" y="291708"/>
                  </a:lnTo>
                  <a:lnTo>
                    <a:pt x="110398" y="292500"/>
                  </a:lnTo>
                  <a:lnTo>
                    <a:pt x="109607" y="293272"/>
                  </a:lnTo>
                  <a:lnTo>
                    <a:pt x="108822" y="294024"/>
                  </a:lnTo>
                  <a:lnTo>
                    <a:pt x="108024" y="294756"/>
                  </a:lnTo>
                  <a:lnTo>
                    <a:pt x="107227" y="295447"/>
                  </a:lnTo>
                  <a:lnTo>
                    <a:pt x="106430" y="296097"/>
                  </a:lnTo>
                  <a:lnTo>
                    <a:pt x="105627" y="296747"/>
                  </a:lnTo>
                  <a:lnTo>
                    <a:pt x="104824" y="297357"/>
                  </a:lnTo>
                  <a:lnTo>
                    <a:pt x="104021" y="297967"/>
                  </a:lnTo>
                  <a:lnTo>
                    <a:pt x="103212" y="298536"/>
                  </a:lnTo>
                  <a:lnTo>
                    <a:pt x="102397" y="299084"/>
                  </a:lnTo>
                  <a:lnTo>
                    <a:pt x="101587" y="299592"/>
                  </a:lnTo>
                  <a:lnTo>
                    <a:pt x="100772" y="300100"/>
                  </a:lnTo>
                  <a:lnTo>
                    <a:pt x="99957" y="300588"/>
                  </a:lnTo>
                  <a:lnTo>
                    <a:pt x="99142" y="301035"/>
                  </a:lnTo>
                  <a:lnTo>
                    <a:pt x="98327" y="301482"/>
                  </a:lnTo>
                  <a:lnTo>
                    <a:pt x="97511" y="301909"/>
                  </a:lnTo>
                  <a:lnTo>
                    <a:pt x="96690" y="302315"/>
                  </a:lnTo>
                  <a:lnTo>
                    <a:pt x="95875" y="302681"/>
                  </a:lnTo>
                  <a:lnTo>
                    <a:pt x="95054" y="303047"/>
                  </a:lnTo>
                  <a:lnTo>
                    <a:pt x="94238" y="303392"/>
                  </a:lnTo>
                  <a:lnTo>
                    <a:pt x="93417" y="303738"/>
                  </a:lnTo>
                  <a:lnTo>
                    <a:pt x="92602" y="304043"/>
                  </a:lnTo>
                  <a:lnTo>
                    <a:pt x="91787" y="304347"/>
                  </a:lnTo>
                  <a:lnTo>
                    <a:pt x="90972" y="304632"/>
                  </a:lnTo>
                  <a:lnTo>
                    <a:pt x="90156" y="304896"/>
                  </a:lnTo>
                  <a:lnTo>
                    <a:pt x="89341" y="305140"/>
                  </a:lnTo>
                  <a:lnTo>
                    <a:pt x="88532" y="305384"/>
                  </a:lnTo>
                  <a:lnTo>
                    <a:pt x="86914" y="305831"/>
                  </a:lnTo>
                  <a:lnTo>
                    <a:pt x="85301" y="306237"/>
                  </a:lnTo>
                  <a:lnTo>
                    <a:pt x="83701" y="306583"/>
                  </a:lnTo>
                  <a:lnTo>
                    <a:pt x="82113" y="306888"/>
                  </a:lnTo>
                  <a:lnTo>
                    <a:pt x="80537" y="307172"/>
                  </a:lnTo>
                  <a:lnTo>
                    <a:pt x="78979" y="307436"/>
                  </a:lnTo>
                  <a:lnTo>
                    <a:pt x="77916" y="307578"/>
                  </a:lnTo>
                  <a:lnTo>
                    <a:pt x="76853" y="307680"/>
                  </a:lnTo>
                  <a:lnTo>
                    <a:pt x="75797" y="307761"/>
                  </a:lnTo>
                  <a:lnTo>
                    <a:pt x="75265" y="307782"/>
                  </a:lnTo>
                  <a:lnTo>
                    <a:pt x="74094" y="307782"/>
                  </a:lnTo>
                  <a:lnTo>
                    <a:pt x="73460" y="307761"/>
                  </a:lnTo>
                  <a:lnTo>
                    <a:pt x="72820" y="307721"/>
                  </a:lnTo>
                  <a:lnTo>
                    <a:pt x="72180" y="307660"/>
                  </a:lnTo>
                  <a:lnTo>
                    <a:pt x="71540" y="307578"/>
                  </a:lnTo>
                  <a:lnTo>
                    <a:pt x="70899" y="307497"/>
                  </a:lnTo>
                  <a:lnTo>
                    <a:pt x="70265" y="307396"/>
                  </a:lnTo>
                  <a:lnTo>
                    <a:pt x="69625" y="307253"/>
                  </a:lnTo>
                  <a:lnTo>
                    <a:pt x="68985" y="307111"/>
                  </a:lnTo>
                  <a:lnTo>
                    <a:pt x="68351" y="306949"/>
                  </a:lnTo>
                  <a:lnTo>
                    <a:pt x="67711" y="306766"/>
                  </a:lnTo>
                  <a:lnTo>
                    <a:pt x="67077" y="306562"/>
                  </a:lnTo>
                  <a:lnTo>
                    <a:pt x="66443" y="306359"/>
                  </a:lnTo>
                  <a:lnTo>
                    <a:pt x="65809" y="306115"/>
                  </a:lnTo>
                  <a:lnTo>
                    <a:pt x="65175" y="305851"/>
                  </a:lnTo>
                  <a:lnTo>
                    <a:pt x="64547" y="305567"/>
                  </a:lnTo>
                  <a:lnTo>
                    <a:pt x="63913" y="305262"/>
                  </a:lnTo>
                  <a:lnTo>
                    <a:pt x="63285" y="304937"/>
                  </a:lnTo>
                  <a:lnTo>
                    <a:pt x="62663" y="304591"/>
                  </a:lnTo>
                  <a:lnTo>
                    <a:pt x="62035" y="304225"/>
                  </a:lnTo>
                  <a:lnTo>
                    <a:pt x="61413" y="303819"/>
                  </a:lnTo>
                  <a:lnTo>
                    <a:pt x="60791" y="303413"/>
                  </a:lnTo>
                  <a:lnTo>
                    <a:pt x="60169" y="302966"/>
                  </a:lnTo>
                  <a:lnTo>
                    <a:pt x="59553" y="302519"/>
                  </a:lnTo>
                  <a:lnTo>
                    <a:pt x="58943" y="302031"/>
                  </a:lnTo>
                  <a:lnTo>
                    <a:pt x="58327" y="301502"/>
                  </a:lnTo>
                  <a:lnTo>
                    <a:pt x="57717" y="300974"/>
                  </a:lnTo>
                  <a:lnTo>
                    <a:pt x="57113" y="300405"/>
                  </a:lnTo>
                  <a:lnTo>
                    <a:pt x="56510" y="299816"/>
                  </a:lnTo>
                  <a:lnTo>
                    <a:pt x="55906" y="299206"/>
                  </a:lnTo>
                  <a:lnTo>
                    <a:pt x="55308" y="298576"/>
                  </a:lnTo>
                  <a:lnTo>
                    <a:pt x="54716" y="297906"/>
                  </a:lnTo>
                  <a:lnTo>
                    <a:pt x="54124" y="297215"/>
                  </a:lnTo>
                  <a:lnTo>
                    <a:pt x="53539" y="296504"/>
                  </a:lnTo>
                  <a:lnTo>
                    <a:pt x="52953" y="295752"/>
                  </a:lnTo>
                  <a:lnTo>
                    <a:pt x="52373" y="294959"/>
                  </a:lnTo>
                  <a:lnTo>
                    <a:pt x="51793" y="294167"/>
                  </a:lnTo>
                  <a:lnTo>
                    <a:pt x="51220" y="293333"/>
                  </a:lnTo>
                  <a:lnTo>
                    <a:pt x="50652" y="292460"/>
                  </a:lnTo>
                  <a:lnTo>
                    <a:pt x="50091" y="291566"/>
                  </a:lnTo>
                  <a:lnTo>
                    <a:pt x="49529" y="290651"/>
                  </a:lnTo>
                  <a:lnTo>
                    <a:pt x="48973" y="289696"/>
                  </a:lnTo>
                  <a:lnTo>
                    <a:pt x="48418" y="288721"/>
                  </a:lnTo>
                  <a:lnTo>
                    <a:pt x="47874" y="287705"/>
                  </a:lnTo>
                  <a:lnTo>
                    <a:pt x="47331" y="286648"/>
                  </a:lnTo>
                  <a:lnTo>
                    <a:pt x="46794" y="285571"/>
                  </a:lnTo>
                  <a:lnTo>
                    <a:pt x="46262" y="284473"/>
                  </a:lnTo>
                  <a:lnTo>
                    <a:pt x="45737" y="283336"/>
                  </a:lnTo>
                  <a:lnTo>
                    <a:pt x="45211" y="282157"/>
                  </a:lnTo>
                  <a:lnTo>
                    <a:pt x="44698" y="280938"/>
                  </a:lnTo>
                  <a:lnTo>
                    <a:pt x="44185" y="279698"/>
                  </a:lnTo>
                  <a:lnTo>
                    <a:pt x="43678" y="278418"/>
                  </a:lnTo>
                  <a:lnTo>
                    <a:pt x="43176" y="277117"/>
                  </a:lnTo>
                  <a:lnTo>
                    <a:pt x="42687" y="275776"/>
                  </a:lnTo>
                  <a:lnTo>
                    <a:pt x="42198" y="274394"/>
                  </a:lnTo>
                  <a:lnTo>
                    <a:pt x="41715" y="272972"/>
                  </a:lnTo>
                  <a:lnTo>
                    <a:pt x="41238" y="271529"/>
                  </a:lnTo>
                  <a:lnTo>
                    <a:pt x="40767" y="270046"/>
                  </a:lnTo>
                  <a:lnTo>
                    <a:pt x="40302" y="268522"/>
                  </a:lnTo>
                  <a:lnTo>
                    <a:pt x="39849" y="266957"/>
                  </a:lnTo>
                  <a:lnTo>
                    <a:pt x="39396" y="265351"/>
                  </a:lnTo>
                  <a:lnTo>
                    <a:pt x="38955" y="263726"/>
                  </a:lnTo>
                  <a:lnTo>
                    <a:pt x="38521" y="262039"/>
                  </a:lnTo>
                  <a:lnTo>
                    <a:pt x="38086" y="260332"/>
                  </a:lnTo>
                  <a:lnTo>
                    <a:pt x="37850" y="259357"/>
                  </a:lnTo>
                  <a:lnTo>
                    <a:pt x="37615" y="258361"/>
                  </a:lnTo>
                  <a:lnTo>
                    <a:pt x="37379" y="257365"/>
                  </a:lnTo>
                  <a:lnTo>
                    <a:pt x="37150" y="256370"/>
                  </a:lnTo>
                  <a:lnTo>
                    <a:pt x="36920" y="255354"/>
                  </a:lnTo>
                  <a:lnTo>
                    <a:pt x="36703" y="254337"/>
                  </a:lnTo>
                  <a:lnTo>
                    <a:pt x="36480" y="253321"/>
                  </a:lnTo>
                  <a:lnTo>
                    <a:pt x="36262" y="252305"/>
                  </a:lnTo>
                  <a:lnTo>
                    <a:pt x="35840" y="250233"/>
                  </a:lnTo>
                  <a:lnTo>
                    <a:pt x="35429" y="248140"/>
                  </a:lnTo>
                  <a:lnTo>
                    <a:pt x="35030" y="246047"/>
                  </a:lnTo>
                  <a:lnTo>
                    <a:pt x="34650" y="243913"/>
                  </a:lnTo>
                  <a:lnTo>
                    <a:pt x="34276" y="241759"/>
                  </a:lnTo>
                  <a:lnTo>
                    <a:pt x="33913" y="239584"/>
                  </a:lnTo>
                  <a:lnTo>
                    <a:pt x="33569" y="237390"/>
                  </a:lnTo>
                  <a:lnTo>
                    <a:pt x="33231" y="235195"/>
                  </a:lnTo>
                  <a:lnTo>
                    <a:pt x="32905" y="232960"/>
                  </a:lnTo>
                  <a:lnTo>
                    <a:pt x="32597" y="230725"/>
                  </a:lnTo>
                  <a:lnTo>
                    <a:pt x="32295" y="228469"/>
                  </a:lnTo>
                  <a:lnTo>
                    <a:pt x="32005" y="226193"/>
                  </a:lnTo>
                  <a:lnTo>
                    <a:pt x="31721" y="223897"/>
                  </a:lnTo>
                  <a:lnTo>
                    <a:pt x="31456" y="221580"/>
                  </a:lnTo>
                  <a:lnTo>
                    <a:pt x="31196" y="219263"/>
                  </a:lnTo>
                  <a:lnTo>
                    <a:pt x="30954" y="216927"/>
                  </a:lnTo>
                  <a:lnTo>
                    <a:pt x="30713" y="214569"/>
                  </a:lnTo>
                  <a:lnTo>
                    <a:pt x="30489" y="212212"/>
                  </a:lnTo>
                  <a:lnTo>
                    <a:pt x="30272" y="209835"/>
                  </a:lnTo>
                  <a:lnTo>
                    <a:pt x="30067" y="207437"/>
                  </a:lnTo>
                  <a:lnTo>
                    <a:pt x="29874" y="205039"/>
                  </a:lnTo>
                  <a:lnTo>
                    <a:pt x="29686" y="202621"/>
                  </a:lnTo>
                  <a:lnTo>
                    <a:pt x="29511" y="200202"/>
                  </a:lnTo>
                  <a:lnTo>
                    <a:pt x="29342" y="197764"/>
                  </a:lnTo>
                  <a:lnTo>
                    <a:pt x="29185" y="195325"/>
                  </a:lnTo>
                  <a:lnTo>
                    <a:pt x="29034" y="192887"/>
                  </a:lnTo>
                  <a:lnTo>
                    <a:pt x="28895" y="190428"/>
                  </a:lnTo>
                  <a:lnTo>
                    <a:pt x="28762" y="187949"/>
                  </a:lnTo>
                  <a:lnTo>
                    <a:pt x="28636" y="185490"/>
                  </a:lnTo>
                  <a:lnTo>
                    <a:pt x="28521" y="183011"/>
                  </a:lnTo>
                  <a:lnTo>
                    <a:pt x="28418" y="180511"/>
                  </a:lnTo>
                  <a:lnTo>
                    <a:pt x="28316" y="178032"/>
                  </a:lnTo>
                  <a:lnTo>
                    <a:pt x="28225" y="175533"/>
                  </a:lnTo>
                  <a:lnTo>
                    <a:pt x="28140" y="173033"/>
                  </a:lnTo>
                  <a:lnTo>
                    <a:pt x="28068" y="170513"/>
                  </a:lnTo>
                  <a:lnTo>
                    <a:pt x="28002" y="168014"/>
                  </a:lnTo>
                  <a:lnTo>
                    <a:pt x="27935" y="165494"/>
                  </a:lnTo>
                  <a:lnTo>
                    <a:pt x="27881" y="162974"/>
                  </a:lnTo>
                  <a:lnTo>
                    <a:pt x="27839" y="160475"/>
                  </a:lnTo>
                  <a:lnTo>
                    <a:pt x="27796" y="157955"/>
                  </a:lnTo>
                  <a:lnTo>
                    <a:pt x="27760" y="155435"/>
                  </a:lnTo>
                  <a:lnTo>
                    <a:pt x="27736" y="152915"/>
                  </a:lnTo>
                  <a:lnTo>
                    <a:pt x="27712" y="150396"/>
                  </a:lnTo>
                  <a:lnTo>
                    <a:pt x="27700" y="147876"/>
                  </a:lnTo>
                  <a:lnTo>
                    <a:pt x="27688" y="145356"/>
                  </a:lnTo>
                  <a:lnTo>
                    <a:pt x="27688" y="142857"/>
                  </a:lnTo>
                  <a:lnTo>
                    <a:pt x="27688" y="140337"/>
                  </a:lnTo>
                  <a:lnTo>
                    <a:pt x="27694" y="137837"/>
                  </a:lnTo>
                  <a:lnTo>
                    <a:pt x="27706" y="135317"/>
                  </a:lnTo>
                  <a:lnTo>
                    <a:pt x="27724" y="132818"/>
                  </a:lnTo>
                  <a:lnTo>
                    <a:pt x="27748" y="130319"/>
                  </a:lnTo>
                  <a:lnTo>
                    <a:pt x="27772" y="127839"/>
                  </a:lnTo>
                  <a:lnTo>
                    <a:pt x="27808" y="125360"/>
                  </a:lnTo>
                  <a:lnTo>
                    <a:pt x="27845" y="122881"/>
                  </a:lnTo>
                  <a:lnTo>
                    <a:pt x="27881" y="120402"/>
                  </a:lnTo>
                  <a:lnTo>
                    <a:pt x="27929" y="117943"/>
                  </a:lnTo>
                  <a:lnTo>
                    <a:pt x="27977" y="115484"/>
                  </a:lnTo>
                  <a:lnTo>
                    <a:pt x="28032" y="113025"/>
                  </a:lnTo>
                  <a:lnTo>
                    <a:pt x="28086" y="110607"/>
                  </a:lnTo>
                  <a:lnTo>
                    <a:pt x="28146" y="108169"/>
                  </a:lnTo>
                  <a:lnTo>
                    <a:pt x="28153" y="107823"/>
                  </a:lnTo>
                  <a:lnTo>
                    <a:pt x="28171" y="107498"/>
                  </a:lnTo>
                  <a:lnTo>
                    <a:pt x="28189" y="107173"/>
                  </a:lnTo>
                  <a:lnTo>
                    <a:pt x="28213" y="106868"/>
                  </a:lnTo>
                  <a:lnTo>
                    <a:pt x="28237" y="106584"/>
                  </a:lnTo>
                  <a:lnTo>
                    <a:pt x="28267" y="106279"/>
                  </a:lnTo>
                  <a:lnTo>
                    <a:pt x="28297" y="106015"/>
                  </a:lnTo>
                  <a:lnTo>
                    <a:pt x="28334" y="105750"/>
                  </a:lnTo>
                  <a:lnTo>
                    <a:pt x="28376" y="105486"/>
                  </a:lnTo>
                  <a:lnTo>
                    <a:pt x="28418" y="105242"/>
                  </a:lnTo>
                  <a:lnTo>
                    <a:pt x="28467" y="104999"/>
                  </a:lnTo>
                  <a:lnTo>
                    <a:pt x="28515" y="104775"/>
                  </a:lnTo>
                  <a:lnTo>
                    <a:pt x="28563" y="104552"/>
                  </a:lnTo>
                  <a:lnTo>
                    <a:pt x="28617" y="104348"/>
                  </a:lnTo>
                  <a:lnTo>
                    <a:pt x="28678" y="104145"/>
                  </a:lnTo>
                  <a:lnTo>
                    <a:pt x="28732" y="103962"/>
                  </a:lnTo>
                  <a:lnTo>
                    <a:pt x="28859" y="103617"/>
                  </a:lnTo>
                  <a:lnTo>
                    <a:pt x="28992" y="103312"/>
                  </a:lnTo>
                  <a:lnTo>
                    <a:pt x="29131" y="103048"/>
                  </a:lnTo>
                  <a:lnTo>
                    <a:pt x="29276" y="102804"/>
                  </a:lnTo>
                  <a:lnTo>
                    <a:pt x="29427" y="102621"/>
                  </a:lnTo>
                  <a:lnTo>
                    <a:pt x="29584" y="102458"/>
                  </a:lnTo>
                  <a:lnTo>
                    <a:pt x="29741" y="102337"/>
                  </a:lnTo>
                  <a:lnTo>
                    <a:pt x="29904" y="102255"/>
                  </a:lnTo>
                  <a:lnTo>
                    <a:pt x="29807" y="101971"/>
                  </a:lnTo>
                  <a:lnTo>
                    <a:pt x="29723" y="101686"/>
                  </a:lnTo>
                  <a:lnTo>
                    <a:pt x="29644" y="101381"/>
                  </a:lnTo>
                  <a:lnTo>
                    <a:pt x="29572" y="101036"/>
                  </a:lnTo>
                  <a:lnTo>
                    <a:pt x="29505" y="100691"/>
                  </a:lnTo>
                  <a:lnTo>
                    <a:pt x="29451" y="100345"/>
                  </a:lnTo>
                  <a:lnTo>
                    <a:pt x="29402" y="99959"/>
                  </a:lnTo>
                  <a:lnTo>
                    <a:pt x="29360" y="99593"/>
                  </a:lnTo>
                  <a:lnTo>
                    <a:pt x="29330" y="99207"/>
                  </a:lnTo>
                  <a:lnTo>
                    <a:pt x="29306" y="98821"/>
                  </a:lnTo>
                  <a:lnTo>
                    <a:pt x="29288" y="98415"/>
                  </a:lnTo>
                  <a:lnTo>
                    <a:pt x="29282" y="98028"/>
                  </a:lnTo>
                  <a:lnTo>
                    <a:pt x="29282" y="97622"/>
                  </a:lnTo>
                  <a:lnTo>
                    <a:pt x="29288" y="97236"/>
                  </a:lnTo>
                  <a:lnTo>
                    <a:pt x="29306" y="96850"/>
                  </a:lnTo>
                  <a:lnTo>
                    <a:pt x="29324" y="96464"/>
                  </a:lnTo>
                  <a:lnTo>
                    <a:pt x="29360" y="96078"/>
                  </a:lnTo>
                  <a:lnTo>
                    <a:pt x="29396" y="95712"/>
                  </a:lnTo>
                  <a:lnTo>
                    <a:pt x="29445" y="95366"/>
                  </a:lnTo>
                  <a:lnTo>
                    <a:pt x="29499" y="95021"/>
                  </a:lnTo>
                  <a:lnTo>
                    <a:pt x="29566" y="94696"/>
                  </a:lnTo>
                  <a:lnTo>
                    <a:pt x="29638" y="94391"/>
                  </a:lnTo>
                  <a:lnTo>
                    <a:pt x="29723" y="94086"/>
                  </a:lnTo>
                  <a:lnTo>
                    <a:pt x="29807" y="93822"/>
                  </a:lnTo>
                  <a:lnTo>
                    <a:pt x="29904" y="93578"/>
                  </a:lnTo>
                  <a:lnTo>
                    <a:pt x="30012" y="93355"/>
                  </a:lnTo>
                  <a:lnTo>
                    <a:pt x="30127" y="93172"/>
                  </a:lnTo>
                  <a:lnTo>
                    <a:pt x="30248" y="93009"/>
                  </a:lnTo>
                  <a:lnTo>
                    <a:pt x="30381" y="92867"/>
                  </a:lnTo>
                  <a:lnTo>
                    <a:pt x="30520" y="92765"/>
                  </a:lnTo>
                  <a:lnTo>
                    <a:pt x="30665" y="92704"/>
                  </a:lnTo>
                  <a:lnTo>
                    <a:pt x="30822" y="92664"/>
                  </a:lnTo>
                  <a:lnTo>
                    <a:pt x="32011" y="92562"/>
                  </a:lnTo>
                  <a:lnTo>
                    <a:pt x="33189" y="92501"/>
                  </a:lnTo>
                  <a:lnTo>
                    <a:pt x="35538" y="92379"/>
                  </a:lnTo>
                  <a:lnTo>
                    <a:pt x="37096" y="92318"/>
                  </a:lnTo>
                  <a:lnTo>
                    <a:pt x="38660" y="92298"/>
                  </a:lnTo>
                  <a:lnTo>
                    <a:pt x="40218" y="92278"/>
                  </a:lnTo>
                  <a:close/>
                  <a:moveTo>
                    <a:pt x="71195" y="0"/>
                  </a:moveTo>
                  <a:lnTo>
                    <a:pt x="66872" y="20"/>
                  </a:lnTo>
                  <a:lnTo>
                    <a:pt x="62542" y="81"/>
                  </a:lnTo>
                  <a:lnTo>
                    <a:pt x="58212" y="163"/>
                  </a:lnTo>
                  <a:lnTo>
                    <a:pt x="53883" y="264"/>
                  </a:lnTo>
                  <a:lnTo>
                    <a:pt x="49547" y="406"/>
                  </a:lnTo>
                  <a:lnTo>
                    <a:pt x="45217" y="569"/>
                  </a:lnTo>
                  <a:lnTo>
                    <a:pt x="40882" y="772"/>
                  </a:lnTo>
                  <a:lnTo>
                    <a:pt x="36552" y="1016"/>
                  </a:lnTo>
                  <a:lnTo>
                    <a:pt x="32216" y="1280"/>
                  </a:lnTo>
                  <a:lnTo>
                    <a:pt x="27881" y="1585"/>
                  </a:lnTo>
                  <a:lnTo>
                    <a:pt x="23551" y="1931"/>
                  </a:lnTo>
                  <a:lnTo>
                    <a:pt x="19215" y="2317"/>
                  </a:lnTo>
                  <a:lnTo>
                    <a:pt x="14880" y="2743"/>
                  </a:lnTo>
                  <a:lnTo>
                    <a:pt x="10544" y="3190"/>
                  </a:lnTo>
                  <a:lnTo>
                    <a:pt x="6208" y="3698"/>
                  </a:lnTo>
                  <a:lnTo>
                    <a:pt x="1873" y="4247"/>
                  </a:lnTo>
                  <a:lnTo>
                    <a:pt x="1710" y="4247"/>
                  </a:lnTo>
                  <a:lnTo>
                    <a:pt x="1631" y="4227"/>
                  </a:lnTo>
                  <a:lnTo>
                    <a:pt x="1553" y="4206"/>
                  </a:lnTo>
                  <a:lnTo>
                    <a:pt x="1408" y="4105"/>
                  </a:lnTo>
                  <a:lnTo>
                    <a:pt x="1269" y="3963"/>
                  </a:lnTo>
                  <a:lnTo>
                    <a:pt x="1136" y="3800"/>
                  </a:lnTo>
                  <a:lnTo>
                    <a:pt x="1015" y="3597"/>
                  </a:lnTo>
                  <a:lnTo>
                    <a:pt x="894" y="3353"/>
                  </a:lnTo>
                  <a:lnTo>
                    <a:pt x="780" y="3089"/>
                  </a:lnTo>
                  <a:lnTo>
                    <a:pt x="707" y="3861"/>
                  </a:lnTo>
                  <a:lnTo>
                    <a:pt x="641" y="4694"/>
                  </a:lnTo>
                  <a:lnTo>
                    <a:pt x="580" y="5568"/>
                  </a:lnTo>
                  <a:lnTo>
                    <a:pt x="520" y="6503"/>
                  </a:lnTo>
                  <a:lnTo>
                    <a:pt x="466" y="7458"/>
                  </a:lnTo>
                  <a:lnTo>
                    <a:pt x="417" y="8474"/>
                  </a:lnTo>
                  <a:lnTo>
                    <a:pt x="369" y="9531"/>
                  </a:lnTo>
                  <a:lnTo>
                    <a:pt x="321" y="10628"/>
                  </a:lnTo>
                  <a:lnTo>
                    <a:pt x="285" y="11766"/>
                  </a:lnTo>
                  <a:lnTo>
                    <a:pt x="242" y="12924"/>
                  </a:lnTo>
                  <a:lnTo>
                    <a:pt x="212" y="14123"/>
                  </a:lnTo>
                  <a:lnTo>
                    <a:pt x="176" y="15363"/>
                  </a:lnTo>
                  <a:lnTo>
                    <a:pt x="122" y="17923"/>
                  </a:lnTo>
                  <a:lnTo>
                    <a:pt x="79" y="20606"/>
                  </a:lnTo>
                  <a:lnTo>
                    <a:pt x="49" y="23369"/>
                  </a:lnTo>
                  <a:lnTo>
                    <a:pt x="25" y="26214"/>
                  </a:lnTo>
                  <a:lnTo>
                    <a:pt x="13" y="29120"/>
                  </a:lnTo>
                  <a:lnTo>
                    <a:pt x="1" y="32087"/>
                  </a:lnTo>
                  <a:lnTo>
                    <a:pt x="7" y="35094"/>
                  </a:lnTo>
                  <a:lnTo>
                    <a:pt x="13" y="38122"/>
                  </a:lnTo>
                  <a:lnTo>
                    <a:pt x="25" y="41150"/>
                  </a:lnTo>
                  <a:lnTo>
                    <a:pt x="43" y="44178"/>
                  </a:lnTo>
                  <a:lnTo>
                    <a:pt x="67" y="47185"/>
                  </a:lnTo>
                  <a:lnTo>
                    <a:pt x="97" y="50173"/>
                  </a:lnTo>
                  <a:lnTo>
                    <a:pt x="158" y="55964"/>
                  </a:lnTo>
                  <a:lnTo>
                    <a:pt x="224" y="61451"/>
                  </a:lnTo>
                  <a:lnTo>
                    <a:pt x="291" y="66490"/>
                  </a:lnTo>
                  <a:lnTo>
                    <a:pt x="351" y="71022"/>
                  </a:lnTo>
                  <a:lnTo>
                    <a:pt x="399" y="74883"/>
                  </a:lnTo>
                  <a:lnTo>
                    <a:pt x="430" y="77972"/>
                  </a:lnTo>
                  <a:lnTo>
                    <a:pt x="436" y="79191"/>
                  </a:lnTo>
                  <a:lnTo>
                    <a:pt x="436" y="80187"/>
                  </a:lnTo>
                  <a:lnTo>
                    <a:pt x="405" y="90550"/>
                  </a:lnTo>
                  <a:lnTo>
                    <a:pt x="387" y="100894"/>
                  </a:lnTo>
                  <a:lnTo>
                    <a:pt x="375" y="111237"/>
                  </a:lnTo>
                  <a:lnTo>
                    <a:pt x="369" y="121580"/>
                  </a:lnTo>
                  <a:lnTo>
                    <a:pt x="375" y="131904"/>
                  </a:lnTo>
                  <a:lnTo>
                    <a:pt x="387" y="142247"/>
                  </a:lnTo>
                  <a:lnTo>
                    <a:pt x="405" y="152570"/>
                  </a:lnTo>
                  <a:lnTo>
                    <a:pt x="436" y="162913"/>
                  </a:lnTo>
                  <a:lnTo>
                    <a:pt x="472" y="173684"/>
                  </a:lnTo>
                  <a:lnTo>
                    <a:pt x="520" y="184454"/>
                  </a:lnTo>
                  <a:lnTo>
                    <a:pt x="580" y="195224"/>
                  </a:lnTo>
                  <a:lnTo>
                    <a:pt x="647" y="205994"/>
                  </a:lnTo>
                  <a:lnTo>
                    <a:pt x="725" y="216764"/>
                  </a:lnTo>
                  <a:lnTo>
                    <a:pt x="816" y="227534"/>
                  </a:lnTo>
                  <a:lnTo>
                    <a:pt x="913" y="238304"/>
                  </a:lnTo>
                  <a:lnTo>
                    <a:pt x="1015" y="249074"/>
                  </a:lnTo>
                  <a:lnTo>
                    <a:pt x="1130" y="259844"/>
                  </a:lnTo>
                  <a:lnTo>
                    <a:pt x="1245" y="270615"/>
                  </a:lnTo>
                  <a:lnTo>
                    <a:pt x="1378" y="281364"/>
                  </a:lnTo>
                  <a:lnTo>
                    <a:pt x="1510" y="292135"/>
                  </a:lnTo>
                  <a:lnTo>
                    <a:pt x="1649" y="302905"/>
                  </a:lnTo>
                  <a:lnTo>
                    <a:pt x="1794" y="313654"/>
                  </a:lnTo>
                  <a:lnTo>
                    <a:pt x="1951" y="324425"/>
                  </a:lnTo>
                  <a:lnTo>
                    <a:pt x="2108" y="335195"/>
                  </a:lnTo>
                  <a:lnTo>
                    <a:pt x="2108" y="335357"/>
                  </a:lnTo>
                  <a:lnTo>
                    <a:pt x="2102" y="335499"/>
                  </a:lnTo>
                  <a:lnTo>
                    <a:pt x="2084" y="335804"/>
                  </a:lnTo>
                  <a:lnTo>
                    <a:pt x="2060" y="336109"/>
                  </a:lnTo>
                  <a:lnTo>
                    <a:pt x="2042" y="336414"/>
                  </a:lnTo>
                  <a:lnTo>
                    <a:pt x="2151" y="336190"/>
                  </a:lnTo>
                  <a:lnTo>
                    <a:pt x="2259" y="335967"/>
                  </a:lnTo>
                  <a:lnTo>
                    <a:pt x="2368" y="335764"/>
                  </a:lnTo>
                  <a:lnTo>
                    <a:pt x="2483" y="335581"/>
                  </a:lnTo>
                  <a:lnTo>
                    <a:pt x="2609" y="335439"/>
                  </a:lnTo>
                  <a:lnTo>
                    <a:pt x="2736" y="335317"/>
                  </a:lnTo>
                  <a:lnTo>
                    <a:pt x="2869" y="335235"/>
                  </a:lnTo>
                  <a:lnTo>
                    <a:pt x="3008" y="335195"/>
                  </a:lnTo>
                  <a:lnTo>
                    <a:pt x="5248" y="334748"/>
                  </a:lnTo>
                  <a:lnTo>
                    <a:pt x="7483" y="334321"/>
                  </a:lnTo>
                  <a:lnTo>
                    <a:pt x="9723" y="333914"/>
                  </a:lnTo>
                  <a:lnTo>
                    <a:pt x="11963" y="333508"/>
                  </a:lnTo>
                  <a:lnTo>
                    <a:pt x="14203" y="333142"/>
                  </a:lnTo>
                  <a:lnTo>
                    <a:pt x="16444" y="332776"/>
                  </a:lnTo>
                  <a:lnTo>
                    <a:pt x="18690" y="332431"/>
                  </a:lnTo>
                  <a:lnTo>
                    <a:pt x="20930" y="332086"/>
                  </a:lnTo>
                  <a:lnTo>
                    <a:pt x="23171" y="331781"/>
                  </a:lnTo>
                  <a:lnTo>
                    <a:pt x="25417" y="331476"/>
                  </a:lnTo>
                  <a:lnTo>
                    <a:pt x="27657" y="331171"/>
                  </a:lnTo>
                  <a:lnTo>
                    <a:pt x="29904" y="330907"/>
                  </a:lnTo>
                  <a:lnTo>
                    <a:pt x="32144" y="330643"/>
                  </a:lnTo>
                  <a:lnTo>
                    <a:pt x="34390" y="330379"/>
                  </a:lnTo>
                  <a:lnTo>
                    <a:pt x="38877" y="329911"/>
                  </a:lnTo>
                  <a:lnTo>
                    <a:pt x="43364" y="329505"/>
                  </a:lnTo>
                  <a:lnTo>
                    <a:pt x="47856" y="329119"/>
                  </a:lnTo>
                  <a:lnTo>
                    <a:pt x="52343" y="328794"/>
                  </a:lnTo>
                  <a:lnTo>
                    <a:pt x="56830" y="328489"/>
                  </a:lnTo>
                  <a:lnTo>
                    <a:pt x="61316" y="328225"/>
                  </a:lnTo>
                  <a:lnTo>
                    <a:pt x="65803" y="328001"/>
                  </a:lnTo>
                  <a:lnTo>
                    <a:pt x="70290" y="327798"/>
                  </a:lnTo>
                  <a:lnTo>
                    <a:pt x="74776" y="327615"/>
                  </a:lnTo>
                  <a:lnTo>
                    <a:pt x="77186" y="327554"/>
                  </a:lnTo>
                  <a:lnTo>
                    <a:pt x="79601" y="327473"/>
                  </a:lnTo>
                  <a:lnTo>
                    <a:pt x="82010" y="327391"/>
                  </a:lnTo>
                  <a:lnTo>
                    <a:pt x="84420" y="327330"/>
                  </a:lnTo>
                  <a:lnTo>
                    <a:pt x="89402" y="327168"/>
                  </a:lnTo>
                  <a:lnTo>
                    <a:pt x="94389" y="326985"/>
                  </a:lnTo>
                  <a:lnTo>
                    <a:pt x="99389" y="326802"/>
                  </a:lnTo>
                  <a:lnTo>
                    <a:pt x="104395" y="326619"/>
                  </a:lnTo>
                  <a:lnTo>
                    <a:pt x="109407" y="326477"/>
                  </a:lnTo>
                  <a:lnTo>
                    <a:pt x="111919" y="326416"/>
                  </a:lnTo>
                  <a:lnTo>
                    <a:pt x="114425" y="326375"/>
                  </a:lnTo>
                  <a:lnTo>
                    <a:pt x="116937" y="326355"/>
                  </a:lnTo>
                  <a:lnTo>
                    <a:pt x="119443" y="326335"/>
                  </a:lnTo>
                  <a:lnTo>
                    <a:pt x="121955" y="326355"/>
                  </a:lnTo>
                  <a:lnTo>
                    <a:pt x="124461" y="326396"/>
                  </a:lnTo>
                  <a:lnTo>
                    <a:pt x="126973" y="326457"/>
                  </a:lnTo>
                  <a:lnTo>
                    <a:pt x="129479" y="326558"/>
                  </a:lnTo>
                  <a:lnTo>
                    <a:pt x="131991" y="326680"/>
                  </a:lnTo>
                  <a:lnTo>
                    <a:pt x="134497" y="326822"/>
                  </a:lnTo>
                  <a:lnTo>
                    <a:pt x="137003" y="327026"/>
                  </a:lnTo>
                  <a:lnTo>
                    <a:pt x="139509" y="327249"/>
                  </a:lnTo>
                  <a:lnTo>
                    <a:pt x="142009" y="327534"/>
                  </a:lnTo>
                  <a:lnTo>
                    <a:pt x="144509" y="327838"/>
                  </a:lnTo>
                  <a:lnTo>
                    <a:pt x="147009" y="328204"/>
                  </a:lnTo>
                  <a:lnTo>
                    <a:pt x="148259" y="328387"/>
                  </a:lnTo>
                  <a:lnTo>
                    <a:pt x="149509" y="328611"/>
                  </a:lnTo>
                  <a:lnTo>
                    <a:pt x="150759" y="328814"/>
                  </a:lnTo>
                  <a:lnTo>
                    <a:pt x="152003" y="329058"/>
                  </a:lnTo>
                  <a:lnTo>
                    <a:pt x="153253" y="329302"/>
                  </a:lnTo>
                  <a:lnTo>
                    <a:pt x="154497" y="329566"/>
                  </a:lnTo>
                  <a:lnTo>
                    <a:pt x="155741" y="329830"/>
                  </a:lnTo>
                  <a:lnTo>
                    <a:pt x="156985" y="330135"/>
                  </a:lnTo>
                  <a:lnTo>
                    <a:pt x="158229" y="330419"/>
                  </a:lnTo>
                  <a:lnTo>
                    <a:pt x="159473" y="330744"/>
                  </a:lnTo>
                  <a:lnTo>
                    <a:pt x="160717" y="331070"/>
                  </a:lnTo>
                  <a:lnTo>
                    <a:pt x="161961" y="331415"/>
                  </a:lnTo>
                  <a:lnTo>
                    <a:pt x="163199" y="331781"/>
                  </a:lnTo>
                  <a:lnTo>
                    <a:pt x="164443" y="332167"/>
                  </a:lnTo>
                  <a:lnTo>
                    <a:pt x="164443" y="332167"/>
                  </a:lnTo>
                  <a:lnTo>
                    <a:pt x="164437" y="332045"/>
                  </a:lnTo>
                  <a:lnTo>
                    <a:pt x="164431" y="331943"/>
                  </a:lnTo>
                  <a:lnTo>
                    <a:pt x="164425" y="331801"/>
                  </a:lnTo>
                  <a:lnTo>
                    <a:pt x="164419" y="331659"/>
                  </a:lnTo>
                  <a:lnTo>
                    <a:pt x="164618" y="321437"/>
                  </a:lnTo>
                  <a:lnTo>
                    <a:pt x="164805" y="311196"/>
                  </a:lnTo>
                  <a:lnTo>
                    <a:pt x="164980" y="300954"/>
                  </a:lnTo>
                  <a:lnTo>
                    <a:pt x="165143" y="290732"/>
                  </a:lnTo>
                  <a:lnTo>
                    <a:pt x="165300" y="280491"/>
                  </a:lnTo>
                  <a:lnTo>
                    <a:pt x="165445" y="270249"/>
                  </a:lnTo>
                  <a:lnTo>
                    <a:pt x="165584" y="260007"/>
                  </a:lnTo>
                  <a:lnTo>
                    <a:pt x="165717" y="249765"/>
                  </a:lnTo>
                  <a:lnTo>
                    <a:pt x="165838" y="239523"/>
                  </a:lnTo>
                  <a:lnTo>
                    <a:pt x="165958" y="229282"/>
                  </a:lnTo>
                  <a:lnTo>
                    <a:pt x="166073" y="219040"/>
                  </a:lnTo>
                  <a:lnTo>
                    <a:pt x="166182" y="208798"/>
                  </a:lnTo>
                  <a:lnTo>
                    <a:pt x="166387" y="188315"/>
                  </a:lnTo>
                  <a:lnTo>
                    <a:pt x="166586" y="167811"/>
                  </a:lnTo>
                  <a:lnTo>
                    <a:pt x="166786" y="147327"/>
                  </a:lnTo>
                  <a:lnTo>
                    <a:pt x="166991" y="126844"/>
                  </a:lnTo>
                  <a:lnTo>
                    <a:pt x="167100" y="116602"/>
                  </a:lnTo>
                  <a:lnTo>
                    <a:pt x="167208" y="106360"/>
                  </a:lnTo>
                  <a:lnTo>
                    <a:pt x="167323" y="96118"/>
                  </a:lnTo>
                  <a:lnTo>
                    <a:pt x="167438" y="85877"/>
                  </a:lnTo>
                  <a:lnTo>
                    <a:pt x="167565" y="75635"/>
                  </a:lnTo>
                  <a:lnTo>
                    <a:pt x="167691" y="65413"/>
                  </a:lnTo>
                  <a:lnTo>
                    <a:pt x="167830" y="55172"/>
                  </a:lnTo>
                  <a:lnTo>
                    <a:pt x="167981" y="44950"/>
                  </a:lnTo>
                  <a:lnTo>
                    <a:pt x="168132" y="34708"/>
                  </a:lnTo>
                  <a:lnTo>
                    <a:pt x="168301" y="24487"/>
                  </a:lnTo>
                  <a:lnTo>
                    <a:pt x="168476" y="14265"/>
                  </a:lnTo>
                  <a:lnTo>
                    <a:pt x="168664" y="4024"/>
                  </a:lnTo>
                  <a:lnTo>
                    <a:pt x="156466" y="3292"/>
                  </a:lnTo>
                  <a:lnTo>
                    <a:pt x="144280" y="2560"/>
                  </a:lnTo>
                  <a:lnTo>
                    <a:pt x="138187" y="2215"/>
                  </a:lnTo>
                  <a:lnTo>
                    <a:pt x="132094" y="1870"/>
                  </a:lnTo>
                  <a:lnTo>
                    <a:pt x="126007" y="1565"/>
                  </a:lnTo>
                  <a:lnTo>
                    <a:pt x="119914" y="1260"/>
                  </a:lnTo>
                  <a:lnTo>
                    <a:pt x="113828" y="975"/>
                  </a:lnTo>
                  <a:lnTo>
                    <a:pt x="107741" y="732"/>
                  </a:lnTo>
                  <a:lnTo>
                    <a:pt x="101654" y="508"/>
                  </a:lnTo>
                  <a:lnTo>
                    <a:pt x="95567" y="325"/>
                  </a:lnTo>
                  <a:lnTo>
                    <a:pt x="89480" y="163"/>
                  </a:lnTo>
                  <a:lnTo>
                    <a:pt x="83393" y="61"/>
                  </a:lnTo>
                  <a:lnTo>
                    <a:pt x="7730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1810400" y="-16626275"/>
              <a:ext cx="2389625" cy="3802075"/>
            </a:xfrm>
            <a:custGeom>
              <a:avLst/>
              <a:gdLst/>
              <a:ahLst/>
              <a:cxnLst/>
              <a:rect l="l" t="t" r="r" b="b"/>
              <a:pathLst>
                <a:path w="95585" h="152083" extrusionOk="0">
                  <a:moveTo>
                    <a:pt x="31099" y="12762"/>
                  </a:moveTo>
                  <a:lnTo>
                    <a:pt x="33242" y="12986"/>
                  </a:lnTo>
                  <a:lnTo>
                    <a:pt x="35386" y="13189"/>
                  </a:lnTo>
                  <a:lnTo>
                    <a:pt x="37530" y="13351"/>
                  </a:lnTo>
                  <a:lnTo>
                    <a:pt x="39673" y="13494"/>
                  </a:lnTo>
                  <a:lnTo>
                    <a:pt x="41823" y="13616"/>
                  </a:lnTo>
                  <a:lnTo>
                    <a:pt x="43967" y="13697"/>
                  </a:lnTo>
                  <a:lnTo>
                    <a:pt x="46117" y="13738"/>
                  </a:lnTo>
                  <a:lnTo>
                    <a:pt x="48260" y="13778"/>
                  </a:lnTo>
                  <a:lnTo>
                    <a:pt x="50410" y="13758"/>
                  </a:lnTo>
                  <a:lnTo>
                    <a:pt x="52560" y="13717"/>
                  </a:lnTo>
                  <a:lnTo>
                    <a:pt x="54703" y="13656"/>
                  </a:lnTo>
                  <a:lnTo>
                    <a:pt x="56853" y="13555"/>
                  </a:lnTo>
                  <a:lnTo>
                    <a:pt x="58997" y="13412"/>
                  </a:lnTo>
                  <a:lnTo>
                    <a:pt x="61141" y="13250"/>
                  </a:lnTo>
                  <a:lnTo>
                    <a:pt x="63284" y="13067"/>
                  </a:lnTo>
                  <a:lnTo>
                    <a:pt x="65428" y="12823"/>
                  </a:lnTo>
                  <a:lnTo>
                    <a:pt x="65241" y="13920"/>
                  </a:lnTo>
                  <a:lnTo>
                    <a:pt x="65054" y="15018"/>
                  </a:lnTo>
                  <a:lnTo>
                    <a:pt x="64860" y="16095"/>
                  </a:lnTo>
                  <a:lnTo>
                    <a:pt x="64661" y="17152"/>
                  </a:lnTo>
                  <a:lnTo>
                    <a:pt x="64462" y="18188"/>
                  </a:lnTo>
                  <a:lnTo>
                    <a:pt x="64250" y="19224"/>
                  </a:lnTo>
                  <a:lnTo>
                    <a:pt x="64045" y="20220"/>
                  </a:lnTo>
                  <a:lnTo>
                    <a:pt x="63828" y="21236"/>
                  </a:lnTo>
                  <a:lnTo>
                    <a:pt x="63610" y="22211"/>
                  </a:lnTo>
                  <a:lnTo>
                    <a:pt x="63393" y="23187"/>
                  </a:lnTo>
                  <a:lnTo>
                    <a:pt x="63163" y="24142"/>
                  </a:lnTo>
                  <a:lnTo>
                    <a:pt x="62934" y="25097"/>
                  </a:lnTo>
                  <a:lnTo>
                    <a:pt x="62705" y="26011"/>
                  </a:lnTo>
                  <a:lnTo>
                    <a:pt x="62469" y="26926"/>
                  </a:lnTo>
                  <a:lnTo>
                    <a:pt x="62227" y="27840"/>
                  </a:lnTo>
                  <a:lnTo>
                    <a:pt x="61986" y="28714"/>
                  </a:lnTo>
                  <a:lnTo>
                    <a:pt x="61744" y="29588"/>
                  </a:lnTo>
                  <a:lnTo>
                    <a:pt x="61497" y="30441"/>
                  </a:lnTo>
                  <a:lnTo>
                    <a:pt x="61243" y="31275"/>
                  </a:lnTo>
                  <a:lnTo>
                    <a:pt x="60990" y="32108"/>
                  </a:lnTo>
                  <a:lnTo>
                    <a:pt x="60730" y="32900"/>
                  </a:lnTo>
                  <a:lnTo>
                    <a:pt x="60470" y="33693"/>
                  </a:lnTo>
                  <a:lnTo>
                    <a:pt x="60211" y="34485"/>
                  </a:lnTo>
                  <a:lnTo>
                    <a:pt x="59945" y="35237"/>
                  </a:lnTo>
                  <a:lnTo>
                    <a:pt x="59673" y="35989"/>
                  </a:lnTo>
                  <a:lnTo>
                    <a:pt x="59401" y="36721"/>
                  </a:lnTo>
                  <a:lnTo>
                    <a:pt x="59130" y="37432"/>
                  </a:lnTo>
                  <a:lnTo>
                    <a:pt x="58852" y="38123"/>
                  </a:lnTo>
                  <a:lnTo>
                    <a:pt x="58574" y="38814"/>
                  </a:lnTo>
                  <a:lnTo>
                    <a:pt x="58296" y="39484"/>
                  </a:lnTo>
                  <a:lnTo>
                    <a:pt x="58013" y="40135"/>
                  </a:lnTo>
                  <a:lnTo>
                    <a:pt x="57729" y="40765"/>
                  </a:lnTo>
                  <a:lnTo>
                    <a:pt x="57439" y="41374"/>
                  </a:lnTo>
                  <a:lnTo>
                    <a:pt x="57155" y="41984"/>
                  </a:lnTo>
                  <a:lnTo>
                    <a:pt x="56859" y="42553"/>
                  </a:lnTo>
                  <a:lnTo>
                    <a:pt x="56569" y="43122"/>
                  </a:lnTo>
                  <a:lnTo>
                    <a:pt x="56273" y="43670"/>
                  </a:lnTo>
                  <a:lnTo>
                    <a:pt x="55978" y="44219"/>
                  </a:lnTo>
                  <a:lnTo>
                    <a:pt x="55682" y="44727"/>
                  </a:lnTo>
                  <a:lnTo>
                    <a:pt x="55380" y="45235"/>
                  </a:lnTo>
                  <a:lnTo>
                    <a:pt x="55078" y="45723"/>
                  </a:lnTo>
                  <a:lnTo>
                    <a:pt x="54776" y="46190"/>
                  </a:lnTo>
                  <a:lnTo>
                    <a:pt x="54474" y="46637"/>
                  </a:lnTo>
                  <a:lnTo>
                    <a:pt x="54166" y="47064"/>
                  </a:lnTo>
                  <a:lnTo>
                    <a:pt x="53864" y="47470"/>
                  </a:lnTo>
                  <a:lnTo>
                    <a:pt x="53556" y="47877"/>
                  </a:lnTo>
                  <a:lnTo>
                    <a:pt x="53248" y="48243"/>
                  </a:lnTo>
                  <a:lnTo>
                    <a:pt x="52934" y="48608"/>
                  </a:lnTo>
                  <a:lnTo>
                    <a:pt x="52626" y="48954"/>
                  </a:lnTo>
                  <a:lnTo>
                    <a:pt x="52312" y="49279"/>
                  </a:lnTo>
                  <a:lnTo>
                    <a:pt x="52004" y="49584"/>
                  </a:lnTo>
                  <a:lnTo>
                    <a:pt x="51690" y="49889"/>
                  </a:lnTo>
                  <a:lnTo>
                    <a:pt x="51376" y="50153"/>
                  </a:lnTo>
                  <a:lnTo>
                    <a:pt x="51062" y="50417"/>
                  </a:lnTo>
                  <a:lnTo>
                    <a:pt x="50748" y="50640"/>
                  </a:lnTo>
                  <a:lnTo>
                    <a:pt x="50428" y="50864"/>
                  </a:lnTo>
                  <a:lnTo>
                    <a:pt x="50114" y="51067"/>
                  </a:lnTo>
                  <a:lnTo>
                    <a:pt x="49800" y="51230"/>
                  </a:lnTo>
                  <a:lnTo>
                    <a:pt x="49486" y="51392"/>
                  </a:lnTo>
                  <a:lnTo>
                    <a:pt x="49166" y="51535"/>
                  </a:lnTo>
                  <a:lnTo>
                    <a:pt x="48852" y="51677"/>
                  </a:lnTo>
                  <a:lnTo>
                    <a:pt x="48532" y="51778"/>
                  </a:lnTo>
                  <a:lnTo>
                    <a:pt x="48218" y="51860"/>
                  </a:lnTo>
                  <a:lnTo>
                    <a:pt x="47904" y="51921"/>
                  </a:lnTo>
                  <a:lnTo>
                    <a:pt x="47584" y="51982"/>
                  </a:lnTo>
                  <a:lnTo>
                    <a:pt x="47270" y="52002"/>
                  </a:lnTo>
                  <a:lnTo>
                    <a:pt x="46956" y="52022"/>
                  </a:lnTo>
                  <a:lnTo>
                    <a:pt x="46636" y="52002"/>
                  </a:lnTo>
                  <a:lnTo>
                    <a:pt x="46322" y="51982"/>
                  </a:lnTo>
                  <a:lnTo>
                    <a:pt x="46008" y="51921"/>
                  </a:lnTo>
                  <a:lnTo>
                    <a:pt x="45694" y="51860"/>
                  </a:lnTo>
                  <a:lnTo>
                    <a:pt x="45380" y="51778"/>
                  </a:lnTo>
                  <a:lnTo>
                    <a:pt x="45072" y="51657"/>
                  </a:lnTo>
                  <a:lnTo>
                    <a:pt x="44758" y="51535"/>
                  </a:lnTo>
                  <a:lnTo>
                    <a:pt x="44450" y="51392"/>
                  </a:lnTo>
                  <a:lnTo>
                    <a:pt x="44136" y="51230"/>
                  </a:lnTo>
                  <a:lnTo>
                    <a:pt x="43828" y="51027"/>
                  </a:lnTo>
                  <a:lnTo>
                    <a:pt x="43520" y="50823"/>
                  </a:lnTo>
                  <a:lnTo>
                    <a:pt x="43218" y="50600"/>
                  </a:lnTo>
                  <a:lnTo>
                    <a:pt x="42910" y="50356"/>
                  </a:lnTo>
                  <a:lnTo>
                    <a:pt x="42608" y="50072"/>
                  </a:lnTo>
                  <a:lnTo>
                    <a:pt x="42306" y="49787"/>
                  </a:lnTo>
                  <a:lnTo>
                    <a:pt x="42004" y="49482"/>
                  </a:lnTo>
                  <a:lnTo>
                    <a:pt x="41702" y="49157"/>
                  </a:lnTo>
                  <a:lnTo>
                    <a:pt x="41407" y="48791"/>
                  </a:lnTo>
                  <a:lnTo>
                    <a:pt x="41111" y="48426"/>
                  </a:lnTo>
                  <a:lnTo>
                    <a:pt x="40815" y="48039"/>
                  </a:lnTo>
                  <a:lnTo>
                    <a:pt x="40525" y="47613"/>
                  </a:lnTo>
                  <a:lnTo>
                    <a:pt x="40235" y="47186"/>
                  </a:lnTo>
                  <a:lnTo>
                    <a:pt x="39945" y="46719"/>
                  </a:lnTo>
                  <a:lnTo>
                    <a:pt x="39655" y="46251"/>
                  </a:lnTo>
                  <a:lnTo>
                    <a:pt x="39372" y="45743"/>
                  </a:lnTo>
                  <a:lnTo>
                    <a:pt x="39088" y="45215"/>
                  </a:lnTo>
                  <a:lnTo>
                    <a:pt x="38810" y="44686"/>
                  </a:lnTo>
                  <a:lnTo>
                    <a:pt x="38532" y="44117"/>
                  </a:lnTo>
                  <a:lnTo>
                    <a:pt x="38254" y="43528"/>
                  </a:lnTo>
                  <a:lnTo>
                    <a:pt x="37983" y="42919"/>
                  </a:lnTo>
                  <a:lnTo>
                    <a:pt x="37711" y="42289"/>
                  </a:lnTo>
                  <a:lnTo>
                    <a:pt x="37439" y="41638"/>
                  </a:lnTo>
                  <a:lnTo>
                    <a:pt x="37174" y="40968"/>
                  </a:lnTo>
                  <a:lnTo>
                    <a:pt x="36914" y="40277"/>
                  </a:lnTo>
                  <a:lnTo>
                    <a:pt x="36654" y="39545"/>
                  </a:lnTo>
                  <a:lnTo>
                    <a:pt x="36395" y="38814"/>
                  </a:lnTo>
                  <a:lnTo>
                    <a:pt x="36141" y="38041"/>
                  </a:lnTo>
                  <a:lnTo>
                    <a:pt x="35887" y="37249"/>
                  </a:lnTo>
                  <a:lnTo>
                    <a:pt x="35640" y="36456"/>
                  </a:lnTo>
                  <a:lnTo>
                    <a:pt x="35398" y="35623"/>
                  </a:lnTo>
                  <a:lnTo>
                    <a:pt x="35157" y="34770"/>
                  </a:lnTo>
                  <a:lnTo>
                    <a:pt x="34915" y="33876"/>
                  </a:lnTo>
                  <a:lnTo>
                    <a:pt x="34680" y="32982"/>
                  </a:lnTo>
                  <a:lnTo>
                    <a:pt x="34450" y="32067"/>
                  </a:lnTo>
                  <a:lnTo>
                    <a:pt x="34221" y="31112"/>
                  </a:lnTo>
                  <a:lnTo>
                    <a:pt x="33997" y="30137"/>
                  </a:lnTo>
                  <a:lnTo>
                    <a:pt x="33774" y="29161"/>
                  </a:lnTo>
                  <a:lnTo>
                    <a:pt x="33556" y="28145"/>
                  </a:lnTo>
                  <a:lnTo>
                    <a:pt x="33345" y="27088"/>
                  </a:lnTo>
                  <a:lnTo>
                    <a:pt x="33134" y="26032"/>
                  </a:lnTo>
                  <a:lnTo>
                    <a:pt x="32928" y="24955"/>
                  </a:lnTo>
                  <a:lnTo>
                    <a:pt x="32723" y="23837"/>
                  </a:lnTo>
                  <a:lnTo>
                    <a:pt x="32530" y="22699"/>
                  </a:lnTo>
                  <a:lnTo>
                    <a:pt x="32331" y="21541"/>
                  </a:lnTo>
                  <a:lnTo>
                    <a:pt x="32143" y="20362"/>
                  </a:lnTo>
                  <a:lnTo>
                    <a:pt x="31956" y="19163"/>
                  </a:lnTo>
                  <a:lnTo>
                    <a:pt x="31775" y="17924"/>
                  </a:lnTo>
                  <a:lnTo>
                    <a:pt x="31600" y="16664"/>
                  </a:lnTo>
                  <a:lnTo>
                    <a:pt x="31431" y="15384"/>
                  </a:lnTo>
                  <a:lnTo>
                    <a:pt x="31262" y="14083"/>
                  </a:lnTo>
                  <a:lnTo>
                    <a:pt x="31099" y="12762"/>
                  </a:lnTo>
                  <a:close/>
                  <a:moveTo>
                    <a:pt x="92728" y="7052"/>
                  </a:moveTo>
                  <a:lnTo>
                    <a:pt x="92644" y="7215"/>
                  </a:lnTo>
                  <a:lnTo>
                    <a:pt x="92565" y="7397"/>
                  </a:lnTo>
                  <a:lnTo>
                    <a:pt x="92499" y="7621"/>
                  </a:lnTo>
                  <a:lnTo>
                    <a:pt x="92469" y="7743"/>
                  </a:lnTo>
                  <a:lnTo>
                    <a:pt x="92438" y="7865"/>
                  </a:lnTo>
                  <a:lnTo>
                    <a:pt x="92414" y="8007"/>
                  </a:lnTo>
                  <a:lnTo>
                    <a:pt x="92396" y="8170"/>
                  </a:lnTo>
                  <a:lnTo>
                    <a:pt x="92378" y="8312"/>
                  </a:lnTo>
                  <a:lnTo>
                    <a:pt x="92360" y="8474"/>
                  </a:lnTo>
                  <a:lnTo>
                    <a:pt x="92354" y="8657"/>
                  </a:lnTo>
                  <a:lnTo>
                    <a:pt x="92348" y="8840"/>
                  </a:lnTo>
                  <a:lnTo>
                    <a:pt x="92342" y="9023"/>
                  </a:lnTo>
                  <a:lnTo>
                    <a:pt x="92342" y="9226"/>
                  </a:lnTo>
                  <a:lnTo>
                    <a:pt x="92390" y="11787"/>
                  </a:lnTo>
                  <a:lnTo>
                    <a:pt x="92426" y="14307"/>
                  </a:lnTo>
                  <a:lnTo>
                    <a:pt x="92444" y="16806"/>
                  </a:lnTo>
                  <a:lnTo>
                    <a:pt x="92450" y="19306"/>
                  </a:lnTo>
                  <a:lnTo>
                    <a:pt x="92438" y="21744"/>
                  </a:lnTo>
                  <a:lnTo>
                    <a:pt x="92414" y="24183"/>
                  </a:lnTo>
                  <a:lnTo>
                    <a:pt x="92378" y="26580"/>
                  </a:lnTo>
                  <a:lnTo>
                    <a:pt x="92324" y="28958"/>
                  </a:lnTo>
                  <a:lnTo>
                    <a:pt x="92257" y="31315"/>
                  </a:lnTo>
                  <a:lnTo>
                    <a:pt x="92179" y="33652"/>
                  </a:lnTo>
                  <a:lnTo>
                    <a:pt x="92082" y="35969"/>
                  </a:lnTo>
                  <a:lnTo>
                    <a:pt x="91973" y="38245"/>
                  </a:lnTo>
                  <a:lnTo>
                    <a:pt x="91853" y="40500"/>
                  </a:lnTo>
                  <a:lnTo>
                    <a:pt x="91720" y="42736"/>
                  </a:lnTo>
                  <a:lnTo>
                    <a:pt x="91575" y="44930"/>
                  </a:lnTo>
                  <a:lnTo>
                    <a:pt x="91418" y="47125"/>
                  </a:lnTo>
                  <a:lnTo>
                    <a:pt x="91243" y="49279"/>
                  </a:lnTo>
                  <a:lnTo>
                    <a:pt x="91062" y="51413"/>
                  </a:lnTo>
                  <a:lnTo>
                    <a:pt x="90862" y="53506"/>
                  </a:lnTo>
                  <a:lnTo>
                    <a:pt x="90657" y="55599"/>
                  </a:lnTo>
                  <a:lnTo>
                    <a:pt x="90434" y="57651"/>
                  </a:lnTo>
                  <a:lnTo>
                    <a:pt x="90204" y="59683"/>
                  </a:lnTo>
                  <a:lnTo>
                    <a:pt x="89957" y="61695"/>
                  </a:lnTo>
                  <a:lnTo>
                    <a:pt x="89703" y="63666"/>
                  </a:lnTo>
                  <a:lnTo>
                    <a:pt x="89437" y="65637"/>
                  </a:lnTo>
                  <a:lnTo>
                    <a:pt x="89159" y="67568"/>
                  </a:lnTo>
                  <a:lnTo>
                    <a:pt x="88870" y="69478"/>
                  </a:lnTo>
                  <a:lnTo>
                    <a:pt x="88568" y="71348"/>
                  </a:lnTo>
                  <a:lnTo>
                    <a:pt x="88260" y="73217"/>
                  </a:lnTo>
                  <a:lnTo>
                    <a:pt x="87934" y="75046"/>
                  </a:lnTo>
                  <a:lnTo>
                    <a:pt x="87601" y="76855"/>
                  </a:lnTo>
                  <a:lnTo>
                    <a:pt x="87257" y="78643"/>
                  </a:lnTo>
                  <a:lnTo>
                    <a:pt x="86907" y="80390"/>
                  </a:lnTo>
                  <a:lnTo>
                    <a:pt x="86545" y="82138"/>
                  </a:lnTo>
                  <a:lnTo>
                    <a:pt x="86170" y="83845"/>
                  </a:lnTo>
                  <a:lnTo>
                    <a:pt x="85790" y="85532"/>
                  </a:lnTo>
                  <a:lnTo>
                    <a:pt x="85397" y="87178"/>
                  </a:lnTo>
                  <a:lnTo>
                    <a:pt x="84993" y="88824"/>
                  </a:lnTo>
                  <a:lnTo>
                    <a:pt x="84582" y="90429"/>
                  </a:lnTo>
                  <a:lnTo>
                    <a:pt x="84159" y="92014"/>
                  </a:lnTo>
                  <a:lnTo>
                    <a:pt x="83731" y="93579"/>
                  </a:lnTo>
                  <a:lnTo>
                    <a:pt x="83296" y="95103"/>
                  </a:lnTo>
                  <a:lnTo>
                    <a:pt x="82849" y="96627"/>
                  </a:lnTo>
                  <a:lnTo>
                    <a:pt x="82390" y="98110"/>
                  </a:lnTo>
                  <a:lnTo>
                    <a:pt x="81925" y="99573"/>
                  </a:lnTo>
                  <a:lnTo>
                    <a:pt x="81454" y="100996"/>
                  </a:lnTo>
                  <a:lnTo>
                    <a:pt x="80977" y="102418"/>
                  </a:lnTo>
                  <a:lnTo>
                    <a:pt x="80488" y="103800"/>
                  </a:lnTo>
                  <a:lnTo>
                    <a:pt x="79993" y="105162"/>
                  </a:lnTo>
                  <a:lnTo>
                    <a:pt x="79486" y="106503"/>
                  </a:lnTo>
                  <a:lnTo>
                    <a:pt x="78978" y="107803"/>
                  </a:lnTo>
                  <a:lnTo>
                    <a:pt x="78459" y="109104"/>
                  </a:lnTo>
                  <a:lnTo>
                    <a:pt x="77934" y="110364"/>
                  </a:lnTo>
                  <a:lnTo>
                    <a:pt x="77396" y="111603"/>
                  </a:lnTo>
                  <a:lnTo>
                    <a:pt x="76859" y="112823"/>
                  </a:lnTo>
                  <a:lnTo>
                    <a:pt x="76309" y="114001"/>
                  </a:lnTo>
                  <a:lnTo>
                    <a:pt x="75760" y="115160"/>
                  </a:lnTo>
                  <a:lnTo>
                    <a:pt x="75198" y="116298"/>
                  </a:lnTo>
                  <a:lnTo>
                    <a:pt x="74631" y="117415"/>
                  </a:lnTo>
                  <a:lnTo>
                    <a:pt x="74063" y="118513"/>
                  </a:lnTo>
                  <a:lnTo>
                    <a:pt x="73483" y="119569"/>
                  </a:lnTo>
                  <a:lnTo>
                    <a:pt x="72898" y="120606"/>
                  </a:lnTo>
                  <a:lnTo>
                    <a:pt x="72306" y="121622"/>
                  </a:lnTo>
                  <a:lnTo>
                    <a:pt x="71714" y="122617"/>
                  </a:lnTo>
                  <a:lnTo>
                    <a:pt x="71110" y="123593"/>
                  </a:lnTo>
                  <a:lnTo>
                    <a:pt x="70506" y="124528"/>
                  </a:lnTo>
                  <a:lnTo>
                    <a:pt x="69896" y="125442"/>
                  </a:lnTo>
                  <a:lnTo>
                    <a:pt x="69280" y="126336"/>
                  </a:lnTo>
                  <a:lnTo>
                    <a:pt x="68659" y="127210"/>
                  </a:lnTo>
                  <a:lnTo>
                    <a:pt x="68031" y="128043"/>
                  </a:lnTo>
                  <a:lnTo>
                    <a:pt x="67403" y="128856"/>
                  </a:lnTo>
                  <a:lnTo>
                    <a:pt x="66768" y="129648"/>
                  </a:lnTo>
                  <a:lnTo>
                    <a:pt x="66128" y="130421"/>
                  </a:lnTo>
                  <a:lnTo>
                    <a:pt x="65482" y="131173"/>
                  </a:lnTo>
                  <a:lnTo>
                    <a:pt x="64836" y="131884"/>
                  </a:lnTo>
                  <a:lnTo>
                    <a:pt x="64184" y="132575"/>
                  </a:lnTo>
                  <a:lnTo>
                    <a:pt x="63532" y="133245"/>
                  </a:lnTo>
                  <a:lnTo>
                    <a:pt x="62874" y="133896"/>
                  </a:lnTo>
                  <a:lnTo>
                    <a:pt x="62215" y="134505"/>
                  </a:lnTo>
                  <a:lnTo>
                    <a:pt x="61551" y="135115"/>
                  </a:lnTo>
                  <a:lnTo>
                    <a:pt x="60881" y="135684"/>
                  </a:lnTo>
                  <a:lnTo>
                    <a:pt x="60211" y="136232"/>
                  </a:lnTo>
                  <a:lnTo>
                    <a:pt x="59540" y="136741"/>
                  </a:lnTo>
                  <a:lnTo>
                    <a:pt x="58864" y="137249"/>
                  </a:lnTo>
                  <a:lnTo>
                    <a:pt x="58188" y="137716"/>
                  </a:lnTo>
                  <a:lnTo>
                    <a:pt x="57505" y="138163"/>
                  </a:lnTo>
                  <a:lnTo>
                    <a:pt x="56823" y="138590"/>
                  </a:lnTo>
                  <a:lnTo>
                    <a:pt x="56141" y="138976"/>
                  </a:lnTo>
                  <a:lnTo>
                    <a:pt x="55452" y="139362"/>
                  </a:lnTo>
                  <a:lnTo>
                    <a:pt x="54764" y="139707"/>
                  </a:lnTo>
                  <a:lnTo>
                    <a:pt x="54075" y="140033"/>
                  </a:lnTo>
                  <a:lnTo>
                    <a:pt x="53387" y="140317"/>
                  </a:lnTo>
                  <a:lnTo>
                    <a:pt x="52693" y="140602"/>
                  </a:lnTo>
                  <a:lnTo>
                    <a:pt x="51998" y="140845"/>
                  </a:lnTo>
                  <a:lnTo>
                    <a:pt x="51304" y="141069"/>
                  </a:lnTo>
                  <a:lnTo>
                    <a:pt x="50609" y="141272"/>
                  </a:lnTo>
                  <a:lnTo>
                    <a:pt x="49915" y="141455"/>
                  </a:lnTo>
                  <a:lnTo>
                    <a:pt x="49220" y="141597"/>
                  </a:lnTo>
                  <a:lnTo>
                    <a:pt x="48526" y="141739"/>
                  </a:lnTo>
                  <a:lnTo>
                    <a:pt x="47826" y="141841"/>
                  </a:lnTo>
                  <a:lnTo>
                    <a:pt x="47131" y="141902"/>
                  </a:lnTo>
                  <a:lnTo>
                    <a:pt x="46437" y="141963"/>
                  </a:lnTo>
                  <a:lnTo>
                    <a:pt x="45742" y="141983"/>
                  </a:lnTo>
                  <a:lnTo>
                    <a:pt x="45042" y="142004"/>
                  </a:lnTo>
                  <a:lnTo>
                    <a:pt x="44347" y="141983"/>
                  </a:lnTo>
                  <a:lnTo>
                    <a:pt x="43653" y="141922"/>
                  </a:lnTo>
                  <a:lnTo>
                    <a:pt x="42964" y="141861"/>
                  </a:lnTo>
                  <a:lnTo>
                    <a:pt x="42270" y="141760"/>
                  </a:lnTo>
                  <a:lnTo>
                    <a:pt x="41576" y="141638"/>
                  </a:lnTo>
                  <a:lnTo>
                    <a:pt x="40887" y="141496"/>
                  </a:lnTo>
                  <a:lnTo>
                    <a:pt x="40199" y="141333"/>
                  </a:lnTo>
                  <a:lnTo>
                    <a:pt x="39516" y="141130"/>
                  </a:lnTo>
                  <a:lnTo>
                    <a:pt x="38828" y="140927"/>
                  </a:lnTo>
                  <a:lnTo>
                    <a:pt x="38146" y="140683"/>
                  </a:lnTo>
                  <a:lnTo>
                    <a:pt x="37463" y="140419"/>
                  </a:lnTo>
                  <a:lnTo>
                    <a:pt x="36787" y="140114"/>
                  </a:lnTo>
                  <a:lnTo>
                    <a:pt x="36111" y="139809"/>
                  </a:lnTo>
                  <a:lnTo>
                    <a:pt x="35434" y="139464"/>
                  </a:lnTo>
                  <a:lnTo>
                    <a:pt x="34764" y="139098"/>
                  </a:lnTo>
                  <a:lnTo>
                    <a:pt x="34094" y="138712"/>
                  </a:lnTo>
                  <a:lnTo>
                    <a:pt x="33430" y="138285"/>
                  </a:lnTo>
                  <a:lnTo>
                    <a:pt x="32765" y="137858"/>
                  </a:lnTo>
                  <a:lnTo>
                    <a:pt x="32107" y="137391"/>
                  </a:lnTo>
                  <a:lnTo>
                    <a:pt x="31455" y="136903"/>
                  </a:lnTo>
                  <a:lnTo>
                    <a:pt x="30803" y="136395"/>
                  </a:lnTo>
                  <a:lnTo>
                    <a:pt x="30151" y="135846"/>
                  </a:lnTo>
                  <a:lnTo>
                    <a:pt x="29511" y="135298"/>
                  </a:lnTo>
                  <a:lnTo>
                    <a:pt x="28871" y="134708"/>
                  </a:lnTo>
                  <a:lnTo>
                    <a:pt x="28774" y="134607"/>
                  </a:lnTo>
                  <a:lnTo>
                    <a:pt x="28677" y="134526"/>
                  </a:lnTo>
                  <a:lnTo>
                    <a:pt x="28581" y="134444"/>
                  </a:lnTo>
                  <a:lnTo>
                    <a:pt x="28484" y="134343"/>
                  </a:lnTo>
                  <a:lnTo>
                    <a:pt x="27699" y="133570"/>
                  </a:lnTo>
                  <a:lnTo>
                    <a:pt x="26920" y="132758"/>
                  </a:lnTo>
                  <a:lnTo>
                    <a:pt x="26153" y="131904"/>
                  </a:lnTo>
                  <a:lnTo>
                    <a:pt x="25386" y="131010"/>
                  </a:lnTo>
                  <a:lnTo>
                    <a:pt x="24631" y="130075"/>
                  </a:lnTo>
                  <a:lnTo>
                    <a:pt x="23883" y="129100"/>
                  </a:lnTo>
                  <a:lnTo>
                    <a:pt x="23146" y="128104"/>
                  </a:lnTo>
                  <a:lnTo>
                    <a:pt x="22415" y="127068"/>
                  </a:lnTo>
                  <a:lnTo>
                    <a:pt x="21697" y="125970"/>
                  </a:lnTo>
                  <a:lnTo>
                    <a:pt x="20984" y="124853"/>
                  </a:lnTo>
                  <a:lnTo>
                    <a:pt x="20278" y="123715"/>
                  </a:lnTo>
                  <a:lnTo>
                    <a:pt x="19583" y="122516"/>
                  </a:lnTo>
                  <a:lnTo>
                    <a:pt x="19239" y="121906"/>
                  </a:lnTo>
                  <a:lnTo>
                    <a:pt x="18901" y="121276"/>
                  </a:lnTo>
                  <a:lnTo>
                    <a:pt x="18563" y="120646"/>
                  </a:lnTo>
                  <a:lnTo>
                    <a:pt x="18225" y="120016"/>
                  </a:lnTo>
                  <a:lnTo>
                    <a:pt x="17892" y="119366"/>
                  </a:lnTo>
                  <a:lnTo>
                    <a:pt x="17566" y="118716"/>
                  </a:lnTo>
                  <a:lnTo>
                    <a:pt x="17234" y="118045"/>
                  </a:lnTo>
                  <a:lnTo>
                    <a:pt x="16914" y="117375"/>
                  </a:lnTo>
                  <a:lnTo>
                    <a:pt x="16588" y="116684"/>
                  </a:lnTo>
                  <a:lnTo>
                    <a:pt x="16274" y="115993"/>
                  </a:lnTo>
                  <a:lnTo>
                    <a:pt x="15954" y="115282"/>
                  </a:lnTo>
                  <a:lnTo>
                    <a:pt x="15640" y="114570"/>
                  </a:lnTo>
                  <a:lnTo>
                    <a:pt x="15332" y="113839"/>
                  </a:lnTo>
                  <a:lnTo>
                    <a:pt x="15024" y="113107"/>
                  </a:lnTo>
                  <a:lnTo>
                    <a:pt x="14722" y="112376"/>
                  </a:lnTo>
                  <a:lnTo>
                    <a:pt x="14420" y="111624"/>
                  </a:lnTo>
                  <a:lnTo>
                    <a:pt x="14118" y="110852"/>
                  </a:lnTo>
                  <a:lnTo>
                    <a:pt x="13822" y="110100"/>
                  </a:lnTo>
                  <a:lnTo>
                    <a:pt x="13533" y="109307"/>
                  </a:lnTo>
                  <a:lnTo>
                    <a:pt x="13243" y="108515"/>
                  </a:lnTo>
                  <a:lnTo>
                    <a:pt x="12959" y="107722"/>
                  </a:lnTo>
                  <a:lnTo>
                    <a:pt x="12675" y="106909"/>
                  </a:lnTo>
                  <a:lnTo>
                    <a:pt x="12397" y="106096"/>
                  </a:lnTo>
                  <a:lnTo>
                    <a:pt x="12120" y="105263"/>
                  </a:lnTo>
                  <a:lnTo>
                    <a:pt x="11848" y="104430"/>
                  </a:lnTo>
                  <a:lnTo>
                    <a:pt x="11576" y="103597"/>
                  </a:lnTo>
                  <a:lnTo>
                    <a:pt x="11310" y="102744"/>
                  </a:lnTo>
                  <a:lnTo>
                    <a:pt x="11051" y="101870"/>
                  </a:lnTo>
                  <a:lnTo>
                    <a:pt x="10791" y="100996"/>
                  </a:lnTo>
                  <a:lnTo>
                    <a:pt x="10537" y="100122"/>
                  </a:lnTo>
                  <a:lnTo>
                    <a:pt x="10284" y="99228"/>
                  </a:lnTo>
                  <a:lnTo>
                    <a:pt x="10036" y="98334"/>
                  </a:lnTo>
                  <a:lnTo>
                    <a:pt x="9789" y="97419"/>
                  </a:lnTo>
                  <a:lnTo>
                    <a:pt x="9547" y="96505"/>
                  </a:lnTo>
                  <a:lnTo>
                    <a:pt x="9312" y="95570"/>
                  </a:lnTo>
                  <a:lnTo>
                    <a:pt x="9076" y="94635"/>
                  </a:lnTo>
                  <a:lnTo>
                    <a:pt x="8847" y="93680"/>
                  </a:lnTo>
                  <a:lnTo>
                    <a:pt x="8623" y="92725"/>
                  </a:lnTo>
                  <a:lnTo>
                    <a:pt x="8400" y="91750"/>
                  </a:lnTo>
                  <a:lnTo>
                    <a:pt x="8182" y="90774"/>
                  </a:lnTo>
                  <a:lnTo>
                    <a:pt x="7971" y="89799"/>
                  </a:lnTo>
                  <a:lnTo>
                    <a:pt x="7760" y="88803"/>
                  </a:lnTo>
                  <a:lnTo>
                    <a:pt x="7554" y="87787"/>
                  </a:lnTo>
                  <a:lnTo>
                    <a:pt x="7349" y="86792"/>
                  </a:lnTo>
                  <a:lnTo>
                    <a:pt x="7150" y="85755"/>
                  </a:lnTo>
                  <a:lnTo>
                    <a:pt x="6957" y="84719"/>
                  </a:lnTo>
                  <a:lnTo>
                    <a:pt x="6769" y="83682"/>
                  </a:lnTo>
                  <a:lnTo>
                    <a:pt x="6582" y="82626"/>
                  </a:lnTo>
                  <a:lnTo>
                    <a:pt x="6401" y="81569"/>
                  </a:lnTo>
                  <a:lnTo>
                    <a:pt x="6220" y="80512"/>
                  </a:lnTo>
                  <a:lnTo>
                    <a:pt x="6051" y="79415"/>
                  </a:lnTo>
                  <a:lnTo>
                    <a:pt x="5882" y="78338"/>
                  </a:lnTo>
                  <a:lnTo>
                    <a:pt x="5719" y="77241"/>
                  </a:lnTo>
                  <a:lnTo>
                    <a:pt x="5556" y="76123"/>
                  </a:lnTo>
                  <a:lnTo>
                    <a:pt x="5399" y="75005"/>
                  </a:lnTo>
                  <a:lnTo>
                    <a:pt x="5248" y="73888"/>
                  </a:lnTo>
                  <a:lnTo>
                    <a:pt x="5103" y="72750"/>
                  </a:lnTo>
                  <a:lnTo>
                    <a:pt x="4958" y="71612"/>
                  </a:lnTo>
                  <a:lnTo>
                    <a:pt x="4825" y="70453"/>
                  </a:lnTo>
                  <a:lnTo>
                    <a:pt x="4692" y="69295"/>
                  </a:lnTo>
                  <a:lnTo>
                    <a:pt x="4559" y="68117"/>
                  </a:lnTo>
                  <a:lnTo>
                    <a:pt x="4439" y="66938"/>
                  </a:lnTo>
                  <a:lnTo>
                    <a:pt x="4318" y="65739"/>
                  </a:lnTo>
                  <a:lnTo>
                    <a:pt x="4203" y="64540"/>
                  </a:lnTo>
                  <a:lnTo>
                    <a:pt x="4094" y="63341"/>
                  </a:lnTo>
                  <a:lnTo>
                    <a:pt x="3992" y="62122"/>
                  </a:lnTo>
                  <a:lnTo>
                    <a:pt x="3889" y="60882"/>
                  </a:lnTo>
                  <a:lnTo>
                    <a:pt x="3792" y="59643"/>
                  </a:lnTo>
                  <a:lnTo>
                    <a:pt x="3702" y="58403"/>
                  </a:lnTo>
                  <a:lnTo>
                    <a:pt x="3617" y="57143"/>
                  </a:lnTo>
                  <a:lnTo>
                    <a:pt x="3539" y="55883"/>
                  </a:lnTo>
                  <a:lnTo>
                    <a:pt x="3466" y="54603"/>
                  </a:lnTo>
                  <a:lnTo>
                    <a:pt x="3394" y="53323"/>
                  </a:lnTo>
                  <a:lnTo>
                    <a:pt x="3327" y="52022"/>
                  </a:lnTo>
                  <a:lnTo>
                    <a:pt x="3267" y="50722"/>
                  </a:lnTo>
                  <a:lnTo>
                    <a:pt x="3213" y="49401"/>
                  </a:lnTo>
                  <a:lnTo>
                    <a:pt x="3164" y="48080"/>
                  </a:lnTo>
                  <a:lnTo>
                    <a:pt x="3122" y="46759"/>
                  </a:lnTo>
                  <a:lnTo>
                    <a:pt x="3080" y="45418"/>
                  </a:lnTo>
                  <a:lnTo>
                    <a:pt x="3050" y="44057"/>
                  </a:lnTo>
                  <a:lnTo>
                    <a:pt x="3019" y="42715"/>
                  </a:lnTo>
                  <a:lnTo>
                    <a:pt x="2995" y="41333"/>
                  </a:lnTo>
                  <a:lnTo>
                    <a:pt x="2977" y="39952"/>
                  </a:lnTo>
                  <a:lnTo>
                    <a:pt x="2965" y="38570"/>
                  </a:lnTo>
                  <a:lnTo>
                    <a:pt x="2959" y="37168"/>
                  </a:lnTo>
                  <a:lnTo>
                    <a:pt x="2959" y="35766"/>
                  </a:lnTo>
                  <a:lnTo>
                    <a:pt x="2965" y="34363"/>
                  </a:lnTo>
                  <a:lnTo>
                    <a:pt x="2971" y="32921"/>
                  </a:lnTo>
                  <a:lnTo>
                    <a:pt x="2989" y="31498"/>
                  </a:lnTo>
                  <a:lnTo>
                    <a:pt x="3007" y="30055"/>
                  </a:lnTo>
                  <a:lnTo>
                    <a:pt x="3038" y="28592"/>
                  </a:lnTo>
                  <a:lnTo>
                    <a:pt x="3068" y="27129"/>
                  </a:lnTo>
                  <a:lnTo>
                    <a:pt x="3110" y="25666"/>
                  </a:lnTo>
                  <a:lnTo>
                    <a:pt x="3152" y="24183"/>
                  </a:lnTo>
                  <a:lnTo>
                    <a:pt x="3201" y="22699"/>
                  </a:lnTo>
                  <a:lnTo>
                    <a:pt x="3261" y="21195"/>
                  </a:lnTo>
                  <a:lnTo>
                    <a:pt x="3321" y="19692"/>
                  </a:lnTo>
                  <a:lnTo>
                    <a:pt x="3388" y="18168"/>
                  </a:lnTo>
                  <a:lnTo>
                    <a:pt x="3460" y="16643"/>
                  </a:lnTo>
                  <a:lnTo>
                    <a:pt x="3545" y="15099"/>
                  </a:lnTo>
                  <a:lnTo>
                    <a:pt x="3629" y="13555"/>
                  </a:lnTo>
                  <a:lnTo>
                    <a:pt x="3720" y="12010"/>
                  </a:lnTo>
                  <a:lnTo>
                    <a:pt x="3817" y="10446"/>
                  </a:lnTo>
                  <a:lnTo>
                    <a:pt x="3925" y="8861"/>
                  </a:lnTo>
                  <a:lnTo>
                    <a:pt x="3937" y="8556"/>
                  </a:lnTo>
                  <a:lnTo>
                    <a:pt x="3937" y="8251"/>
                  </a:lnTo>
                  <a:lnTo>
                    <a:pt x="3937" y="7946"/>
                  </a:lnTo>
                  <a:lnTo>
                    <a:pt x="3925" y="7641"/>
                  </a:lnTo>
                  <a:lnTo>
                    <a:pt x="5435" y="8027"/>
                  </a:lnTo>
                  <a:lnTo>
                    <a:pt x="6951" y="8413"/>
                  </a:lnTo>
                  <a:lnTo>
                    <a:pt x="8460" y="8800"/>
                  </a:lnTo>
                  <a:lnTo>
                    <a:pt x="9976" y="9145"/>
                  </a:lnTo>
                  <a:lnTo>
                    <a:pt x="11498" y="9491"/>
                  </a:lnTo>
                  <a:lnTo>
                    <a:pt x="13013" y="9836"/>
                  </a:lnTo>
                  <a:lnTo>
                    <a:pt x="14535" y="10161"/>
                  </a:lnTo>
                  <a:lnTo>
                    <a:pt x="16051" y="10466"/>
                  </a:lnTo>
                  <a:lnTo>
                    <a:pt x="17572" y="10750"/>
                  </a:lnTo>
                  <a:lnTo>
                    <a:pt x="19094" y="11035"/>
                  </a:lnTo>
                  <a:lnTo>
                    <a:pt x="20622" y="11299"/>
                  </a:lnTo>
                  <a:lnTo>
                    <a:pt x="22144" y="11563"/>
                  </a:lnTo>
                  <a:lnTo>
                    <a:pt x="23671" y="11807"/>
                  </a:lnTo>
                  <a:lnTo>
                    <a:pt x="25193" y="12051"/>
                  </a:lnTo>
                  <a:lnTo>
                    <a:pt x="28249" y="12478"/>
                  </a:lnTo>
                  <a:lnTo>
                    <a:pt x="28255" y="12925"/>
                  </a:lnTo>
                  <a:lnTo>
                    <a:pt x="28267" y="13372"/>
                  </a:lnTo>
                  <a:lnTo>
                    <a:pt x="28285" y="13616"/>
                  </a:lnTo>
                  <a:lnTo>
                    <a:pt x="28303" y="13860"/>
                  </a:lnTo>
                  <a:lnTo>
                    <a:pt x="28327" y="14103"/>
                  </a:lnTo>
                  <a:lnTo>
                    <a:pt x="28357" y="14347"/>
                  </a:lnTo>
                  <a:lnTo>
                    <a:pt x="28460" y="15221"/>
                  </a:lnTo>
                  <a:lnTo>
                    <a:pt x="28569" y="16095"/>
                  </a:lnTo>
                  <a:lnTo>
                    <a:pt x="28677" y="16969"/>
                  </a:lnTo>
                  <a:lnTo>
                    <a:pt x="28792" y="17822"/>
                  </a:lnTo>
                  <a:lnTo>
                    <a:pt x="28913" y="18655"/>
                  </a:lnTo>
                  <a:lnTo>
                    <a:pt x="29028" y="19509"/>
                  </a:lnTo>
                  <a:lnTo>
                    <a:pt x="29154" y="20342"/>
                  </a:lnTo>
                  <a:lnTo>
                    <a:pt x="29281" y="21155"/>
                  </a:lnTo>
                  <a:lnTo>
                    <a:pt x="29541" y="22780"/>
                  </a:lnTo>
                  <a:lnTo>
                    <a:pt x="29813" y="24386"/>
                  </a:lnTo>
                  <a:lnTo>
                    <a:pt x="30096" y="25951"/>
                  </a:lnTo>
                  <a:lnTo>
                    <a:pt x="30386" y="27475"/>
                  </a:lnTo>
                  <a:lnTo>
                    <a:pt x="30694" y="28978"/>
                  </a:lnTo>
                  <a:lnTo>
                    <a:pt x="31008" y="30462"/>
                  </a:lnTo>
                  <a:lnTo>
                    <a:pt x="31328" y="31884"/>
                  </a:lnTo>
                  <a:lnTo>
                    <a:pt x="31666" y="33307"/>
                  </a:lnTo>
                  <a:lnTo>
                    <a:pt x="32011" y="34668"/>
                  </a:lnTo>
                  <a:lnTo>
                    <a:pt x="32361" y="36009"/>
                  </a:lnTo>
                  <a:lnTo>
                    <a:pt x="32723" y="37330"/>
                  </a:lnTo>
                  <a:lnTo>
                    <a:pt x="33091" y="38590"/>
                  </a:lnTo>
                  <a:lnTo>
                    <a:pt x="33466" y="39830"/>
                  </a:lnTo>
                  <a:lnTo>
                    <a:pt x="33852" y="41049"/>
                  </a:lnTo>
                  <a:lnTo>
                    <a:pt x="34245" y="42207"/>
                  </a:lnTo>
                  <a:lnTo>
                    <a:pt x="34649" y="43345"/>
                  </a:lnTo>
                  <a:lnTo>
                    <a:pt x="35054" y="44463"/>
                  </a:lnTo>
                  <a:lnTo>
                    <a:pt x="35471" y="45540"/>
                  </a:lnTo>
                  <a:lnTo>
                    <a:pt x="35893" y="46576"/>
                  </a:lnTo>
                  <a:lnTo>
                    <a:pt x="36322" y="47572"/>
                  </a:lnTo>
                  <a:lnTo>
                    <a:pt x="36757" y="48527"/>
                  </a:lnTo>
                  <a:lnTo>
                    <a:pt x="37198" y="49462"/>
                  </a:lnTo>
                  <a:lnTo>
                    <a:pt x="37645" y="50356"/>
                  </a:lnTo>
                  <a:lnTo>
                    <a:pt x="38091" y="51230"/>
                  </a:lnTo>
                  <a:lnTo>
                    <a:pt x="38550" y="52043"/>
                  </a:lnTo>
                  <a:lnTo>
                    <a:pt x="39009" y="52835"/>
                  </a:lnTo>
                  <a:lnTo>
                    <a:pt x="39480" y="53587"/>
                  </a:lnTo>
                  <a:lnTo>
                    <a:pt x="39945" y="54298"/>
                  </a:lnTo>
                  <a:lnTo>
                    <a:pt x="40440" y="55010"/>
                  </a:lnTo>
                  <a:lnTo>
                    <a:pt x="40936" y="55680"/>
                  </a:lnTo>
                  <a:lnTo>
                    <a:pt x="41431" y="56310"/>
                  </a:lnTo>
                  <a:lnTo>
                    <a:pt x="41932" y="56899"/>
                  </a:lnTo>
                  <a:lnTo>
                    <a:pt x="42439" y="57468"/>
                  </a:lnTo>
                  <a:lnTo>
                    <a:pt x="42946" y="57976"/>
                  </a:lnTo>
                  <a:lnTo>
                    <a:pt x="43454" y="58444"/>
                  </a:lnTo>
                  <a:lnTo>
                    <a:pt x="43967" y="58891"/>
                  </a:lnTo>
                  <a:lnTo>
                    <a:pt x="44480" y="59277"/>
                  </a:lnTo>
                  <a:lnTo>
                    <a:pt x="44999" y="59622"/>
                  </a:lnTo>
                  <a:lnTo>
                    <a:pt x="45519" y="59948"/>
                  </a:lnTo>
                  <a:lnTo>
                    <a:pt x="46032" y="60212"/>
                  </a:lnTo>
                  <a:lnTo>
                    <a:pt x="46557" y="60435"/>
                  </a:lnTo>
                  <a:lnTo>
                    <a:pt x="47077" y="60638"/>
                  </a:lnTo>
                  <a:lnTo>
                    <a:pt x="47596" y="60781"/>
                  </a:lnTo>
                  <a:lnTo>
                    <a:pt x="48115" y="60882"/>
                  </a:lnTo>
                  <a:lnTo>
                    <a:pt x="48635" y="60964"/>
                  </a:lnTo>
                  <a:lnTo>
                    <a:pt x="49154" y="60984"/>
                  </a:lnTo>
                  <a:lnTo>
                    <a:pt x="49673" y="60964"/>
                  </a:lnTo>
                  <a:lnTo>
                    <a:pt x="50187" y="60903"/>
                  </a:lnTo>
                  <a:lnTo>
                    <a:pt x="50706" y="60801"/>
                  </a:lnTo>
                  <a:lnTo>
                    <a:pt x="51219" y="60638"/>
                  </a:lnTo>
                  <a:lnTo>
                    <a:pt x="51726" y="60456"/>
                  </a:lnTo>
                  <a:lnTo>
                    <a:pt x="52240" y="60232"/>
                  </a:lnTo>
                  <a:lnTo>
                    <a:pt x="52741" y="59948"/>
                  </a:lnTo>
                  <a:lnTo>
                    <a:pt x="53248" y="59622"/>
                  </a:lnTo>
                  <a:lnTo>
                    <a:pt x="53743" y="59257"/>
                  </a:lnTo>
                  <a:lnTo>
                    <a:pt x="54245" y="58850"/>
                  </a:lnTo>
                  <a:lnTo>
                    <a:pt x="54734" y="58403"/>
                  </a:lnTo>
                  <a:lnTo>
                    <a:pt x="55223" y="57915"/>
                  </a:lnTo>
                  <a:lnTo>
                    <a:pt x="55706" y="57367"/>
                  </a:lnTo>
                  <a:lnTo>
                    <a:pt x="56183" y="56777"/>
                  </a:lnTo>
                  <a:lnTo>
                    <a:pt x="56660" y="56147"/>
                  </a:lnTo>
                  <a:lnTo>
                    <a:pt x="56889" y="55822"/>
                  </a:lnTo>
                  <a:lnTo>
                    <a:pt x="57125" y="55477"/>
                  </a:lnTo>
                  <a:lnTo>
                    <a:pt x="57354" y="55131"/>
                  </a:lnTo>
                  <a:lnTo>
                    <a:pt x="57590" y="54766"/>
                  </a:lnTo>
                  <a:lnTo>
                    <a:pt x="57813" y="54380"/>
                  </a:lnTo>
                  <a:lnTo>
                    <a:pt x="58043" y="53993"/>
                  </a:lnTo>
                  <a:lnTo>
                    <a:pt x="58266" y="53607"/>
                  </a:lnTo>
                  <a:lnTo>
                    <a:pt x="58496" y="53181"/>
                  </a:lnTo>
                  <a:lnTo>
                    <a:pt x="58713" y="52774"/>
                  </a:lnTo>
                  <a:lnTo>
                    <a:pt x="58936" y="52327"/>
                  </a:lnTo>
                  <a:lnTo>
                    <a:pt x="59154" y="51880"/>
                  </a:lnTo>
                  <a:lnTo>
                    <a:pt x="59371" y="51433"/>
                  </a:lnTo>
                  <a:lnTo>
                    <a:pt x="59589" y="50966"/>
                  </a:lnTo>
                  <a:lnTo>
                    <a:pt x="59800" y="50478"/>
                  </a:lnTo>
                  <a:lnTo>
                    <a:pt x="60011" y="49990"/>
                  </a:lnTo>
                  <a:lnTo>
                    <a:pt x="60223" y="49482"/>
                  </a:lnTo>
                  <a:lnTo>
                    <a:pt x="60428" y="48974"/>
                  </a:lnTo>
                  <a:lnTo>
                    <a:pt x="60639" y="48446"/>
                  </a:lnTo>
                  <a:lnTo>
                    <a:pt x="60839" y="47917"/>
                  </a:lnTo>
                  <a:lnTo>
                    <a:pt x="61044" y="47369"/>
                  </a:lnTo>
                  <a:lnTo>
                    <a:pt x="61243" y="46800"/>
                  </a:lnTo>
                  <a:lnTo>
                    <a:pt x="61442" y="46231"/>
                  </a:lnTo>
                  <a:lnTo>
                    <a:pt x="61636" y="45642"/>
                  </a:lnTo>
                  <a:lnTo>
                    <a:pt x="61829" y="45052"/>
                  </a:lnTo>
                  <a:lnTo>
                    <a:pt x="62016" y="44443"/>
                  </a:lnTo>
                  <a:lnTo>
                    <a:pt x="62209" y="43813"/>
                  </a:lnTo>
                  <a:lnTo>
                    <a:pt x="62397" y="43183"/>
                  </a:lnTo>
                  <a:lnTo>
                    <a:pt x="62578" y="42532"/>
                  </a:lnTo>
                  <a:lnTo>
                    <a:pt x="62759" y="41882"/>
                  </a:lnTo>
                  <a:lnTo>
                    <a:pt x="62940" y="41212"/>
                  </a:lnTo>
                  <a:lnTo>
                    <a:pt x="63115" y="40541"/>
                  </a:lnTo>
                  <a:lnTo>
                    <a:pt x="63290" y="39850"/>
                  </a:lnTo>
                  <a:lnTo>
                    <a:pt x="63459" y="39139"/>
                  </a:lnTo>
                  <a:lnTo>
                    <a:pt x="63628" y="38428"/>
                  </a:lnTo>
                  <a:lnTo>
                    <a:pt x="63797" y="37696"/>
                  </a:lnTo>
                  <a:lnTo>
                    <a:pt x="63961" y="36964"/>
                  </a:lnTo>
                  <a:lnTo>
                    <a:pt x="64124" y="36213"/>
                  </a:lnTo>
                  <a:lnTo>
                    <a:pt x="64281" y="35440"/>
                  </a:lnTo>
                  <a:lnTo>
                    <a:pt x="64438" y="34668"/>
                  </a:lnTo>
                  <a:lnTo>
                    <a:pt x="64589" y="33876"/>
                  </a:lnTo>
                  <a:lnTo>
                    <a:pt x="64740" y="33083"/>
                  </a:lnTo>
                  <a:lnTo>
                    <a:pt x="64884" y="32270"/>
                  </a:lnTo>
                  <a:lnTo>
                    <a:pt x="65029" y="31437"/>
                  </a:lnTo>
                  <a:lnTo>
                    <a:pt x="65168" y="30604"/>
                  </a:lnTo>
                  <a:lnTo>
                    <a:pt x="65307" y="29751"/>
                  </a:lnTo>
                  <a:lnTo>
                    <a:pt x="65446" y="28897"/>
                  </a:lnTo>
                  <a:lnTo>
                    <a:pt x="65573" y="28023"/>
                  </a:lnTo>
                  <a:lnTo>
                    <a:pt x="65706" y="27129"/>
                  </a:lnTo>
                  <a:lnTo>
                    <a:pt x="65832" y="26235"/>
                  </a:lnTo>
                  <a:lnTo>
                    <a:pt x="65953" y="25321"/>
                  </a:lnTo>
                  <a:lnTo>
                    <a:pt x="66074" y="24386"/>
                  </a:lnTo>
                  <a:lnTo>
                    <a:pt x="66189" y="23451"/>
                  </a:lnTo>
                  <a:lnTo>
                    <a:pt x="66303" y="22516"/>
                  </a:lnTo>
                  <a:lnTo>
                    <a:pt x="66412" y="21541"/>
                  </a:lnTo>
                  <a:lnTo>
                    <a:pt x="66515" y="20565"/>
                  </a:lnTo>
                  <a:lnTo>
                    <a:pt x="66617" y="19590"/>
                  </a:lnTo>
                  <a:lnTo>
                    <a:pt x="66720" y="18594"/>
                  </a:lnTo>
                  <a:lnTo>
                    <a:pt x="66817" y="17578"/>
                  </a:lnTo>
                  <a:lnTo>
                    <a:pt x="66907" y="16562"/>
                  </a:lnTo>
                  <a:lnTo>
                    <a:pt x="66998" y="15526"/>
                  </a:lnTo>
                  <a:lnTo>
                    <a:pt x="67082" y="14469"/>
                  </a:lnTo>
                  <a:lnTo>
                    <a:pt x="67167" y="13412"/>
                  </a:lnTo>
                  <a:lnTo>
                    <a:pt x="67179" y="13209"/>
                  </a:lnTo>
                  <a:lnTo>
                    <a:pt x="67185" y="13006"/>
                  </a:lnTo>
                  <a:lnTo>
                    <a:pt x="67185" y="12620"/>
                  </a:lnTo>
                  <a:lnTo>
                    <a:pt x="68791" y="12396"/>
                  </a:lnTo>
                  <a:lnTo>
                    <a:pt x="70398" y="12173"/>
                  </a:lnTo>
                  <a:lnTo>
                    <a:pt x="72004" y="11929"/>
                  </a:lnTo>
                  <a:lnTo>
                    <a:pt x="73604" y="11685"/>
                  </a:lnTo>
                  <a:lnTo>
                    <a:pt x="75210" y="11401"/>
                  </a:lnTo>
                  <a:lnTo>
                    <a:pt x="76811" y="11096"/>
                  </a:lnTo>
                  <a:lnTo>
                    <a:pt x="78411" y="10791"/>
                  </a:lnTo>
                  <a:lnTo>
                    <a:pt x="80005" y="10466"/>
                  </a:lnTo>
                  <a:lnTo>
                    <a:pt x="81605" y="10100"/>
                  </a:lnTo>
                  <a:lnTo>
                    <a:pt x="83199" y="9734"/>
                  </a:lnTo>
                  <a:lnTo>
                    <a:pt x="84788" y="9348"/>
                  </a:lnTo>
                  <a:lnTo>
                    <a:pt x="86382" y="8942"/>
                  </a:lnTo>
                  <a:lnTo>
                    <a:pt x="87970" y="8495"/>
                  </a:lnTo>
                  <a:lnTo>
                    <a:pt x="89558" y="8048"/>
                  </a:lnTo>
                  <a:lnTo>
                    <a:pt x="91146" y="7560"/>
                  </a:lnTo>
                  <a:lnTo>
                    <a:pt x="92728" y="7052"/>
                  </a:lnTo>
                  <a:close/>
                  <a:moveTo>
                    <a:pt x="3647" y="1"/>
                  </a:moveTo>
                  <a:lnTo>
                    <a:pt x="3533" y="41"/>
                  </a:lnTo>
                  <a:lnTo>
                    <a:pt x="3424" y="123"/>
                  </a:lnTo>
                  <a:lnTo>
                    <a:pt x="3321" y="244"/>
                  </a:lnTo>
                  <a:lnTo>
                    <a:pt x="3231" y="387"/>
                  </a:lnTo>
                  <a:lnTo>
                    <a:pt x="3146" y="549"/>
                  </a:lnTo>
                  <a:lnTo>
                    <a:pt x="3068" y="752"/>
                  </a:lnTo>
                  <a:lnTo>
                    <a:pt x="2995" y="976"/>
                  </a:lnTo>
                  <a:lnTo>
                    <a:pt x="2935" y="1220"/>
                  </a:lnTo>
                  <a:lnTo>
                    <a:pt x="2881" y="1484"/>
                  </a:lnTo>
                  <a:lnTo>
                    <a:pt x="2832" y="1769"/>
                  </a:lnTo>
                  <a:lnTo>
                    <a:pt x="2790" y="2053"/>
                  </a:lnTo>
                  <a:lnTo>
                    <a:pt x="2760" y="2358"/>
                  </a:lnTo>
                  <a:lnTo>
                    <a:pt x="2736" y="2663"/>
                  </a:lnTo>
                  <a:lnTo>
                    <a:pt x="2711" y="2988"/>
                  </a:lnTo>
                  <a:lnTo>
                    <a:pt x="2705" y="3313"/>
                  </a:lnTo>
                  <a:lnTo>
                    <a:pt x="2597" y="3293"/>
                  </a:lnTo>
                  <a:lnTo>
                    <a:pt x="2488" y="3272"/>
                  </a:lnTo>
                  <a:lnTo>
                    <a:pt x="2379" y="3313"/>
                  </a:lnTo>
                  <a:lnTo>
                    <a:pt x="2271" y="3354"/>
                  </a:lnTo>
                  <a:lnTo>
                    <a:pt x="2168" y="3435"/>
                  </a:lnTo>
                  <a:lnTo>
                    <a:pt x="2065" y="3557"/>
                  </a:lnTo>
                  <a:lnTo>
                    <a:pt x="1963" y="3699"/>
                  </a:lnTo>
                  <a:lnTo>
                    <a:pt x="1872" y="3862"/>
                  </a:lnTo>
                  <a:lnTo>
                    <a:pt x="1776" y="4085"/>
                  </a:lnTo>
                  <a:lnTo>
                    <a:pt x="1691" y="4309"/>
                  </a:lnTo>
                  <a:lnTo>
                    <a:pt x="1612" y="4593"/>
                  </a:lnTo>
                  <a:lnTo>
                    <a:pt x="1534" y="4898"/>
                  </a:lnTo>
                  <a:lnTo>
                    <a:pt x="1468" y="5243"/>
                  </a:lnTo>
                  <a:lnTo>
                    <a:pt x="1407" y="5609"/>
                  </a:lnTo>
                  <a:lnTo>
                    <a:pt x="1353" y="6036"/>
                  </a:lnTo>
                  <a:lnTo>
                    <a:pt x="1311" y="6483"/>
                  </a:lnTo>
                  <a:lnTo>
                    <a:pt x="1135" y="8596"/>
                  </a:lnTo>
                  <a:lnTo>
                    <a:pt x="978" y="10689"/>
                  </a:lnTo>
                  <a:lnTo>
                    <a:pt x="827" y="12762"/>
                  </a:lnTo>
                  <a:lnTo>
                    <a:pt x="695" y="14835"/>
                  </a:lnTo>
                  <a:lnTo>
                    <a:pt x="568" y="16908"/>
                  </a:lnTo>
                  <a:lnTo>
                    <a:pt x="459" y="18940"/>
                  </a:lnTo>
                  <a:lnTo>
                    <a:pt x="362" y="20972"/>
                  </a:lnTo>
                  <a:lnTo>
                    <a:pt x="272" y="23004"/>
                  </a:lnTo>
                  <a:lnTo>
                    <a:pt x="199" y="25016"/>
                  </a:lnTo>
                  <a:lnTo>
                    <a:pt x="139" y="27007"/>
                  </a:lnTo>
                  <a:lnTo>
                    <a:pt x="91" y="28999"/>
                  </a:lnTo>
                  <a:lnTo>
                    <a:pt x="48" y="30970"/>
                  </a:lnTo>
                  <a:lnTo>
                    <a:pt x="24" y="32921"/>
                  </a:lnTo>
                  <a:lnTo>
                    <a:pt x="6" y="34871"/>
                  </a:lnTo>
                  <a:lnTo>
                    <a:pt x="0" y="36802"/>
                  </a:lnTo>
                  <a:lnTo>
                    <a:pt x="12" y="38712"/>
                  </a:lnTo>
                  <a:lnTo>
                    <a:pt x="30" y="40622"/>
                  </a:lnTo>
                  <a:lnTo>
                    <a:pt x="55" y="42512"/>
                  </a:lnTo>
                  <a:lnTo>
                    <a:pt x="97" y="44402"/>
                  </a:lnTo>
                  <a:lnTo>
                    <a:pt x="145" y="46271"/>
                  </a:lnTo>
                  <a:lnTo>
                    <a:pt x="212" y="48121"/>
                  </a:lnTo>
                  <a:lnTo>
                    <a:pt x="284" y="49970"/>
                  </a:lnTo>
                  <a:lnTo>
                    <a:pt x="362" y="51778"/>
                  </a:lnTo>
                  <a:lnTo>
                    <a:pt x="459" y="53607"/>
                  </a:lnTo>
                  <a:lnTo>
                    <a:pt x="562" y="55396"/>
                  </a:lnTo>
                  <a:lnTo>
                    <a:pt x="670" y="57184"/>
                  </a:lnTo>
                  <a:lnTo>
                    <a:pt x="797" y="58952"/>
                  </a:lnTo>
                  <a:lnTo>
                    <a:pt x="930" y="60720"/>
                  </a:lnTo>
                  <a:lnTo>
                    <a:pt x="1069" y="62447"/>
                  </a:lnTo>
                  <a:lnTo>
                    <a:pt x="1226" y="64174"/>
                  </a:lnTo>
                  <a:lnTo>
                    <a:pt x="1383" y="65902"/>
                  </a:lnTo>
                  <a:lnTo>
                    <a:pt x="1558" y="67609"/>
                  </a:lnTo>
                  <a:lnTo>
                    <a:pt x="1739" y="69275"/>
                  </a:lnTo>
                  <a:lnTo>
                    <a:pt x="1926" y="70961"/>
                  </a:lnTo>
                  <a:lnTo>
                    <a:pt x="2126" y="72607"/>
                  </a:lnTo>
                  <a:lnTo>
                    <a:pt x="2337" y="74253"/>
                  </a:lnTo>
                  <a:lnTo>
                    <a:pt x="2548" y="75879"/>
                  </a:lnTo>
                  <a:lnTo>
                    <a:pt x="2778" y="77505"/>
                  </a:lnTo>
                  <a:lnTo>
                    <a:pt x="3013" y="79090"/>
                  </a:lnTo>
                  <a:lnTo>
                    <a:pt x="3255" y="80675"/>
                  </a:lnTo>
                  <a:lnTo>
                    <a:pt x="3503" y="82240"/>
                  </a:lnTo>
                  <a:lnTo>
                    <a:pt x="3762" y="83804"/>
                  </a:lnTo>
                  <a:lnTo>
                    <a:pt x="4034" y="85328"/>
                  </a:lnTo>
                  <a:lnTo>
                    <a:pt x="4306" y="86852"/>
                  </a:lnTo>
                  <a:lnTo>
                    <a:pt x="4589" y="88356"/>
                  </a:lnTo>
                  <a:lnTo>
                    <a:pt x="4879" y="89860"/>
                  </a:lnTo>
                  <a:lnTo>
                    <a:pt x="5181" y="91323"/>
                  </a:lnTo>
                  <a:lnTo>
                    <a:pt x="5489" y="92786"/>
                  </a:lnTo>
                  <a:lnTo>
                    <a:pt x="5803" y="94229"/>
                  </a:lnTo>
                  <a:lnTo>
                    <a:pt x="6123" y="95672"/>
                  </a:lnTo>
                  <a:lnTo>
                    <a:pt x="6455" y="97074"/>
                  </a:lnTo>
                  <a:lnTo>
                    <a:pt x="6788" y="98476"/>
                  </a:lnTo>
                  <a:lnTo>
                    <a:pt x="7132" y="99858"/>
                  </a:lnTo>
                  <a:lnTo>
                    <a:pt x="7482" y="101219"/>
                  </a:lnTo>
                  <a:lnTo>
                    <a:pt x="7838" y="102581"/>
                  </a:lnTo>
                  <a:lnTo>
                    <a:pt x="8201" y="103902"/>
                  </a:lnTo>
                  <a:lnTo>
                    <a:pt x="8575" y="105223"/>
                  </a:lnTo>
                  <a:lnTo>
                    <a:pt x="8949" y="106523"/>
                  </a:lnTo>
                  <a:lnTo>
                    <a:pt x="9336" y="107803"/>
                  </a:lnTo>
                  <a:lnTo>
                    <a:pt x="9722" y="109063"/>
                  </a:lnTo>
                  <a:lnTo>
                    <a:pt x="10121" y="110323"/>
                  </a:lnTo>
                  <a:lnTo>
                    <a:pt x="10519" y="111563"/>
                  </a:lnTo>
                  <a:lnTo>
                    <a:pt x="10930" y="112782"/>
                  </a:lnTo>
                  <a:lnTo>
                    <a:pt x="11341" y="113981"/>
                  </a:lnTo>
                  <a:lnTo>
                    <a:pt x="11763" y="115160"/>
                  </a:lnTo>
                  <a:lnTo>
                    <a:pt x="12186" y="116318"/>
                  </a:lnTo>
                  <a:lnTo>
                    <a:pt x="12615" y="117476"/>
                  </a:lnTo>
                  <a:lnTo>
                    <a:pt x="13049" y="118614"/>
                  </a:lnTo>
                  <a:lnTo>
                    <a:pt x="13490" y="119712"/>
                  </a:lnTo>
                  <a:lnTo>
                    <a:pt x="13937" y="120809"/>
                  </a:lnTo>
                  <a:lnTo>
                    <a:pt x="14390" y="121886"/>
                  </a:lnTo>
                  <a:lnTo>
                    <a:pt x="14843" y="122963"/>
                  </a:lnTo>
                  <a:lnTo>
                    <a:pt x="15302" y="123999"/>
                  </a:lnTo>
                  <a:lnTo>
                    <a:pt x="15773" y="125036"/>
                  </a:lnTo>
                  <a:lnTo>
                    <a:pt x="16238" y="126031"/>
                  </a:lnTo>
                  <a:lnTo>
                    <a:pt x="16715" y="127027"/>
                  </a:lnTo>
                  <a:lnTo>
                    <a:pt x="17192" y="128002"/>
                  </a:lnTo>
                  <a:lnTo>
                    <a:pt x="17675" y="128958"/>
                  </a:lnTo>
                  <a:lnTo>
                    <a:pt x="18164" y="129892"/>
                  </a:lnTo>
                  <a:lnTo>
                    <a:pt x="18653" y="130807"/>
                  </a:lnTo>
                  <a:lnTo>
                    <a:pt x="19148" y="131721"/>
                  </a:lnTo>
                  <a:lnTo>
                    <a:pt x="19650" y="132595"/>
                  </a:lnTo>
                  <a:lnTo>
                    <a:pt x="20151" y="133469"/>
                  </a:lnTo>
                  <a:lnTo>
                    <a:pt x="20658" y="134302"/>
                  </a:lnTo>
                  <a:lnTo>
                    <a:pt x="21165" y="135135"/>
                  </a:lnTo>
                  <a:lnTo>
                    <a:pt x="21679" y="135948"/>
                  </a:lnTo>
                  <a:lnTo>
                    <a:pt x="22192" y="136741"/>
                  </a:lnTo>
                  <a:lnTo>
                    <a:pt x="22711" y="137513"/>
                  </a:lnTo>
                  <a:lnTo>
                    <a:pt x="23237" y="138265"/>
                  </a:lnTo>
                  <a:lnTo>
                    <a:pt x="23762" y="138996"/>
                  </a:lnTo>
                  <a:lnTo>
                    <a:pt x="24287" y="139707"/>
                  </a:lnTo>
                  <a:lnTo>
                    <a:pt x="24819" y="140398"/>
                  </a:lnTo>
                  <a:lnTo>
                    <a:pt x="25350" y="141069"/>
                  </a:lnTo>
                  <a:lnTo>
                    <a:pt x="25887" y="141739"/>
                  </a:lnTo>
                  <a:lnTo>
                    <a:pt x="26425" y="142369"/>
                  </a:lnTo>
                  <a:lnTo>
                    <a:pt x="26962" y="142979"/>
                  </a:lnTo>
                  <a:lnTo>
                    <a:pt x="27506" y="143589"/>
                  </a:lnTo>
                  <a:lnTo>
                    <a:pt x="28049" y="144158"/>
                  </a:lnTo>
                  <a:lnTo>
                    <a:pt x="28599" y="144727"/>
                  </a:lnTo>
                  <a:lnTo>
                    <a:pt x="29142" y="145255"/>
                  </a:lnTo>
                  <a:lnTo>
                    <a:pt x="29692" y="145783"/>
                  </a:lnTo>
                  <a:lnTo>
                    <a:pt x="30241" y="146291"/>
                  </a:lnTo>
                  <a:lnTo>
                    <a:pt x="30797" y="146759"/>
                  </a:lnTo>
                  <a:lnTo>
                    <a:pt x="31346" y="147226"/>
                  </a:lnTo>
                  <a:lnTo>
                    <a:pt x="31902" y="147653"/>
                  </a:lnTo>
                  <a:lnTo>
                    <a:pt x="32457" y="148080"/>
                  </a:lnTo>
                  <a:lnTo>
                    <a:pt x="33013" y="148486"/>
                  </a:lnTo>
                  <a:lnTo>
                    <a:pt x="33575" y="148852"/>
                  </a:lnTo>
                  <a:lnTo>
                    <a:pt x="34130" y="149218"/>
                  </a:lnTo>
                  <a:lnTo>
                    <a:pt x="34692" y="149543"/>
                  </a:lnTo>
                  <a:lnTo>
                    <a:pt x="35247" y="149868"/>
                  </a:lnTo>
                  <a:lnTo>
                    <a:pt x="35809" y="150173"/>
                  </a:lnTo>
                  <a:lnTo>
                    <a:pt x="36370" y="150437"/>
                  </a:lnTo>
                  <a:lnTo>
                    <a:pt x="36932" y="150701"/>
                  </a:lnTo>
                  <a:lnTo>
                    <a:pt x="37488" y="150925"/>
                  </a:lnTo>
                  <a:lnTo>
                    <a:pt x="38049" y="151148"/>
                  </a:lnTo>
                  <a:lnTo>
                    <a:pt x="38611" y="151331"/>
                  </a:lnTo>
                  <a:lnTo>
                    <a:pt x="39172" y="151494"/>
                  </a:lnTo>
                  <a:lnTo>
                    <a:pt x="39728" y="151656"/>
                  </a:lnTo>
                  <a:lnTo>
                    <a:pt x="40289" y="151778"/>
                  </a:lnTo>
                  <a:lnTo>
                    <a:pt x="40845" y="151880"/>
                  </a:lnTo>
                  <a:lnTo>
                    <a:pt x="41407" y="151961"/>
                  </a:lnTo>
                  <a:lnTo>
                    <a:pt x="41962" y="152022"/>
                  </a:lnTo>
                  <a:lnTo>
                    <a:pt x="42518" y="152063"/>
                  </a:lnTo>
                  <a:lnTo>
                    <a:pt x="43073" y="152083"/>
                  </a:lnTo>
                  <a:lnTo>
                    <a:pt x="43623" y="152083"/>
                  </a:lnTo>
                  <a:lnTo>
                    <a:pt x="44178" y="152063"/>
                  </a:lnTo>
                  <a:lnTo>
                    <a:pt x="44728" y="152022"/>
                  </a:lnTo>
                  <a:lnTo>
                    <a:pt x="45247" y="151961"/>
                  </a:lnTo>
                  <a:lnTo>
                    <a:pt x="45772" y="151880"/>
                  </a:lnTo>
                  <a:lnTo>
                    <a:pt x="46304" y="151778"/>
                  </a:lnTo>
                  <a:lnTo>
                    <a:pt x="46835" y="151676"/>
                  </a:lnTo>
                  <a:lnTo>
                    <a:pt x="47373" y="151534"/>
                  </a:lnTo>
                  <a:lnTo>
                    <a:pt x="47910" y="151392"/>
                  </a:lnTo>
                  <a:lnTo>
                    <a:pt x="48454" y="151229"/>
                  </a:lnTo>
                  <a:lnTo>
                    <a:pt x="49003" y="151046"/>
                  </a:lnTo>
                  <a:lnTo>
                    <a:pt x="49553" y="150864"/>
                  </a:lnTo>
                  <a:lnTo>
                    <a:pt x="50108" y="150640"/>
                  </a:lnTo>
                  <a:lnTo>
                    <a:pt x="50664" y="150417"/>
                  </a:lnTo>
                  <a:lnTo>
                    <a:pt x="51219" y="150173"/>
                  </a:lnTo>
                  <a:lnTo>
                    <a:pt x="51781" y="149908"/>
                  </a:lnTo>
                  <a:lnTo>
                    <a:pt x="52342" y="149644"/>
                  </a:lnTo>
                  <a:lnTo>
                    <a:pt x="52910" y="149340"/>
                  </a:lnTo>
                  <a:lnTo>
                    <a:pt x="53478" y="149035"/>
                  </a:lnTo>
                  <a:lnTo>
                    <a:pt x="54045" y="148710"/>
                  </a:lnTo>
                  <a:lnTo>
                    <a:pt x="54619" y="148364"/>
                  </a:lnTo>
                  <a:lnTo>
                    <a:pt x="55193" y="147998"/>
                  </a:lnTo>
                  <a:lnTo>
                    <a:pt x="55766" y="147612"/>
                  </a:lnTo>
                  <a:lnTo>
                    <a:pt x="56340" y="147226"/>
                  </a:lnTo>
                  <a:lnTo>
                    <a:pt x="56920" y="146820"/>
                  </a:lnTo>
                  <a:lnTo>
                    <a:pt x="57493" y="146393"/>
                  </a:lnTo>
                  <a:lnTo>
                    <a:pt x="58073" y="145946"/>
                  </a:lnTo>
                  <a:lnTo>
                    <a:pt x="58653" y="145479"/>
                  </a:lnTo>
                  <a:lnTo>
                    <a:pt x="59232" y="145011"/>
                  </a:lnTo>
                  <a:lnTo>
                    <a:pt x="59812" y="144503"/>
                  </a:lnTo>
                  <a:lnTo>
                    <a:pt x="60398" y="143995"/>
                  </a:lnTo>
                  <a:lnTo>
                    <a:pt x="60977" y="143467"/>
                  </a:lnTo>
                  <a:lnTo>
                    <a:pt x="61557" y="142938"/>
                  </a:lnTo>
                  <a:lnTo>
                    <a:pt x="62137" y="142369"/>
                  </a:lnTo>
                  <a:lnTo>
                    <a:pt x="62717" y="141800"/>
                  </a:lnTo>
                  <a:lnTo>
                    <a:pt x="63296" y="141191"/>
                  </a:lnTo>
                  <a:lnTo>
                    <a:pt x="63876" y="140581"/>
                  </a:lnTo>
                  <a:lnTo>
                    <a:pt x="64456" y="139951"/>
                  </a:lnTo>
                  <a:lnTo>
                    <a:pt x="65029" y="139321"/>
                  </a:lnTo>
                  <a:lnTo>
                    <a:pt x="65609" y="138651"/>
                  </a:lnTo>
                  <a:lnTo>
                    <a:pt x="66183" y="137980"/>
                  </a:lnTo>
                  <a:lnTo>
                    <a:pt x="66756" y="137289"/>
                  </a:lnTo>
                  <a:lnTo>
                    <a:pt x="67324" y="136578"/>
                  </a:lnTo>
                  <a:lnTo>
                    <a:pt x="67898" y="135846"/>
                  </a:lnTo>
                  <a:lnTo>
                    <a:pt x="68465" y="135115"/>
                  </a:lnTo>
                  <a:lnTo>
                    <a:pt x="69033" y="134343"/>
                  </a:lnTo>
                  <a:lnTo>
                    <a:pt x="69595" y="133570"/>
                  </a:lnTo>
                  <a:lnTo>
                    <a:pt x="70156" y="132778"/>
                  </a:lnTo>
                  <a:lnTo>
                    <a:pt x="70718" y="131965"/>
                  </a:lnTo>
                  <a:lnTo>
                    <a:pt x="71273" y="131132"/>
                  </a:lnTo>
                  <a:lnTo>
                    <a:pt x="71829" y="130299"/>
                  </a:lnTo>
                  <a:lnTo>
                    <a:pt x="72378" y="129425"/>
                  </a:lnTo>
                  <a:lnTo>
                    <a:pt x="72922" y="128551"/>
                  </a:lnTo>
                  <a:lnTo>
                    <a:pt x="73471" y="127657"/>
                  </a:lnTo>
                  <a:lnTo>
                    <a:pt x="74009" y="126743"/>
                  </a:lnTo>
                  <a:lnTo>
                    <a:pt x="74546" y="125828"/>
                  </a:lnTo>
                  <a:lnTo>
                    <a:pt x="75084" y="124873"/>
                  </a:lnTo>
                  <a:lnTo>
                    <a:pt x="75615" y="123918"/>
                  </a:lnTo>
                  <a:lnTo>
                    <a:pt x="76140" y="122943"/>
                  </a:lnTo>
                  <a:lnTo>
                    <a:pt x="76660" y="121947"/>
                  </a:lnTo>
                  <a:lnTo>
                    <a:pt x="77179" y="120931"/>
                  </a:lnTo>
                  <a:lnTo>
                    <a:pt x="77692" y="119915"/>
                  </a:lnTo>
                  <a:lnTo>
                    <a:pt x="78199" y="118858"/>
                  </a:lnTo>
                  <a:lnTo>
                    <a:pt x="78707" y="117801"/>
                  </a:lnTo>
                  <a:lnTo>
                    <a:pt x="79202" y="116724"/>
                  </a:lnTo>
                  <a:lnTo>
                    <a:pt x="79697" y="115627"/>
                  </a:lnTo>
                  <a:lnTo>
                    <a:pt x="80186" y="114530"/>
                  </a:lnTo>
                  <a:lnTo>
                    <a:pt x="80669" y="113392"/>
                  </a:lnTo>
                  <a:lnTo>
                    <a:pt x="81152" y="112254"/>
                  </a:lnTo>
                  <a:lnTo>
                    <a:pt x="81623" y="111095"/>
                  </a:lnTo>
                  <a:lnTo>
                    <a:pt x="82088" y="109917"/>
                  </a:lnTo>
                  <a:lnTo>
                    <a:pt x="82553" y="108718"/>
                  </a:lnTo>
                  <a:lnTo>
                    <a:pt x="83006" y="107499"/>
                  </a:lnTo>
                  <a:lnTo>
                    <a:pt x="83453" y="106279"/>
                  </a:lnTo>
                  <a:lnTo>
                    <a:pt x="83894" y="105040"/>
                  </a:lnTo>
                  <a:lnTo>
                    <a:pt x="84335" y="103780"/>
                  </a:lnTo>
                  <a:lnTo>
                    <a:pt x="84763" y="102500"/>
                  </a:lnTo>
                  <a:lnTo>
                    <a:pt x="85186" y="101199"/>
                  </a:lnTo>
                  <a:lnTo>
                    <a:pt x="85597" y="99878"/>
                  </a:lnTo>
                  <a:lnTo>
                    <a:pt x="86007" y="98557"/>
                  </a:lnTo>
                  <a:lnTo>
                    <a:pt x="86406" y="97216"/>
                  </a:lnTo>
                  <a:lnTo>
                    <a:pt x="86798" y="95855"/>
                  </a:lnTo>
                  <a:lnTo>
                    <a:pt x="87185" y="94473"/>
                  </a:lnTo>
                  <a:lnTo>
                    <a:pt x="87565" y="93071"/>
                  </a:lnTo>
                  <a:lnTo>
                    <a:pt x="87934" y="91669"/>
                  </a:lnTo>
                  <a:lnTo>
                    <a:pt x="88296" y="90226"/>
                  </a:lnTo>
                  <a:lnTo>
                    <a:pt x="88652" y="88783"/>
                  </a:lnTo>
                  <a:lnTo>
                    <a:pt x="88996" y="87320"/>
                  </a:lnTo>
                  <a:lnTo>
                    <a:pt x="89335" y="85836"/>
                  </a:lnTo>
                  <a:lnTo>
                    <a:pt x="89661" y="84353"/>
                  </a:lnTo>
                  <a:lnTo>
                    <a:pt x="89981" y="82829"/>
                  </a:lnTo>
                  <a:lnTo>
                    <a:pt x="90289" y="81305"/>
                  </a:lnTo>
                  <a:lnTo>
                    <a:pt x="90591" y="79760"/>
                  </a:lnTo>
                  <a:lnTo>
                    <a:pt x="90886" y="78196"/>
                  </a:lnTo>
                  <a:lnTo>
                    <a:pt x="91170" y="76611"/>
                  </a:lnTo>
                  <a:lnTo>
                    <a:pt x="91442" y="75026"/>
                  </a:lnTo>
                  <a:lnTo>
                    <a:pt x="91708" y="73400"/>
                  </a:lnTo>
                  <a:lnTo>
                    <a:pt x="91961" y="71774"/>
                  </a:lnTo>
                  <a:lnTo>
                    <a:pt x="92203" y="70128"/>
                  </a:lnTo>
                  <a:lnTo>
                    <a:pt x="92438" y="68462"/>
                  </a:lnTo>
                  <a:lnTo>
                    <a:pt x="92662" y="66775"/>
                  </a:lnTo>
                  <a:lnTo>
                    <a:pt x="92873" y="65089"/>
                  </a:lnTo>
                  <a:lnTo>
                    <a:pt x="93072" y="63361"/>
                  </a:lnTo>
                  <a:lnTo>
                    <a:pt x="93266" y="61634"/>
                  </a:lnTo>
                  <a:lnTo>
                    <a:pt x="93447" y="59887"/>
                  </a:lnTo>
                  <a:lnTo>
                    <a:pt x="93616" y="58119"/>
                  </a:lnTo>
                  <a:lnTo>
                    <a:pt x="93773" y="56330"/>
                  </a:lnTo>
                  <a:lnTo>
                    <a:pt x="93924" y="54542"/>
                  </a:lnTo>
                  <a:lnTo>
                    <a:pt x="94057" y="52713"/>
                  </a:lnTo>
                  <a:lnTo>
                    <a:pt x="94183" y="50884"/>
                  </a:lnTo>
                  <a:lnTo>
                    <a:pt x="94292" y="49035"/>
                  </a:lnTo>
                  <a:lnTo>
                    <a:pt x="94395" y="47166"/>
                  </a:lnTo>
                  <a:lnTo>
                    <a:pt x="94479" y="45296"/>
                  </a:lnTo>
                  <a:lnTo>
                    <a:pt x="94558" y="43386"/>
                  </a:lnTo>
                  <a:lnTo>
                    <a:pt x="94618" y="41476"/>
                  </a:lnTo>
                  <a:lnTo>
                    <a:pt x="94673" y="39545"/>
                  </a:lnTo>
                  <a:lnTo>
                    <a:pt x="94709" y="37594"/>
                  </a:lnTo>
                  <a:lnTo>
                    <a:pt x="94733" y="35623"/>
                  </a:lnTo>
                  <a:lnTo>
                    <a:pt x="94745" y="33632"/>
                  </a:lnTo>
                  <a:lnTo>
                    <a:pt x="94745" y="31640"/>
                  </a:lnTo>
                  <a:lnTo>
                    <a:pt x="94733" y="29608"/>
                  </a:lnTo>
                  <a:lnTo>
                    <a:pt x="94703" y="27576"/>
                  </a:lnTo>
                  <a:lnTo>
                    <a:pt x="94661" y="25524"/>
                  </a:lnTo>
                  <a:lnTo>
                    <a:pt x="94606" y="23451"/>
                  </a:lnTo>
                  <a:lnTo>
                    <a:pt x="94540" y="21378"/>
                  </a:lnTo>
                  <a:lnTo>
                    <a:pt x="94455" y="19265"/>
                  </a:lnTo>
                  <a:lnTo>
                    <a:pt x="94359" y="17152"/>
                  </a:lnTo>
                  <a:lnTo>
                    <a:pt x="94244" y="15018"/>
                  </a:lnTo>
                  <a:lnTo>
                    <a:pt x="94117" y="12864"/>
                  </a:lnTo>
                  <a:lnTo>
                    <a:pt x="93978" y="10689"/>
                  </a:lnTo>
                  <a:lnTo>
                    <a:pt x="93821" y="8495"/>
                  </a:lnTo>
                  <a:lnTo>
                    <a:pt x="93809" y="8332"/>
                  </a:lnTo>
                  <a:lnTo>
                    <a:pt x="93791" y="8170"/>
                  </a:lnTo>
                  <a:lnTo>
                    <a:pt x="93773" y="8027"/>
                  </a:lnTo>
                  <a:lnTo>
                    <a:pt x="93749" y="7885"/>
                  </a:lnTo>
                  <a:lnTo>
                    <a:pt x="93725" y="7743"/>
                  </a:lnTo>
                  <a:lnTo>
                    <a:pt x="93694" y="7621"/>
                  </a:lnTo>
                  <a:lnTo>
                    <a:pt x="93628" y="7397"/>
                  </a:lnTo>
                  <a:lnTo>
                    <a:pt x="93555" y="7215"/>
                  </a:lnTo>
                  <a:lnTo>
                    <a:pt x="93477" y="7072"/>
                  </a:lnTo>
                  <a:lnTo>
                    <a:pt x="93398" y="6950"/>
                  </a:lnTo>
                  <a:lnTo>
                    <a:pt x="93308" y="6849"/>
                  </a:lnTo>
                  <a:lnTo>
                    <a:pt x="94830" y="6422"/>
                  </a:lnTo>
                  <a:lnTo>
                    <a:pt x="94920" y="6361"/>
                  </a:lnTo>
                  <a:lnTo>
                    <a:pt x="95005" y="6300"/>
                  </a:lnTo>
                  <a:lnTo>
                    <a:pt x="95083" y="6199"/>
                  </a:lnTo>
                  <a:lnTo>
                    <a:pt x="95156" y="6077"/>
                  </a:lnTo>
                  <a:lnTo>
                    <a:pt x="95222" y="5934"/>
                  </a:lnTo>
                  <a:lnTo>
                    <a:pt x="95283" y="5772"/>
                  </a:lnTo>
                  <a:lnTo>
                    <a:pt x="95343" y="5609"/>
                  </a:lnTo>
                  <a:lnTo>
                    <a:pt x="95391" y="5406"/>
                  </a:lnTo>
                  <a:lnTo>
                    <a:pt x="95433" y="5203"/>
                  </a:lnTo>
                  <a:lnTo>
                    <a:pt x="95476" y="5000"/>
                  </a:lnTo>
                  <a:lnTo>
                    <a:pt x="95506" y="4776"/>
                  </a:lnTo>
                  <a:lnTo>
                    <a:pt x="95536" y="4553"/>
                  </a:lnTo>
                  <a:lnTo>
                    <a:pt x="95554" y="4309"/>
                  </a:lnTo>
                  <a:lnTo>
                    <a:pt x="95572" y="4065"/>
                  </a:lnTo>
                  <a:lnTo>
                    <a:pt x="95584" y="3821"/>
                  </a:lnTo>
                  <a:lnTo>
                    <a:pt x="95584" y="3577"/>
                  </a:lnTo>
                  <a:lnTo>
                    <a:pt x="95584" y="3333"/>
                  </a:lnTo>
                  <a:lnTo>
                    <a:pt x="95578" y="3089"/>
                  </a:lnTo>
                  <a:lnTo>
                    <a:pt x="95560" y="2846"/>
                  </a:lnTo>
                  <a:lnTo>
                    <a:pt x="95542" y="2622"/>
                  </a:lnTo>
                  <a:lnTo>
                    <a:pt x="95518" y="2398"/>
                  </a:lnTo>
                  <a:lnTo>
                    <a:pt x="95482" y="2195"/>
                  </a:lnTo>
                  <a:lnTo>
                    <a:pt x="95446" y="1992"/>
                  </a:lnTo>
                  <a:lnTo>
                    <a:pt x="95403" y="1789"/>
                  </a:lnTo>
                  <a:lnTo>
                    <a:pt x="95355" y="1626"/>
                  </a:lnTo>
                  <a:lnTo>
                    <a:pt x="95295" y="1464"/>
                  </a:lnTo>
                  <a:lnTo>
                    <a:pt x="95234" y="1342"/>
                  </a:lnTo>
                  <a:lnTo>
                    <a:pt x="95168" y="1220"/>
                  </a:lnTo>
                  <a:lnTo>
                    <a:pt x="95089" y="1139"/>
                  </a:lnTo>
                  <a:lnTo>
                    <a:pt x="95011" y="1057"/>
                  </a:lnTo>
                  <a:lnTo>
                    <a:pt x="94926" y="1017"/>
                  </a:lnTo>
                  <a:lnTo>
                    <a:pt x="94830" y="996"/>
                  </a:lnTo>
                  <a:lnTo>
                    <a:pt x="89123" y="1261"/>
                  </a:lnTo>
                  <a:lnTo>
                    <a:pt x="83423" y="1484"/>
                  </a:lnTo>
                  <a:lnTo>
                    <a:pt x="77728" y="1708"/>
                  </a:lnTo>
                  <a:lnTo>
                    <a:pt x="72040" y="1911"/>
                  </a:lnTo>
                  <a:lnTo>
                    <a:pt x="66352" y="2053"/>
                  </a:lnTo>
                  <a:lnTo>
                    <a:pt x="60663" y="2175"/>
                  </a:lnTo>
                  <a:lnTo>
                    <a:pt x="54981" y="2256"/>
                  </a:lnTo>
                  <a:lnTo>
                    <a:pt x="52143" y="2277"/>
                  </a:lnTo>
                  <a:lnTo>
                    <a:pt x="46461" y="2277"/>
                  </a:lnTo>
                  <a:lnTo>
                    <a:pt x="43623" y="2256"/>
                  </a:lnTo>
                  <a:lnTo>
                    <a:pt x="40779" y="2216"/>
                  </a:lnTo>
                  <a:lnTo>
                    <a:pt x="37940" y="2155"/>
                  </a:lnTo>
                  <a:lnTo>
                    <a:pt x="35096" y="2094"/>
                  </a:lnTo>
                  <a:lnTo>
                    <a:pt x="32252" y="2012"/>
                  </a:lnTo>
                  <a:lnTo>
                    <a:pt x="29408" y="1890"/>
                  </a:lnTo>
                  <a:lnTo>
                    <a:pt x="26564" y="1769"/>
                  </a:lnTo>
                  <a:lnTo>
                    <a:pt x="23720" y="1626"/>
                  </a:lnTo>
                  <a:lnTo>
                    <a:pt x="20875" y="1464"/>
                  </a:lnTo>
                  <a:lnTo>
                    <a:pt x="18031" y="1281"/>
                  </a:lnTo>
                  <a:lnTo>
                    <a:pt x="15181" y="1057"/>
                  </a:lnTo>
                  <a:lnTo>
                    <a:pt x="12331" y="834"/>
                  </a:lnTo>
                  <a:lnTo>
                    <a:pt x="9481" y="570"/>
                  </a:lnTo>
                  <a:lnTo>
                    <a:pt x="6631" y="305"/>
                  </a:lnTo>
                  <a:lnTo>
                    <a:pt x="377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1783850" y="-9787750"/>
              <a:ext cx="2350250" cy="1202525"/>
            </a:xfrm>
            <a:custGeom>
              <a:avLst/>
              <a:gdLst/>
              <a:ahLst/>
              <a:cxnLst/>
              <a:rect l="l" t="t" r="r" b="b"/>
              <a:pathLst>
                <a:path w="94010" h="48101" extrusionOk="0">
                  <a:moveTo>
                    <a:pt x="3075" y="10811"/>
                  </a:moveTo>
                  <a:lnTo>
                    <a:pt x="3177" y="11014"/>
                  </a:lnTo>
                  <a:lnTo>
                    <a:pt x="3280" y="11218"/>
                  </a:lnTo>
                  <a:lnTo>
                    <a:pt x="3389" y="11380"/>
                  </a:lnTo>
                  <a:lnTo>
                    <a:pt x="3497" y="11543"/>
                  </a:lnTo>
                  <a:lnTo>
                    <a:pt x="3618" y="11665"/>
                  </a:lnTo>
                  <a:lnTo>
                    <a:pt x="3745" y="11766"/>
                  </a:lnTo>
                  <a:lnTo>
                    <a:pt x="3878" y="11848"/>
                  </a:lnTo>
                  <a:lnTo>
                    <a:pt x="4017" y="11888"/>
                  </a:lnTo>
                  <a:lnTo>
                    <a:pt x="6758" y="12132"/>
                  </a:lnTo>
                  <a:lnTo>
                    <a:pt x="9494" y="12335"/>
                  </a:lnTo>
                  <a:lnTo>
                    <a:pt x="12229" y="12518"/>
                  </a:lnTo>
                  <a:lnTo>
                    <a:pt x="14971" y="12701"/>
                  </a:lnTo>
                  <a:lnTo>
                    <a:pt x="17706" y="12864"/>
                  </a:lnTo>
                  <a:lnTo>
                    <a:pt x="20441" y="13006"/>
                  </a:lnTo>
                  <a:lnTo>
                    <a:pt x="25918" y="13250"/>
                  </a:lnTo>
                  <a:lnTo>
                    <a:pt x="31395" y="13473"/>
                  </a:lnTo>
                  <a:lnTo>
                    <a:pt x="36872" y="13676"/>
                  </a:lnTo>
                  <a:lnTo>
                    <a:pt x="42349" y="13900"/>
                  </a:lnTo>
                  <a:lnTo>
                    <a:pt x="47820" y="14123"/>
                  </a:lnTo>
                  <a:lnTo>
                    <a:pt x="49173" y="14184"/>
                  </a:lnTo>
                  <a:lnTo>
                    <a:pt x="50532" y="14286"/>
                  </a:lnTo>
                  <a:lnTo>
                    <a:pt x="51890" y="14388"/>
                  </a:lnTo>
                  <a:lnTo>
                    <a:pt x="53255" y="14489"/>
                  </a:lnTo>
                  <a:lnTo>
                    <a:pt x="55984" y="14774"/>
                  </a:lnTo>
                  <a:lnTo>
                    <a:pt x="58732" y="15058"/>
                  </a:lnTo>
                  <a:lnTo>
                    <a:pt x="61486" y="15363"/>
                  </a:lnTo>
                  <a:lnTo>
                    <a:pt x="64239" y="15648"/>
                  </a:lnTo>
                  <a:lnTo>
                    <a:pt x="65622" y="15790"/>
                  </a:lnTo>
                  <a:lnTo>
                    <a:pt x="67005" y="15891"/>
                  </a:lnTo>
                  <a:lnTo>
                    <a:pt x="68382" y="16013"/>
                  </a:lnTo>
                  <a:lnTo>
                    <a:pt x="69764" y="16095"/>
                  </a:lnTo>
                  <a:lnTo>
                    <a:pt x="71147" y="16156"/>
                  </a:lnTo>
                  <a:lnTo>
                    <a:pt x="72524" y="16196"/>
                  </a:lnTo>
                  <a:lnTo>
                    <a:pt x="73901" y="16217"/>
                  </a:lnTo>
                  <a:lnTo>
                    <a:pt x="75284" y="16217"/>
                  </a:lnTo>
                  <a:lnTo>
                    <a:pt x="76660" y="16176"/>
                  </a:lnTo>
                  <a:lnTo>
                    <a:pt x="78031" y="16095"/>
                  </a:lnTo>
                  <a:lnTo>
                    <a:pt x="79408" y="15993"/>
                  </a:lnTo>
                  <a:lnTo>
                    <a:pt x="80779" y="15851"/>
                  </a:lnTo>
                  <a:lnTo>
                    <a:pt x="82143" y="15668"/>
                  </a:lnTo>
                  <a:lnTo>
                    <a:pt x="83508" y="15424"/>
                  </a:lnTo>
                  <a:lnTo>
                    <a:pt x="84190" y="15302"/>
                  </a:lnTo>
                  <a:lnTo>
                    <a:pt x="84873" y="15160"/>
                  </a:lnTo>
                  <a:lnTo>
                    <a:pt x="85549" y="14997"/>
                  </a:lnTo>
                  <a:lnTo>
                    <a:pt x="86232" y="14835"/>
                  </a:lnTo>
                  <a:lnTo>
                    <a:pt x="86908" y="14652"/>
                  </a:lnTo>
                  <a:lnTo>
                    <a:pt x="87584" y="14449"/>
                  </a:lnTo>
                  <a:lnTo>
                    <a:pt x="88260" y="14245"/>
                  </a:lnTo>
                  <a:lnTo>
                    <a:pt x="88937" y="14022"/>
                  </a:lnTo>
                  <a:lnTo>
                    <a:pt x="89607" y="13778"/>
                  </a:lnTo>
                  <a:lnTo>
                    <a:pt x="90283" y="13514"/>
                  </a:lnTo>
                  <a:lnTo>
                    <a:pt x="90954" y="13250"/>
                  </a:lnTo>
                  <a:lnTo>
                    <a:pt x="91624" y="12965"/>
                  </a:lnTo>
                  <a:lnTo>
                    <a:pt x="91654" y="12965"/>
                  </a:lnTo>
                  <a:lnTo>
                    <a:pt x="91678" y="12945"/>
                  </a:lnTo>
                  <a:lnTo>
                    <a:pt x="91696" y="12904"/>
                  </a:lnTo>
                  <a:lnTo>
                    <a:pt x="91708" y="12904"/>
                  </a:lnTo>
                  <a:lnTo>
                    <a:pt x="91642" y="16115"/>
                  </a:lnTo>
                  <a:lnTo>
                    <a:pt x="91582" y="19346"/>
                  </a:lnTo>
                  <a:lnTo>
                    <a:pt x="91533" y="22577"/>
                  </a:lnTo>
                  <a:lnTo>
                    <a:pt x="91491" y="25828"/>
                  </a:lnTo>
                  <a:lnTo>
                    <a:pt x="91461" y="29059"/>
                  </a:lnTo>
                  <a:lnTo>
                    <a:pt x="91437" y="32311"/>
                  </a:lnTo>
                  <a:lnTo>
                    <a:pt x="91431" y="35542"/>
                  </a:lnTo>
                  <a:lnTo>
                    <a:pt x="91431" y="38793"/>
                  </a:lnTo>
                  <a:lnTo>
                    <a:pt x="90785" y="38488"/>
                  </a:lnTo>
                  <a:lnTo>
                    <a:pt x="90138" y="38204"/>
                  </a:lnTo>
                  <a:lnTo>
                    <a:pt x="89492" y="37919"/>
                  </a:lnTo>
                  <a:lnTo>
                    <a:pt x="88846" y="37675"/>
                  </a:lnTo>
                  <a:lnTo>
                    <a:pt x="88194" y="37432"/>
                  </a:lnTo>
                  <a:lnTo>
                    <a:pt x="87542" y="37188"/>
                  </a:lnTo>
                  <a:lnTo>
                    <a:pt x="86896" y="36985"/>
                  </a:lnTo>
                  <a:lnTo>
                    <a:pt x="86238" y="36761"/>
                  </a:lnTo>
                  <a:lnTo>
                    <a:pt x="85585" y="36578"/>
                  </a:lnTo>
                  <a:lnTo>
                    <a:pt x="84933" y="36395"/>
                  </a:lnTo>
                  <a:lnTo>
                    <a:pt x="83623" y="36070"/>
                  </a:lnTo>
                  <a:lnTo>
                    <a:pt x="82312" y="35806"/>
                  </a:lnTo>
                  <a:lnTo>
                    <a:pt x="80996" y="35582"/>
                  </a:lnTo>
                  <a:lnTo>
                    <a:pt x="79674" y="35379"/>
                  </a:lnTo>
                  <a:lnTo>
                    <a:pt x="78357" y="35237"/>
                  </a:lnTo>
                  <a:lnTo>
                    <a:pt x="77035" y="35115"/>
                  </a:lnTo>
                  <a:lnTo>
                    <a:pt x="75712" y="35034"/>
                  </a:lnTo>
                  <a:lnTo>
                    <a:pt x="74384" y="34973"/>
                  </a:lnTo>
                  <a:lnTo>
                    <a:pt x="73061" y="34952"/>
                  </a:lnTo>
                  <a:lnTo>
                    <a:pt x="71733" y="34932"/>
                  </a:lnTo>
                  <a:lnTo>
                    <a:pt x="70404" y="34952"/>
                  </a:lnTo>
                  <a:lnTo>
                    <a:pt x="69076" y="34993"/>
                  </a:lnTo>
                  <a:lnTo>
                    <a:pt x="67747" y="35054"/>
                  </a:lnTo>
                  <a:lnTo>
                    <a:pt x="65091" y="35196"/>
                  </a:lnTo>
                  <a:lnTo>
                    <a:pt x="62440" y="35379"/>
                  </a:lnTo>
                  <a:lnTo>
                    <a:pt x="59789" y="35582"/>
                  </a:lnTo>
                  <a:lnTo>
                    <a:pt x="57150" y="35765"/>
                  </a:lnTo>
                  <a:lnTo>
                    <a:pt x="54511" y="35908"/>
                  </a:lnTo>
                  <a:lnTo>
                    <a:pt x="53201" y="35969"/>
                  </a:lnTo>
                  <a:lnTo>
                    <a:pt x="51890" y="36029"/>
                  </a:lnTo>
                  <a:lnTo>
                    <a:pt x="50586" y="36050"/>
                  </a:lnTo>
                  <a:lnTo>
                    <a:pt x="49282" y="36050"/>
                  </a:lnTo>
                  <a:lnTo>
                    <a:pt x="37724" y="35989"/>
                  </a:lnTo>
                  <a:lnTo>
                    <a:pt x="31945" y="35969"/>
                  </a:lnTo>
                  <a:lnTo>
                    <a:pt x="26166" y="35948"/>
                  </a:lnTo>
                  <a:lnTo>
                    <a:pt x="20381" y="35948"/>
                  </a:lnTo>
                  <a:lnTo>
                    <a:pt x="14602" y="35969"/>
                  </a:lnTo>
                  <a:lnTo>
                    <a:pt x="8817" y="36029"/>
                  </a:lnTo>
                  <a:lnTo>
                    <a:pt x="3032" y="36131"/>
                  </a:lnTo>
                  <a:lnTo>
                    <a:pt x="3002" y="34546"/>
                  </a:lnTo>
                  <a:lnTo>
                    <a:pt x="2972" y="32961"/>
                  </a:lnTo>
                  <a:lnTo>
                    <a:pt x="2954" y="31376"/>
                  </a:lnTo>
                  <a:lnTo>
                    <a:pt x="2936" y="29791"/>
                  </a:lnTo>
                  <a:lnTo>
                    <a:pt x="2924" y="28206"/>
                  </a:lnTo>
                  <a:lnTo>
                    <a:pt x="2918" y="26621"/>
                  </a:lnTo>
                  <a:lnTo>
                    <a:pt x="2918" y="25056"/>
                  </a:lnTo>
                  <a:lnTo>
                    <a:pt x="2918" y="23471"/>
                  </a:lnTo>
                  <a:lnTo>
                    <a:pt x="2924" y="21886"/>
                  </a:lnTo>
                  <a:lnTo>
                    <a:pt x="2936" y="20301"/>
                  </a:lnTo>
                  <a:lnTo>
                    <a:pt x="2954" y="18716"/>
                  </a:lnTo>
                  <a:lnTo>
                    <a:pt x="2972" y="17131"/>
                  </a:lnTo>
                  <a:lnTo>
                    <a:pt x="3020" y="13981"/>
                  </a:lnTo>
                  <a:lnTo>
                    <a:pt x="3075" y="10811"/>
                  </a:lnTo>
                  <a:close/>
                  <a:moveTo>
                    <a:pt x="3896" y="0"/>
                  </a:moveTo>
                  <a:lnTo>
                    <a:pt x="3781" y="21"/>
                  </a:lnTo>
                  <a:lnTo>
                    <a:pt x="3666" y="61"/>
                  </a:lnTo>
                  <a:lnTo>
                    <a:pt x="3558" y="122"/>
                  </a:lnTo>
                  <a:lnTo>
                    <a:pt x="3455" y="224"/>
                  </a:lnTo>
                  <a:lnTo>
                    <a:pt x="3358" y="326"/>
                  </a:lnTo>
                  <a:lnTo>
                    <a:pt x="3268" y="468"/>
                  </a:lnTo>
                  <a:lnTo>
                    <a:pt x="3177" y="610"/>
                  </a:lnTo>
                  <a:lnTo>
                    <a:pt x="3093" y="773"/>
                  </a:lnTo>
                  <a:lnTo>
                    <a:pt x="3014" y="955"/>
                  </a:lnTo>
                  <a:lnTo>
                    <a:pt x="2942" y="1138"/>
                  </a:lnTo>
                  <a:lnTo>
                    <a:pt x="2869" y="1342"/>
                  </a:lnTo>
                  <a:lnTo>
                    <a:pt x="2803" y="1565"/>
                  </a:lnTo>
                  <a:lnTo>
                    <a:pt x="2736" y="1809"/>
                  </a:lnTo>
                  <a:lnTo>
                    <a:pt x="2682" y="2053"/>
                  </a:lnTo>
                  <a:lnTo>
                    <a:pt x="2628" y="2297"/>
                  </a:lnTo>
                  <a:lnTo>
                    <a:pt x="2543" y="2236"/>
                  </a:lnTo>
                  <a:lnTo>
                    <a:pt x="2459" y="2215"/>
                  </a:lnTo>
                  <a:lnTo>
                    <a:pt x="2368" y="2195"/>
                  </a:lnTo>
                  <a:lnTo>
                    <a:pt x="2284" y="2215"/>
                  </a:lnTo>
                  <a:lnTo>
                    <a:pt x="2193" y="2256"/>
                  </a:lnTo>
                  <a:lnTo>
                    <a:pt x="2102" y="2317"/>
                  </a:lnTo>
                  <a:lnTo>
                    <a:pt x="2012" y="2398"/>
                  </a:lnTo>
                  <a:lnTo>
                    <a:pt x="1927" y="2520"/>
                  </a:lnTo>
                  <a:lnTo>
                    <a:pt x="1843" y="2642"/>
                  </a:lnTo>
                  <a:lnTo>
                    <a:pt x="1764" y="2805"/>
                  </a:lnTo>
                  <a:lnTo>
                    <a:pt x="1686" y="2988"/>
                  </a:lnTo>
                  <a:lnTo>
                    <a:pt x="1619" y="3191"/>
                  </a:lnTo>
                  <a:lnTo>
                    <a:pt x="1553" y="3414"/>
                  </a:lnTo>
                  <a:lnTo>
                    <a:pt x="1492" y="3678"/>
                  </a:lnTo>
                  <a:lnTo>
                    <a:pt x="1444" y="3943"/>
                  </a:lnTo>
                  <a:lnTo>
                    <a:pt x="1402" y="4247"/>
                  </a:lnTo>
                  <a:lnTo>
                    <a:pt x="1269" y="5385"/>
                  </a:lnTo>
                  <a:lnTo>
                    <a:pt x="1148" y="6503"/>
                  </a:lnTo>
                  <a:lnTo>
                    <a:pt x="1028" y="7641"/>
                  </a:lnTo>
                  <a:lnTo>
                    <a:pt x="919" y="8779"/>
                  </a:lnTo>
                  <a:lnTo>
                    <a:pt x="810" y="9917"/>
                  </a:lnTo>
                  <a:lnTo>
                    <a:pt x="714" y="11055"/>
                  </a:lnTo>
                  <a:lnTo>
                    <a:pt x="623" y="12193"/>
                  </a:lnTo>
                  <a:lnTo>
                    <a:pt x="538" y="13351"/>
                  </a:lnTo>
                  <a:lnTo>
                    <a:pt x="460" y="14489"/>
                  </a:lnTo>
                  <a:lnTo>
                    <a:pt x="393" y="15648"/>
                  </a:lnTo>
                  <a:lnTo>
                    <a:pt x="327" y="16786"/>
                  </a:lnTo>
                  <a:lnTo>
                    <a:pt x="267" y="17944"/>
                  </a:lnTo>
                  <a:lnTo>
                    <a:pt x="218" y="19102"/>
                  </a:lnTo>
                  <a:lnTo>
                    <a:pt x="170" y="20260"/>
                  </a:lnTo>
                  <a:lnTo>
                    <a:pt x="128" y="21419"/>
                  </a:lnTo>
                  <a:lnTo>
                    <a:pt x="98" y="22577"/>
                  </a:lnTo>
                  <a:lnTo>
                    <a:pt x="67" y="23756"/>
                  </a:lnTo>
                  <a:lnTo>
                    <a:pt x="43" y="24914"/>
                  </a:lnTo>
                  <a:lnTo>
                    <a:pt x="25" y="26072"/>
                  </a:lnTo>
                  <a:lnTo>
                    <a:pt x="13" y="27251"/>
                  </a:lnTo>
                  <a:lnTo>
                    <a:pt x="7" y="28429"/>
                  </a:lnTo>
                  <a:lnTo>
                    <a:pt x="1" y="29588"/>
                  </a:lnTo>
                  <a:lnTo>
                    <a:pt x="7" y="30766"/>
                  </a:lnTo>
                  <a:lnTo>
                    <a:pt x="13" y="31945"/>
                  </a:lnTo>
                  <a:lnTo>
                    <a:pt x="31" y="33124"/>
                  </a:lnTo>
                  <a:lnTo>
                    <a:pt x="49" y="34323"/>
                  </a:lnTo>
                  <a:lnTo>
                    <a:pt x="67" y="35501"/>
                  </a:lnTo>
                  <a:lnTo>
                    <a:pt x="98" y="36680"/>
                  </a:lnTo>
                  <a:lnTo>
                    <a:pt x="128" y="37879"/>
                  </a:lnTo>
                  <a:lnTo>
                    <a:pt x="164" y="39078"/>
                  </a:lnTo>
                  <a:lnTo>
                    <a:pt x="200" y="40256"/>
                  </a:lnTo>
                  <a:lnTo>
                    <a:pt x="249" y="41455"/>
                  </a:lnTo>
                  <a:lnTo>
                    <a:pt x="261" y="41740"/>
                  </a:lnTo>
                  <a:lnTo>
                    <a:pt x="279" y="42024"/>
                  </a:lnTo>
                  <a:lnTo>
                    <a:pt x="303" y="42288"/>
                  </a:lnTo>
                  <a:lnTo>
                    <a:pt x="327" y="42553"/>
                  </a:lnTo>
                  <a:lnTo>
                    <a:pt x="351" y="42796"/>
                  </a:lnTo>
                  <a:lnTo>
                    <a:pt x="387" y="43040"/>
                  </a:lnTo>
                  <a:lnTo>
                    <a:pt x="418" y="43284"/>
                  </a:lnTo>
                  <a:lnTo>
                    <a:pt x="460" y="43508"/>
                  </a:lnTo>
                  <a:lnTo>
                    <a:pt x="496" y="43711"/>
                  </a:lnTo>
                  <a:lnTo>
                    <a:pt x="538" y="43914"/>
                  </a:lnTo>
                  <a:lnTo>
                    <a:pt x="635" y="44300"/>
                  </a:lnTo>
                  <a:lnTo>
                    <a:pt x="738" y="44646"/>
                  </a:lnTo>
                  <a:lnTo>
                    <a:pt x="846" y="44971"/>
                  </a:lnTo>
                  <a:lnTo>
                    <a:pt x="967" y="45235"/>
                  </a:lnTo>
                  <a:lnTo>
                    <a:pt x="1088" y="45479"/>
                  </a:lnTo>
                  <a:lnTo>
                    <a:pt x="1221" y="45682"/>
                  </a:lnTo>
                  <a:lnTo>
                    <a:pt x="1348" y="45845"/>
                  </a:lnTo>
                  <a:lnTo>
                    <a:pt x="1486" y="45987"/>
                  </a:lnTo>
                  <a:lnTo>
                    <a:pt x="1625" y="46068"/>
                  </a:lnTo>
                  <a:lnTo>
                    <a:pt x="1758" y="46129"/>
                  </a:lnTo>
                  <a:lnTo>
                    <a:pt x="1897" y="46149"/>
                  </a:lnTo>
                  <a:lnTo>
                    <a:pt x="1988" y="46292"/>
                  </a:lnTo>
                  <a:lnTo>
                    <a:pt x="2078" y="46434"/>
                  </a:lnTo>
                  <a:lnTo>
                    <a:pt x="2175" y="46556"/>
                  </a:lnTo>
                  <a:lnTo>
                    <a:pt x="2271" y="46678"/>
                  </a:lnTo>
                  <a:lnTo>
                    <a:pt x="2374" y="46759"/>
                  </a:lnTo>
                  <a:lnTo>
                    <a:pt x="2483" y="46820"/>
                  </a:lnTo>
                  <a:lnTo>
                    <a:pt x="2592" y="46861"/>
                  </a:lnTo>
                  <a:lnTo>
                    <a:pt x="2712" y="46861"/>
                  </a:lnTo>
                  <a:lnTo>
                    <a:pt x="8533" y="46962"/>
                  </a:lnTo>
                  <a:lnTo>
                    <a:pt x="14355" y="47023"/>
                  </a:lnTo>
                  <a:lnTo>
                    <a:pt x="20176" y="47064"/>
                  </a:lnTo>
                  <a:lnTo>
                    <a:pt x="25997" y="47084"/>
                  </a:lnTo>
                  <a:lnTo>
                    <a:pt x="31818" y="47064"/>
                  </a:lnTo>
                  <a:lnTo>
                    <a:pt x="37639" y="47064"/>
                  </a:lnTo>
                  <a:lnTo>
                    <a:pt x="49282" y="47003"/>
                  </a:lnTo>
                  <a:lnTo>
                    <a:pt x="50592" y="47023"/>
                  </a:lnTo>
                  <a:lnTo>
                    <a:pt x="51908" y="47043"/>
                  </a:lnTo>
                  <a:lnTo>
                    <a:pt x="53225" y="47084"/>
                  </a:lnTo>
                  <a:lnTo>
                    <a:pt x="54547" y="47145"/>
                  </a:lnTo>
                  <a:lnTo>
                    <a:pt x="57198" y="47308"/>
                  </a:lnTo>
                  <a:lnTo>
                    <a:pt x="59855" y="47491"/>
                  </a:lnTo>
                  <a:lnTo>
                    <a:pt x="62524" y="47673"/>
                  </a:lnTo>
                  <a:lnTo>
                    <a:pt x="65193" y="47856"/>
                  </a:lnTo>
                  <a:lnTo>
                    <a:pt x="66534" y="47938"/>
                  </a:lnTo>
                  <a:lnTo>
                    <a:pt x="67868" y="47999"/>
                  </a:lnTo>
                  <a:lnTo>
                    <a:pt x="69209" y="48060"/>
                  </a:lnTo>
                  <a:lnTo>
                    <a:pt x="70543" y="48080"/>
                  </a:lnTo>
                  <a:lnTo>
                    <a:pt x="71878" y="48100"/>
                  </a:lnTo>
                  <a:lnTo>
                    <a:pt x="73218" y="48100"/>
                  </a:lnTo>
                  <a:lnTo>
                    <a:pt x="74553" y="48060"/>
                  </a:lnTo>
                  <a:lnTo>
                    <a:pt x="75887" y="47999"/>
                  </a:lnTo>
                  <a:lnTo>
                    <a:pt x="77216" y="47917"/>
                  </a:lnTo>
                  <a:lnTo>
                    <a:pt x="78550" y="47795"/>
                  </a:lnTo>
                  <a:lnTo>
                    <a:pt x="79879" y="47633"/>
                  </a:lnTo>
                  <a:lnTo>
                    <a:pt x="81207" y="47430"/>
                  </a:lnTo>
                  <a:lnTo>
                    <a:pt x="82530" y="47186"/>
                  </a:lnTo>
                  <a:lnTo>
                    <a:pt x="83852" y="46901"/>
                  </a:lnTo>
                  <a:lnTo>
                    <a:pt x="84511" y="46739"/>
                  </a:lnTo>
                  <a:lnTo>
                    <a:pt x="85169" y="46576"/>
                  </a:lnTo>
                  <a:lnTo>
                    <a:pt x="85827" y="46393"/>
                  </a:lnTo>
                  <a:lnTo>
                    <a:pt x="86485" y="46190"/>
                  </a:lnTo>
                  <a:lnTo>
                    <a:pt x="87143" y="45987"/>
                  </a:lnTo>
                  <a:lnTo>
                    <a:pt x="87795" y="45763"/>
                  </a:lnTo>
                  <a:lnTo>
                    <a:pt x="88454" y="45519"/>
                  </a:lnTo>
                  <a:lnTo>
                    <a:pt x="89106" y="45276"/>
                  </a:lnTo>
                  <a:lnTo>
                    <a:pt x="89758" y="45011"/>
                  </a:lnTo>
                  <a:lnTo>
                    <a:pt x="90410" y="44727"/>
                  </a:lnTo>
                  <a:lnTo>
                    <a:pt x="91062" y="44442"/>
                  </a:lnTo>
                  <a:lnTo>
                    <a:pt x="91708" y="44117"/>
                  </a:lnTo>
                  <a:lnTo>
                    <a:pt x="91775" y="44361"/>
                  </a:lnTo>
                  <a:lnTo>
                    <a:pt x="91847" y="44585"/>
                  </a:lnTo>
                  <a:lnTo>
                    <a:pt x="91920" y="44788"/>
                  </a:lnTo>
                  <a:lnTo>
                    <a:pt x="91998" y="44971"/>
                  </a:lnTo>
                  <a:lnTo>
                    <a:pt x="92083" y="45133"/>
                  </a:lnTo>
                  <a:lnTo>
                    <a:pt x="92167" y="45255"/>
                  </a:lnTo>
                  <a:lnTo>
                    <a:pt x="92258" y="45377"/>
                  </a:lnTo>
                  <a:lnTo>
                    <a:pt x="92349" y="45479"/>
                  </a:lnTo>
                  <a:lnTo>
                    <a:pt x="92439" y="45560"/>
                  </a:lnTo>
                  <a:lnTo>
                    <a:pt x="92536" y="45601"/>
                  </a:lnTo>
                  <a:lnTo>
                    <a:pt x="92626" y="45641"/>
                  </a:lnTo>
                  <a:lnTo>
                    <a:pt x="92723" y="45662"/>
                  </a:lnTo>
                  <a:lnTo>
                    <a:pt x="92820" y="45641"/>
                  </a:lnTo>
                  <a:lnTo>
                    <a:pt x="92910" y="45621"/>
                  </a:lnTo>
                  <a:lnTo>
                    <a:pt x="93007" y="45580"/>
                  </a:lnTo>
                  <a:lnTo>
                    <a:pt x="93097" y="45499"/>
                  </a:lnTo>
                  <a:lnTo>
                    <a:pt x="93188" y="45418"/>
                  </a:lnTo>
                  <a:lnTo>
                    <a:pt x="93278" y="45296"/>
                  </a:lnTo>
                  <a:lnTo>
                    <a:pt x="93363" y="45174"/>
                  </a:lnTo>
                  <a:lnTo>
                    <a:pt x="93442" y="45011"/>
                  </a:lnTo>
                  <a:lnTo>
                    <a:pt x="93520" y="44849"/>
                  </a:lnTo>
                  <a:lnTo>
                    <a:pt x="93599" y="44646"/>
                  </a:lnTo>
                  <a:lnTo>
                    <a:pt x="93665" y="44442"/>
                  </a:lnTo>
                  <a:lnTo>
                    <a:pt x="93731" y="44199"/>
                  </a:lnTo>
                  <a:lnTo>
                    <a:pt x="93786" y="43934"/>
                  </a:lnTo>
                  <a:lnTo>
                    <a:pt x="93840" y="43650"/>
                  </a:lnTo>
                  <a:lnTo>
                    <a:pt x="93888" y="43365"/>
                  </a:lnTo>
                  <a:lnTo>
                    <a:pt x="93925" y="43040"/>
                  </a:lnTo>
                  <a:lnTo>
                    <a:pt x="93961" y="42695"/>
                  </a:lnTo>
                  <a:lnTo>
                    <a:pt x="93979" y="42329"/>
                  </a:lnTo>
                  <a:lnTo>
                    <a:pt x="93997" y="41943"/>
                  </a:lnTo>
                  <a:lnTo>
                    <a:pt x="94003" y="41536"/>
                  </a:lnTo>
                  <a:lnTo>
                    <a:pt x="94009" y="39728"/>
                  </a:lnTo>
                  <a:lnTo>
                    <a:pt x="94009" y="37919"/>
                  </a:lnTo>
                  <a:lnTo>
                    <a:pt x="94009" y="36131"/>
                  </a:lnTo>
                  <a:lnTo>
                    <a:pt x="94003" y="34323"/>
                  </a:lnTo>
                  <a:lnTo>
                    <a:pt x="93985" y="30705"/>
                  </a:lnTo>
                  <a:lnTo>
                    <a:pt x="93949" y="27088"/>
                  </a:lnTo>
                  <a:lnTo>
                    <a:pt x="93907" y="23471"/>
                  </a:lnTo>
                  <a:lnTo>
                    <a:pt x="93846" y="19854"/>
                  </a:lnTo>
                  <a:lnTo>
                    <a:pt x="93780" y="16257"/>
                  </a:lnTo>
                  <a:lnTo>
                    <a:pt x="93701" y="12681"/>
                  </a:lnTo>
                  <a:lnTo>
                    <a:pt x="93695" y="12437"/>
                  </a:lnTo>
                  <a:lnTo>
                    <a:pt x="93683" y="12213"/>
                  </a:lnTo>
                  <a:lnTo>
                    <a:pt x="93671" y="11990"/>
                  </a:lnTo>
                  <a:lnTo>
                    <a:pt x="93653" y="11787"/>
                  </a:lnTo>
                  <a:lnTo>
                    <a:pt x="93611" y="11400"/>
                  </a:lnTo>
                  <a:lnTo>
                    <a:pt x="93556" y="11035"/>
                  </a:lnTo>
                  <a:lnTo>
                    <a:pt x="93496" y="10730"/>
                  </a:lnTo>
                  <a:lnTo>
                    <a:pt x="93423" y="10445"/>
                  </a:lnTo>
                  <a:lnTo>
                    <a:pt x="93345" y="10202"/>
                  </a:lnTo>
                  <a:lnTo>
                    <a:pt x="93260" y="9998"/>
                  </a:lnTo>
                  <a:lnTo>
                    <a:pt x="93170" y="9836"/>
                  </a:lnTo>
                  <a:lnTo>
                    <a:pt x="93073" y="9693"/>
                  </a:lnTo>
                  <a:lnTo>
                    <a:pt x="92977" y="9592"/>
                  </a:lnTo>
                  <a:lnTo>
                    <a:pt x="92874" y="9511"/>
                  </a:lnTo>
                  <a:lnTo>
                    <a:pt x="92771" y="9490"/>
                  </a:lnTo>
                  <a:lnTo>
                    <a:pt x="92663" y="9490"/>
                  </a:lnTo>
                  <a:lnTo>
                    <a:pt x="92560" y="9511"/>
                  </a:lnTo>
                  <a:lnTo>
                    <a:pt x="92463" y="9592"/>
                  </a:lnTo>
                  <a:lnTo>
                    <a:pt x="92445" y="9206"/>
                  </a:lnTo>
                  <a:lnTo>
                    <a:pt x="92433" y="9023"/>
                  </a:lnTo>
                  <a:lnTo>
                    <a:pt x="92421" y="8840"/>
                  </a:lnTo>
                  <a:lnTo>
                    <a:pt x="92397" y="8677"/>
                  </a:lnTo>
                  <a:lnTo>
                    <a:pt x="92373" y="8515"/>
                  </a:lnTo>
                  <a:lnTo>
                    <a:pt x="92349" y="8352"/>
                  </a:lnTo>
                  <a:lnTo>
                    <a:pt x="92312" y="8210"/>
                  </a:lnTo>
                  <a:lnTo>
                    <a:pt x="92276" y="8068"/>
                  </a:lnTo>
                  <a:lnTo>
                    <a:pt x="92234" y="7926"/>
                  </a:lnTo>
                  <a:lnTo>
                    <a:pt x="92186" y="7824"/>
                  </a:lnTo>
                  <a:lnTo>
                    <a:pt x="92131" y="7702"/>
                  </a:lnTo>
                  <a:lnTo>
                    <a:pt x="92071" y="7621"/>
                  </a:lnTo>
                  <a:lnTo>
                    <a:pt x="92010" y="7539"/>
                  </a:lnTo>
                  <a:lnTo>
                    <a:pt x="91938" y="7478"/>
                  </a:lnTo>
                  <a:lnTo>
                    <a:pt x="91859" y="7418"/>
                  </a:lnTo>
                  <a:lnTo>
                    <a:pt x="91219" y="7092"/>
                  </a:lnTo>
                  <a:lnTo>
                    <a:pt x="90573" y="6767"/>
                  </a:lnTo>
                  <a:lnTo>
                    <a:pt x="89933" y="6462"/>
                  </a:lnTo>
                  <a:lnTo>
                    <a:pt x="89287" y="6158"/>
                  </a:lnTo>
                  <a:lnTo>
                    <a:pt x="88641" y="5893"/>
                  </a:lnTo>
                  <a:lnTo>
                    <a:pt x="87989" y="5629"/>
                  </a:lnTo>
                  <a:lnTo>
                    <a:pt x="87343" y="5365"/>
                  </a:lnTo>
                  <a:lnTo>
                    <a:pt x="86696" y="5121"/>
                  </a:lnTo>
                  <a:lnTo>
                    <a:pt x="85392" y="4674"/>
                  </a:lnTo>
                  <a:lnTo>
                    <a:pt x="84088" y="4288"/>
                  </a:lnTo>
                  <a:lnTo>
                    <a:pt x="82783" y="3922"/>
                  </a:lnTo>
                  <a:lnTo>
                    <a:pt x="81473" y="3618"/>
                  </a:lnTo>
                  <a:lnTo>
                    <a:pt x="80163" y="3333"/>
                  </a:lnTo>
                  <a:lnTo>
                    <a:pt x="78846" y="3109"/>
                  </a:lnTo>
                  <a:lnTo>
                    <a:pt x="77536" y="2886"/>
                  </a:lnTo>
                  <a:lnTo>
                    <a:pt x="76220" y="2723"/>
                  </a:lnTo>
                  <a:lnTo>
                    <a:pt x="74897" y="2581"/>
                  </a:lnTo>
                  <a:lnTo>
                    <a:pt x="73581" y="2459"/>
                  </a:lnTo>
                  <a:lnTo>
                    <a:pt x="72258" y="2358"/>
                  </a:lnTo>
                  <a:lnTo>
                    <a:pt x="70936" y="2297"/>
                  </a:lnTo>
                  <a:lnTo>
                    <a:pt x="69613" y="2236"/>
                  </a:lnTo>
                  <a:lnTo>
                    <a:pt x="68291" y="2195"/>
                  </a:lnTo>
                  <a:lnTo>
                    <a:pt x="66975" y="2175"/>
                  </a:lnTo>
                  <a:lnTo>
                    <a:pt x="63007" y="2175"/>
                  </a:lnTo>
                  <a:lnTo>
                    <a:pt x="60374" y="2195"/>
                  </a:lnTo>
                  <a:lnTo>
                    <a:pt x="57742" y="2215"/>
                  </a:lnTo>
                  <a:lnTo>
                    <a:pt x="53811" y="2215"/>
                  </a:lnTo>
                  <a:lnTo>
                    <a:pt x="52500" y="2175"/>
                  </a:lnTo>
                  <a:lnTo>
                    <a:pt x="51202" y="2134"/>
                  </a:lnTo>
                  <a:lnTo>
                    <a:pt x="49904" y="2073"/>
                  </a:lnTo>
                  <a:lnTo>
                    <a:pt x="44173" y="1768"/>
                  </a:lnTo>
                  <a:lnTo>
                    <a:pt x="38436" y="1443"/>
                  </a:lnTo>
                  <a:lnTo>
                    <a:pt x="32706" y="1118"/>
                  </a:lnTo>
                  <a:lnTo>
                    <a:pt x="26969" y="793"/>
                  </a:lnTo>
                  <a:lnTo>
                    <a:pt x="21233" y="508"/>
                  </a:lnTo>
                  <a:lnTo>
                    <a:pt x="18364" y="386"/>
                  </a:lnTo>
                  <a:lnTo>
                    <a:pt x="15496" y="265"/>
                  </a:lnTo>
                  <a:lnTo>
                    <a:pt x="12628" y="163"/>
                  </a:lnTo>
                  <a:lnTo>
                    <a:pt x="9759" y="82"/>
                  </a:lnTo>
                  <a:lnTo>
                    <a:pt x="6891" y="21"/>
                  </a:lnTo>
                  <a:lnTo>
                    <a:pt x="40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1710925" y="-9517475"/>
              <a:ext cx="2219800" cy="699575"/>
            </a:xfrm>
            <a:custGeom>
              <a:avLst/>
              <a:gdLst/>
              <a:ahLst/>
              <a:cxnLst/>
              <a:rect l="l" t="t" r="r" b="b"/>
              <a:pathLst>
                <a:path w="88792" h="27983" extrusionOk="0">
                  <a:moveTo>
                    <a:pt x="158" y="0"/>
                  </a:moveTo>
                  <a:lnTo>
                    <a:pt x="103" y="3170"/>
                  </a:lnTo>
                  <a:lnTo>
                    <a:pt x="55" y="6320"/>
                  </a:lnTo>
                  <a:lnTo>
                    <a:pt x="37" y="7905"/>
                  </a:lnTo>
                  <a:lnTo>
                    <a:pt x="19" y="9490"/>
                  </a:lnTo>
                  <a:lnTo>
                    <a:pt x="7" y="11075"/>
                  </a:lnTo>
                  <a:lnTo>
                    <a:pt x="1" y="12660"/>
                  </a:lnTo>
                  <a:lnTo>
                    <a:pt x="1" y="14245"/>
                  </a:lnTo>
                  <a:lnTo>
                    <a:pt x="1" y="15810"/>
                  </a:lnTo>
                  <a:lnTo>
                    <a:pt x="7" y="17395"/>
                  </a:lnTo>
                  <a:lnTo>
                    <a:pt x="19" y="18980"/>
                  </a:lnTo>
                  <a:lnTo>
                    <a:pt x="37" y="20565"/>
                  </a:lnTo>
                  <a:lnTo>
                    <a:pt x="55" y="22150"/>
                  </a:lnTo>
                  <a:lnTo>
                    <a:pt x="85" y="23735"/>
                  </a:lnTo>
                  <a:lnTo>
                    <a:pt x="115" y="25320"/>
                  </a:lnTo>
                  <a:lnTo>
                    <a:pt x="5900" y="25218"/>
                  </a:lnTo>
                  <a:lnTo>
                    <a:pt x="11685" y="25158"/>
                  </a:lnTo>
                  <a:lnTo>
                    <a:pt x="17464" y="25137"/>
                  </a:lnTo>
                  <a:lnTo>
                    <a:pt x="23249" y="25137"/>
                  </a:lnTo>
                  <a:lnTo>
                    <a:pt x="29028" y="25158"/>
                  </a:lnTo>
                  <a:lnTo>
                    <a:pt x="34807" y="25178"/>
                  </a:lnTo>
                  <a:lnTo>
                    <a:pt x="46365" y="25239"/>
                  </a:lnTo>
                  <a:lnTo>
                    <a:pt x="47669" y="25239"/>
                  </a:lnTo>
                  <a:lnTo>
                    <a:pt x="48973" y="25218"/>
                  </a:lnTo>
                  <a:lnTo>
                    <a:pt x="50284" y="25158"/>
                  </a:lnTo>
                  <a:lnTo>
                    <a:pt x="51594" y="25097"/>
                  </a:lnTo>
                  <a:lnTo>
                    <a:pt x="54233" y="24954"/>
                  </a:lnTo>
                  <a:lnTo>
                    <a:pt x="56872" y="24771"/>
                  </a:lnTo>
                  <a:lnTo>
                    <a:pt x="59523" y="24568"/>
                  </a:lnTo>
                  <a:lnTo>
                    <a:pt x="62174" y="24385"/>
                  </a:lnTo>
                  <a:lnTo>
                    <a:pt x="64830" y="24243"/>
                  </a:lnTo>
                  <a:lnTo>
                    <a:pt x="66159" y="24182"/>
                  </a:lnTo>
                  <a:lnTo>
                    <a:pt x="67487" y="24141"/>
                  </a:lnTo>
                  <a:lnTo>
                    <a:pt x="68816" y="24121"/>
                  </a:lnTo>
                  <a:lnTo>
                    <a:pt x="70144" y="24141"/>
                  </a:lnTo>
                  <a:lnTo>
                    <a:pt x="71467" y="24162"/>
                  </a:lnTo>
                  <a:lnTo>
                    <a:pt x="72795" y="24223"/>
                  </a:lnTo>
                  <a:lnTo>
                    <a:pt x="74118" y="24304"/>
                  </a:lnTo>
                  <a:lnTo>
                    <a:pt x="75440" y="24426"/>
                  </a:lnTo>
                  <a:lnTo>
                    <a:pt x="76757" y="24568"/>
                  </a:lnTo>
                  <a:lnTo>
                    <a:pt x="78079" y="24771"/>
                  </a:lnTo>
                  <a:lnTo>
                    <a:pt x="79395" y="24995"/>
                  </a:lnTo>
                  <a:lnTo>
                    <a:pt x="80706" y="25259"/>
                  </a:lnTo>
                  <a:lnTo>
                    <a:pt x="82016" y="25584"/>
                  </a:lnTo>
                  <a:lnTo>
                    <a:pt x="82668" y="25767"/>
                  </a:lnTo>
                  <a:lnTo>
                    <a:pt x="83321" y="25950"/>
                  </a:lnTo>
                  <a:lnTo>
                    <a:pt x="83979" y="26174"/>
                  </a:lnTo>
                  <a:lnTo>
                    <a:pt x="84625" y="26377"/>
                  </a:lnTo>
                  <a:lnTo>
                    <a:pt x="85277" y="26621"/>
                  </a:lnTo>
                  <a:lnTo>
                    <a:pt x="85929" y="26864"/>
                  </a:lnTo>
                  <a:lnTo>
                    <a:pt x="86575" y="27108"/>
                  </a:lnTo>
                  <a:lnTo>
                    <a:pt x="87221" y="27393"/>
                  </a:lnTo>
                  <a:lnTo>
                    <a:pt x="87868" y="27677"/>
                  </a:lnTo>
                  <a:lnTo>
                    <a:pt x="88514" y="27982"/>
                  </a:lnTo>
                  <a:lnTo>
                    <a:pt x="88514" y="24731"/>
                  </a:lnTo>
                  <a:lnTo>
                    <a:pt x="88520" y="21500"/>
                  </a:lnTo>
                  <a:lnTo>
                    <a:pt x="88544" y="18248"/>
                  </a:lnTo>
                  <a:lnTo>
                    <a:pt x="88574" y="15017"/>
                  </a:lnTo>
                  <a:lnTo>
                    <a:pt x="88616" y="11766"/>
                  </a:lnTo>
                  <a:lnTo>
                    <a:pt x="88665" y="8535"/>
                  </a:lnTo>
                  <a:lnTo>
                    <a:pt x="88725" y="5304"/>
                  </a:lnTo>
                  <a:lnTo>
                    <a:pt x="88791" y="2093"/>
                  </a:lnTo>
                  <a:lnTo>
                    <a:pt x="88779" y="2093"/>
                  </a:lnTo>
                  <a:lnTo>
                    <a:pt x="88761" y="2134"/>
                  </a:lnTo>
                  <a:lnTo>
                    <a:pt x="88737" y="2154"/>
                  </a:lnTo>
                  <a:lnTo>
                    <a:pt x="88707" y="2154"/>
                  </a:lnTo>
                  <a:lnTo>
                    <a:pt x="88037" y="2439"/>
                  </a:lnTo>
                  <a:lnTo>
                    <a:pt x="87366" y="2703"/>
                  </a:lnTo>
                  <a:lnTo>
                    <a:pt x="86690" y="2967"/>
                  </a:lnTo>
                  <a:lnTo>
                    <a:pt x="86020" y="3211"/>
                  </a:lnTo>
                  <a:lnTo>
                    <a:pt x="85343" y="3434"/>
                  </a:lnTo>
                  <a:lnTo>
                    <a:pt x="84667" y="3638"/>
                  </a:lnTo>
                  <a:lnTo>
                    <a:pt x="83991" y="3841"/>
                  </a:lnTo>
                  <a:lnTo>
                    <a:pt x="83315" y="4024"/>
                  </a:lnTo>
                  <a:lnTo>
                    <a:pt x="82632" y="4186"/>
                  </a:lnTo>
                  <a:lnTo>
                    <a:pt x="81956" y="4349"/>
                  </a:lnTo>
                  <a:lnTo>
                    <a:pt x="81273" y="4491"/>
                  </a:lnTo>
                  <a:lnTo>
                    <a:pt x="80591" y="4613"/>
                  </a:lnTo>
                  <a:lnTo>
                    <a:pt x="79226" y="4857"/>
                  </a:lnTo>
                  <a:lnTo>
                    <a:pt x="77862" y="5040"/>
                  </a:lnTo>
                  <a:lnTo>
                    <a:pt x="76491" y="5182"/>
                  </a:lnTo>
                  <a:lnTo>
                    <a:pt x="75114" y="5284"/>
                  </a:lnTo>
                  <a:lnTo>
                    <a:pt x="73743" y="5365"/>
                  </a:lnTo>
                  <a:lnTo>
                    <a:pt x="72367" y="5406"/>
                  </a:lnTo>
                  <a:lnTo>
                    <a:pt x="70984" y="5406"/>
                  </a:lnTo>
                  <a:lnTo>
                    <a:pt x="69607" y="5385"/>
                  </a:lnTo>
                  <a:lnTo>
                    <a:pt x="68230" y="5345"/>
                  </a:lnTo>
                  <a:lnTo>
                    <a:pt x="66847" y="5284"/>
                  </a:lnTo>
                  <a:lnTo>
                    <a:pt x="65465" y="5202"/>
                  </a:lnTo>
                  <a:lnTo>
                    <a:pt x="64088" y="5080"/>
                  </a:lnTo>
                  <a:lnTo>
                    <a:pt x="62705" y="4979"/>
                  </a:lnTo>
                  <a:lnTo>
                    <a:pt x="61322" y="4837"/>
                  </a:lnTo>
                  <a:lnTo>
                    <a:pt x="58569" y="4552"/>
                  </a:lnTo>
                  <a:lnTo>
                    <a:pt x="55815" y="4247"/>
                  </a:lnTo>
                  <a:lnTo>
                    <a:pt x="53067" y="3963"/>
                  </a:lnTo>
                  <a:lnTo>
                    <a:pt x="50338" y="3678"/>
                  </a:lnTo>
                  <a:lnTo>
                    <a:pt x="48973" y="3577"/>
                  </a:lnTo>
                  <a:lnTo>
                    <a:pt x="47615" y="3475"/>
                  </a:lnTo>
                  <a:lnTo>
                    <a:pt x="46256" y="3373"/>
                  </a:lnTo>
                  <a:lnTo>
                    <a:pt x="44903" y="3312"/>
                  </a:lnTo>
                  <a:lnTo>
                    <a:pt x="39432" y="3089"/>
                  </a:lnTo>
                  <a:lnTo>
                    <a:pt x="33955" y="2865"/>
                  </a:lnTo>
                  <a:lnTo>
                    <a:pt x="28478" y="2662"/>
                  </a:lnTo>
                  <a:lnTo>
                    <a:pt x="23001" y="2439"/>
                  </a:lnTo>
                  <a:lnTo>
                    <a:pt x="17524" y="2195"/>
                  </a:lnTo>
                  <a:lnTo>
                    <a:pt x="14789" y="2053"/>
                  </a:lnTo>
                  <a:lnTo>
                    <a:pt x="12054" y="1890"/>
                  </a:lnTo>
                  <a:lnTo>
                    <a:pt x="9312" y="1707"/>
                  </a:lnTo>
                  <a:lnTo>
                    <a:pt x="6577" y="1524"/>
                  </a:lnTo>
                  <a:lnTo>
                    <a:pt x="3841" y="1321"/>
                  </a:lnTo>
                  <a:lnTo>
                    <a:pt x="1100" y="1077"/>
                  </a:lnTo>
                  <a:lnTo>
                    <a:pt x="961" y="1037"/>
                  </a:lnTo>
                  <a:lnTo>
                    <a:pt x="828" y="955"/>
                  </a:lnTo>
                  <a:lnTo>
                    <a:pt x="701" y="854"/>
                  </a:lnTo>
                  <a:lnTo>
                    <a:pt x="580" y="732"/>
                  </a:lnTo>
                  <a:lnTo>
                    <a:pt x="472" y="569"/>
                  </a:lnTo>
                  <a:lnTo>
                    <a:pt x="363" y="407"/>
                  </a:lnTo>
                  <a:lnTo>
                    <a:pt x="260" y="203"/>
                  </a:lnTo>
                  <a:lnTo>
                    <a:pt x="15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1666850" y="-18849400"/>
              <a:ext cx="282325" cy="732100"/>
            </a:xfrm>
            <a:custGeom>
              <a:avLst/>
              <a:gdLst/>
              <a:ahLst/>
              <a:cxnLst/>
              <a:rect l="l" t="t" r="r" b="b"/>
              <a:pathLst>
                <a:path w="11293" h="29284" extrusionOk="0">
                  <a:moveTo>
                    <a:pt x="11233" y="1"/>
                  </a:moveTo>
                  <a:lnTo>
                    <a:pt x="8431" y="143"/>
                  </a:lnTo>
                  <a:lnTo>
                    <a:pt x="5629" y="265"/>
                  </a:lnTo>
                  <a:lnTo>
                    <a:pt x="2815" y="367"/>
                  </a:lnTo>
                  <a:lnTo>
                    <a:pt x="1" y="428"/>
                  </a:lnTo>
                  <a:lnTo>
                    <a:pt x="49" y="3984"/>
                  </a:lnTo>
                  <a:lnTo>
                    <a:pt x="104" y="7540"/>
                  </a:lnTo>
                  <a:lnTo>
                    <a:pt x="158" y="11117"/>
                  </a:lnTo>
                  <a:lnTo>
                    <a:pt x="206" y="14693"/>
                  </a:lnTo>
                  <a:lnTo>
                    <a:pt x="248" y="18270"/>
                  </a:lnTo>
                  <a:lnTo>
                    <a:pt x="267" y="20058"/>
                  </a:lnTo>
                  <a:lnTo>
                    <a:pt x="279" y="21846"/>
                  </a:lnTo>
                  <a:lnTo>
                    <a:pt x="291" y="23634"/>
                  </a:lnTo>
                  <a:lnTo>
                    <a:pt x="291" y="25423"/>
                  </a:lnTo>
                  <a:lnTo>
                    <a:pt x="291" y="27211"/>
                  </a:lnTo>
                  <a:lnTo>
                    <a:pt x="285" y="28999"/>
                  </a:lnTo>
                  <a:lnTo>
                    <a:pt x="279" y="29060"/>
                  </a:lnTo>
                  <a:lnTo>
                    <a:pt x="273" y="29141"/>
                  </a:lnTo>
                  <a:lnTo>
                    <a:pt x="267" y="29223"/>
                  </a:lnTo>
                  <a:lnTo>
                    <a:pt x="261" y="29284"/>
                  </a:lnTo>
                  <a:lnTo>
                    <a:pt x="5273" y="29162"/>
                  </a:lnTo>
                  <a:lnTo>
                    <a:pt x="7772" y="29080"/>
                  </a:lnTo>
                  <a:lnTo>
                    <a:pt x="10266" y="28999"/>
                  </a:lnTo>
                  <a:lnTo>
                    <a:pt x="10393" y="27069"/>
                  </a:lnTo>
                  <a:lnTo>
                    <a:pt x="10532" y="25158"/>
                  </a:lnTo>
                  <a:lnTo>
                    <a:pt x="10671" y="23269"/>
                  </a:lnTo>
                  <a:lnTo>
                    <a:pt x="10804" y="21338"/>
                  </a:lnTo>
                  <a:lnTo>
                    <a:pt x="10931" y="19428"/>
                  </a:lnTo>
                  <a:lnTo>
                    <a:pt x="10991" y="18452"/>
                  </a:lnTo>
                  <a:lnTo>
                    <a:pt x="11045" y="17477"/>
                  </a:lnTo>
                  <a:lnTo>
                    <a:pt x="11094" y="16481"/>
                  </a:lnTo>
                  <a:lnTo>
                    <a:pt x="11142" y="15486"/>
                  </a:lnTo>
                  <a:lnTo>
                    <a:pt x="11178" y="14490"/>
                  </a:lnTo>
                  <a:lnTo>
                    <a:pt x="11208" y="13494"/>
                  </a:lnTo>
                  <a:lnTo>
                    <a:pt x="11233" y="12641"/>
                  </a:lnTo>
                  <a:lnTo>
                    <a:pt x="11251" y="11807"/>
                  </a:lnTo>
                  <a:lnTo>
                    <a:pt x="11281" y="10121"/>
                  </a:lnTo>
                  <a:lnTo>
                    <a:pt x="11293" y="8455"/>
                  </a:lnTo>
                  <a:lnTo>
                    <a:pt x="11293" y="6768"/>
                  </a:lnTo>
                  <a:lnTo>
                    <a:pt x="11287" y="5081"/>
                  </a:lnTo>
                  <a:lnTo>
                    <a:pt x="11275" y="3395"/>
                  </a:lnTo>
                  <a:lnTo>
                    <a:pt x="11257" y="1708"/>
                  </a:lnTo>
                  <a:lnTo>
                    <a:pt x="1123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1569625" y="-7377675"/>
              <a:ext cx="493825" cy="1643475"/>
            </a:xfrm>
            <a:custGeom>
              <a:avLst/>
              <a:gdLst/>
              <a:ahLst/>
              <a:cxnLst/>
              <a:rect l="l" t="t" r="r" b="b"/>
              <a:pathLst>
                <a:path w="19753" h="65739" extrusionOk="0">
                  <a:moveTo>
                    <a:pt x="9379" y="10608"/>
                  </a:moveTo>
                  <a:lnTo>
                    <a:pt x="9554" y="10628"/>
                  </a:lnTo>
                  <a:lnTo>
                    <a:pt x="9729" y="10648"/>
                  </a:lnTo>
                  <a:lnTo>
                    <a:pt x="9910" y="10689"/>
                  </a:lnTo>
                  <a:lnTo>
                    <a:pt x="10085" y="10750"/>
                  </a:lnTo>
                  <a:lnTo>
                    <a:pt x="10417" y="10892"/>
                  </a:lnTo>
                  <a:lnTo>
                    <a:pt x="10749" y="11075"/>
                  </a:lnTo>
                  <a:lnTo>
                    <a:pt x="11075" y="11299"/>
                  </a:lnTo>
                  <a:lnTo>
                    <a:pt x="11401" y="11583"/>
                  </a:lnTo>
                  <a:lnTo>
                    <a:pt x="11722" y="11888"/>
                  </a:lnTo>
                  <a:lnTo>
                    <a:pt x="12036" y="12254"/>
                  </a:lnTo>
                  <a:lnTo>
                    <a:pt x="12343" y="12660"/>
                  </a:lnTo>
                  <a:lnTo>
                    <a:pt x="12651" y="13107"/>
                  </a:lnTo>
                  <a:lnTo>
                    <a:pt x="12947" y="13595"/>
                  </a:lnTo>
                  <a:lnTo>
                    <a:pt x="13237" y="14123"/>
                  </a:lnTo>
                  <a:lnTo>
                    <a:pt x="13521" y="14672"/>
                  </a:lnTo>
                  <a:lnTo>
                    <a:pt x="13793" y="15282"/>
                  </a:lnTo>
                  <a:lnTo>
                    <a:pt x="14058" y="15911"/>
                  </a:lnTo>
                  <a:lnTo>
                    <a:pt x="14185" y="16257"/>
                  </a:lnTo>
                  <a:lnTo>
                    <a:pt x="14312" y="16582"/>
                  </a:lnTo>
                  <a:lnTo>
                    <a:pt x="14439" y="16948"/>
                  </a:lnTo>
                  <a:lnTo>
                    <a:pt x="14560" y="17293"/>
                  </a:lnTo>
                  <a:lnTo>
                    <a:pt x="14674" y="17679"/>
                  </a:lnTo>
                  <a:lnTo>
                    <a:pt x="14789" y="18045"/>
                  </a:lnTo>
                  <a:lnTo>
                    <a:pt x="14904" y="18431"/>
                  </a:lnTo>
                  <a:lnTo>
                    <a:pt x="15013" y="18817"/>
                  </a:lnTo>
                  <a:lnTo>
                    <a:pt x="15121" y="19224"/>
                  </a:lnTo>
                  <a:lnTo>
                    <a:pt x="15224" y="19630"/>
                  </a:lnTo>
                  <a:lnTo>
                    <a:pt x="15320" y="20057"/>
                  </a:lnTo>
                  <a:lnTo>
                    <a:pt x="15417" y="20484"/>
                  </a:lnTo>
                  <a:lnTo>
                    <a:pt x="15514" y="20910"/>
                  </a:lnTo>
                  <a:lnTo>
                    <a:pt x="15604" y="21357"/>
                  </a:lnTo>
                  <a:lnTo>
                    <a:pt x="15689" y="21805"/>
                  </a:lnTo>
                  <a:lnTo>
                    <a:pt x="15773" y="22272"/>
                  </a:lnTo>
                  <a:lnTo>
                    <a:pt x="15852" y="22739"/>
                  </a:lnTo>
                  <a:lnTo>
                    <a:pt x="15930" y="23207"/>
                  </a:lnTo>
                  <a:lnTo>
                    <a:pt x="16003" y="23674"/>
                  </a:lnTo>
                  <a:lnTo>
                    <a:pt x="16069" y="24162"/>
                  </a:lnTo>
                  <a:lnTo>
                    <a:pt x="16130" y="24670"/>
                  </a:lnTo>
                  <a:lnTo>
                    <a:pt x="16190" y="25158"/>
                  </a:lnTo>
                  <a:lnTo>
                    <a:pt x="16250" y="25666"/>
                  </a:lnTo>
                  <a:lnTo>
                    <a:pt x="16299" y="26194"/>
                  </a:lnTo>
                  <a:lnTo>
                    <a:pt x="16347" y="26702"/>
                  </a:lnTo>
                  <a:lnTo>
                    <a:pt x="16389" y="27230"/>
                  </a:lnTo>
                  <a:lnTo>
                    <a:pt x="16432" y="27779"/>
                  </a:lnTo>
                  <a:lnTo>
                    <a:pt x="16462" y="28307"/>
                  </a:lnTo>
                  <a:lnTo>
                    <a:pt x="16492" y="28856"/>
                  </a:lnTo>
                  <a:lnTo>
                    <a:pt x="16516" y="29405"/>
                  </a:lnTo>
                  <a:lnTo>
                    <a:pt x="16534" y="29974"/>
                  </a:lnTo>
                  <a:lnTo>
                    <a:pt x="16552" y="30543"/>
                  </a:lnTo>
                  <a:lnTo>
                    <a:pt x="16564" y="31112"/>
                  </a:lnTo>
                  <a:lnTo>
                    <a:pt x="16570" y="31681"/>
                  </a:lnTo>
                  <a:lnTo>
                    <a:pt x="16570" y="32270"/>
                  </a:lnTo>
                  <a:lnTo>
                    <a:pt x="16564" y="32859"/>
                  </a:lnTo>
                  <a:lnTo>
                    <a:pt x="16552" y="33448"/>
                  </a:lnTo>
                  <a:lnTo>
                    <a:pt x="16534" y="34038"/>
                  </a:lnTo>
                  <a:lnTo>
                    <a:pt x="16498" y="35054"/>
                  </a:lnTo>
                  <a:lnTo>
                    <a:pt x="16450" y="36050"/>
                  </a:lnTo>
                  <a:lnTo>
                    <a:pt x="16389" y="37025"/>
                  </a:lnTo>
                  <a:lnTo>
                    <a:pt x="16317" y="38000"/>
                  </a:lnTo>
                  <a:lnTo>
                    <a:pt x="16232" y="38955"/>
                  </a:lnTo>
                  <a:lnTo>
                    <a:pt x="16142" y="39890"/>
                  </a:lnTo>
                  <a:lnTo>
                    <a:pt x="16033" y="40805"/>
                  </a:lnTo>
                  <a:lnTo>
                    <a:pt x="15918" y="41699"/>
                  </a:lnTo>
                  <a:lnTo>
                    <a:pt x="15791" y="42593"/>
                  </a:lnTo>
                  <a:lnTo>
                    <a:pt x="15653" y="43467"/>
                  </a:lnTo>
                  <a:lnTo>
                    <a:pt x="15508" y="44320"/>
                  </a:lnTo>
                  <a:lnTo>
                    <a:pt x="15351" y="45153"/>
                  </a:lnTo>
                  <a:lnTo>
                    <a:pt x="15188" y="45966"/>
                  </a:lnTo>
                  <a:lnTo>
                    <a:pt x="15019" y="46759"/>
                  </a:lnTo>
                  <a:lnTo>
                    <a:pt x="14837" y="47551"/>
                  </a:lnTo>
                  <a:lnTo>
                    <a:pt x="14644" y="48303"/>
                  </a:lnTo>
                  <a:lnTo>
                    <a:pt x="14451" y="49055"/>
                  </a:lnTo>
                  <a:lnTo>
                    <a:pt x="14246" y="49766"/>
                  </a:lnTo>
                  <a:lnTo>
                    <a:pt x="14034" y="50477"/>
                  </a:lnTo>
                  <a:lnTo>
                    <a:pt x="13817" y="51148"/>
                  </a:lnTo>
                  <a:lnTo>
                    <a:pt x="13593" y="51798"/>
                  </a:lnTo>
                  <a:lnTo>
                    <a:pt x="13364" y="52428"/>
                  </a:lnTo>
                  <a:lnTo>
                    <a:pt x="13128" y="53058"/>
                  </a:lnTo>
                  <a:lnTo>
                    <a:pt x="12887" y="53648"/>
                  </a:lnTo>
                  <a:lnTo>
                    <a:pt x="12639" y="54217"/>
                  </a:lnTo>
                  <a:lnTo>
                    <a:pt x="12386" y="54745"/>
                  </a:lnTo>
                  <a:lnTo>
                    <a:pt x="12132" y="55273"/>
                  </a:lnTo>
                  <a:lnTo>
                    <a:pt x="11872" y="55761"/>
                  </a:lnTo>
                  <a:lnTo>
                    <a:pt x="11607" y="56228"/>
                  </a:lnTo>
                  <a:lnTo>
                    <a:pt x="11341" y="56675"/>
                  </a:lnTo>
                  <a:lnTo>
                    <a:pt x="11069" y="57102"/>
                  </a:lnTo>
                  <a:lnTo>
                    <a:pt x="10792" y="57488"/>
                  </a:lnTo>
                  <a:lnTo>
                    <a:pt x="10792" y="57143"/>
                  </a:lnTo>
                  <a:lnTo>
                    <a:pt x="10779" y="56797"/>
                  </a:lnTo>
                  <a:lnTo>
                    <a:pt x="10761" y="56452"/>
                  </a:lnTo>
                  <a:lnTo>
                    <a:pt x="10731" y="56127"/>
                  </a:lnTo>
                  <a:lnTo>
                    <a:pt x="10701" y="55802"/>
                  </a:lnTo>
                  <a:lnTo>
                    <a:pt x="10659" y="55476"/>
                  </a:lnTo>
                  <a:lnTo>
                    <a:pt x="10616" y="55172"/>
                  </a:lnTo>
                  <a:lnTo>
                    <a:pt x="10562" y="54887"/>
                  </a:lnTo>
                  <a:lnTo>
                    <a:pt x="10508" y="54603"/>
                  </a:lnTo>
                  <a:lnTo>
                    <a:pt x="10441" y="54338"/>
                  </a:lnTo>
                  <a:lnTo>
                    <a:pt x="10375" y="54074"/>
                  </a:lnTo>
                  <a:lnTo>
                    <a:pt x="10302" y="53851"/>
                  </a:lnTo>
                  <a:lnTo>
                    <a:pt x="10230" y="53627"/>
                  </a:lnTo>
                  <a:lnTo>
                    <a:pt x="10145" y="53404"/>
                  </a:lnTo>
                  <a:lnTo>
                    <a:pt x="10061" y="53221"/>
                  </a:lnTo>
                  <a:lnTo>
                    <a:pt x="9976" y="53058"/>
                  </a:lnTo>
                  <a:lnTo>
                    <a:pt x="9886" y="52916"/>
                  </a:lnTo>
                  <a:lnTo>
                    <a:pt x="9789" y="52794"/>
                  </a:lnTo>
                  <a:lnTo>
                    <a:pt x="9693" y="52692"/>
                  </a:lnTo>
                  <a:lnTo>
                    <a:pt x="9596" y="52611"/>
                  </a:lnTo>
                  <a:lnTo>
                    <a:pt x="9493" y="52550"/>
                  </a:lnTo>
                  <a:lnTo>
                    <a:pt x="9391" y="52530"/>
                  </a:lnTo>
                  <a:lnTo>
                    <a:pt x="9288" y="52530"/>
                  </a:lnTo>
                  <a:lnTo>
                    <a:pt x="9185" y="52550"/>
                  </a:lnTo>
                  <a:lnTo>
                    <a:pt x="9083" y="52611"/>
                  </a:lnTo>
                  <a:lnTo>
                    <a:pt x="8974" y="52692"/>
                  </a:lnTo>
                  <a:lnTo>
                    <a:pt x="8871" y="52794"/>
                  </a:lnTo>
                  <a:lnTo>
                    <a:pt x="8763" y="52957"/>
                  </a:lnTo>
                  <a:lnTo>
                    <a:pt x="8660" y="53139"/>
                  </a:lnTo>
                  <a:lnTo>
                    <a:pt x="8557" y="53343"/>
                  </a:lnTo>
                  <a:lnTo>
                    <a:pt x="8455" y="53587"/>
                  </a:lnTo>
                  <a:lnTo>
                    <a:pt x="8352" y="53871"/>
                  </a:lnTo>
                  <a:lnTo>
                    <a:pt x="8286" y="54074"/>
                  </a:lnTo>
                  <a:lnTo>
                    <a:pt x="8213" y="54257"/>
                  </a:lnTo>
                  <a:lnTo>
                    <a:pt x="8147" y="54399"/>
                  </a:lnTo>
                  <a:lnTo>
                    <a:pt x="8074" y="54542"/>
                  </a:lnTo>
                  <a:lnTo>
                    <a:pt x="8002" y="54664"/>
                  </a:lnTo>
                  <a:lnTo>
                    <a:pt x="7929" y="54765"/>
                  </a:lnTo>
                  <a:lnTo>
                    <a:pt x="7857" y="54867"/>
                  </a:lnTo>
                  <a:lnTo>
                    <a:pt x="7778" y="54928"/>
                  </a:lnTo>
                  <a:lnTo>
                    <a:pt x="7706" y="54989"/>
                  </a:lnTo>
                  <a:lnTo>
                    <a:pt x="7633" y="55029"/>
                  </a:lnTo>
                  <a:lnTo>
                    <a:pt x="7555" y="55070"/>
                  </a:lnTo>
                  <a:lnTo>
                    <a:pt x="7325" y="55070"/>
                  </a:lnTo>
                  <a:lnTo>
                    <a:pt x="7247" y="55029"/>
                  </a:lnTo>
                  <a:lnTo>
                    <a:pt x="7168" y="54989"/>
                  </a:lnTo>
                  <a:lnTo>
                    <a:pt x="7011" y="54887"/>
                  </a:lnTo>
                  <a:lnTo>
                    <a:pt x="6848" y="54725"/>
                  </a:lnTo>
                  <a:lnTo>
                    <a:pt x="6691" y="54521"/>
                  </a:lnTo>
                  <a:lnTo>
                    <a:pt x="6534" y="54277"/>
                  </a:lnTo>
                  <a:lnTo>
                    <a:pt x="6377" y="53993"/>
                  </a:lnTo>
                  <a:lnTo>
                    <a:pt x="6220" y="53688"/>
                  </a:lnTo>
                  <a:lnTo>
                    <a:pt x="6063" y="53343"/>
                  </a:lnTo>
                  <a:lnTo>
                    <a:pt x="5912" y="52977"/>
                  </a:lnTo>
                  <a:lnTo>
                    <a:pt x="5761" y="52571"/>
                  </a:lnTo>
                  <a:lnTo>
                    <a:pt x="5617" y="52164"/>
                  </a:lnTo>
                  <a:lnTo>
                    <a:pt x="5472" y="51737"/>
                  </a:lnTo>
                  <a:lnTo>
                    <a:pt x="5333" y="51290"/>
                  </a:lnTo>
                  <a:lnTo>
                    <a:pt x="5194" y="50843"/>
                  </a:lnTo>
                  <a:lnTo>
                    <a:pt x="5061" y="50396"/>
                  </a:lnTo>
                  <a:lnTo>
                    <a:pt x="4934" y="49929"/>
                  </a:lnTo>
                  <a:lnTo>
                    <a:pt x="4813" y="49461"/>
                  </a:lnTo>
                  <a:lnTo>
                    <a:pt x="4699" y="49014"/>
                  </a:lnTo>
                  <a:lnTo>
                    <a:pt x="4590" y="48567"/>
                  </a:lnTo>
                  <a:lnTo>
                    <a:pt x="4391" y="47693"/>
                  </a:lnTo>
                  <a:lnTo>
                    <a:pt x="4222" y="46881"/>
                  </a:lnTo>
                  <a:lnTo>
                    <a:pt x="4089" y="46169"/>
                  </a:lnTo>
                  <a:lnTo>
                    <a:pt x="3944" y="45316"/>
                  </a:lnTo>
                  <a:lnTo>
                    <a:pt x="3817" y="44442"/>
                  </a:lnTo>
                  <a:lnTo>
                    <a:pt x="3696" y="43548"/>
                  </a:lnTo>
                  <a:lnTo>
                    <a:pt x="3588" y="42634"/>
                  </a:lnTo>
                  <a:lnTo>
                    <a:pt x="3485" y="41719"/>
                  </a:lnTo>
                  <a:lnTo>
                    <a:pt x="3394" y="40784"/>
                  </a:lnTo>
                  <a:lnTo>
                    <a:pt x="3316" y="39829"/>
                  </a:lnTo>
                  <a:lnTo>
                    <a:pt x="3243" y="38874"/>
                  </a:lnTo>
                  <a:lnTo>
                    <a:pt x="3183" y="37899"/>
                  </a:lnTo>
                  <a:lnTo>
                    <a:pt x="3135" y="36923"/>
                  </a:lnTo>
                  <a:lnTo>
                    <a:pt x="3092" y="35948"/>
                  </a:lnTo>
                  <a:lnTo>
                    <a:pt x="3062" y="34973"/>
                  </a:lnTo>
                  <a:lnTo>
                    <a:pt x="3044" y="33997"/>
                  </a:lnTo>
                  <a:lnTo>
                    <a:pt x="3038" y="33022"/>
                  </a:lnTo>
                  <a:lnTo>
                    <a:pt x="3044" y="32046"/>
                  </a:lnTo>
                  <a:lnTo>
                    <a:pt x="3056" y="31091"/>
                  </a:lnTo>
                  <a:lnTo>
                    <a:pt x="3068" y="30502"/>
                  </a:lnTo>
                  <a:lnTo>
                    <a:pt x="3086" y="29913"/>
                  </a:lnTo>
                  <a:lnTo>
                    <a:pt x="3111" y="29323"/>
                  </a:lnTo>
                  <a:lnTo>
                    <a:pt x="3135" y="28734"/>
                  </a:lnTo>
                  <a:lnTo>
                    <a:pt x="3165" y="28165"/>
                  </a:lnTo>
                  <a:lnTo>
                    <a:pt x="3195" y="27616"/>
                  </a:lnTo>
                  <a:lnTo>
                    <a:pt x="3231" y="27047"/>
                  </a:lnTo>
                  <a:lnTo>
                    <a:pt x="3268" y="26499"/>
                  </a:lnTo>
                  <a:lnTo>
                    <a:pt x="3316" y="25950"/>
                  </a:lnTo>
                  <a:lnTo>
                    <a:pt x="3358" y="25422"/>
                  </a:lnTo>
                  <a:lnTo>
                    <a:pt x="3412" y="24873"/>
                  </a:lnTo>
                  <a:lnTo>
                    <a:pt x="3467" y="24365"/>
                  </a:lnTo>
                  <a:lnTo>
                    <a:pt x="3521" y="23837"/>
                  </a:lnTo>
                  <a:lnTo>
                    <a:pt x="3582" y="23329"/>
                  </a:lnTo>
                  <a:lnTo>
                    <a:pt x="3648" y="22821"/>
                  </a:lnTo>
                  <a:lnTo>
                    <a:pt x="3714" y="22333"/>
                  </a:lnTo>
                  <a:lnTo>
                    <a:pt x="3787" y="21845"/>
                  </a:lnTo>
                  <a:lnTo>
                    <a:pt x="3859" y="21378"/>
                  </a:lnTo>
                  <a:lnTo>
                    <a:pt x="3938" y="20910"/>
                  </a:lnTo>
                  <a:lnTo>
                    <a:pt x="4022" y="20443"/>
                  </a:lnTo>
                  <a:lnTo>
                    <a:pt x="4101" y="19996"/>
                  </a:lnTo>
                  <a:lnTo>
                    <a:pt x="4191" y="19549"/>
                  </a:lnTo>
                  <a:lnTo>
                    <a:pt x="4282" y="19102"/>
                  </a:lnTo>
                  <a:lnTo>
                    <a:pt x="4373" y="18675"/>
                  </a:lnTo>
                  <a:lnTo>
                    <a:pt x="4469" y="18269"/>
                  </a:lnTo>
                  <a:lnTo>
                    <a:pt x="4572" y="17862"/>
                  </a:lnTo>
                  <a:lnTo>
                    <a:pt x="4668" y="17456"/>
                  </a:lnTo>
                  <a:lnTo>
                    <a:pt x="4777" y="17070"/>
                  </a:lnTo>
                  <a:lnTo>
                    <a:pt x="4886" y="16704"/>
                  </a:lnTo>
                  <a:lnTo>
                    <a:pt x="4995" y="16338"/>
                  </a:lnTo>
                  <a:lnTo>
                    <a:pt x="5109" y="15972"/>
                  </a:lnTo>
                  <a:lnTo>
                    <a:pt x="5224" y="15627"/>
                  </a:lnTo>
                  <a:lnTo>
                    <a:pt x="5339" y="15282"/>
                  </a:lnTo>
                  <a:lnTo>
                    <a:pt x="5460" y="14956"/>
                  </a:lnTo>
                  <a:lnTo>
                    <a:pt x="5586" y="14631"/>
                  </a:lnTo>
                  <a:lnTo>
                    <a:pt x="5713" y="14326"/>
                  </a:lnTo>
                  <a:lnTo>
                    <a:pt x="5840" y="14042"/>
                  </a:lnTo>
                  <a:lnTo>
                    <a:pt x="5973" y="13757"/>
                  </a:lnTo>
                  <a:lnTo>
                    <a:pt x="6106" y="13473"/>
                  </a:lnTo>
                  <a:lnTo>
                    <a:pt x="6238" y="13229"/>
                  </a:lnTo>
                  <a:lnTo>
                    <a:pt x="6377" y="12965"/>
                  </a:lnTo>
                  <a:lnTo>
                    <a:pt x="6516" y="12741"/>
                  </a:lnTo>
                  <a:lnTo>
                    <a:pt x="6661" y="12498"/>
                  </a:lnTo>
                  <a:lnTo>
                    <a:pt x="6806" y="12294"/>
                  </a:lnTo>
                  <a:lnTo>
                    <a:pt x="6951" y="12091"/>
                  </a:lnTo>
                  <a:lnTo>
                    <a:pt x="7102" y="11908"/>
                  </a:lnTo>
                  <a:lnTo>
                    <a:pt x="7253" y="11725"/>
                  </a:lnTo>
                  <a:lnTo>
                    <a:pt x="7404" y="11563"/>
                  </a:lnTo>
                  <a:lnTo>
                    <a:pt x="7561" y="11400"/>
                  </a:lnTo>
                  <a:lnTo>
                    <a:pt x="7712" y="11258"/>
                  </a:lnTo>
                  <a:lnTo>
                    <a:pt x="7875" y="11136"/>
                  </a:lnTo>
                  <a:lnTo>
                    <a:pt x="8032" y="11034"/>
                  </a:lnTo>
                  <a:lnTo>
                    <a:pt x="8195" y="10933"/>
                  </a:lnTo>
                  <a:lnTo>
                    <a:pt x="8358" y="10852"/>
                  </a:lnTo>
                  <a:lnTo>
                    <a:pt x="8527" y="10770"/>
                  </a:lnTo>
                  <a:lnTo>
                    <a:pt x="8690" y="10709"/>
                  </a:lnTo>
                  <a:lnTo>
                    <a:pt x="8859" y="10669"/>
                  </a:lnTo>
                  <a:lnTo>
                    <a:pt x="9034" y="10628"/>
                  </a:lnTo>
                  <a:lnTo>
                    <a:pt x="9203" y="10628"/>
                  </a:lnTo>
                  <a:lnTo>
                    <a:pt x="9379" y="10608"/>
                  </a:lnTo>
                  <a:close/>
                  <a:moveTo>
                    <a:pt x="9216" y="0"/>
                  </a:moveTo>
                  <a:lnTo>
                    <a:pt x="8956" y="20"/>
                  </a:lnTo>
                  <a:lnTo>
                    <a:pt x="8696" y="61"/>
                  </a:lnTo>
                  <a:lnTo>
                    <a:pt x="8437" y="142"/>
                  </a:lnTo>
                  <a:lnTo>
                    <a:pt x="8177" y="224"/>
                  </a:lnTo>
                  <a:lnTo>
                    <a:pt x="7917" y="346"/>
                  </a:lnTo>
                  <a:lnTo>
                    <a:pt x="7664" y="468"/>
                  </a:lnTo>
                  <a:lnTo>
                    <a:pt x="7410" y="630"/>
                  </a:lnTo>
                  <a:lnTo>
                    <a:pt x="7162" y="813"/>
                  </a:lnTo>
                  <a:lnTo>
                    <a:pt x="6915" y="1016"/>
                  </a:lnTo>
                  <a:lnTo>
                    <a:pt x="6673" y="1219"/>
                  </a:lnTo>
                  <a:lnTo>
                    <a:pt x="6438" y="1463"/>
                  </a:lnTo>
                  <a:lnTo>
                    <a:pt x="6202" y="1727"/>
                  </a:lnTo>
                  <a:lnTo>
                    <a:pt x="5967" y="2012"/>
                  </a:lnTo>
                  <a:lnTo>
                    <a:pt x="5743" y="2317"/>
                  </a:lnTo>
                  <a:lnTo>
                    <a:pt x="5520" y="2622"/>
                  </a:lnTo>
                  <a:lnTo>
                    <a:pt x="5296" y="2967"/>
                  </a:lnTo>
                  <a:lnTo>
                    <a:pt x="5079" y="3312"/>
                  </a:lnTo>
                  <a:lnTo>
                    <a:pt x="4868" y="3699"/>
                  </a:lnTo>
                  <a:lnTo>
                    <a:pt x="4662" y="4085"/>
                  </a:lnTo>
                  <a:lnTo>
                    <a:pt x="4457" y="4491"/>
                  </a:lnTo>
                  <a:lnTo>
                    <a:pt x="4258" y="4918"/>
                  </a:lnTo>
                  <a:lnTo>
                    <a:pt x="4059" y="5365"/>
                  </a:lnTo>
                  <a:lnTo>
                    <a:pt x="3865" y="5832"/>
                  </a:lnTo>
                  <a:lnTo>
                    <a:pt x="3678" y="6300"/>
                  </a:lnTo>
                  <a:lnTo>
                    <a:pt x="3491" y="6787"/>
                  </a:lnTo>
                  <a:lnTo>
                    <a:pt x="3316" y="7295"/>
                  </a:lnTo>
                  <a:lnTo>
                    <a:pt x="3141" y="7824"/>
                  </a:lnTo>
                  <a:lnTo>
                    <a:pt x="2966" y="8352"/>
                  </a:lnTo>
                  <a:lnTo>
                    <a:pt x="2803" y="8901"/>
                  </a:lnTo>
                  <a:lnTo>
                    <a:pt x="2640" y="9470"/>
                  </a:lnTo>
                  <a:lnTo>
                    <a:pt x="2476" y="10059"/>
                  </a:lnTo>
                  <a:lnTo>
                    <a:pt x="2326" y="10648"/>
                  </a:lnTo>
                  <a:lnTo>
                    <a:pt x="2175" y="11258"/>
                  </a:lnTo>
                  <a:lnTo>
                    <a:pt x="2030" y="11868"/>
                  </a:lnTo>
                  <a:lnTo>
                    <a:pt x="1891" y="12498"/>
                  </a:lnTo>
                  <a:lnTo>
                    <a:pt x="1758" y="13148"/>
                  </a:lnTo>
                  <a:lnTo>
                    <a:pt x="1625" y="13798"/>
                  </a:lnTo>
                  <a:lnTo>
                    <a:pt x="1498" y="14469"/>
                  </a:lnTo>
                  <a:lnTo>
                    <a:pt x="1377" y="15139"/>
                  </a:lnTo>
                  <a:lnTo>
                    <a:pt x="1263" y="15830"/>
                  </a:lnTo>
                  <a:lnTo>
                    <a:pt x="1148" y="16521"/>
                  </a:lnTo>
                  <a:lnTo>
                    <a:pt x="1045" y="17232"/>
                  </a:lnTo>
                  <a:lnTo>
                    <a:pt x="943" y="17944"/>
                  </a:lnTo>
                  <a:lnTo>
                    <a:pt x="846" y="18675"/>
                  </a:lnTo>
                  <a:lnTo>
                    <a:pt x="755" y="19407"/>
                  </a:lnTo>
                  <a:lnTo>
                    <a:pt x="665" y="20159"/>
                  </a:lnTo>
                  <a:lnTo>
                    <a:pt x="586" y="20910"/>
                  </a:lnTo>
                  <a:lnTo>
                    <a:pt x="508" y="21662"/>
                  </a:lnTo>
                  <a:lnTo>
                    <a:pt x="435" y="22434"/>
                  </a:lnTo>
                  <a:lnTo>
                    <a:pt x="369" y="23207"/>
                  </a:lnTo>
                  <a:lnTo>
                    <a:pt x="309" y="23979"/>
                  </a:lnTo>
                  <a:lnTo>
                    <a:pt x="254" y="24771"/>
                  </a:lnTo>
                  <a:lnTo>
                    <a:pt x="206" y="25564"/>
                  </a:lnTo>
                  <a:lnTo>
                    <a:pt x="158" y="26377"/>
                  </a:lnTo>
                  <a:lnTo>
                    <a:pt x="121" y="27169"/>
                  </a:lnTo>
                  <a:lnTo>
                    <a:pt x="85" y="27982"/>
                  </a:lnTo>
                  <a:lnTo>
                    <a:pt x="55" y="28815"/>
                  </a:lnTo>
                  <a:lnTo>
                    <a:pt x="37" y="29628"/>
                  </a:lnTo>
                  <a:lnTo>
                    <a:pt x="19" y="30461"/>
                  </a:lnTo>
                  <a:lnTo>
                    <a:pt x="7" y="31274"/>
                  </a:lnTo>
                  <a:lnTo>
                    <a:pt x="1" y="32107"/>
                  </a:lnTo>
                  <a:lnTo>
                    <a:pt x="1" y="32940"/>
                  </a:lnTo>
                  <a:lnTo>
                    <a:pt x="7" y="33794"/>
                  </a:lnTo>
                  <a:lnTo>
                    <a:pt x="19" y="34627"/>
                  </a:lnTo>
                  <a:lnTo>
                    <a:pt x="37" y="35481"/>
                  </a:lnTo>
                  <a:lnTo>
                    <a:pt x="55" y="36314"/>
                  </a:lnTo>
                  <a:lnTo>
                    <a:pt x="85" y="37167"/>
                  </a:lnTo>
                  <a:lnTo>
                    <a:pt x="121" y="38021"/>
                  </a:lnTo>
                  <a:lnTo>
                    <a:pt x="152" y="38569"/>
                  </a:lnTo>
                  <a:lnTo>
                    <a:pt x="182" y="39138"/>
                  </a:lnTo>
                  <a:lnTo>
                    <a:pt x="218" y="39707"/>
                  </a:lnTo>
                  <a:lnTo>
                    <a:pt x="266" y="40317"/>
                  </a:lnTo>
                  <a:lnTo>
                    <a:pt x="315" y="40906"/>
                  </a:lnTo>
                  <a:lnTo>
                    <a:pt x="369" y="41536"/>
                  </a:lnTo>
                  <a:lnTo>
                    <a:pt x="435" y="42166"/>
                  </a:lnTo>
                  <a:lnTo>
                    <a:pt x="502" y="42796"/>
                  </a:lnTo>
                  <a:lnTo>
                    <a:pt x="568" y="43446"/>
                  </a:lnTo>
                  <a:lnTo>
                    <a:pt x="647" y="44097"/>
                  </a:lnTo>
                  <a:lnTo>
                    <a:pt x="731" y="44747"/>
                  </a:lnTo>
                  <a:lnTo>
                    <a:pt x="816" y="45418"/>
                  </a:lnTo>
                  <a:lnTo>
                    <a:pt x="906" y="46088"/>
                  </a:lnTo>
                  <a:lnTo>
                    <a:pt x="1003" y="46759"/>
                  </a:lnTo>
                  <a:lnTo>
                    <a:pt x="1106" y="47429"/>
                  </a:lnTo>
                  <a:lnTo>
                    <a:pt x="1208" y="48100"/>
                  </a:lnTo>
                  <a:lnTo>
                    <a:pt x="1317" y="48791"/>
                  </a:lnTo>
                  <a:lnTo>
                    <a:pt x="1432" y="49461"/>
                  </a:lnTo>
                  <a:lnTo>
                    <a:pt x="1547" y="50132"/>
                  </a:lnTo>
                  <a:lnTo>
                    <a:pt x="1667" y="50803"/>
                  </a:lnTo>
                  <a:lnTo>
                    <a:pt x="1794" y="51473"/>
                  </a:lnTo>
                  <a:lnTo>
                    <a:pt x="1921" y="52144"/>
                  </a:lnTo>
                  <a:lnTo>
                    <a:pt x="2054" y="52814"/>
                  </a:lnTo>
                  <a:lnTo>
                    <a:pt x="2193" y="53465"/>
                  </a:lnTo>
                  <a:lnTo>
                    <a:pt x="2332" y="54115"/>
                  </a:lnTo>
                  <a:lnTo>
                    <a:pt x="2470" y="54745"/>
                  </a:lnTo>
                  <a:lnTo>
                    <a:pt x="2621" y="55395"/>
                  </a:lnTo>
                  <a:lnTo>
                    <a:pt x="2766" y="56005"/>
                  </a:lnTo>
                  <a:lnTo>
                    <a:pt x="2917" y="56614"/>
                  </a:lnTo>
                  <a:lnTo>
                    <a:pt x="3074" y="57224"/>
                  </a:lnTo>
                  <a:lnTo>
                    <a:pt x="3231" y="57813"/>
                  </a:lnTo>
                  <a:lnTo>
                    <a:pt x="3394" y="58382"/>
                  </a:lnTo>
                  <a:lnTo>
                    <a:pt x="3557" y="58951"/>
                  </a:lnTo>
                  <a:lnTo>
                    <a:pt x="3720" y="59500"/>
                  </a:lnTo>
                  <a:lnTo>
                    <a:pt x="3890" y="60028"/>
                  </a:lnTo>
                  <a:lnTo>
                    <a:pt x="4059" y="60536"/>
                  </a:lnTo>
                  <a:lnTo>
                    <a:pt x="4228" y="61024"/>
                  </a:lnTo>
                  <a:lnTo>
                    <a:pt x="4403" y="61512"/>
                  </a:lnTo>
                  <a:lnTo>
                    <a:pt x="4578" y="61959"/>
                  </a:lnTo>
                  <a:lnTo>
                    <a:pt x="4753" y="62386"/>
                  </a:lnTo>
                  <a:lnTo>
                    <a:pt x="4934" y="62792"/>
                  </a:lnTo>
                  <a:lnTo>
                    <a:pt x="5115" y="63198"/>
                  </a:lnTo>
                  <a:lnTo>
                    <a:pt x="5296" y="63564"/>
                  </a:lnTo>
                  <a:lnTo>
                    <a:pt x="5478" y="63889"/>
                  </a:lnTo>
                  <a:lnTo>
                    <a:pt x="5665" y="64214"/>
                  </a:lnTo>
                  <a:lnTo>
                    <a:pt x="5852" y="64499"/>
                  </a:lnTo>
                  <a:lnTo>
                    <a:pt x="6039" y="64763"/>
                  </a:lnTo>
                  <a:lnTo>
                    <a:pt x="6226" y="64987"/>
                  </a:lnTo>
                  <a:lnTo>
                    <a:pt x="6414" y="65190"/>
                  </a:lnTo>
                  <a:lnTo>
                    <a:pt x="6601" y="65373"/>
                  </a:lnTo>
                  <a:lnTo>
                    <a:pt x="6788" y="65495"/>
                  </a:lnTo>
                  <a:lnTo>
                    <a:pt x="6981" y="65617"/>
                  </a:lnTo>
                  <a:lnTo>
                    <a:pt x="7168" y="65698"/>
                  </a:lnTo>
                  <a:lnTo>
                    <a:pt x="7362" y="65739"/>
                  </a:lnTo>
                  <a:lnTo>
                    <a:pt x="7549" y="65739"/>
                  </a:lnTo>
                  <a:lnTo>
                    <a:pt x="7742" y="65698"/>
                  </a:lnTo>
                  <a:lnTo>
                    <a:pt x="7929" y="65637"/>
                  </a:lnTo>
                  <a:lnTo>
                    <a:pt x="8123" y="65535"/>
                  </a:lnTo>
                  <a:lnTo>
                    <a:pt x="8310" y="65393"/>
                  </a:lnTo>
                  <a:lnTo>
                    <a:pt x="8503" y="65210"/>
                  </a:lnTo>
                  <a:lnTo>
                    <a:pt x="8690" y="64987"/>
                  </a:lnTo>
                  <a:lnTo>
                    <a:pt x="8877" y="64702"/>
                  </a:lnTo>
                  <a:lnTo>
                    <a:pt x="9065" y="64397"/>
                  </a:lnTo>
                  <a:lnTo>
                    <a:pt x="9252" y="64052"/>
                  </a:lnTo>
                  <a:lnTo>
                    <a:pt x="9517" y="64214"/>
                  </a:lnTo>
                  <a:lnTo>
                    <a:pt x="9777" y="64336"/>
                  </a:lnTo>
                  <a:lnTo>
                    <a:pt x="10043" y="64418"/>
                  </a:lnTo>
                  <a:lnTo>
                    <a:pt x="10302" y="64499"/>
                  </a:lnTo>
                  <a:lnTo>
                    <a:pt x="10562" y="64519"/>
                  </a:lnTo>
                  <a:lnTo>
                    <a:pt x="10822" y="64540"/>
                  </a:lnTo>
                  <a:lnTo>
                    <a:pt x="11075" y="64499"/>
                  </a:lnTo>
                  <a:lnTo>
                    <a:pt x="11335" y="64458"/>
                  </a:lnTo>
                  <a:lnTo>
                    <a:pt x="11589" y="64377"/>
                  </a:lnTo>
                  <a:lnTo>
                    <a:pt x="11836" y="64275"/>
                  </a:lnTo>
                  <a:lnTo>
                    <a:pt x="12084" y="64133"/>
                  </a:lnTo>
                  <a:lnTo>
                    <a:pt x="12331" y="63971"/>
                  </a:lnTo>
                  <a:lnTo>
                    <a:pt x="12579" y="63788"/>
                  </a:lnTo>
                  <a:lnTo>
                    <a:pt x="12821" y="63584"/>
                  </a:lnTo>
                  <a:lnTo>
                    <a:pt x="13062" y="63341"/>
                  </a:lnTo>
                  <a:lnTo>
                    <a:pt x="13298" y="63076"/>
                  </a:lnTo>
                  <a:lnTo>
                    <a:pt x="13533" y="62792"/>
                  </a:lnTo>
                  <a:lnTo>
                    <a:pt x="13769" y="62487"/>
                  </a:lnTo>
                  <a:lnTo>
                    <a:pt x="13998" y="62162"/>
                  </a:lnTo>
                  <a:lnTo>
                    <a:pt x="14221" y="61796"/>
                  </a:lnTo>
                  <a:lnTo>
                    <a:pt x="14445" y="61430"/>
                  </a:lnTo>
                  <a:lnTo>
                    <a:pt x="14668" y="61024"/>
                  </a:lnTo>
                  <a:lnTo>
                    <a:pt x="14886" y="60618"/>
                  </a:lnTo>
                  <a:lnTo>
                    <a:pt x="15097" y="60171"/>
                  </a:lnTo>
                  <a:lnTo>
                    <a:pt x="15308" y="59703"/>
                  </a:lnTo>
                  <a:lnTo>
                    <a:pt x="15520" y="59236"/>
                  </a:lnTo>
                  <a:lnTo>
                    <a:pt x="15719" y="58728"/>
                  </a:lnTo>
                  <a:lnTo>
                    <a:pt x="15918" y="58199"/>
                  </a:lnTo>
                  <a:lnTo>
                    <a:pt x="16118" y="57671"/>
                  </a:lnTo>
                  <a:lnTo>
                    <a:pt x="16305" y="57122"/>
                  </a:lnTo>
                  <a:lnTo>
                    <a:pt x="16498" y="56533"/>
                  </a:lnTo>
                  <a:lnTo>
                    <a:pt x="16679" y="55944"/>
                  </a:lnTo>
                  <a:lnTo>
                    <a:pt x="16860" y="55354"/>
                  </a:lnTo>
                  <a:lnTo>
                    <a:pt x="17035" y="54725"/>
                  </a:lnTo>
                  <a:lnTo>
                    <a:pt x="17205" y="54095"/>
                  </a:lnTo>
                  <a:lnTo>
                    <a:pt x="17368" y="53424"/>
                  </a:lnTo>
                  <a:lnTo>
                    <a:pt x="17531" y="52774"/>
                  </a:lnTo>
                  <a:lnTo>
                    <a:pt x="17688" y="52083"/>
                  </a:lnTo>
                  <a:lnTo>
                    <a:pt x="17839" y="51392"/>
                  </a:lnTo>
                  <a:lnTo>
                    <a:pt x="17990" y="50681"/>
                  </a:lnTo>
                  <a:lnTo>
                    <a:pt x="18128" y="49949"/>
                  </a:lnTo>
                  <a:lnTo>
                    <a:pt x="18267" y="49218"/>
                  </a:lnTo>
                  <a:lnTo>
                    <a:pt x="18394" y="48466"/>
                  </a:lnTo>
                  <a:lnTo>
                    <a:pt x="18521" y="47714"/>
                  </a:lnTo>
                  <a:lnTo>
                    <a:pt x="18642" y="46942"/>
                  </a:lnTo>
                  <a:lnTo>
                    <a:pt x="18756" y="46169"/>
                  </a:lnTo>
                  <a:lnTo>
                    <a:pt x="18865" y="45377"/>
                  </a:lnTo>
                  <a:lnTo>
                    <a:pt x="18968" y="44584"/>
                  </a:lnTo>
                  <a:lnTo>
                    <a:pt x="19064" y="43772"/>
                  </a:lnTo>
                  <a:lnTo>
                    <a:pt x="19161" y="42959"/>
                  </a:lnTo>
                  <a:lnTo>
                    <a:pt x="19246" y="42126"/>
                  </a:lnTo>
                  <a:lnTo>
                    <a:pt x="19324" y="41292"/>
                  </a:lnTo>
                  <a:lnTo>
                    <a:pt x="19397" y="40459"/>
                  </a:lnTo>
                  <a:lnTo>
                    <a:pt x="19463" y="39606"/>
                  </a:lnTo>
                  <a:lnTo>
                    <a:pt x="19523" y="38752"/>
                  </a:lnTo>
                  <a:lnTo>
                    <a:pt x="19578" y="37899"/>
                  </a:lnTo>
                  <a:lnTo>
                    <a:pt x="19620" y="37025"/>
                  </a:lnTo>
                  <a:lnTo>
                    <a:pt x="19662" y="36171"/>
                  </a:lnTo>
                  <a:lnTo>
                    <a:pt x="19692" y="35298"/>
                  </a:lnTo>
                  <a:lnTo>
                    <a:pt x="19723" y="34404"/>
                  </a:lnTo>
                  <a:lnTo>
                    <a:pt x="19741" y="33530"/>
                  </a:lnTo>
                  <a:lnTo>
                    <a:pt x="19753" y="32656"/>
                  </a:lnTo>
                  <a:lnTo>
                    <a:pt x="19753" y="31762"/>
                  </a:lnTo>
                  <a:lnTo>
                    <a:pt x="19753" y="30868"/>
                  </a:lnTo>
                  <a:lnTo>
                    <a:pt x="19741" y="29953"/>
                  </a:lnTo>
                  <a:lnTo>
                    <a:pt x="19723" y="29039"/>
                  </a:lnTo>
                  <a:lnTo>
                    <a:pt x="19692" y="28145"/>
                  </a:lnTo>
                  <a:lnTo>
                    <a:pt x="19656" y="27271"/>
                  </a:lnTo>
                  <a:lnTo>
                    <a:pt x="19614" y="26377"/>
                  </a:lnTo>
                  <a:lnTo>
                    <a:pt x="19566" y="25523"/>
                  </a:lnTo>
                  <a:lnTo>
                    <a:pt x="19505" y="24670"/>
                  </a:lnTo>
                  <a:lnTo>
                    <a:pt x="19439" y="23816"/>
                  </a:lnTo>
                  <a:lnTo>
                    <a:pt x="19366" y="22983"/>
                  </a:lnTo>
                  <a:lnTo>
                    <a:pt x="19282" y="22150"/>
                  </a:lnTo>
                  <a:lnTo>
                    <a:pt x="19197" y="21357"/>
                  </a:lnTo>
                  <a:lnTo>
                    <a:pt x="19101" y="20545"/>
                  </a:lnTo>
                  <a:lnTo>
                    <a:pt x="18998" y="19772"/>
                  </a:lnTo>
                  <a:lnTo>
                    <a:pt x="18889" y="18980"/>
                  </a:lnTo>
                  <a:lnTo>
                    <a:pt x="18775" y="18228"/>
                  </a:lnTo>
                  <a:lnTo>
                    <a:pt x="18654" y="17476"/>
                  </a:lnTo>
                  <a:lnTo>
                    <a:pt x="18527" y="16745"/>
                  </a:lnTo>
                  <a:lnTo>
                    <a:pt x="18394" y="16013"/>
                  </a:lnTo>
                  <a:lnTo>
                    <a:pt x="18255" y="15302"/>
                  </a:lnTo>
                  <a:lnTo>
                    <a:pt x="18110" y="14611"/>
                  </a:lnTo>
                  <a:lnTo>
                    <a:pt x="17959" y="13920"/>
                  </a:lnTo>
                  <a:lnTo>
                    <a:pt x="17802" y="13249"/>
                  </a:lnTo>
                  <a:lnTo>
                    <a:pt x="17645" y="12599"/>
                  </a:lnTo>
                  <a:lnTo>
                    <a:pt x="17476" y="11949"/>
                  </a:lnTo>
                  <a:lnTo>
                    <a:pt x="17307" y="11319"/>
                  </a:lnTo>
                  <a:lnTo>
                    <a:pt x="17126" y="10709"/>
                  </a:lnTo>
                  <a:lnTo>
                    <a:pt x="16945" y="10120"/>
                  </a:lnTo>
                  <a:lnTo>
                    <a:pt x="16764" y="9531"/>
                  </a:lnTo>
                  <a:lnTo>
                    <a:pt x="16570" y="8962"/>
                  </a:lnTo>
                  <a:lnTo>
                    <a:pt x="16377" y="8413"/>
                  </a:lnTo>
                  <a:lnTo>
                    <a:pt x="16178" y="7885"/>
                  </a:lnTo>
                  <a:lnTo>
                    <a:pt x="15973" y="7356"/>
                  </a:lnTo>
                  <a:lnTo>
                    <a:pt x="15767" y="6848"/>
                  </a:lnTo>
                  <a:lnTo>
                    <a:pt x="15556" y="6361"/>
                  </a:lnTo>
                  <a:lnTo>
                    <a:pt x="15345" y="5893"/>
                  </a:lnTo>
                  <a:lnTo>
                    <a:pt x="15127" y="5426"/>
                  </a:lnTo>
                  <a:lnTo>
                    <a:pt x="14904" y="4999"/>
                  </a:lnTo>
                  <a:lnTo>
                    <a:pt x="14680" y="4572"/>
                  </a:lnTo>
                  <a:lnTo>
                    <a:pt x="14451" y="4166"/>
                  </a:lnTo>
                  <a:lnTo>
                    <a:pt x="14221" y="3780"/>
                  </a:lnTo>
                  <a:lnTo>
                    <a:pt x="13986" y="3414"/>
                  </a:lnTo>
                  <a:lnTo>
                    <a:pt x="13750" y="3069"/>
                  </a:lnTo>
                  <a:lnTo>
                    <a:pt x="13515" y="2723"/>
                  </a:lnTo>
                  <a:lnTo>
                    <a:pt x="13273" y="2418"/>
                  </a:lnTo>
                  <a:lnTo>
                    <a:pt x="13032" y="2114"/>
                  </a:lnTo>
                  <a:lnTo>
                    <a:pt x="12784" y="1829"/>
                  </a:lnTo>
                  <a:lnTo>
                    <a:pt x="12537" y="1565"/>
                  </a:lnTo>
                  <a:lnTo>
                    <a:pt x="12289" y="1341"/>
                  </a:lnTo>
                  <a:lnTo>
                    <a:pt x="12042" y="1118"/>
                  </a:lnTo>
                  <a:lnTo>
                    <a:pt x="11788" y="915"/>
                  </a:lnTo>
                  <a:lnTo>
                    <a:pt x="11534" y="732"/>
                  </a:lnTo>
                  <a:lnTo>
                    <a:pt x="11281" y="569"/>
                  </a:lnTo>
                  <a:lnTo>
                    <a:pt x="11027" y="427"/>
                  </a:lnTo>
                  <a:lnTo>
                    <a:pt x="10767" y="305"/>
                  </a:lnTo>
                  <a:lnTo>
                    <a:pt x="10508" y="203"/>
                  </a:lnTo>
                  <a:lnTo>
                    <a:pt x="10254" y="122"/>
                  </a:lnTo>
                  <a:lnTo>
                    <a:pt x="9994" y="61"/>
                  </a:lnTo>
                  <a:lnTo>
                    <a:pt x="9735" y="20"/>
                  </a:lnTo>
                  <a:lnTo>
                    <a:pt x="947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1493675" y="-7112500"/>
              <a:ext cx="338325" cy="1172050"/>
            </a:xfrm>
            <a:custGeom>
              <a:avLst/>
              <a:gdLst/>
              <a:ahLst/>
              <a:cxnLst/>
              <a:rect l="l" t="t" r="r" b="b"/>
              <a:pathLst>
                <a:path w="13533" h="46882" extrusionOk="0">
                  <a:moveTo>
                    <a:pt x="6341" y="1"/>
                  </a:moveTo>
                  <a:lnTo>
                    <a:pt x="6165" y="21"/>
                  </a:lnTo>
                  <a:lnTo>
                    <a:pt x="5996" y="21"/>
                  </a:lnTo>
                  <a:lnTo>
                    <a:pt x="5821" y="62"/>
                  </a:lnTo>
                  <a:lnTo>
                    <a:pt x="5652" y="102"/>
                  </a:lnTo>
                  <a:lnTo>
                    <a:pt x="5489" y="163"/>
                  </a:lnTo>
                  <a:lnTo>
                    <a:pt x="5320" y="245"/>
                  </a:lnTo>
                  <a:lnTo>
                    <a:pt x="5157" y="326"/>
                  </a:lnTo>
                  <a:lnTo>
                    <a:pt x="4994" y="427"/>
                  </a:lnTo>
                  <a:lnTo>
                    <a:pt x="4837" y="529"/>
                  </a:lnTo>
                  <a:lnTo>
                    <a:pt x="4674" y="651"/>
                  </a:lnTo>
                  <a:lnTo>
                    <a:pt x="4523" y="793"/>
                  </a:lnTo>
                  <a:lnTo>
                    <a:pt x="4366" y="956"/>
                  </a:lnTo>
                  <a:lnTo>
                    <a:pt x="4215" y="1118"/>
                  </a:lnTo>
                  <a:lnTo>
                    <a:pt x="4064" y="1301"/>
                  </a:lnTo>
                  <a:lnTo>
                    <a:pt x="3913" y="1484"/>
                  </a:lnTo>
                  <a:lnTo>
                    <a:pt x="3768" y="1687"/>
                  </a:lnTo>
                  <a:lnTo>
                    <a:pt x="3623" y="1891"/>
                  </a:lnTo>
                  <a:lnTo>
                    <a:pt x="3478" y="2134"/>
                  </a:lnTo>
                  <a:lnTo>
                    <a:pt x="3339" y="2358"/>
                  </a:lnTo>
                  <a:lnTo>
                    <a:pt x="3200" y="2622"/>
                  </a:lnTo>
                  <a:lnTo>
                    <a:pt x="3068" y="2866"/>
                  </a:lnTo>
                  <a:lnTo>
                    <a:pt x="2935" y="3150"/>
                  </a:lnTo>
                  <a:lnTo>
                    <a:pt x="2802" y="3435"/>
                  </a:lnTo>
                  <a:lnTo>
                    <a:pt x="2675" y="3719"/>
                  </a:lnTo>
                  <a:lnTo>
                    <a:pt x="2548" y="4024"/>
                  </a:lnTo>
                  <a:lnTo>
                    <a:pt x="2422" y="4349"/>
                  </a:lnTo>
                  <a:lnTo>
                    <a:pt x="2301" y="4675"/>
                  </a:lnTo>
                  <a:lnTo>
                    <a:pt x="2186" y="5020"/>
                  </a:lnTo>
                  <a:lnTo>
                    <a:pt x="2071" y="5365"/>
                  </a:lnTo>
                  <a:lnTo>
                    <a:pt x="1957" y="5731"/>
                  </a:lnTo>
                  <a:lnTo>
                    <a:pt x="1848" y="6097"/>
                  </a:lnTo>
                  <a:lnTo>
                    <a:pt x="1739" y="6463"/>
                  </a:lnTo>
                  <a:lnTo>
                    <a:pt x="1630" y="6849"/>
                  </a:lnTo>
                  <a:lnTo>
                    <a:pt x="1534" y="7255"/>
                  </a:lnTo>
                  <a:lnTo>
                    <a:pt x="1431" y="7662"/>
                  </a:lnTo>
                  <a:lnTo>
                    <a:pt x="1335" y="8068"/>
                  </a:lnTo>
                  <a:lnTo>
                    <a:pt x="1244" y="8495"/>
                  </a:lnTo>
                  <a:lnTo>
                    <a:pt x="1153" y="8942"/>
                  </a:lnTo>
                  <a:lnTo>
                    <a:pt x="1063" y="9389"/>
                  </a:lnTo>
                  <a:lnTo>
                    <a:pt x="984" y="9836"/>
                  </a:lnTo>
                  <a:lnTo>
                    <a:pt x="900" y="10303"/>
                  </a:lnTo>
                  <a:lnTo>
                    <a:pt x="821" y="10771"/>
                  </a:lnTo>
                  <a:lnTo>
                    <a:pt x="749" y="11238"/>
                  </a:lnTo>
                  <a:lnTo>
                    <a:pt x="676" y="11726"/>
                  </a:lnTo>
                  <a:lnTo>
                    <a:pt x="610" y="12214"/>
                  </a:lnTo>
                  <a:lnTo>
                    <a:pt x="544" y="12722"/>
                  </a:lnTo>
                  <a:lnTo>
                    <a:pt x="483" y="13230"/>
                  </a:lnTo>
                  <a:lnTo>
                    <a:pt x="429" y="13758"/>
                  </a:lnTo>
                  <a:lnTo>
                    <a:pt x="374" y="14266"/>
                  </a:lnTo>
                  <a:lnTo>
                    <a:pt x="320" y="14815"/>
                  </a:lnTo>
                  <a:lnTo>
                    <a:pt x="278" y="15343"/>
                  </a:lnTo>
                  <a:lnTo>
                    <a:pt x="230" y="15892"/>
                  </a:lnTo>
                  <a:lnTo>
                    <a:pt x="193" y="16440"/>
                  </a:lnTo>
                  <a:lnTo>
                    <a:pt x="157" y="17009"/>
                  </a:lnTo>
                  <a:lnTo>
                    <a:pt x="127" y="17558"/>
                  </a:lnTo>
                  <a:lnTo>
                    <a:pt x="97" y="18127"/>
                  </a:lnTo>
                  <a:lnTo>
                    <a:pt x="73" y="18716"/>
                  </a:lnTo>
                  <a:lnTo>
                    <a:pt x="48" y="19306"/>
                  </a:lnTo>
                  <a:lnTo>
                    <a:pt x="30" y="19895"/>
                  </a:lnTo>
                  <a:lnTo>
                    <a:pt x="18" y="20484"/>
                  </a:lnTo>
                  <a:lnTo>
                    <a:pt x="6" y="21439"/>
                  </a:lnTo>
                  <a:lnTo>
                    <a:pt x="0" y="22415"/>
                  </a:lnTo>
                  <a:lnTo>
                    <a:pt x="6" y="23390"/>
                  </a:lnTo>
                  <a:lnTo>
                    <a:pt x="24" y="24366"/>
                  </a:lnTo>
                  <a:lnTo>
                    <a:pt x="54" y="25341"/>
                  </a:lnTo>
                  <a:lnTo>
                    <a:pt x="97" y="26316"/>
                  </a:lnTo>
                  <a:lnTo>
                    <a:pt x="145" y="27292"/>
                  </a:lnTo>
                  <a:lnTo>
                    <a:pt x="205" y="28267"/>
                  </a:lnTo>
                  <a:lnTo>
                    <a:pt x="278" y="29222"/>
                  </a:lnTo>
                  <a:lnTo>
                    <a:pt x="356" y="30177"/>
                  </a:lnTo>
                  <a:lnTo>
                    <a:pt x="447" y="31112"/>
                  </a:lnTo>
                  <a:lnTo>
                    <a:pt x="550" y="32027"/>
                  </a:lnTo>
                  <a:lnTo>
                    <a:pt x="658" y="32941"/>
                  </a:lnTo>
                  <a:lnTo>
                    <a:pt x="779" y="33835"/>
                  </a:lnTo>
                  <a:lnTo>
                    <a:pt x="906" y="34709"/>
                  </a:lnTo>
                  <a:lnTo>
                    <a:pt x="1051" y="35562"/>
                  </a:lnTo>
                  <a:lnTo>
                    <a:pt x="1184" y="36274"/>
                  </a:lnTo>
                  <a:lnTo>
                    <a:pt x="1353" y="37086"/>
                  </a:lnTo>
                  <a:lnTo>
                    <a:pt x="1552" y="37960"/>
                  </a:lnTo>
                  <a:lnTo>
                    <a:pt x="1661" y="38407"/>
                  </a:lnTo>
                  <a:lnTo>
                    <a:pt x="1775" y="38854"/>
                  </a:lnTo>
                  <a:lnTo>
                    <a:pt x="1896" y="39322"/>
                  </a:lnTo>
                  <a:lnTo>
                    <a:pt x="2023" y="39789"/>
                  </a:lnTo>
                  <a:lnTo>
                    <a:pt x="2156" y="40236"/>
                  </a:lnTo>
                  <a:lnTo>
                    <a:pt x="2295" y="40683"/>
                  </a:lnTo>
                  <a:lnTo>
                    <a:pt x="2434" y="41130"/>
                  </a:lnTo>
                  <a:lnTo>
                    <a:pt x="2579" y="41557"/>
                  </a:lnTo>
                  <a:lnTo>
                    <a:pt x="2723" y="41964"/>
                  </a:lnTo>
                  <a:lnTo>
                    <a:pt x="2874" y="42370"/>
                  </a:lnTo>
                  <a:lnTo>
                    <a:pt x="3025" y="42736"/>
                  </a:lnTo>
                  <a:lnTo>
                    <a:pt x="3182" y="43081"/>
                  </a:lnTo>
                  <a:lnTo>
                    <a:pt x="3339" y="43386"/>
                  </a:lnTo>
                  <a:lnTo>
                    <a:pt x="3496" y="43670"/>
                  </a:lnTo>
                  <a:lnTo>
                    <a:pt x="3653" y="43914"/>
                  </a:lnTo>
                  <a:lnTo>
                    <a:pt x="3810" y="44118"/>
                  </a:lnTo>
                  <a:lnTo>
                    <a:pt x="3973" y="44280"/>
                  </a:lnTo>
                  <a:lnTo>
                    <a:pt x="4130" y="44382"/>
                  </a:lnTo>
                  <a:lnTo>
                    <a:pt x="4209" y="44422"/>
                  </a:lnTo>
                  <a:lnTo>
                    <a:pt x="4287" y="44463"/>
                  </a:lnTo>
                  <a:lnTo>
                    <a:pt x="4517" y="44463"/>
                  </a:lnTo>
                  <a:lnTo>
                    <a:pt x="4595" y="44422"/>
                  </a:lnTo>
                  <a:lnTo>
                    <a:pt x="4668" y="44382"/>
                  </a:lnTo>
                  <a:lnTo>
                    <a:pt x="4740" y="44321"/>
                  </a:lnTo>
                  <a:lnTo>
                    <a:pt x="4819" y="44260"/>
                  </a:lnTo>
                  <a:lnTo>
                    <a:pt x="4891" y="44158"/>
                  </a:lnTo>
                  <a:lnTo>
                    <a:pt x="4964" y="44057"/>
                  </a:lnTo>
                  <a:lnTo>
                    <a:pt x="5036" y="43935"/>
                  </a:lnTo>
                  <a:lnTo>
                    <a:pt x="5109" y="43792"/>
                  </a:lnTo>
                  <a:lnTo>
                    <a:pt x="5175" y="43650"/>
                  </a:lnTo>
                  <a:lnTo>
                    <a:pt x="5248" y="43467"/>
                  </a:lnTo>
                  <a:lnTo>
                    <a:pt x="5314" y="43264"/>
                  </a:lnTo>
                  <a:lnTo>
                    <a:pt x="5417" y="42980"/>
                  </a:lnTo>
                  <a:lnTo>
                    <a:pt x="5519" y="42736"/>
                  </a:lnTo>
                  <a:lnTo>
                    <a:pt x="5622" y="42532"/>
                  </a:lnTo>
                  <a:lnTo>
                    <a:pt x="5725" y="42350"/>
                  </a:lnTo>
                  <a:lnTo>
                    <a:pt x="5833" y="42187"/>
                  </a:lnTo>
                  <a:lnTo>
                    <a:pt x="5936" y="42085"/>
                  </a:lnTo>
                  <a:lnTo>
                    <a:pt x="6045" y="42004"/>
                  </a:lnTo>
                  <a:lnTo>
                    <a:pt x="6147" y="41943"/>
                  </a:lnTo>
                  <a:lnTo>
                    <a:pt x="6250" y="41923"/>
                  </a:lnTo>
                  <a:lnTo>
                    <a:pt x="6353" y="41923"/>
                  </a:lnTo>
                  <a:lnTo>
                    <a:pt x="6455" y="41943"/>
                  </a:lnTo>
                  <a:lnTo>
                    <a:pt x="6558" y="42004"/>
                  </a:lnTo>
                  <a:lnTo>
                    <a:pt x="6655" y="42085"/>
                  </a:lnTo>
                  <a:lnTo>
                    <a:pt x="6751" y="42187"/>
                  </a:lnTo>
                  <a:lnTo>
                    <a:pt x="6848" y="42309"/>
                  </a:lnTo>
                  <a:lnTo>
                    <a:pt x="6938" y="42451"/>
                  </a:lnTo>
                  <a:lnTo>
                    <a:pt x="7023" y="42614"/>
                  </a:lnTo>
                  <a:lnTo>
                    <a:pt x="7107" y="42797"/>
                  </a:lnTo>
                  <a:lnTo>
                    <a:pt x="7192" y="43020"/>
                  </a:lnTo>
                  <a:lnTo>
                    <a:pt x="7264" y="43244"/>
                  </a:lnTo>
                  <a:lnTo>
                    <a:pt x="7337" y="43467"/>
                  </a:lnTo>
                  <a:lnTo>
                    <a:pt x="7403" y="43731"/>
                  </a:lnTo>
                  <a:lnTo>
                    <a:pt x="7470" y="43996"/>
                  </a:lnTo>
                  <a:lnTo>
                    <a:pt x="7524" y="44280"/>
                  </a:lnTo>
                  <a:lnTo>
                    <a:pt x="7578" y="44565"/>
                  </a:lnTo>
                  <a:lnTo>
                    <a:pt x="7621" y="44869"/>
                  </a:lnTo>
                  <a:lnTo>
                    <a:pt x="7663" y="45195"/>
                  </a:lnTo>
                  <a:lnTo>
                    <a:pt x="7693" y="45520"/>
                  </a:lnTo>
                  <a:lnTo>
                    <a:pt x="7723" y="45845"/>
                  </a:lnTo>
                  <a:lnTo>
                    <a:pt x="7741" y="46190"/>
                  </a:lnTo>
                  <a:lnTo>
                    <a:pt x="7754" y="46536"/>
                  </a:lnTo>
                  <a:lnTo>
                    <a:pt x="7754" y="46881"/>
                  </a:lnTo>
                  <a:lnTo>
                    <a:pt x="8031" y="46495"/>
                  </a:lnTo>
                  <a:lnTo>
                    <a:pt x="8303" y="46068"/>
                  </a:lnTo>
                  <a:lnTo>
                    <a:pt x="8569" y="45621"/>
                  </a:lnTo>
                  <a:lnTo>
                    <a:pt x="8834" y="45154"/>
                  </a:lnTo>
                  <a:lnTo>
                    <a:pt x="9094" y="44666"/>
                  </a:lnTo>
                  <a:lnTo>
                    <a:pt x="9348" y="44138"/>
                  </a:lnTo>
                  <a:lnTo>
                    <a:pt x="9601" y="43610"/>
                  </a:lnTo>
                  <a:lnTo>
                    <a:pt x="9849" y="43041"/>
                  </a:lnTo>
                  <a:lnTo>
                    <a:pt x="10090" y="42451"/>
                  </a:lnTo>
                  <a:lnTo>
                    <a:pt x="10326" y="41821"/>
                  </a:lnTo>
                  <a:lnTo>
                    <a:pt x="10555" y="41191"/>
                  </a:lnTo>
                  <a:lnTo>
                    <a:pt x="10779" y="40541"/>
                  </a:lnTo>
                  <a:lnTo>
                    <a:pt x="10996" y="39870"/>
                  </a:lnTo>
                  <a:lnTo>
                    <a:pt x="11208" y="39159"/>
                  </a:lnTo>
                  <a:lnTo>
                    <a:pt x="11413" y="38448"/>
                  </a:lnTo>
                  <a:lnTo>
                    <a:pt x="11606" y="37696"/>
                  </a:lnTo>
                  <a:lnTo>
                    <a:pt x="11799" y="36944"/>
                  </a:lnTo>
                  <a:lnTo>
                    <a:pt x="11981" y="36152"/>
                  </a:lnTo>
                  <a:lnTo>
                    <a:pt x="12150" y="35359"/>
                  </a:lnTo>
                  <a:lnTo>
                    <a:pt x="12313" y="34546"/>
                  </a:lnTo>
                  <a:lnTo>
                    <a:pt x="12470" y="33713"/>
                  </a:lnTo>
                  <a:lnTo>
                    <a:pt x="12615" y="32860"/>
                  </a:lnTo>
                  <a:lnTo>
                    <a:pt x="12753" y="31986"/>
                  </a:lnTo>
                  <a:lnTo>
                    <a:pt x="12880" y="31092"/>
                  </a:lnTo>
                  <a:lnTo>
                    <a:pt x="12995" y="30198"/>
                  </a:lnTo>
                  <a:lnTo>
                    <a:pt x="13104" y="29283"/>
                  </a:lnTo>
                  <a:lnTo>
                    <a:pt x="13194" y="28348"/>
                  </a:lnTo>
                  <a:lnTo>
                    <a:pt x="13279" y="27393"/>
                  </a:lnTo>
                  <a:lnTo>
                    <a:pt x="13351" y="26418"/>
                  </a:lnTo>
                  <a:lnTo>
                    <a:pt x="13412" y="25443"/>
                  </a:lnTo>
                  <a:lnTo>
                    <a:pt x="13460" y="24447"/>
                  </a:lnTo>
                  <a:lnTo>
                    <a:pt x="13496" y="23431"/>
                  </a:lnTo>
                  <a:lnTo>
                    <a:pt x="13514" y="22841"/>
                  </a:lnTo>
                  <a:lnTo>
                    <a:pt x="13526" y="22252"/>
                  </a:lnTo>
                  <a:lnTo>
                    <a:pt x="13532" y="21663"/>
                  </a:lnTo>
                  <a:lnTo>
                    <a:pt x="13532" y="21074"/>
                  </a:lnTo>
                  <a:lnTo>
                    <a:pt x="13526" y="20505"/>
                  </a:lnTo>
                  <a:lnTo>
                    <a:pt x="13514" y="19936"/>
                  </a:lnTo>
                  <a:lnTo>
                    <a:pt x="13496" y="19367"/>
                  </a:lnTo>
                  <a:lnTo>
                    <a:pt x="13478" y="18798"/>
                  </a:lnTo>
                  <a:lnTo>
                    <a:pt x="13454" y="18249"/>
                  </a:lnTo>
                  <a:lnTo>
                    <a:pt x="13424" y="17700"/>
                  </a:lnTo>
                  <a:lnTo>
                    <a:pt x="13394" y="17172"/>
                  </a:lnTo>
                  <a:lnTo>
                    <a:pt x="13351" y="16623"/>
                  </a:lnTo>
                  <a:lnTo>
                    <a:pt x="13309" y="16095"/>
                  </a:lnTo>
                  <a:lnTo>
                    <a:pt x="13261" y="15587"/>
                  </a:lnTo>
                  <a:lnTo>
                    <a:pt x="13212" y="15059"/>
                  </a:lnTo>
                  <a:lnTo>
                    <a:pt x="13152" y="14551"/>
                  </a:lnTo>
                  <a:lnTo>
                    <a:pt x="13092" y="14063"/>
                  </a:lnTo>
                  <a:lnTo>
                    <a:pt x="13031" y="13555"/>
                  </a:lnTo>
                  <a:lnTo>
                    <a:pt x="12965" y="13067"/>
                  </a:lnTo>
                  <a:lnTo>
                    <a:pt x="12892" y="12600"/>
                  </a:lnTo>
                  <a:lnTo>
                    <a:pt x="12814" y="12132"/>
                  </a:lnTo>
                  <a:lnTo>
                    <a:pt x="12735" y="11665"/>
                  </a:lnTo>
                  <a:lnTo>
                    <a:pt x="12651" y="11198"/>
                  </a:lnTo>
                  <a:lnTo>
                    <a:pt x="12566" y="10750"/>
                  </a:lnTo>
                  <a:lnTo>
                    <a:pt x="12476" y="10303"/>
                  </a:lnTo>
                  <a:lnTo>
                    <a:pt x="12379" y="9877"/>
                  </a:lnTo>
                  <a:lnTo>
                    <a:pt x="12282" y="9450"/>
                  </a:lnTo>
                  <a:lnTo>
                    <a:pt x="12186" y="9023"/>
                  </a:lnTo>
                  <a:lnTo>
                    <a:pt x="12083" y="8617"/>
                  </a:lnTo>
                  <a:lnTo>
                    <a:pt x="11975" y="8210"/>
                  </a:lnTo>
                  <a:lnTo>
                    <a:pt x="11866" y="7824"/>
                  </a:lnTo>
                  <a:lnTo>
                    <a:pt x="11751" y="7438"/>
                  </a:lnTo>
                  <a:lnTo>
                    <a:pt x="11636" y="7072"/>
                  </a:lnTo>
                  <a:lnTo>
                    <a:pt x="11522" y="6686"/>
                  </a:lnTo>
                  <a:lnTo>
                    <a:pt x="11401" y="6341"/>
                  </a:lnTo>
                  <a:lnTo>
                    <a:pt x="11274" y="5975"/>
                  </a:lnTo>
                  <a:lnTo>
                    <a:pt x="11147" y="5650"/>
                  </a:lnTo>
                  <a:lnTo>
                    <a:pt x="11020" y="5304"/>
                  </a:lnTo>
                  <a:lnTo>
                    <a:pt x="10755" y="4675"/>
                  </a:lnTo>
                  <a:lnTo>
                    <a:pt x="10483" y="4065"/>
                  </a:lnTo>
                  <a:lnTo>
                    <a:pt x="10199" y="3516"/>
                  </a:lnTo>
                  <a:lnTo>
                    <a:pt x="9909" y="2988"/>
                  </a:lnTo>
                  <a:lnTo>
                    <a:pt x="9613" y="2500"/>
                  </a:lnTo>
                  <a:lnTo>
                    <a:pt x="9305" y="2053"/>
                  </a:lnTo>
                  <a:lnTo>
                    <a:pt x="8998" y="1647"/>
                  </a:lnTo>
                  <a:lnTo>
                    <a:pt x="8684" y="1281"/>
                  </a:lnTo>
                  <a:lnTo>
                    <a:pt x="8363" y="976"/>
                  </a:lnTo>
                  <a:lnTo>
                    <a:pt x="8037" y="692"/>
                  </a:lnTo>
                  <a:lnTo>
                    <a:pt x="7711" y="468"/>
                  </a:lnTo>
                  <a:lnTo>
                    <a:pt x="7379" y="285"/>
                  </a:lnTo>
                  <a:lnTo>
                    <a:pt x="7047" y="143"/>
                  </a:lnTo>
                  <a:lnTo>
                    <a:pt x="6872" y="82"/>
                  </a:lnTo>
                  <a:lnTo>
                    <a:pt x="6691" y="41"/>
                  </a:lnTo>
                  <a:lnTo>
                    <a:pt x="6516" y="21"/>
                  </a:lnTo>
                  <a:lnTo>
                    <a:pt x="63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1354500" y="-18871225"/>
              <a:ext cx="376675" cy="744775"/>
            </a:xfrm>
            <a:custGeom>
              <a:avLst/>
              <a:gdLst/>
              <a:ahLst/>
              <a:cxnLst/>
              <a:rect l="l" t="t" r="r" b="b"/>
              <a:pathLst>
                <a:path w="15067" h="29791" extrusionOk="0">
                  <a:moveTo>
                    <a:pt x="15067" y="0"/>
                  </a:moveTo>
                  <a:lnTo>
                    <a:pt x="11371" y="183"/>
                  </a:lnTo>
                  <a:lnTo>
                    <a:pt x="7664" y="386"/>
                  </a:lnTo>
                  <a:lnTo>
                    <a:pt x="260" y="793"/>
                  </a:lnTo>
                  <a:lnTo>
                    <a:pt x="351" y="2561"/>
                  </a:lnTo>
                  <a:lnTo>
                    <a:pt x="429" y="4349"/>
                  </a:lnTo>
                  <a:lnTo>
                    <a:pt x="496" y="6157"/>
                  </a:lnTo>
                  <a:lnTo>
                    <a:pt x="550" y="7986"/>
                  </a:lnTo>
                  <a:lnTo>
                    <a:pt x="586" y="9815"/>
                  </a:lnTo>
                  <a:lnTo>
                    <a:pt x="617" y="11664"/>
                  </a:lnTo>
                  <a:lnTo>
                    <a:pt x="623" y="12599"/>
                  </a:lnTo>
                  <a:lnTo>
                    <a:pt x="623" y="13514"/>
                  </a:lnTo>
                  <a:lnTo>
                    <a:pt x="629" y="14448"/>
                  </a:lnTo>
                  <a:lnTo>
                    <a:pt x="623" y="15383"/>
                  </a:lnTo>
                  <a:lnTo>
                    <a:pt x="617" y="16298"/>
                  </a:lnTo>
                  <a:lnTo>
                    <a:pt x="604" y="17232"/>
                  </a:lnTo>
                  <a:lnTo>
                    <a:pt x="586" y="18147"/>
                  </a:lnTo>
                  <a:lnTo>
                    <a:pt x="568" y="19082"/>
                  </a:lnTo>
                  <a:lnTo>
                    <a:pt x="544" y="19996"/>
                  </a:lnTo>
                  <a:lnTo>
                    <a:pt x="520" y="20910"/>
                  </a:lnTo>
                  <a:lnTo>
                    <a:pt x="484" y="21825"/>
                  </a:lnTo>
                  <a:lnTo>
                    <a:pt x="447" y="22739"/>
                  </a:lnTo>
                  <a:lnTo>
                    <a:pt x="411" y="23633"/>
                  </a:lnTo>
                  <a:lnTo>
                    <a:pt x="363" y="24548"/>
                  </a:lnTo>
                  <a:lnTo>
                    <a:pt x="315" y="25422"/>
                  </a:lnTo>
                  <a:lnTo>
                    <a:pt x="260" y="26316"/>
                  </a:lnTo>
                  <a:lnTo>
                    <a:pt x="206" y="27190"/>
                  </a:lnTo>
                  <a:lnTo>
                    <a:pt x="139" y="28063"/>
                  </a:lnTo>
                  <a:lnTo>
                    <a:pt x="73" y="28937"/>
                  </a:lnTo>
                  <a:lnTo>
                    <a:pt x="1" y="29791"/>
                  </a:lnTo>
                  <a:lnTo>
                    <a:pt x="3280" y="29730"/>
                  </a:lnTo>
                  <a:lnTo>
                    <a:pt x="6558" y="29628"/>
                  </a:lnTo>
                  <a:lnTo>
                    <a:pt x="13116" y="29425"/>
                  </a:lnTo>
                  <a:lnTo>
                    <a:pt x="13455" y="25727"/>
                  </a:lnTo>
                  <a:lnTo>
                    <a:pt x="13618" y="23898"/>
                  </a:lnTo>
                  <a:lnTo>
                    <a:pt x="13781" y="22089"/>
                  </a:lnTo>
                  <a:lnTo>
                    <a:pt x="13932" y="20281"/>
                  </a:lnTo>
                  <a:lnTo>
                    <a:pt x="14076" y="18472"/>
                  </a:lnTo>
                  <a:lnTo>
                    <a:pt x="14215" y="16663"/>
                  </a:lnTo>
                  <a:lnTo>
                    <a:pt x="14348" y="14855"/>
                  </a:lnTo>
                  <a:lnTo>
                    <a:pt x="14475" y="13046"/>
                  </a:lnTo>
                  <a:lnTo>
                    <a:pt x="14590" y="11217"/>
                  </a:lnTo>
                  <a:lnTo>
                    <a:pt x="14698" y="9388"/>
                  </a:lnTo>
                  <a:lnTo>
                    <a:pt x="14795" y="7560"/>
                  </a:lnTo>
                  <a:lnTo>
                    <a:pt x="14880" y="5690"/>
                  </a:lnTo>
                  <a:lnTo>
                    <a:pt x="14952" y="3821"/>
                  </a:lnTo>
                  <a:lnTo>
                    <a:pt x="15018" y="1931"/>
                  </a:lnTo>
                  <a:lnTo>
                    <a:pt x="150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1149175" y="-15245450"/>
              <a:ext cx="354475" cy="1764900"/>
            </a:xfrm>
            <a:custGeom>
              <a:avLst/>
              <a:gdLst/>
              <a:ahLst/>
              <a:cxnLst/>
              <a:rect l="l" t="t" r="r" b="b"/>
              <a:pathLst>
                <a:path w="14179" h="70596" extrusionOk="0">
                  <a:moveTo>
                    <a:pt x="12850" y="0"/>
                  </a:moveTo>
                  <a:lnTo>
                    <a:pt x="12747" y="20"/>
                  </a:lnTo>
                  <a:lnTo>
                    <a:pt x="12645" y="81"/>
                  </a:lnTo>
                  <a:lnTo>
                    <a:pt x="12548" y="163"/>
                  </a:lnTo>
                  <a:lnTo>
                    <a:pt x="12452" y="264"/>
                  </a:lnTo>
                  <a:lnTo>
                    <a:pt x="12361" y="406"/>
                  </a:lnTo>
                  <a:lnTo>
                    <a:pt x="12270" y="589"/>
                  </a:lnTo>
                  <a:lnTo>
                    <a:pt x="12180" y="813"/>
                  </a:lnTo>
                  <a:lnTo>
                    <a:pt x="12101" y="1057"/>
                  </a:lnTo>
                  <a:lnTo>
                    <a:pt x="12023" y="1341"/>
                  </a:lnTo>
                  <a:lnTo>
                    <a:pt x="11956" y="1666"/>
                  </a:lnTo>
                  <a:lnTo>
                    <a:pt x="11890" y="2012"/>
                  </a:lnTo>
                  <a:lnTo>
                    <a:pt x="11359" y="5344"/>
                  </a:lnTo>
                  <a:lnTo>
                    <a:pt x="10833" y="8677"/>
                  </a:lnTo>
                  <a:lnTo>
                    <a:pt x="9801" y="15322"/>
                  </a:lnTo>
                  <a:lnTo>
                    <a:pt x="8768" y="21926"/>
                  </a:lnTo>
                  <a:lnTo>
                    <a:pt x="8255" y="25239"/>
                  </a:lnTo>
                  <a:lnTo>
                    <a:pt x="7735" y="28531"/>
                  </a:lnTo>
                  <a:lnTo>
                    <a:pt x="7210" y="31802"/>
                  </a:lnTo>
                  <a:lnTo>
                    <a:pt x="6685" y="35074"/>
                  </a:lnTo>
                  <a:lnTo>
                    <a:pt x="6147" y="38325"/>
                  </a:lnTo>
                  <a:lnTo>
                    <a:pt x="5604" y="41577"/>
                  </a:lnTo>
                  <a:lnTo>
                    <a:pt x="5054" y="44808"/>
                  </a:lnTo>
                  <a:lnTo>
                    <a:pt x="4487" y="48019"/>
                  </a:lnTo>
                  <a:lnTo>
                    <a:pt x="4203" y="49604"/>
                  </a:lnTo>
                  <a:lnTo>
                    <a:pt x="3913" y="51209"/>
                  </a:lnTo>
                  <a:lnTo>
                    <a:pt x="3617" y="52794"/>
                  </a:lnTo>
                  <a:lnTo>
                    <a:pt x="3321" y="54379"/>
                  </a:lnTo>
                  <a:lnTo>
                    <a:pt x="3315" y="54013"/>
                  </a:lnTo>
                  <a:lnTo>
                    <a:pt x="3315" y="53627"/>
                  </a:lnTo>
                  <a:lnTo>
                    <a:pt x="3321" y="53221"/>
                  </a:lnTo>
                  <a:lnTo>
                    <a:pt x="3339" y="52774"/>
                  </a:lnTo>
                  <a:lnTo>
                    <a:pt x="3364" y="52306"/>
                  </a:lnTo>
                  <a:lnTo>
                    <a:pt x="3406" y="51819"/>
                  </a:lnTo>
                  <a:lnTo>
                    <a:pt x="3460" y="51270"/>
                  </a:lnTo>
                  <a:lnTo>
                    <a:pt x="3533" y="50701"/>
                  </a:lnTo>
                  <a:lnTo>
                    <a:pt x="3575" y="50335"/>
                  </a:lnTo>
                  <a:lnTo>
                    <a:pt x="3605" y="49949"/>
                  </a:lnTo>
                  <a:lnTo>
                    <a:pt x="3629" y="49563"/>
                  </a:lnTo>
                  <a:lnTo>
                    <a:pt x="3647" y="49177"/>
                  </a:lnTo>
                  <a:lnTo>
                    <a:pt x="3653" y="48791"/>
                  </a:lnTo>
                  <a:lnTo>
                    <a:pt x="3653" y="48405"/>
                  </a:lnTo>
                  <a:lnTo>
                    <a:pt x="3641" y="48019"/>
                  </a:lnTo>
                  <a:lnTo>
                    <a:pt x="3623" y="47632"/>
                  </a:lnTo>
                  <a:lnTo>
                    <a:pt x="3599" y="47267"/>
                  </a:lnTo>
                  <a:lnTo>
                    <a:pt x="3569" y="46881"/>
                  </a:lnTo>
                  <a:lnTo>
                    <a:pt x="3533" y="46535"/>
                  </a:lnTo>
                  <a:lnTo>
                    <a:pt x="3484" y="46169"/>
                  </a:lnTo>
                  <a:lnTo>
                    <a:pt x="3436" y="45844"/>
                  </a:lnTo>
                  <a:lnTo>
                    <a:pt x="3376" y="45519"/>
                  </a:lnTo>
                  <a:lnTo>
                    <a:pt x="3315" y="45194"/>
                  </a:lnTo>
                  <a:lnTo>
                    <a:pt x="3243" y="44909"/>
                  </a:lnTo>
                  <a:lnTo>
                    <a:pt x="3170" y="44645"/>
                  </a:lnTo>
                  <a:lnTo>
                    <a:pt x="3092" y="44401"/>
                  </a:lnTo>
                  <a:lnTo>
                    <a:pt x="3007" y="44178"/>
                  </a:lnTo>
                  <a:lnTo>
                    <a:pt x="2923" y="43975"/>
                  </a:lnTo>
                  <a:lnTo>
                    <a:pt x="2826" y="43792"/>
                  </a:lnTo>
                  <a:lnTo>
                    <a:pt x="2729" y="43650"/>
                  </a:lnTo>
                  <a:lnTo>
                    <a:pt x="2633" y="43548"/>
                  </a:lnTo>
                  <a:lnTo>
                    <a:pt x="2530" y="43467"/>
                  </a:lnTo>
                  <a:lnTo>
                    <a:pt x="2422" y="43406"/>
                  </a:lnTo>
                  <a:lnTo>
                    <a:pt x="2313" y="43406"/>
                  </a:lnTo>
                  <a:lnTo>
                    <a:pt x="2198" y="43426"/>
                  </a:lnTo>
                  <a:lnTo>
                    <a:pt x="2083" y="43507"/>
                  </a:lnTo>
                  <a:lnTo>
                    <a:pt x="1969" y="43609"/>
                  </a:lnTo>
                  <a:lnTo>
                    <a:pt x="1848" y="43771"/>
                  </a:lnTo>
                  <a:lnTo>
                    <a:pt x="1727" y="43954"/>
                  </a:lnTo>
                  <a:lnTo>
                    <a:pt x="1606" y="44219"/>
                  </a:lnTo>
                  <a:lnTo>
                    <a:pt x="1486" y="44503"/>
                  </a:lnTo>
                  <a:lnTo>
                    <a:pt x="1365" y="44787"/>
                  </a:lnTo>
                  <a:lnTo>
                    <a:pt x="1256" y="45092"/>
                  </a:lnTo>
                  <a:lnTo>
                    <a:pt x="1147" y="45397"/>
                  </a:lnTo>
                  <a:lnTo>
                    <a:pt x="1045" y="45702"/>
                  </a:lnTo>
                  <a:lnTo>
                    <a:pt x="948" y="46027"/>
                  </a:lnTo>
                  <a:lnTo>
                    <a:pt x="858" y="46352"/>
                  </a:lnTo>
                  <a:lnTo>
                    <a:pt x="773" y="46698"/>
                  </a:lnTo>
                  <a:lnTo>
                    <a:pt x="694" y="47043"/>
                  </a:lnTo>
                  <a:lnTo>
                    <a:pt x="616" y="47389"/>
                  </a:lnTo>
                  <a:lnTo>
                    <a:pt x="544" y="47734"/>
                  </a:lnTo>
                  <a:lnTo>
                    <a:pt x="477" y="48100"/>
                  </a:lnTo>
                  <a:lnTo>
                    <a:pt x="411" y="48466"/>
                  </a:lnTo>
                  <a:lnTo>
                    <a:pt x="356" y="48831"/>
                  </a:lnTo>
                  <a:lnTo>
                    <a:pt x="302" y="49197"/>
                  </a:lnTo>
                  <a:lnTo>
                    <a:pt x="254" y="49563"/>
                  </a:lnTo>
                  <a:lnTo>
                    <a:pt x="211" y="49949"/>
                  </a:lnTo>
                  <a:lnTo>
                    <a:pt x="169" y="50335"/>
                  </a:lnTo>
                  <a:lnTo>
                    <a:pt x="133" y="50721"/>
                  </a:lnTo>
                  <a:lnTo>
                    <a:pt x="103" y="51107"/>
                  </a:lnTo>
                  <a:lnTo>
                    <a:pt x="73" y="51514"/>
                  </a:lnTo>
                  <a:lnTo>
                    <a:pt x="54" y="51900"/>
                  </a:lnTo>
                  <a:lnTo>
                    <a:pt x="36" y="52306"/>
                  </a:lnTo>
                  <a:lnTo>
                    <a:pt x="18" y="52713"/>
                  </a:lnTo>
                  <a:lnTo>
                    <a:pt x="6" y="53099"/>
                  </a:lnTo>
                  <a:lnTo>
                    <a:pt x="0" y="53505"/>
                  </a:lnTo>
                  <a:lnTo>
                    <a:pt x="0" y="53912"/>
                  </a:lnTo>
                  <a:lnTo>
                    <a:pt x="0" y="54318"/>
                  </a:lnTo>
                  <a:lnTo>
                    <a:pt x="6" y="54724"/>
                  </a:lnTo>
                  <a:lnTo>
                    <a:pt x="18" y="55131"/>
                  </a:lnTo>
                  <a:lnTo>
                    <a:pt x="30" y="55537"/>
                  </a:lnTo>
                  <a:lnTo>
                    <a:pt x="48" y="55964"/>
                  </a:lnTo>
                  <a:lnTo>
                    <a:pt x="91" y="56777"/>
                  </a:lnTo>
                  <a:lnTo>
                    <a:pt x="151" y="57590"/>
                  </a:lnTo>
                  <a:lnTo>
                    <a:pt x="223" y="58382"/>
                  </a:lnTo>
                  <a:lnTo>
                    <a:pt x="308" y="59195"/>
                  </a:lnTo>
                  <a:lnTo>
                    <a:pt x="405" y="59988"/>
                  </a:lnTo>
                  <a:lnTo>
                    <a:pt x="519" y="60760"/>
                  </a:lnTo>
                  <a:lnTo>
                    <a:pt x="646" y="61532"/>
                  </a:lnTo>
                  <a:lnTo>
                    <a:pt x="779" y="62264"/>
                  </a:lnTo>
                  <a:lnTo>
                    <a:pt x="930" y="62995"/>
                  </a:lnTo>
                  <a:lnTo>
                    <a:pt x="1087" y="63706"/>
                  </a:lnTo>
                  <a:lnTo>
                    <a:pt x="1256" y="64397"/>
                  </a:lnTo>
                  <a:lnTo>
                    <a:pt x="1437" y="65068"/>
                  </a:lnTo>
                  <a:lnTo>
                    <a:pt x="1624" y="65698"/>
                  </a:lnTo>
                  <a:lnTo>
                    <a:pt x="1824" y="66307"/>
                  </a:lnTo>
                  <a:lnTo>
                    <a:pt x="2029" y="66897"/>
                  </a:lnTo>
                  <a:lnTo>
                    <a:pt x="2246" y="67425"/>
                  </a:lnTo>
                  <a:lnTo>
                    <a:pt x="2313" y="67689"/>
                  </a:lnTo>
                  <a:lnTo>
                    <a:pt x="2385" y="67953"/>
                  </a:lnTo>
                  <a:lnTo>
                    <a:pt x="2458" y="68197"/>
                  </a:lnTo>
                  <a:lnTo>
                    <a:pt x="2530" y="68441"/>
                  </a:lnTo>
                  <a:lnTo>
                    <a:pt x="2609" y="68665"/>
                  </a:lnTo>
                  <a:lnTo>
                    <a:pt x="2687" y="68868"/>
                  </a:lnTo>
                  <a:lnTo>
                    <a:pt x="2766" y="69071"/>
                  </a:lnTo>
                  <a:lnTo>
                    <a:pt x="2850" y="69234"/>
                  </a:lnTo>
                  <a:lnTo>
                    <a:pt x="2929" y="69396"/>
                  </a:lnTo>
                  <a:lnTo>
                    <a:pt x="3013" y="69538"/>
                  </a:lnTo>
                  <a:lnTo>
                    <a:pt x="3098" y="69660"/>
                  </a:lnTo>
                  <a:lnTo>
                    <a:pt x="3146" y="69701"/>
                  </a:lnTo>
                  <a:lnTo>
                    <a:pt x="3188" y="69742"/>
                  </a:lnTo>
                  <a:lnTo>
                    <a:pt x="3321" y="69823"/>
                  </a:lnTo>
                  <a:lnTo>
                    <a:pt x="3448" y="69884"/>
                  </a:lnTo>
                  <a:lnTo>
                    <a:pt x="3587" y="69904"/>
                  </a:lnTo>
                  <a:lnTo>
                    <a:pt x="3653" y="69904"/>
                  </a:lnTo>
                  <a:lnTo>
                    <a:pt x="3726" y="69884"/>
                  </a:lnTo>
                  <a:lnTo>
                    <a:pt x="3871" y="70026"/>
                  </a:lnTo>
                  <a:lnTo>
                    <a:pt x="4016" y="70148"/>
                  </a:lnTo>
                  <a:lnTo>
                    <a:pt x="4161" y="70250"/>
                  </a:lnTo>
                  <a:lnTo>
                    <a:pt x="4306" y="70351"/>
                  </a:lnTo>
                  <a:lnTo>
                    <a:pt x="4450" y="70433"/>
                  </a:lnTo>
                  <a:lnTo>
                    <a:pt x="4595" y="70494"/>
                  </a:lnTo>
                  <a:lnTo>
                    <a:pt x="4740" y="70534"/>
                  </a:lnTo>
                  <a:lnTo>
                    <a:pt x="4885" y="70555"/>
                  </a:lnTo>
                  <a:lnTo>
                    <a:pt x="5030" y="70575"/>
                  </a:lnTo>
                  <a:lnTo>
                    <a:pt x="5175" y="70595"/>
                  </a:lnTo>
                  <a:lnTo>
                    <a:pt x="5320" y="70575"/>
                  </a:lnTo>
                  <a:lnTo>
                    <a:pt x="5465" y="70555"/>
                  </a:lnTo>
                  <a:lnTo>
                    <a:pt x="5610" y="70514"/>
                  </a:lnTo>
                  <a:lnTo>
                    <a:pt x="5749" y="70473"/>
                  </a:lnTo>
                  <a:lnTo>
                    <a:pt x="5894" y="70392"/>
                  </a:lnTo>
                  <a:lnTo>
                    <a:pt x="6039" y="70331"/>
                  </a:lnTo>
                  <a:lnTo>
                    <a:pt x="6322" y="70148"/>
                  </a:lnTo>
                  <a:lnTo>
                    <a:pt x="6606" y="69904"/>
                  </a:lnTo>
                  <a:lnTo>
                    <a:pt x="6890" y="69640"/>
                  </a:lnTo>
                  <a:lnTo>
                    <a:pt x="7174" y="69315"/>
                  </a:lnTo>
                  <a:lnTo>
                    <a:pt x="7452" y="68969"/>
                  </a:lnTo>
                  <a:lnTo>
                    <a:pt x="7729" y="68583"/>
                  </a:lnTo>
                  <a:lnTo>
                    <a:pt x="8007" y="68157"/>
                  </a:lnTo>
                  <a:lnTo>
                    <a:pt x="8279" y="67689"/>
                  </a:lnTo>
                  <a:lnTo>
                    <a:pt x="8551" y="67202"/>
                  </a:lnTo>
                  <a:lnTo>
                    <a:pt x="8822" y="66694"/>
                  </a:lnTo>
                  <a:lnTo>
                    <a:pt x="9088" y="66165"/>
                  </a:lnTo>
                  <a:lnTo>
                    <a:pt x="9348" y="65596"/>
                  </a:lnTo>
                  <a:lnTo>
                    <a:pt x="9607" y="65007"/>
                  </a:lnTo>
                  <a:lnTo>
                    <a:pt x="9861" y="64418"/>
                  </a:lnTo>
                  <a:lnTo>
                    <a:pt x="10115" y="63808"/>
                  </a:lnTo>
                  <a:lnTo>
                    <a:pt x="10362" y="63178"/>
                  </a:lnTo>
                  <a:lnTo>
                    <a:pt x="10610" y="62548"/>
                  </a:lnTo>
                  <a:lnTo>
                    <a:pt x="10845" y="61898"/>
                  </a:lnTo>
                  <a:lnTo>
                    <a:pt x="11081" y="61247"/>
                  </a:lnTo>
                  <a:lnTo>
                    <a:pt x="11316" y="60597"/>
                  </a:lnTo>
                  <a:lnTo>
                    <a:pt x="11763" y="59276"/>
                  </a:lnTo>
                  <a:lnTo>
                    <a:pt x="12192" y="57976"/>
                  </a:lnTo>
                  <a:lnTo>
                    <a:pt x="12246" y="57793"/>
                  </a:lnTo>
                  <a:lnTo>
                    <a:pt x="12301" y="57610"/>
                  </a:lnTo>
                  <a:lnTo>
                    <a:pt x="12349" y="57427"/>
                  </a:lnTo>
                  <a:lnTo>
                    <a:pt x="12391" y="57224"/>
                  </a:lnTo>
                  <a:lnTo>
                    <a:pt x="12433" y="57021"/>
                  </a:lnTo>
                  <a:lnTo>
                    <a:pt x="12470" y="56797"/>
                  </a:lnTo>
                  <a:lnTo>
                    <a:pt x="12536" y="56370"/>
                  </a:lnTo>
                  <a:lnTo>
                    <a:pt x="12590" y="55903"/>
                  </a:lnTo>
                  <a:lnTo>
                    <a:pt x="12627" y="55456"/>
                  </a:lnTo>
                  <a:lnTo>
                    <a:pt x="12657" y="54968"/>
                  </a:lnTo>
                  <a:lnTo>
                    <a:pt x="12669" y="54501"/>
                  </a:lnTo>
                  <a:lnTo>
                    <a:pt x="12675" y="54013"/>
                  </a:lnTo>
                  <a:lnTo>
                    <a:pt x="12669" y="53526"/>
                  </a:lnTo>
                  <a:lnTo>
                    <a:pt x="12651" y="53038"/>
                  </a:lnTo>
                  <a:lnTo>
                    <a:pt x="12621" y="52550"/>
                  </a:lnTo>
                  <a:lnTo>
                    <a:pt x="12584" y="52062"/>
                  </a:lnTo>
                  <a:lnTo>
                    <a:pt x="12536" y="51595"/>
                  </a:lnTo>
                  <a:lnTo>
                    <a:pt x="12476" y="51148"/>
                  </a:lnTo>
                  <a:lnTo>
                    <a:pt x="12409" y="50701"/>
                  </a:lnTo>
                  <a:lnTo>
                    <a:pt x="12337" y="50294"/>
                  </a:lnTo>
                  <a:lnTo>
                    <a:pt x="12252" y="49888"/>
                  </a:lnTo>
                  <a:lnTo>
                    <a:pt x="12162" y="49502"/>
                  </a:lnTo>
                  <a:lnTo>
                    <a:pt x="12065" y="49157"/>
                  </a:lnTo>
                  <a:lnTo>
                    <a:pt x="11962" y="48831"/>
                  </a:lnTo>
                  <a:lnTo>
                    <a:pt x="11854" y="48547"/>
                  </a:lnTo>
                  <a:lnTo>
                    <a:pt x="11733" y="48303"/>
                  </a:lnTo>
                  <a:lnTo>
                    <a:pt x="11612" y="48079"/>
                  </a:lnTo>
                  <a:lnTo>
                    <a:pt x="11485" y="47897"/>
                  </a:lnTo>
                  <a:lnTo>
                    <a:pt x="11353" y="47775"/>
                  </a:lnTo>
                  <a:lnTo>
                    <a:pt x="11286" y="47714"/>
                  </a:lnTo>
                  <a:lnTo>
                    <a:pt x="11214" y="47673"/>
                  </a:lnTo>
                  <a:lnTo>
                    <a:pt x="11147" y="47653"/>
                  </a:lnTo>
                  <a:lnTo>
                    <a:pt x="11075" y="47632"/>
                  </a:lnTo>
                  <a:lnTo>
                    <a:pt x="11002" y="47632"/>
                  </a:lnTo>
                  <a:lnTo>
                    <a:pt x="10930" y="47653"/>
                  </a:lnTo>
                  <a:lnTo>
                    <a:pt x="10857" y="47673"/>
                  </a:lnTo>
                  <a:lnTo>
                    <a:pt x="10779" y="47714"/>
                  </a:lnTo>
                  <a:lnTo>
                    <a:pt x="10706" y="47775"/>
                  </a:lnTo>
                  <a:lnTo>
                    <a:pt x="10628" y="47856"/>
                  </a:lnTo>
                  <a:lnTo>
                    <a:pt x="10555" y="47937"/>
                  </a:lnTo>
                  <a:lnTo>
                    <a:pt x="10477" y="48039"/>
                  </a:lnTo>
                  <a:lnTo>
                    <a:pt x="9299" y="49665"/>
                  </a:lnTo>
                  <a:lnTo>
                    <a:pt x="8122" y="51270"/>
                  </a:lnTo>
                  <a:lnTo>
                    <a:pt x="8599" y="48547"/>
                  </a:lnTo>
                  <a:lnTo>
                    <a:pt x="9070" y="45804"/>
                  </a:lnTo>
                  <a:lnTo>
                    <a:pt x="9529" y="43020"/>
                  </a:lnTo>
                  <a:lnTo>
                    <a:pt x="9982" y="40215"/>
                  </a:lnTo>
                  <a:lnTo>
                    <a:pt x="10417" y="37411"/>
                  </a:lnTo>
                  <a:lnTo>
                    <a:pt x="10634" y="35989"/>
                  </a:lnTo>
                  <a:lnTo>
                    <a:pt x="10845" y="34566"/>
                  </a:lnTo>
                  <a:lnTo>
                    <a:pt x="11051" y="33144"/>
                  </a:lnTo>
                  <a:lnTo>
                    <a:pt x="11256" y="31721"/>
                  </a:lnTo>
                  <a:lnTo>
                    <a:pt x="11455" y="30278"/>
                  </a:lnTo>
                  <a:lnTo>
                    <a:pt x="11654" y="28836"/>
                  </a:lnTo>
                  <a:lnTo>
                    <a:pt x="11848" y="27393"/>
                  </a:lnTo>
                  <a:lnTo>
                    <a:pt x="12035" y="25950"/>
                  </a:lnTo>
                  <a:lnTo>
                    <a:pt x="12216" y="24487"/>
                  </a:lnTo>
                  <a:lnTo>
                    <a:pt x="12397" y="23044"/>
                  </a:lnTo>
                  <a:lnTo>
                    <a:pt x="12572" y="21581"/>
                  </a:lnTo>
                  <a:lnTo>
                    <a:pt x="12741" y="20118"/>
                  </a:lnTo>
                  <a:lnTo>
                    <a:pt x="12904" y="18634"/>
                  </a:lnTo>
                  <a:lnTo>
                    <a:pt x="13067" y="17171"/>
                  </a:lnTo>
                  <a:lnTo>
                    <a:pt x="13218" y="15688"/>
                  </a:lnTo>
                  <a:lnTo>
                    <a:pt x="13369" y="14225"/>
                  </a:lnTo>
                  <a:lnTo>
                    <a:pt x="13514" y="12741"/>
                  </a:lnTo>
                  <a:lnTo>
                    <a:pt x="13647" y="11238"/>
                  </a:lnTo>
                  <a:lnTo>
                    <a:pt x="13780" y="9754"/>
                  </a:lnTo>
                  <a:lnTo>
                    <a:pt x="13907" y="8271"/>
                  </a:lnTo>
                  <a:lnTo>
                    <a:pt x="14028" y="6767"/>
                  </a:lnTo>
                  <a:lnTo>
                    <a:pt x="14142" y="5263"/>
                  </a:lnTo>
                  <a:lnTo>
                    <a:pt x="14166" y="4836"/>
                  </a:lnTo>
                  <a:lnTo>
                    <a:pt x="14179" y="4430"/>
                  </a:lnTo>
                  <a:lnTo>
                    <a:pt x="14179" y="4024"/>
                  </a:lnTo>
                  <a:lnTo>
                    <a:pt x="14166" y="3617"/>
                  </a:lnTo>
                  <a:lnTo>
                    <a:pt x="14142" y="3251"/>
                  </a:lnTo>
                  <a:lnTo>
                    <a:pt x="14106" y="2886"/>
                  </a:lnTo>
                  <a:lnTo>
                    <a:pt x="14064" y="2540"/>
                  </a:lnTo>
                  <a:lnTo>
                    <a:pt x="14009" y="2215"/>
                  </a:lnTo>
                  <a:lnTo>
                    <a:pt x="13949" y="1890"/>
                  </a:lnTo>
                  <a:lnTo>
                    <a:pt x="13883" y="1605"/>
                  </a:lnTo>
                  <a:lnTo>
                    <a:pt x="13804" y="1341"/>
                  </a:lnTo>
                  <a:lnTo>
                    <a:pt x="13726" y="1077"/>
                  </a:lnTo>
                  <a:lnTo>
                    <a:pt x="13635" y="854"/>
                  </a:lnTo>
                  <a:lnTo>
                    <a:pt x="13545" y="630"/>
                  </a:lnTo>
                  <a:lnTo>
                    <a:pt x="13448" y="447"/>
                  </a:lnTo>
                  <a:lnTo>
                    <a:pt x="13351" y="285"/>
                  </a:lnTo>
                  <a:lnTo>
                    <a:pt x="13249" y="183"/>
                  </a:lnTo>
                  <a:lnTo>
                    <a:pt x="13152" y="102"/>
                  </a:lnTo>
                  <a:lnTo>
                    <a:pt x="13049" y="41"/>
                  </a:lnTo>
                  <a:lnTo>
                    <a:pt x="1294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1736425" y="-16450000"/>
              <a:ext cx="2244250" cy="3373825"/>
            </a:xfrm>
            <a:custGeom>
              <a:avLst/>
              <a:gdLst/>
              <a:ahLst/>
              <a:cxnLst/>
              <a:rect l="l" t="t" r="r" b="b"/>
              <a:pathLst>
                <a:path w="89770" h="134953" extrusionOk="0">
                  <a:moveTo>
                    <a:pt x="36437" y="48182"/>
                  </a:moveTo>
                  <a:lnTo>
                    <a:pt x="36539" y="48223"/>
                  </a:lnTo>
                  <a:lnTo>
                    <a:pt x="36642" y="48284"/>
                  </a:lnTo>
                  <a:lnTo>
                    <a:pt x="36739" y="48365"/>
                  </a:lnTo>
                  <a:lnTo>
                    <a:pt x="36841" y="48467"/>
                  </a:lnTo>
                  <a:lnTo>
                    <a:pt x="36938" y="48629"/>
                  </a:lnTo>
                  <a:lnTo>
                    <a:pt x="37035" y="48812"/>
                  </a:lnTo>
                  <a:lnTo>
                    <a:pt x="37125" y="49036"/>
                  </a:lnTo>
                  <a:lnTo>
                    <a:pt x="37216" y="49259"/>
                  </a:lnTo>
                  <a:lnTo>
                    <a:pt x="37294" y="49523"/>
                  </a:lnTo>
                  <a:lnTo>
                    <a:pt x="37373" y="49787"/>
                  </a:lnTo>
                  <a:lnTo>
                    <a:pt x="37439" y="50072"/>
                  </a:lnTo>
                  <a:lnTo>
                    <a:pt x="37499" y="50397"/>
                  </a:lnTo>
                  <a:lnTo>
                    <a:pt x="37554" y="50722"/>
                  </a:lnTo>
                  <a:lnTo>
                    <a:pt x="37596" y="51068"/>
                  </a:lnTo>
                  <a:lnTo>
                    <a:pt x="37632" y="51433"/>
                  </a:lnTo>
                  <a:lnTo>
                    <a:pt x="37656" y="51799"/>
                  </a:lnTo>
                  <a:lnTo>
                    <a:pt x="37669" y="52206"/>
                  </a:lnTo>
                  <a:lnTo>
                    <a:pt x="37669" y="52612"/>
                  </a:lnTo>
                  <a:lnTo>
                    <a:pt x="37656" y="53018"/>
                  </a:lnTo>
                  <a:lnTo>
                    <a:pt x="37632" y="53445"/>
                  </a:lnTo>
                  <a:lnTo>
                    <a:pt x="37518" y="54949"/>
                  </a:lnTo>
                  <a:lnTo>
                    <a:pt x="37397" y="56453"/>
                  </a:lnTo>
                  <a:lnTo>
                    <a:pt x="37270" y="57936"/>
                  </a:lnTo>
                  <a:lnTo>
                    <a:pt x="37137" y="59420"/>
                  </a:lnTo>
                  <a:lnTo>
                    <a:pt x="37004" y="60923"/>
                  </a:lnTo>
                  <a:lnTo>
                    <a:pt x="36859" y="62407"/>
                  </a:lnTo>
                  <a:lnTo>
                    <a:pt x="36708" y="63870"/>
                  </a:lnTo>
                  <a:lnTo>
                    <a:pt x="36557" y="65353"/>
                  </a:lnTo>
                  <a:lnTo>
                    <a:pt x="36394" y="66816"/>
                  </a:lnTo>
                  <a:lnTo>
                    <a:pt x="36231" y="68300"/>
                  </a:lnTo>
                  <a:lnTo>
                    <a:pt x="36062" y="69763"/>
                  </a:lnTo>
                  <a:lnTo>
                    <a:pt x="35887" y="71226"/>
                  </a:lnTo>
                  <a:lnTo>
                    <a:pt x="35706" y="72669"/>
                  </a:lnTo>
                  <a:lnTo>
                    <a:pt x="35525" y="74132"/>
                  </a:lnTo>
                  <a:lnTo>
                    <a:pt x="35338" y="75575"/>
                  </a:lnTo>
                  <a:lnTo>
                    <a:pt x="35144" y="77018"/>
                  </a:lnTo>
                  <a:lnTo>
                    <a:pt x="34945" y="78460"/>
                  </a:lnTo>
                  <a:lnTo>
                    <a:pt x="34746" y="79903"/>
                  </a:lnTo>
                  <a:lnTo>
                    <a:pt x="34541" y="81326"/>
                  </a:lnTo>
                  <a:lnTo>
                    <a:pt x="34335" y="82748"/>
                  </a:lnTo>
                  <a:lnTo>
                    <a:pt x="34124" y="84171"/>
                  </a:lnTo>
                  <a:lnTo>
                    <a:pt x="33907" y="85593"/>
                  </a:lnTo>
                  <a:lnTo>
                    <a:pt x="33472" y="88397"/>
                  </a:lnTo>
                  <a:lnTo>
                    <a:pt x="33019" y="91202"/>
                  </a:lnTo>
                  <a:lnTo>
                    <a:pt x="32560" y="93986"/>
                  </a:lnTo>
                  <a:lnTo>
                    <a:pt x="32089" y="96729"/>
                  </a:lnTo>
                  <a:lnTo>
                    <a:pt x="31612" y="99452"/>
                  </a:lnTo>
                  <a:lnTo>
                    <a:pt x="32789" y="97847"/>
                  </a:lnTo>
                  <a:lnTo>
                    <a:pt x="33967" y="96221"/>
                  </a:lnTo>
                  <a:lnTo>
                    <a:pt x="34045" y="96119"/>
                  </a:lnTo>
                  <a:lnTo>
                    <a:pt x="34118" y="96038"/>
                  </a:lnTo>
                  <a:lnTo>
                    <a:pt x="34196" y="95957"/>
                  </a:lnTo>
                  <a:lnTo>
                    <a:pt x="34269" y="95896"/>
                  </a:lnTo>
                  <a:lnTo>
                    <a:pt x="34347" y="95855"/>
                  </a:lnTo>
                  <a:lnTo>
                    <a:pt x="34420" y="95835"/>
                  </a:lnTo>
                  <a:lnTo>
                    <a:pt x="34492" y="95814"/>
                  </a:lnTo>
                  <a:lnTo>
                    <a:pt x="34565" y="95814"/>
                  </a:lnTo>
                  <a:lnTo>
                    <a:pt x="34637" y="95835"/>
                  </a:lnTo>
                  <a:lnTo>
                    <a:pt x="34704" y="95855"/>
                  </a:lnTo>
                  <a:lnTo>
                    <a:pt x="34776" y="95896"/>
                  </a:lnTo>
                  <a:lnTo>
                    <a:pt x="34843" y="95957"/>
                  </a:lnTo>
                  <a:lnTo>
                    <a:pt x="34975" y="96079"/>
                  </a:lnTo>
                  <a:lnTo>
                    <a:pt x="35102" y="96261"/>
                  </a:lnTo>
                  <a:lnTo>
                    <a:pt x="35223" y="96485"/>
                  </a:lnTo>
                  <a:lnTo>
                    <a:pt x="35344" y="96729"/>
                  </a:lnTo>
                  <a:lnTo>
                    <a:pt x="35452" y="97013"/>
                  </a:lnTo>
                  <a:lnTo>
                    <a:pt x="35555" y="97339"/>
                  </a:lnTo>
                  <a:lnTo>
                    <a:pt x="35652" y="97684"/>
                  </a:lnTo>
                  <a:lnTo>
                    <a:pt x="35742" y="98070"/>
                  </a:lnTo>
                  <a:lnTo>
                    <a:pt x="35827" y="98476"/>
                  </a:lnTo>
                  <a:lnTo>
                    <a:pt x="35899" y="98883"/>
                  </a:lnTo>
                  <a:lnTo>
                    <a:pt x="35966" y="99330"/>
                  </a:lnTo>
                  <a:lnTo>
                    <a:pt x="36026" y="99777"/>
                  </a:lnTo>
                  <a:lnTo>
                    <a:pt x="36074" y="100244"/>
                  </a:lnTo>
                  <a:lnTo>
                    <a:pt x="36111" y="100732"/>
                  </a:lnTo>
                  <a:lnTo>
                    <a:pt x="36141" y="101220"/>
                  </a:lnTo>
                  <a:lnTo>
                    <a:pt x="36159" y="101708"/>
                  </a:lnTo>
                  <a:lnTo>
                    <a:pt x="36165" y="102195"/>
                  </a:lnTo>
                  <a:lnTo>
                    <a:pt x="36159" y="102683"/>
                  </a:lnTo>
                  <a:lnTo>
                    <a:pt x="36147" y="103150"/>
                  </a:lnTo>
                  <a:lnTo>
                    <a:pt x="36117" y="103638"/>
                  </a:lnTo>
                  <a:lnTo>
                    <a:pt x="36080" y="104085"/>
                  </a:lnTo>
                  <a:lnTo>
                    <a:pt x="36026" y="104552"/>
                  </a:lnTo>
                  <a:lnTo>
                    <a:pt x="35960" y="104979"/>
                  </a:lnTo>
                  <a:lnTo>
                    <a:pt x="35923" y="105203"/>
                  </a:lnTo>
                  <a:lnTo>
                    <a:pt x="35881" y="105406"/>
                  </a:lnTo>
                  <a:lnTo>
                    <a:pt x="35839" y="105609"/>
                  </a:lnTo>
                  <a:lnTo>
                    <a:pt x="35791" y="105792"/>
                  </a:lnTo>
                  <a:lnTo>
                    <a:pt x="35736" y="105975"/>
                  </a:lnTo>
                  <a:lnTo>
                    <a:pt x="35682" y="106158"/>
                  </a:lnTo>
                  <a:lnTo>
                    <a:pt x="35253" y="107458"/>
                  </a:lnTo>
                  <a:lnTo>
                    <a:pt x="34806" y="108779"/>
                  </a:lnTo>
                  <a:lnTo>
                    <a:pt x="34571" y="109429"/>
                  </a:lnTo>
                  <a:lnTo>
                    <a:pt x="34335" y="110080"/>
                  </a:lnTo>
                  <a:lnTo>
                    <a:pt x="34100" y="110730"/>
                  </a:lnTo>
                  <a:lnTo>
                    <a:pt x="33852" y="111360"/>
                  </a:lnTo>
                  <a:lnTo>
                    <a:pt x="33605" y="111990"/>
                  </a:lnTo>
                  <a:lnTo>
                    <a:pt x="33351" y="112600"/>
                  </a:lnTo>
                  <a:lnTo>
                    <a:pt x="33097" y="113189"/>
                  </a:lnTo>
                  <a:lnTo>
                    <a:pt x="32838" y="113778"/>
                  </a:lnTo>
                  <a:lnTo>
                    <a:pt x="32578" y="114347"/>
                  </a:lnTo>
                  <a:lnTo>
                    <a:pt x="32312" y="114876"/>
                  </a:lnTo>
                  <a:lnTo>
                    <a:pt x="32041" y="115384"/>
                  </a:lnTo>
                  <a:lnTo>
                    <a:pt x="31769" y="115871"/>
                  </a:lnTo>
                  <a:lnTo>
                    <a:pt x="31497" y="116339"/>
                  </a:lnTo>
                  <a:lnTo>
                    <a:pt x="31219" y="116765"/>
                  </a:lnTo>
                  <a:lnTo>
                    <a:pt x="30942" y="117151"/>
                  </a:lnTo>
                  <a:lnTo>
                    <a:pt x="30664" y="117497"/>
                  </a:lnTo>
                  <a:lnTo>
                    <a:pt x="30380" y="117822"/>
                  </a:lnTo>
                  <a:lnTo>
                    <a:pt x="30096" y="118086"/>
                  </a:lnTo>
                  <a:lnTo>
                    <a:pt x="29812" y="118330"/>
                  </a:lnTo>
                  <a:lnTo>
                    <a:pt x="29529" y="118513"/>
                  </a:lnTo>
                  <a:lnTo>
                    <a:pt x="29384" y="118574"/>
                  </a:lnTo>
                  <a:lnTo>
                    <a:pt x="29239" y="118655"/>
                  </a:lnTo>
                  <a:lnTo>
                    <a:pt x="29100" y="118696"/>
                  </a:lnTo>
                  <a:lnTo>
                    <a:pt x="28955" y="118737"/>
                  </a:lnTo>
                  <a:lnTo>
                    <a:pt x="28810" y="118757"/>
                  </a:lnTo>
                  <a:lnTo>
                    <a:pt x="28665" y="118777"/>
                  </a:lnTo>
                  <a:lnTo>
                    <a:pt x="28520" y="118757"/>
                  </a:lnTo>
                  <a:lnTo>
                    <a:pt x="28375" y="118737"/>
                  </a:lnTo>
                  <a:lnTo>
                    <a:pt x="28230" y="118716"/>
                  </a:lnTo>
                  <a:lnTo>
                    <a:pt x="28085" y="118676"/>
                  </a:lnTo>
                  <a:lnTo>
                    <a:pt x="27940" y="118615"/>
                  </a:lnTo>
                  <a:lnTo>
                    <a:pt x="27796" y="118533"/>
                  </a:lnTo>
                  <a:lnTo>
                    <a:pt x="27651" y="118432"/>
                  </a:lnTo>
                  <a:lnTo>
                    <a:pt x="27506" y="118330"/>
                  </a:lnTo>
                  <a:lnTo>
                    <a:pt x="27361" y="118208"/>
                  </a:lnTo>
                  <a:lnTo>
                    <a:pt x="27216" y="118066"/>
                  </a:lnTo>
                  <a:lnTo>
                    <a:pt x="27143" y="118086"/>
                  </a:lnTo>
                  <a:lnTo>
                    <a:pt x="27077" y="118086"/>
                  </a:lnTo>
                  <a:lnTo>
                    <a:pt x="26938" y="118066"/>
                  </a:lnTo>
                  <a:lnTo>
                    <a:pt x="26811" y="118005"/>
                  </a:lnTo>
                  <a:lnTo>
                    <a:pt x="26678" y="117924"/>
                  </a:lnTo>
                  <a:lnTo>
                    <a:pt x="26636" y="117883"/>
                  </a:lnTo>
                  <a:lnTo>
                    <a:pt x="26588" y="117842"/>
                  </a:lnTo>
                  <a:lnTo>
                    <a:pt x="26503" y="117720"/>
                  </a:lnTo>
                  <a:lnTo>
                    <a:pt x="26419" y="117578"/>
                  </a:lnTo>
                  <a:lnTo>
                    <a:pt x="26340" y="117416"/>
                  </a:lnTo>
                  <a:lnTo>
                    <a:pt x="26256" y="117253"/>
                  </a:lnTo>
                  <a:lnTo>
                    <a:pt x="26177" y="117050"/>
                  </a:lnTo>
                  <a:lnTo>
                    <a:pt x="26099" y="116847"/>
                  </a:lnTo>
                  <a:lnTo>
                    <a:pt x="26020" y="116623"/>
                  </a:lnTo>
                  <a:lnTo>
                    <a:pt x="25948" y="116379"/>
                  </a:lnTo>
                  <a:lnTo>
                    <a:pt x="25875" y="116135"/>
                  </a:lnTo>
                  <a:lnTo>
                    <a:pt x="25803" y="115871"/>
                  </a:lnTo>
                  <a:lnTo>
                    <a:pt x="25736" y="115607"/>
                  </a:lnTo>
                  <a:lnTo>
                    <a:pt x="25519" y="115079"/>
                  </a:lnTo>
                  <a:lnTo>
                    <a:pt x="25314" y="114489"/>
                  </a:lnTo>
                  <a:lnTo>
                    <a:pt x="25114" y="113880"/>
                  </a:lnTo>
                  <a:lnTo>
                    <a:pt x="24927" y="113250"/>
                  </a:lnTo>
                  <a:lnTo>
                    <a:pt x="24746" y="112579"/>
                  </a:lnTo>
                  <a:lnTo>
                    <a:pt x="24577" y="111888"/>
                  </a:lnTo>
                  <a:lnTo>
                    <a:pt x="24420" y="111177"/>
                  </a:lnTo>
                  <a:lnTo>
                    <a:pt x="24269" y="110446"/>
                  </a:lnTo>
                  <a:lnTo>
                    <a:pt x="24136" y="109714"/>
                  </a:lnTo>
                  <a:lnTo>
                    <a:pt x="24009" y="108942"/>
                  </a:lnTo>
                  <a:lnTo>
                    <a:pt x="23895" y="108170"/>
                  </a:lnTo>
                  <a:lnTo>
                    <a:pt x="23798" y="107377"/>
                  </a:lnTo>
                  <a:lnTo>
                    <a:pt x="23713" y="106564"/>
                  </a:lnTo>
                  <a:lnTo>
                    <a:pt x="23641" y="105772"/>
                  </a:lnTo>
                  <a:lnTo>
                    <a:pt x="23581" y="104959"/>
                  </a:lnTo>
                  <a:lnTo>
                    <a:pt x="23538" y="104146"/>
                  </a:lnTo>
                  <a:lnTo>
                    <a:pt x="23520" y="103719"/>
                  </a:lnTo>
                  <a:lnTo>
                    <a:pt x="23508" y="103313"/>
                  </a:lnTo>
                  <a:lnTo>
                    <a:pt x="23496" y="102906"/>
                  </a:lnTo>
                  <a:lnTo>
                    <a:pt x="23490" y="102500"/>
                  </a:lnTo>
                  <a:lnTo>
                    <a:pt x="23490" y="102094"/>
                  </a:lnTo>
                  <a:lnTo>
                    <a:pt x="23490" y="101687"/>
                  </a:lnTo>
                  <a:lnTo>
                    <a:pt x="23496" y="101281"/>
                  </a:lnTo>
                  <a:lnTo>
                    <a:pt x="23508" y="100895"/>
                  </a:lnTo>
                  <a:lnTo>
                    <a:pt x="23526" y="100488"/>
                  </a:lnTo>
                  <a:lnTo>
                    <a:pt x="23544" y="100082"/>
                  </a:lnTo>
                  <a:lnTo>
                    <a:pt x="23563" y="99696"/>
                  </a:lnTo>
                  <a:lnTo>
                    <a:pt x="23593" y="99289"/>
                  </a:lnTo>
                  <a:lnTo>
                    <a:pt x="23623" y="98903"/>
                  </a:lnTo>
                  <a:lnTo>
                    <a:pt x="23659" y="98517"/>
                  </a:lnTo>
                  <a:lnTo>
                    <a:pt x="23701" y="98131"/>
                  </a:lnTo>
                  <a:lnTo>
                    <a:pt x="23744" y="97745"/>
                  </a:lnTo>
                  <a:lnTo>
                    <a:pt x="23792" y="97379"/>
                  </a:lnTo>
                  <a:lnTo>
                    <a:pt x="23846" y="97013"/>
                  </a:lnTo>
                  <a:lnTo>
                    <a:pt x="23901" y="96648"/>
                  </a:lnTo>
                  <a:lnTo>
                    <a:pt x="23967" y="96282"/>
                  </a:lnTo>
                  <a:lnTo>
                    <a:pt x="24034" y="95916"/>
                  </a:lnTo>
                  <a:lnTo>
                    <a:pt x="24106" y="95571"/>
                  </a:lnTo>
                  <a:lnTo>
                    <a:pt x="24184" y="95225"/>
                  </a:lnTo>
                  <a:lnTo>
                    <a:pt x="24263" y="94880"/>
                  </a:lnTo>
                  <a:lnTo>
                    <a:pt x="24348" y="94534"/>
                  </a:lnTo>
                  <a:lnTo>
                    <a:pt x="24438" y="94209"/>
                  </a:lnTo>
                  <a:lnTo>
                    <a:pt x="24535" y="93884"/>
                  </a:lnTo>
                  <a:lnTo>
                    <a:pt x="24637" y="93579"/>
                  </a:lnTo>
                  <a:lnTo>
                    <a:pt x="24746" y="93274"/>
                  </a:lnTo>
                  <a:lnTo>
                    <a:pt x="24855" y="92969"/>
                  </a:lnTo>
                  <a:lnTo>
                    <a:pt x="24976" y="92685"/>
                  </a:lnTo>
                  <a:lnTo>
                    <a:pt x="25096" y="92401"/>
                  </a:lnTo>
                  <a:lnTo>
                    <a:pt x="25217" y="92136"/>
                  </a:lnTo>
                  <a:lnTo>
                    <a:pt x="25338" y="91953"/>
                  </a:lnTo>
                  <a:lnTo>
                    <a:pt x="25459" y="91791"/>
                  </a:lnTo>
                  <a:lnTo>
                    <a:pt x="25573" y="91689"/>
                  </a:lnTo>
                  <a:lnTo>
                    <a:pt x="25688" y="91608"/>
                  </a:lnTo>
                  <a:lnTo>
                    <a:pt x="25803" y="91588"/>
                  </a:lnTo>
                  <a:lnTo>
                    <a:pt x="25912" y="91588"/>
                  </a:lnTo>
                  <a:lnTo>
                    <a:pt x="26020" y="91649"/>
                  </a:lnTo>
                  <a:lnTo>
                    <a:pt x="26123" y="91730"/>
                  </a:lnTo>
                  <a:lnTo>
                    <a:pt x="26219" y="91832"/>
                  </a:lnTo>
                  <a:lnTo>
                    <a:pt x="26316" y="91974"/>
                  </a:lnTo>
                  <a:lnTo>
                    <a:pt x="26413" y="92157"/>
                  </a:lnTo>
                  <a:lnTo>
                    <a:pt x="26497" y="92360"/>
                  </a:lnTo>
                  <a:lnTo>
                    <a:pt x="26582" y="92583"/>
                  </a:lnTo>
                  <a:lnTo>
                    <a:pt x="26660" y="92827"/>
                  </a:lnTo>
                  <a:lnTo>
                    <a:pt x="26733" y="93091"/>
                  </a:lnTo>
                  <a:lnTo>
                    <a:pt x="26805" y="93376"/>
                  </a:lnTo>
                  <a:lnTo>
                    <a:pt x="26866" y="93701"/>
                  </a:lnTo>
                  <a:lnTo>
                    <a:pt x="26926" y="94026"/>
                  </a:lnTo>
                  <a:lnTo>
                    <a:pt x="26974" y="94351"/>
                  </a:lnTo>
                  <a:lnTo>
                    <a:pt x="27023" y="94717"/>
                  </a:lnTo>
                  <a:lnTo>
                    <a:pt x="27059" y="95063"/>
                  </a:lnTo>
                  <a:lnTo>
                    <a:pt x="27089" y="95449"/>
                  </a:lnTo>
                  <a:lnTo>
                    <a:pt x="27113" y="95814"/>
                  </a:lnTo>
                  <a:lnTo>
                    <a:pt x="27131" y="96201"/>
                  </a:lnTo>
                  <a:lnTo>
                    <a:pt x="27143" y="96587"/>
                  </a:lnTo>
                  <a:lnTo>
                    <a:pt x="27143" y="96973"/>
                  </a:lnTo>
                  <a:lnTo>
                    <a:pt x="27137" y="97359"/>
                  </a:lnTo>
                  <a:lnTo>
                    <a:pt x="27119" y="97745"/>
                  </a:lnTo>
                  <a:lnTo>
                    <a:pt x="27095" y="98131"/>
                  </a:lnTo>
                  <a:lnTo>
                    <a:pt x="27065" y="98517"/>
                  </a:lnTo>
                  <a:lnTo>
                    <a:pt x="27023" y="98883"/>
                  </a:lnTo>
                  <a:lnTo>
                    <a:pt x="26950" y="99452"/>
                  </a:lnTo>
                  <a:lnTo>
                    <a:pt x="26896" y="100001"/>
                  </a:lnTo>
                  <a:lnTo>
                    <a:pt x="26854" y="100488"/>
                  </a:lnTo>
                  <a:lnTo>
                    <a:pt x="26829" y="100956"/>
                  </a:lnTo>
                  <a:lnTo>
                    <a:pt x="26811" y="101403"/>
                  </a:lnTo>
                  <a:lnTo>
                    <a:pt x="26805" y="101809"/>
                  </a:lnTo>
                  <a:lnTo>
                    <a:pt x="26805" y="102195"/>
                  </a:lnTo>
                  <a:lnTo>
                    <a:pt x="26811" y="102561"/>
                  </a:lnTo>
                  <a:lnTo>
                    <a:pt x="27107" y="100976"/>
                  </a:lnTo>
                  <a:lnTo>
                    <a:pt x="27403" y="99391"/>
                  </a:lnTo>
                  <a:lnTo>
                    <a:pt x="27693" y="97786"/>
                  </a:lnTo>
                  <a:lnTo>
                    <a:pt x="27977" y="96201"/>
                  </a:lnTo>
                  <a:lnTo>
                    <a:pt x="28544" y="92990"/>
                  </a:lnTo>
                  <a:lnTo>
                    <a:pt x="29094" y="89759"/>
                  </a:lnTo>
                  <a:lnTo>
                    <a:pt x="29637" y="86507"/>
                  </a:lnTo>
                  <a:lnTo>
                    <a:pt x="30175" y="83256"/>
                  </a:lnTo>
                  <a:lnTo>
                    <a:pt x="30700" y="79984"/>
                  </a:lnTo>
                  <a:lnTo>
                    <a:pt x="31225" y="76713"/>
                  </a:lnTo>
                  <a:lnTo>
                    <a:pt x="31745" y="73421"/>
                  </a:lnTo>
                  <a:lnTo>
                    <a:pt x="32258" y="70108"/>
                  </a:lnTo>
                  <a:lnTo>
                    <a:pt x="33291" y="63504"/>
                  </a:lnTo>
                  <a:lnTo>
                    <a:pt x="34323" y="56859"/>
                  </a:lnTo>
                  <a:lnTo>
                    <a:pt x="34849" y="53526"/>
                  </a:lnTo>
                  <a:lnTo>
                    <a:pt x="35380" y="50194"/>
                  </a:lnTo>
                  <a:lnTo>
                    <a:pt x="35446" y="49848"/>
                  </a:lnTo>
                  <a:lnTo>
                    <a:pt x="35513" y="49523"/>
                  </a:lnTo>
                  <a:lnTo>
                    <a:pt x="35591" y="49239"/>
                  </a:lnTo>
                  <a:lnTo>
                    <a:pt x="35670" y="48995"/>
                  </a:lnTo>
                  <a:lnTo>
                    <a:pt x="35760" y="48771"/>
                  </a:lnTo>
                  <a:lnTo>
                    <a:pt x="35851" y="48588"/>
                  </a:lnTo>
                  <a:lnTo>
                    <a:pt x="35942" y="48446"/>
                  </a:lnTo>
                  <a:lnTo>
                    <a:pt x="36038" y="48345"/>
                  </a:lnTo>
                  <a:lnTo>
                    <a:pt x="36135" y="48263"/>
                  </a:lnTo>
                  <a:lnTo>
                    <a:pt x="36237" y="48202"/>
                  </a:lnTo>
                  <a:lnTo>
                    <a:pt x="36340" y="48182"/>
                  </a:lnTo>
                  <a:close/>
                  <a:moveTo>
                    <a:pt x="89769" y="1"/>
                  </a:moveTo>
                  <a:lnTo>
                    <a:pt x="88187" y="509"/>
                  </a:lnTo>
                  <a:lnTo>
                    <a:pt x="86599" y="997"/>
                  </a:lnTo>
                  <a:lnTo>
                    <a:pt x="85011" y="1444"/>
                  </a:lnTo>
                  <a:lnTo>
                    <a:pt x="83423" y="1891"/>
                  </a:lnTo>
                  <a:lnTo>
                    <a:pt x="81829" y="2297"/>
                  </a:lnTo>
                  <a:lnTo>
                    <a:pt x="80240" y="2683"/>
                  </a:lnTo>
                  <a:lnTo>
                    <a:pt x="78646" y="3049"/>
                  </a:lnTo>
                  <a:lnTo>
                    <a:pt x="77046" y="3415"/>
                  </a:lnTo>
                  <a:lnTo>
                    <a:pt x="75452" y="3740"/>
                  </a:lnTo>
                  <a:lnTo>
                    <a:pt x="73852" y="4045"/>
                  </a:lnTo>
                  <a:lnTo>
                    <a:pt x="72251" y="4350"/>
                  </a:lnTo>
                  <a:lnTo>
                    <a:pt x="70645" y="4634"/>
                  </a:lnTo>
                  <a:lnTo>
                    <a:pt x="69045" y="4878"/>
                  </a:lnTo>
                  <a:lnTo>
                    <a:pt x="67439" y="5122"/>
                  </a:lnTo>
                  <a:lnTo>
                    <a:pt x="65832" y="5345"/>
                  </a:lnTo>
                  <a:lnTo>
                    <a:pt x="64226" y="5569"/>
                  </a:lnTo>
                  <a:lnTo>
                    <a:pt x="64226" y="5955"/>
                  </a:lnTo>
                  <a:lnTo>
                    <a:pt x="64220" y="6158"/>
                  </a:lnTo>
                  <a:lnTo>
                    <a:pt x="64208" y="6361"/>
                  </a:lnTo>
                  <a:lnTo>
                    <a:pt x="64123" y="7418"/>
                  </a:lnTo>
                  <a:lnTo>
                    <a:pt x="64039" y="8475"/>
                  </a:lnTo>
                  <a:lnTo>
                    <a:pt x="63948" y="9511"/>
                  </a:lnTo>
                  <a:lnTo>
                    <a:pt x="63858" y="10527"/>
                  </a:lnTo>
                  <a:lnTo>
                    <a:pt x="63761" y="11543"/>
                  </a:lnTo>
                  <a:lnTo>
                    <a:pt x="63658" y="12539"/>
                  </a:lnTo>
                  <a:lnTo>
                    <a:pt x="63556" y="13514"/>
                  </a:lnTo>
                  <a:lnTo>
                    <a:pt x="63453" y="14490"/>
                  </a:lnTo>
                  <a:lnTo>
                    <a:pt x="63344" y="15465"/>
                  </a:lnTo>
                  <a:lnTo>
                    <a:pt x="63230" y="16400"/>
                  </a:lnTo>
                  <a:lnTo>
                    <a:pt x="63115" y="17335"/>
                  </a:lnTo>
                  <a:lnTo>
                    <a:pt x="62994" y="18270"/>
                  </a:lnTo>
                  <a:lnTo>
                    <a:pt x="62873" y="19184"/>
                  </a:lnTo>
                  <a:lnTo>
                    <a:pt x="62747" y="20078"/>
                  </a:lnTo>
                  <a:lnTo>
                    <a:pt x="62614" y="20972"/>
                  </a:lnTo>
                  <a:lnTo>
                    <a:pt x="62487" y="21846"/>
                  </a:lnTo>
                  <a:lnTo>
                    <a:pt x="62348" y="22700"/>
                  </a:lnTo>
                  <a:lnTo>
                    <a:pt x="62209" y="23553"/>
                  </a:lnTo>
                  <a:lnTo>
                    <a:pt x="62070" y="24386"/>
                  </a:lnTo>
                  <a:lnTo>
                    <a:pt x="61925" y="25219"/>
                  </a:lnTo>
                  <a:lnTo>
                    <a:pt x="61781" y="26032"/>
                  </a:lnTo>
                  <a:lnTo>
                    <a:pt x="61630" y="26825"/>
                  </a:lnTo>
                  <a:lnTo>
                    <a:pt x="61479" y="27617"/>
                  </a:lnTo>
                  <a:lnTo>
                    <a:pt x="61322" y="28389"/>
                  </a:lnTo>
                  <a:lnTo>
                    <a:pt x="61165" y="29162"/>
                  </a:lnTo>
                  <a:lnTo>
                    <a:pt x="61002" y="29913"/>
                  </a:lnTo>
                  <a:lnTo>
                    <a:pt x="60838" y="30645"/>
                  </a:lnTo>
                  <a:lnTo>
                    <a:pt x="60669" y="31377"/>
                  </a:lnTo>
                  <a:lnTo>
                    <a:pt x="60500" y="32088"/>
                  </a:lnTo>
                  <a:lnTo>
                    <a:pt x="60331" y="32799"/>
                  </a:lnTo>
                  <a:lnTo>
                    <a:pt x="60156" y="33490"/>
                  </a:lnTo>
                  <a:lnTo>
                    <a:pt x="59981" y="34161"/>
                  </a:lnTo>
                  <a:lnTo>
                    <a:pt x="59800" y="34831"/>
                  </a:lnTo>
                  <a:lnTo>
                    <a:pt x="59619" y="35481"/>
                  </a:lnTo>
                  <a:lnTo>
                    <a:pt x="59438" y="36132"/>
                  </a:lnTo>
                  <a:lnTo>
                    <a:pt x="59250" y="36762"/>
                  </a:lnTo>
                  <a:lnTo>
                    <a:pt x="59057" y="37392"/>
                  </a:lnTo>
                  <a:lnTo>
                    <a:pt x="58870" y="38001"/>
                  </a:lnTo>
                  <a:lnTo>
                    <a:pt x="58677" y="38591"/>
                  </a:lnTo>
                  <a:lnTo>
                    <a:pt x="58483" y="39180"/>
                  </a:lnTo>
                  <a:lnTo>
                    <a:pt x="58284" y="39749"/>
                  </a:lnTo>
                  <a:lnTo>
                    <a:pt x="58085" y="40318"/>
                  </a:lnTo>
                  <a:lnTo>
                    <a:pt x="57880" y="40866"/>
                  </a:lnTo>
                  <a:lnTo>
                    <a:pt x="57680" y="41395"/>
                  </a:lnTo>
                  <a:lnTo>
                    <a:pt x="57469" y="41923"/>
                  </a:lnTo>
                  <a:lnTo>
                    <a:pt x="57264" y="42431"/>
                  </a:lnTo>
                  <a:lnTo>
                    <a:pt x="57052" y="42939"/>
                  </a:lnTo>
                  <a:lnTo>
                    <a:pt x="56841" y="43427"/>
                  </a:lnTo>
                  <a:lnTo>
                    <a:pt x="56630" y="43915"/>
                  </a:lnTo>
                  <a:lnTo>
                    <a:pt x="56412" y="44382"/>
                  </a:lnTo>
                  <a:lnTo>
                    <a:pt x="56195" y="44829"/>
                  </a:lnTo>
                  <a:lnTo>
                    <a:pt x="55977" y="45276"/>
                  </a:lnTo>
                  <a:lnTo>
                    <a:pt x="55754" y="45723"/>
                  </a:lnTo>
                  <a:lnTo>
                    <a:pt x="55537" y="46130"/>
                  </a:lnTo>
                  <a:lnTo>
                    <a:pt x="55307" y="46556"/>
                  </a:lnTo>
                  <a:lnTo>
                    <a:pt x="55084" y="46942"/>
                  </a:lnTo>
                  <a:lnTo>
                    <a:pt x="54854" y="47329"/>
                  </a:lnTo>
                  <a:lnTo>
                    <a:pt x="54631" y="47715"/>
                  </a:lnTo>
                  <a:lnTo>
                    <a:pt x="54395" y="48080"/>
                  </a:lnTo>
                  <a:lnTo>
                    <a:pt x="54166" y="48426"/>
                  </a:lnTo>
                  <a:lnTo>
                    <a:pt x="53930" y="48771"/>
                  </a:lnTo>
                  <a:lnTo>
                    <a:pt x="53701" y="49096"/>
                  </a:lnTo>
                  <a:lnTo>
                    <a:pt x="53224" y="49726"/>
                  </a:lnTo>
                  <a:lnTo>
                    <a:pt x="52747" y="50316"/>
                  </a:lnTo>
                  <a:lnTo>
                    <a:pt x="52264" y="50864"/>
                  </a:lnTo>
                  <a:lnTo>
                    <a:pt x="51775" y="51352"/>
                  </a:lnTo>
                  <a:lnTo>
                    <a:pt x="51286" y="51799"/>
                  </a:lnTo>
                  <a:lnTo>
                    <a:pt x="50784" y="52206"/>
                  </a:lnTo>
                  <a:lnTo>
                    <a:pt x="50289" y="52571"/>
                  </a:lnTo>
                  <a:lnTo>
                    <a:pt x="49782" y="52897"/>
                  </a:lnTo>
                  <a:lnTo>
                    <a:pt x="49281" y="53181"/>
                  </a:lnTo>
                  <a:lnTo>
                    <a:pt x="48767" y="53405"/>
                  </a:lnTo>
                  <a:lnTo>
                    <a:pt x="48260" y="53587"/>
                  </a:lnTo>
                  <a:lnTo>
                    <a:pt x="47747" y="53750"/>
                  </a:lnTo>
                  <a:lnTo>
                    <a:pt x="47228" y="53852"/>
                  </a:lnTo>
                  <a:lnTo>
                    <a:pt x="46714" y="53913"/>
                  </a:lnTo>
                  <a:lnTo>
                    <a:pt x="46195" y="53933"/>
                  </a:lnTo>
                  <a:lnTo>
                    <a:pt x="45676" y="53913"/>
                  </a:lnTo>
                  <a:lnTo>
                    <a:pt x="45156" y="53831"/>
                  </a:lnTo>
                  <a:lnTo>
                    <a:pt x="44637" y="53730"/>
                  </a:lnTo>
                  <a:lnTo>
                    <a:pt x="44118" y="53587"/>
                  </a:lnTo>
                  <a:lnTo>
                    <a:pt x="43598" y="53384"/>
                  </a:lnTo>
                  <a:lnTo>
                    <a:pt x="43073" y="53161"/>
                  </a:lnTo>
                  <a:lnTo>
                    <a:pt x="42560" y="52897"/>
                  </a:lnTo>
                  <a:lnTo>
                    <a:pt x="42040" y="52571"/>
                  </a:lnTo>
                  <a:lnTo>
                    <a:pt x="41521" y="52226"/>
                  </a:lnTo>
                  <a:lnTo>
                    <a:pt x="41008" y="51840"/>
                  </a:lnTo>
                  <a:lnTo>
                    <a:pt x="40495" y="51393"/>
                  </a:lnTo>
                  <a:lnTo>
                    <a:pt x="39987" y="50925"/>
                  </a:lnTo>
                  <a:lnTo>
                    <a:pt x="39480" y="50417"/>
                  </a:lnTo>
                  <a:lnTo>
                    <a:pt x="38973" y="49848"/>
                  </a:lnTo>
                  <a:lnTo>
                    <a:pt x="38472" y="49259"/>
                  </a:lnTo>
                  <a:lnTo>
                    <a:pt x="37977" y="48629"/>
                  </a:lnTo>
                  <a:lnTo>
                    <a:pt x="37481" y="47959"/>
                  </a:lnTo>
                  <a:lnTo>
                    <a:pt x="36986" y="47247"/>
                  </a:lnTo>
                  <a:lnTo>
                    <a:pt x="36521" y="46536"/>
                  </a:lnTo>
                  <a:lnTo>
                    <a:pt x="36050" y="45784"/>
                  </a:lnTo>
                  <a:lnTo>
                    <a:pt x="35591" y="44992"/>
                  </a:lnTo>
                  <a:lnTo>
                    <a:pt x="35132" y="44179"/>
                  </a:lnTo>
                  <a:lnTo>
                    <a:pt x="34686" y="43305"/>
                  </a:lnTo>
                  <a:lnTo>
                    <a:pt x="34239" y="42411"/>
                  </a:lnTo>
                  <a:lnTo>
                    <a:pt x="33798" y="41476"/>
                  </a:lnTo>
                  <a:lnTo>
                    <a:pt x="33363" y="40521"/>
                  </a:lnTo>
                  <a:lnTo>
                    <a:pt x="32934" y="39525"/>
                  </a:lnTo>
                  <a:lnTo>
                    <a:pt x="32512" y="38489"/>
                  </a:lnTo>
                  <a:lnTo>
                    <a:pt x="32095" y="37412"/>
                  </a:lnTo>
                  <a:lnTo>
                    <a:pt x="31690" y="36294"/>
                  </a:lnTo>
                  <a:lnTo>
                    <a:pt x="31286" y="35156"/>
                  </a:lnTo>
                  <a:lnTo>
                    <a:pt x="30893" y="33998"/>
                  </a:lnTo>
                  <a:lnTo>
                    <a:pt x="30507" y="32779"/>
                  </a:lnTo>
                  <a:lnTo>
                    <a:pt x="30132" y="31539"/>
                  </a:lnTo>
                  <a:lnTo>
                    <a:pt x="29764" y="30279"/>
                  </a:lnTo>
                  <a:lnTo>
                    <a:pt x="29402" y="28958"/>
                  </a:lnTo>
                  <a:lnTo>
                    <a:pt x="29052" y="27617"/>
                  </a:lnTo>
                  <a:lnTo>
                    <a:pt x="28707" y="26256"/>
                  </a:lnTo>
                  <a:lnTo>
                    <a:pt x="28369" y="24833"/>
                  </a:lnTo>
                  <a:lnTo>
                    <a:pt x="28049" y="23411"/>
                  </a:lnTo>
                  <a:lnTo>
                    <a:pt x="27735" y="21927"/>
                  </a:lnTo>
                  <a:lnTo>
                    <a:pt x="27427" y="20424"/>
                  </a:lnTo>
                  <a:lnTo>
                    <a:pt x="27137" y="18900"/>
                  </a:lnTo>
                  <a:lnTo>
                    <a:pt x="26854" y="17335"/>
                  </a:lnTo>
                  <a:lnTo>
                    <a:pt x="26582" y="15729"/>
                  </a:lnTo>
                  <a:lnTo>
                    <a:pt x="26322" y="14104"/>
                  </a:lnTo>
                  <a:lnTo>
                    <a:pt x="26195" y="13291"/>
                  </a:lnTo>
                  <a:lnTo>
                    <a:pt x="26069" y="12458"/>
                  </a:lnTo>
                  <a:lnTo>
                    <a:pt x="25954" y="11604"/>
                  </a:lnTo>
                  <a:lnTo>
                    <a:pt x="25833" y="10771"/>
                  </a:lnTo>
                  <a:lnTo>
                    <a:pt x="25718" y="9918"/>
                  </a:lnTo>
                  <a:lnTo>
                    <a:pt x="25610" y="9044"/>
                  </a:lnTo>
                  <a:lnTo>
                    <a:pt x="25501" y="8170"/>
                  </a:lnTo>
                  <a:lnTo>
                    <a:pt x="25398" y="7296"/>
                  </a:lnTo>
                  <a:lnTo>
                    <a:pt x="25368" y="7052"/>
                  </a:lnTo>
                  <a:lnTo>
                    <a:pt x="25344" y="6809"/>
                  </a:lnTo>
                  <a:lnTo>
                    <a:pt x="25326" y="6565"/>
                  </a:lnTo>
                  <a:lnTo>
                    <a:pt x="25308" y="6321"/>
                  </a:lnTo>
                  <a:lnTo>
                    <a:pt x="25296" y="5874"/>
                  </a:lnTo>
                  <a:lnTo>
                    <a:pt x="25290" y="5427"/>
                  </a:lnTo>
                  <a:lnTo>
                    <a:pt x="22234" y="5000"/>
                  </a:lnTo>
                  <a:lnTo>
                    <a:pt x="20712" y="4756"/>
                  </a:lnTo>
                  <a:lnTo>
                    <a:pt x="19185" y="4512"/>
                  </a:lnTo>
                  <a:lnTo>
                    <a:pt x="17663" y="4248"/>
                  </a:lnTo>
                  <a:lnTo>
                    <a:pt x="16135" y="3984"/>
                  </a:lnTo>
                  <a:lnTo>
                    <a:pt x="14613" y="3699"/>
                  </a:lnTo>
                  <a:lnTo>
                    <a:pt x="13092" y="3415"/>
                  </a:lnTo>
                  <a:lnTo>
                    <a:pt x="11576" y="3110"/>
                  </a:lnTo>
                  <a:lnTo>
                    <a:pt x="10054" y="2785"/>
                  </a:lnTo>
                  <a:lnTo>
                    <a:pt x="8539" y="2440"/>
                  </a:lnTo>
                  <a:lnTo>
                    <a:pt x="7017" y="2094"/>
                  </a:lnTo>
                  <a:lnTo>
                    <a:pt x="5501" y="1749"/>
                  </a:lnTo>
                  <a:lnTo>
                    <a:pt x="3992" y="1362"/>
                  </a:lnTo>
                  <a:lnTo>
                    <a:pt x="2476" y="976"/>
                  </a:lnTo>
                  <a:lnTo>
                    <a:pt x="966" y="590"/>
                  </a:lnTo>
                  <a:lnTo>
                    <a:pt x="978" y="895"/>
                  </a:lnTo>
                  <a:lnTo>
                    <a:pt x="978" y="1200"/>
                  </a:lnTo>
                  <a:lnTo>
                    <a:pt x="978" y="1505"/>
                  </a:lnTo>
                  <a:lnTo>
                    <a:pt x="966" y="1810"/>
                  </a:lnTo>
                  <a:lnTo>
                    <a:pt x="858" y="3395"/>
                  </a:lnTo>
                  <a:lnTo>
                    <a:pt x="761" y="4959"/>
                  </a:lnTo>
                  <a:lnTo>
                    <a:pt x="670" y="6504"/>
                  </a:lnTo>
                  <a:lnTo>
                    <a:pt x="586" y="8048"/>
                  </a:lnTo>
                  <a:lnTo>
                    <a:pt x="501" y="9592"/>
                  </a:lnTo>
                  <a:lnTo>
                    <a:pt x="429" y="11117"/>
                  </a:lnTo>
                  <a:lnTo>
                    <a:pt x="362" y="12641"/>
                  </a:lnTo>
                  <a:lnTo>
                    <a:pt x="302" y="14144"/>
                  </a:lnTo>
                  <a:lnTo>
                    <a:pt x="242" y="15648"/>
                  </a:lnTo>
                  <a:lnTo>
                    <a:pt x="193" y="17132"/>
                  </a:lnTo>
                  <a:lnTo>
                    <a:pt x="151" y="18615"/>
                  </a:lnTo>
                  <a:lnTo>
                    <a:pt x="109" y="20078"/>
                  </a:lnTo>
                  <a:lnTo>
                    <a:pt x="79" y="21541"/>
                  </a:lnTo>
                  <a:lnTo>
                    <a:pt x="48" y="23004"/>
                  </a:lnTo>
                  <a:lnTo>
                    <a:pt x="30" y="24447"/>
                  </a:lnTo>
                  <a:lnTo>
                    <a:pt x="12" y="25870"/>
                  </a:lnTo>
                  <a:lnTo>
                    <a:pt x="6" y="27312"/>
                  </a:lnTo>
                  <a:lnTo>
                    <a:pt x="0" y="28715"/>
                  </a:lnTo>
                  <a:lnTo>
                    <a:pt x="0" y="30117"/>
                  </a:lnTo>
                  <a:lnTo>
                    <a:pt x="6" y="31519"/>
                  </a:lnTo>
                  <a:lnTo>
                    <a:pt x="18" y="32901"/>
                  </a:lnTo>
                  <a:lnTo>
                    <a:pt x="36" y="34282"/>
                  </a:lnTo>
                  <a:lnTo>
                    <a:pt x="60" y="35664"/>
                  </a:lnTo>
                  <a:lnTo>
                    <a:pt x="91" y="37006"/>
                  </a:lnTo>
                  <a:lnTo>
                    <a:pt x="121" y="38367"/>
                  </a:lnTo>
                  <a:lnTo>
                    <a:pt x="163" y="39708"/>
                  </a:lnTo>
                  <a:lnTo>
                    <a:pt x="205" y="41029"/>
                  </a:lnTo>
                  <a:lnTo>
                    <a:pt x="254" y="42350"/>
                  </a:lnTo>
                  <a:lnTo>
                    <a:pt x="308" y="43671"/>
                  </a:lnTo>
                  <a:lnTo>
                    <a:pt x="368" y="44971"/>
                  </a:lnTo>
                  <a:lnTo>
                    <a:pt x="435" y="46272"/>
                  </a:lnTo>
                  <a:lnTo>
                    <a:pt x="507" y="47552"/>
                  </a:lnTo>
                  <a:lnTo>
                    <a:pt x="580" y="48832"/>
                  </a:lnTo>
                  <a:lnTo>
                    <a:pt x="658" y="50092"/>
                  </a:lnTo>
                  <a:lnTo>
                    <a:pt x="743" y="51352"/>
                  </a:lnTo>
                  <a:lnTo>
                    <a:pt x="833" y="52592"/>
                  </a:lnTo>
                  <a:lnTo>
                    <a:pt x="930" y="53831"/>
                  </a:lnTo>
                  <a:lnTo>
                    <a:pt x="1033" y="55071"/>
                  </a:lnTo>
                  <a:lnTo>
                    <a:pt x="1135" y="56290"/>
                  </a:lnTo>
                  <a:lnTo>
                    <a:pt x="1244" y="57489"/>
                  </a:lnTo>
                  <a:lnTo>
                    <a:pt x="1359" y="58688"/>
                  </a:lnTo>
                  <a:lnTo>
                    <a:pt x="1480" y="59887"/>
                  </a:lnTo>
                  <a:lnTo>
                    <a:pt x="1600" y="61066"/>
                  </a:lnTo>
                  <a:lnTo>
                    <a:pt x="1733" y="62244"/>
                  </a:lnTo>
                  <a:lnTo>
                    <a:pt x="1866" y="63402"/>
                  </a:lnTo>
                  <a:lnTo>
                    <a:pt x="1999" y="64561"/>
                  </a:lnTo>
                  <a:lnTo>
                    <a:pt x="2144" y="65699"/>
                  </a:lnTo>
                  <a:lnTo>
                    <a:pt x="2289" y="66837"/>
                  </a:lnTo>
                  <a:lnTo>
                    <a:pt x="2440" y="67954"/>
                  </a:lnTo>
                  <a:lnTo>
                    <a:pt x="2597" y="69072"/>
                  </a:lnTo>
                  <a:lnTo>
                    <a:pt x="2760" y="70190"/>
                  </a:lnTo>
                  <a:lnTo>
                    <a:pt x="2923" y="71287"/>
                  </a:lnTo>
                  <a:lnTo>
                    <a:pt x="3092" y="72364"/>
                  </a:lnTo>
                  <a:lnTo>
                    <a:pt x="3261" y="73461"/>
                  </a:lnTo>
                  <a:lnTo>
                    <a:pt x="3442" y="74518"/>
                  </a:lnTo>
                  <a:lnTo>
                    <a:pt x="3623" y="75575"/>
                  </a:lnTo>
                  <a:lnTo>
                    <a:pt x="3810" y="76631"/>
                  </a:lnTo>
                  <a:lnTo>
                    <a:pt x="3998" y="77668"/>
                  </a:lnTo>
                  <a:lnTo>
                    <a:pt x="4191" y="78704"/>
                  </a:lnTo>
                  <a:lnTo>
                    <a:pt x="4390" y="79741"/>
                  </a:lnTo>
                  <a:lnTo>
                    <a:pt x="4595" y="80736"/>
                  </a:lnTo>
                  <a:lnTo>
                    <a:pt x="4801" y="81752"/>
                  </a:lnTo>
                  <a:lnTo>
                    <a:pt x="5012" y="82748"/>
                  </a:lnTo>
                  <a:lnTo>
                    <a:pt x="5223" y="83723"/>
                  </a:lnTo>
                  <a:lnTo>
                    <a:pt x="5441" y="84699"/>
                  </a:lnTo>
                  <a:lnTo>
                    <a:pt x="5664" y="85674"/>
                  </a:lnTo>
                  <a:lnTo>
                    <a:pt x="5888" y="86629"/>
                  </a:lnTo>
                  <a:lnTo>
                    <a:pt x="6117" y="87584"/>
                  </a:lnTo>
                  <a:lnTo>
                    <a:pt x="6353" y="88519"/>
                  </a:lnTo>
                  <a:lnTo>
                    <a:pt x="6588" y="89454"/>
                  </a:lnTo>
                  <a:lnTo>
                    <a:pt x="6830" y="90368"/>
                  </a:lnTo>
                  <a:lnTo>
                    <a:pt x="7077" y="91283"/>
                  </a:lnTo>
                  <a:lnTo>
                    <a:pt x="7325" y="92177"/>
                  </a:lnTo>
                  <a:lnTo>
                    <a:pt x="7578" y="93071"/>
                  </a:lnTo>
                  <a:lnTo>
                    <a:pt x="7832" y="93945"/>
                  </a:lnTo>
                  <a:lnTo>
                    <a:pt x="8092" y="94819"/>
                  </a:lnTo>
                  <a:lnTo>
                    <a:pt x="8351" y="95693"/>
                  </a:lnTo>
                  <a:lnTo>
                    <a:pt x="8617" y="96546"/>
                  </a:lnTo>
                  <a:lnTo>
                    <a:pt x="8889" y="97379"/>
                  </a:lnTo>
                  <a:lnTo>
                    <a:pt x="9161" y="98212"/>
                  </a:lnTo>
                  <a:lnTo>
                    <a:pt x="9438" y="99045"/>
                  </a:lnTo>
                  <a:lnTo>
                    <a:pt x="9716" y="99858"/>
                  </a:lnTo>
                  <a:lnTo>
                    <a:pt x="10000" y="100671"/>
                  </a:lnTo>
                  <a:lnTo>
                    <a:pt x="10284" y="101464"/>
                  </a:lnTo>
                  <a:lnTo>
                    <a:pt x="10574" y="102256"/>
                  </a:lnTo>
                  <a:lnTo>
                    <a:pt x="10863" y="103049"/>
                  </a:lnTo>
                  <a:lnTo>
                    <a:pt x="11159" y="103801"/>
                  </a:lnTo>
                  <a:lnTo>
                    <a:pt x="11461" y="104573"/>
                  </a:lnTo>
                  <a:lnTo>
                    <a:pt x="11763" y="105325"/>
                  </a:lnTo>
                  <a:lnTo>
                    <a:pt x="12065" y="106056"/>
                  </a:lnTo>
                  <a:lnTo>
                    <a:pt x="12373" y="106788"/>
                  </a:lnTo>
                  <a:lnTo>
                    <a:pt x="12681" y="107519"/>
                  </a:lnTo>
                  <a:lnTo>
                    <a:pt x="12995" y="108231"/>
                  </a:lnTo>
                  <a:lnTo>
                    <a:pt x="13315" y="108942"/>
                  </a:lnTo>
                  <a:lnTo>
                    <a:pt x="13629" y="109633"/>
                  </a:lnTo>
                  <a:lnTo>
                    <a:pt x="13955" y="110324"/>
                  </a:lnTo>
                  <a:lnTo>
                    <a:pt x="14275" y="110994"/>
                  </a:lnTo>
                  <a:lnTo>
                    <a:pt x="14607" y="111665"/>
                  </a:lnTo>
                  <a:lnTo>
                    <a:pt x="14933" y="112315"/>
                  </a:lnTo>
                  <a:lnTo>
                    <a:pt x="15266" y="112965"/>
                  </a:lnTo>
                  <a:lnTo>
                    <a:pt x="15604" y="113595"/>
                  </a:lnTo>
                  <a:lnTo>
                    <a:pt x="15942" y="114225"/>
                  </a:lnTo>
                  <a:lnTo>
                    <a:pt x="16280" y="114855"/>
                  </a:lnTo>
                  <a:lnTo>
                    <a:pt x="16624" y="115465"/>
                  </a:lnTo>
                  <a:lnTo>
                    <a:pt x="17319" y="116664"/>
                  </a:lnTo>
                  <a:lnTo>
                    <a:pt x="18025" y="117802"/>
                  </a:lnTo>
                  <a:lnTo>
                    <a:pt x="18738" y="118919"/>
                  </a:lnTo>
                  <a:lnTo>
                    <a:pt x="19456" y="120017"/>
                  </a:lnTo>
                  <a:lnTo>
                    <a:pt x="20187" y="121053"/>
                  </a:lnTo>
                  <a:lnTo>
                    <a:pt x="20924" y="122049"/>
                  </a:lnTo>
                  <a:lnTo>
                    <a:pt x="21672" y="123024"/>
                  </a:lnTo>
                  <a:lnTo>
                    <a:pt x="22427" y="123959"/>
                  </a:lnTo>
                  <a:lnTo>
                    <a:pt x="23194" y="124853"/>
                  </a:lnTo>
                  <a:lnTo>
                    <a:pt x="23961" y="125707"/>
                  </a:lnTo>
                  <a:lnTo>
                    <a:pt x="24740" y="126519"/>
                  </a:lnTo>
                  <a:lnTo>
                    <a:pt x="25525" y="127292"/>
                  </a:lnTo>
                  <a:lnTo>
                    <a:pt x="25622" y="127393"/>
                  </a:lnTo>
                  <a:lnTo>
                    <a:pt x="25718" y="127475"/>
                  </a:lnTo>
                  <a:lnTo>
                    <a:pt x="25815" y="127556"/>
                  </a:lnTo>
                  <a:lnTo>
                    <a:pt x="25912" y="127657"/>
                  </a:lnTo>
                  <a:lnTo>
                    <a:pt x="26552" y="128247"/>
                  </a:lnTo>
                  <a:lnTo>
                    <a:pt x="27192" y="128795"/>
                  </a:lnTo>
                  <a:lnTo>
                    <a:pt x="27844" y="129344"/>
                  </a:lnTo>
                  <a:lnTo>
                    <a:pt x="28496" y="129852"/>
                  </a:lnTo>
                  <a:lnTo>
                    <a:pt x="29148" y="130340"/>
                  </a:lnTo>
                  <a:lnTo>
                    <a:pt x="29806" y="130807"/>
                  </a:lnTo>
                  <a:lnTo>
                    <a:pt x="30471" y="131234"/>
                  </a:lnTo>
                  <a:lnTo>
                    <a:pt x="31135" y="131661"/>
                  </a:lnTo>
                  <a:lnTo>
                    <a:pt x="31805" y="132047"/>
                  </a:lnTo>
                  <a:lnTo>
                    <a:pt x="32475" y="132413"/>
                  </a:lnTo>
                  <a:lnTo>
                    <a:pt x="33152" y="132758"/>
                  </a:lnTo>
                  <a:lnTo>
                    <a:pt x="33828" y="133063"/>
                  </a:lnTo>
                  <a:lnTo>
                    <a:pt x="34504" y="133368"/>
                  </a:lnTo>
                  <a:lnTo>
                    <a:pt x="35187" y="133632"/>
                  </a:lnTo>
                  <a:lnTo>
                    <a:pt x="35869" y="133876"/>
                  </a:lnTo>
                  <a:lnTo>
                    <a:pt x="36557" y="134079"/>
                  </a:lnTo>
                  <a:lnTo>
                    <a:pt x="37240" y="134282"/>
                  </a:lnTo>
                  <a:lnTo>
                    <a:pt x="37928" y="134445"/>
                  </a:lnTo>
                  <a:lnTo>
                    <a:pt x="38617" y="134587"/>
                  </a:lnTo>
                  <a:lnTo>
                    <a:pt x="39311" y="134709"/>
                  </a:lnTo>
                  <a:lnTo>
                    <a:pt x="40005" y="134810"/>
                  </a:lnTo>
                  <a:lnTo>
                    <a:pt x="40694" y="134871"/>
                  </a:lnTo>
                  <a:lnTo>
                    <a:pt x="41388" y="134932"/>
                  </a:lnTo>
                  <a:lnTo>
                    <a:pt x="42083" y="134953"/>
                  </a:lnTo>
                  <a:lnTo>
                    <a:pt x="42783" y="134932"/>
                  </a:lnTo>
                  <a:lnTo>
                    <a:pt x="43478" y="134912"/>
                  </a:lnTo>
                  <a:lnTo>
                    <a:pt x="44172" y="134851"/>
                  </a:lnTo>
                  <a:lnTo>
                    <a:pt x="44867" y="134790"/>
                  </a:lnTo>
                  <a:lnTo>
                    <a:pt x="45567" y="134688"/>
                  </a:lnTo>
                  <a:lnTo>
                    <a:pt x="46261" y="134546"/>
                  </a:lnTo>
                  <a:lnTo>
                    <a:pt x="46956" y="134404"/>
                  </a:lnTo>
                  <a:lnTo>
                    <a:pt x="47650" y="134221"/>
                  </a:lnTo>
                  <a:lnTo>
                    <a:pt x="48345" y="134018"/>
                  </a:lnTo>
                  <a:lnTo>
                    <a:pt x="49039" y="133794"/>
                  </a:lnTo>
                  <a:lnTo>
                    <a:pt x="49734" y="133551"/>
                  </a:lnTo>
                  <a:lnTo>
                    <a:pt x="50428" y="133266"/>
                  </a:lnTo>
                  <a:lnTo>
                    <a:pt x="51116" y="132982"/>
                  </a:lnTo>
                  <a:lnTo>
                    <a:pt x="51805" y="132656"/>
                  </a:lnTo>
                  <a:lnTo>
                    <a:pt x="52493" y="132311"/>
                  </a:lnTo>
                  <a:lnTo>
                    <a:pt x="53182" y="131925"/>
                  </a:lnTo>
                  <a:lnTo>
                    <a:pt x="53864" y="131539"/>
                  </a:lnTo>
                  <a:lnTo>
                    <a:pt x="54546" y="131112"/>
                  </a:lnTo>
                  <a:lnTo>
                    <a:pt x="55229" y="130665"/>
                  </a:lnTo>
                  <a:lnTo>
                    <a:pt x="55905" y="130198"/>
                  </a:lnTo>
                  <a:lnTo>
                    <a:pt x="56581" y="129690"/>
                  </a:lnTo>
                  <a:lnTo>
                    <a:pt x="57252" y="129181"/>
                  </a:lnTo>
                  <a:lnTo>
                    <a:pt x="57922" y="128633"/>
                  </a:lnTo>
                  <a:lnTo>
                    <a:pt x="58592" y="128064"/>
                  </a:lnTo>
                  <a:lnTo>
                    <a:pt x="59256" y="127454"/>
                  </a:lnTo>
                  <a:lnTo>
                    <a:pt x="59915" y="126845"/>
                  </a:lnTo>
                  <a:lnTo>
                    <a:pt x="60573" y="126194"/>
                  </a:lnTo>
                  <a:lnTo>
                    <a:pt x="61225" y="125524"/>
                  </a:lnTo>
                  <a:lnTo>
                    <a:pt x="61877" y="124833"/>
                  </a:lnTo>
                  <a:lnTo>
                    <a:pt x="62523" y="124122"/>
                  </a:lnTo>
                  <a:lnTo>
                    <a:pt x="63169" y="123370"/>
                  </a:lnTo>
                  <a:lnTo>
                    <a:pt x="63809" y="122597"/>
                  </a:lnTo>
                  <a:lnTo>
                    <a:pt x="64444" y="121805"/>
                  </a:lnTo>
                  <a:lnTo>
                    <a:pt x="65072" y="120992"/>
                  </a:lnTo>
                  <a:lnTo>
                    <a:pt x="65700" y="120159"/>
                  </a:lnTo>
                  <a:lnTo>
                    <a:pt x="66321" y="119285"/>
                  </a:lnTo>
                  <a:lnTo>
                    <a:pt x="66937" y="118391"/>
                  </a:lnTo>
                  <a:lnTo>
                    <a:pt x="67547" y="117477"/>
                  </a:lnTo>
                  <a:lnTo>
                    <a:pt x="68151" y="116542"/>
                  </a:lnTo>
                  <a:lnTo>
                    <a:pt x="68755" y="115566"/>
                  </a:lnTo>
                  <a:lnTo>
                    <a:pt x="69347" y="114571"/>
                  </a:lnTo>
                  <a:lnTo>
                    <a:pt x="69939" y="113555"/>
                  </a:lnTo>
                  <a:lnTo>
                    <a:pt x="70524" y="112518"/>
                  </a:lnTo>
                  <a:lnTo>
                    <a:pt x="71104" y="111462"/>
                  </a:lnTo>
                  <a:lnTo>
                    <a:pt x="71672" y="110364"/>
                  </a:lnTo>
                  <a:lnTo>
                    <a:pt x="72239" y="109247"/>
                  </a:lnTo>
                  <a:lnTo>
                    <a:pt x="72801" y="108109"/>
                  </a:lnTo>
                  <a:lnTo>
                    <a:pt x="73350" y="106950"/>
                  </a:lnTo>
                  <a:lnTo>
                    <a:pt x="73900" y="105772"/>
                  </a:lnTo>
                  <a:lnTo>
                    <a:pt x="74437" y="104552"/>
                  </a:lnTo>
                  <a:lnTo>
                    <a:pt x="74975" y="103313"/>
                  </a:lnTo>
                  <a:lnTo>
                    <a:pt x="75500" y="102053"/>
                  </a:lnTo>
                  <a:lnTo>
                    <a:pt x="76019" y="100752"/>
                  </a:lnTo>
                  <a:lnTo>
                    <a:pt x="76527" y="99452"/>
                  </a:lnTo>
                  <a:lnTo>
                    <a:pt x="77034" y="98111"/>
                  </a:lnTo>
                  <a:lnTo>
                    <a:pt x="77529" y="96749"/>
                  </a:lnTo>
                  <a:lnTo>
                    <a:pt x="78018" y="95367"/>
                  </a:lnTo>
                  <a:lnTo>
                    <a:pt x="78495" y="93945"/>
                  </a:lnTo>
                  <a:lnTo>
                    <a:pt x="78966" y="92522"/>
                  </a:lnTo>
                  <a:lnTo>
                    <a:pt x="79431" y="91059"/>
                  </a:lnTo>
                  <a:lnTo>
                    <a:pt x="79890" y="89576"/>
                  </a:lnTo>
                  <a:lnTo>
                    <a:pt x="80337" y="88052"/>
                  </a:lnTo>
                  <a:lnTo>
                    <a:pt x="80772" y="86528"/>
                  </a:lnTo>
                  <a:lnTo>
                    <a:pt x="81200" y="84963"/>
                  </a:lnTo>
                  <a:lnTo>
                    <a:pt x="81623" y="83378"/>
                  </a:lnTo>
                  <a:lnTo>
                    <a:pt x="82034" y="81773"/>
                  </a:lnTo>
                  <a:lnTo>
                    <a:pt x="82438" y="80127"/>
                  </a:lnTo>
                  <a:lnTo>
                    <a:pt x="82831" y="78481"/>
                  </a:lnTo>
                  <a:lnTo>
                    <a:pt x="83211" y="76794"/>
                  </a:lnTo>
                  <a:lnTo>
                    <a:pt x="83586" y="75087"/>
                  </a:lnTo>
                  <a:lnTo>
                    <a:pt x="83948" y="73339"/>
                  </a:lnTo>
                  <a:lnTo>
                    <a:pt x="84298" y="71592"/>
                  </a:lnTo>
                  <a:lnTo>
                    <a:pt x="84642" y="69804"/>
                  </a:lnTo>
                  <a:lnTo>
                    <a:pt x="84975" y="67995"/>
                  </a:lnTo>
                  <a:lnTo>
                    <a:pt x="85301" y="66166"/>
                  </a:lnTo>
                  <a:lnTo>
                    <a:pt x="85609" y="64297"/>
                  </a:lnTo>
                  <a:lnTo>
                    <a:pt x="85911" y="62427"/>
                  </a:lnTo>
                  <a:lnTo>
                    <a:pt x="86200" y="60517"/>
                  </a:lnTo>
                  <a:lnTo>
                    <a:pt x="86478" y="58586"/>
                  </a:lnTo>
                  <a:lnTo>
                    <a:pt x="86744" y="56615"/>
                  </a:lnTo>
                  <a:lnTo>
                    <a:pt x="86998" y="54644"/>
                  </a:lnTo>
                  <a:lnTo>
                    <a:pt x="87245" y="52632"/>
                  </a:lnTo>
                  <a:lnTo>
                    <a:pt x="87475" y="50600"/>
                  </a:lnTo>
                  <a:lnTo>
                    <a:pt x="87698" y="48548"/>
                  </a:lnTo>
                  <a:lnTo>
                    <a:pt x="87903" y="46455"/>
                  </a:lnTo>
                  <a:lnTo>
                    <a:pt x="88103" y="44362"/>
                  </a:lnTo>
                  <a:lnTo>
                    <a:pt x="88284" y="42228"/>
                  </a:lnTo>
                  <a:lnTo>
                    <a:pt x="88459" y="40074"/>
                  </a:lnTo>
                  <a:lnTo>
                    <a:pt x="88616" y="37879"/>
                  </a:lnTo>
                  <a:lnTo>
                    <a:pt x="88761" y="35685"/>
                  </a:lnTo>
                  <a:lnTo>
                    <a:pt x="88894" y="33449"/>
                  </a:lnTo>
                  <a:lnTo>
                    <a:pt x="89014" y="31194"/>
                  </a:lnTo>
                  <a:lnTo>
                    <a:pt x="89123" y="28918"/>
                  </a:lnTo>
                  <a:lnTo>
                    <a:pt x="89220" y="26601"/>
                  </a:lnTo>
                  <a:lnTo>
                    <a:pt x="89298" y="24264"/>
                  </a:lnTo>
                  <a:lnTo>
                    <a:pt x="89365" y="21907"/>
                  </a:lnTo>
                  <a:lnTo>
                    <a:pt x="89419" y="19529"/>
                  </a:lnTo>
                  <a:lnTo>
                    <a:pt x="89455" y="17132"/>
                  </a:lnTo>
                  <a:lnTo>
                    <a:pt x="89479" y="14693"/>
                  </a:lnTo>
                  <a:lnTo>
                    <a:pt x="89491" y="12255"/>
                  </a:lnTo>
                  <a:lnTo>
                    <a:pt x="89485" y="9755"/>
                  </a:lnTo>
                  <a:lnTo>
                    <a:pt x="89467" y="7256"/>
                  </a:lnTo>
                  <a:lnTo>
                    <a:pt x="89431" y="4736"/>
                  </a:lnTo>
                  <a:lnTo>
                    <a:pt x="89383" y="2175"/>
                  </a:lnTo>
                  <a:lnTo>
                    <a:pt x="89383" y="1972"/>
                  </a:lnTo>
                  <a:lnTo>
                    <a:pt x="89389" y="1789"/>
                  </a:lnTo>
                  <a:lnTo>
                    <a:pt x="89395" y="1606"/>
                  </a:lnTo>
                  <a:lnTo>
                    <a:pt x="89401" y="1423"/>
                  </a:lnTo>
                  <a:lnTo>
                    <a:pt x="89419" y="1261"/>
                  </a:lnTo>
                  <a:lnTo>
                    <a:pt x="89437" y="1119"/>
                  </a:lnTo>
                  <a:lnTo>
                    <a:pt x="89455" y="956"/>
                  </a:lnTo>
                  <a:lnTo>
                    <a:pt x="89479" y="814"/>
                  </a:lnTo>
                  <a:lnTo>
                    <a:pt x="89510" y="692"/>
                  </a:lnTo>
                  <a:lnTo>
                    <a:pt x="89540" y="570"/>
                  </a:lnTo>
                  <a:lnTo>
                    <a:pt x="89606" y="346"/>
                  </a:lnTo>
                  <a:lnTo>
                    <a:pt x="89685" y="164"/>
                  </a:lnTo>
                  <a:lnTo>
                    <a:pt x="897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1038825" y="-4551550"/>
              <a:ext cx="870625" cy="1340200"/>
            </a:xfrm>
            <a:custGeom>
              <a:avLst/>
              <a:gdLst/>
              <a:ahLst/>
              <a:cxnLst/>
              <a:rect l="l" t="t" r="r" b="b"/>
              <a:pathLst>
                <a:path w="34825" h="53608" extrusionOk="0">
                  <a:moveTo>
                    <a:pt x="26244" y="1"/>
                  </a:moveTo>
                  <a:lnTo>
                    <a:pt x="25845" y="21"/>
                  </a:lnTo>
                  <a:lnTo>
                    <a:pt x="25447" y="62"/>
                  </a:lnTo>
                  <a:lnTo>
                    <a:pt x="25048" y="143"/>
                  </a:lnTo>
                  <a:lnTo>
                    <a:pt x="24251" y="346"/>
                  </a:lnTo>
                  <a:lnTo>
                    <a:pt x="23466" y="529"/>
                  </a:lnTo>
                  <a:lnTo>
                    <a:pt x="23080" y="631"/>
                  </a:lnTo>
                  <a:lnTo>
                    <a:pt x="22693" y="692"/>
                  </a:lnTo>
                  <a:lnTo>
                    <a:pt x="21347" y="936"/>
                  </a:lnTo>
                  <a:lnTo>
                    <a:pt x="19994" y="1200"/>
                  </a:lnTo>
                  <a:lnTo>
                    <a:pt x="18641" y="1505"/>
                  </a:lnTo>
                  <a:lnTo>
                    <a:pt x="17283" y="1809"/>
                  </a:lnTo>
                  <a:lnTo>
                    <a:pt x="14553" y="2439"/>
                  </a:lnTo>
                  <a:lnTo>
                    <a:pt x="13182" y="2744"/>
                  </a:lnTo>
                  <a:lnTo>
                    <a:pt x="11812" y="3008"/>
                  </a:lnTo>
                  <a:lnTo>
                    <a:pt x="10447" y="3232"/>
                  </a:lnTo>
                  <a:lnTo>
                    <a:pt x="9759" y="3333"/>
                  </a:lnTo>
                  <a:lnTo>
                    <a:pt x="9076" y="3435"/>
                  </a:lnTo>
                  <a:lnTo>
                    <a:pt x="8394" y="3496"/>
                  </a:lnTo>
                  <a:lnTo>
                    <a:pt x="7711" y="3557"/>
                  </a:lnTo>
                  <a:lnTo>
                    <a:pt x="7029" y="3598"/>
                  </a:lnTo>
                  <a:lnTo>
                    <a:pt x="6347" y="3618"/>
                  </a:lnTo>
                  <a:lnTo>
                    <a:pt x="4982" y="3618"/>
                  </a:lnTo>
                  <a:lnTo>
                    <a:pt x="4300" y="3577"/>
                  </a:lnTo>
                  <a:lnTo>
                    <a:pt x="3623" y="3496"/>
                  </a:lnTo>
                  <a:lnTo>
                    <a:pt x="2947" y="3415"/>
                  </a:lnTo>
                  <a:lnTo>
                    <a:pt x="2271" y="3313"/>
                  </a:lnTo>
                  <a:lnTo>
                    <a:pt x="1594" y="3171"/>
                  </a:lnTo>
                  <a:lnTo>
                    <a:pt x="918" y="3008"/>
                  </a:lnTo>
                  <a:lnTo>
                    <a:pt x="918" y="3008"/>
                  </a:lnTo>
                  <a:lnTo>
                    <a:pt x="1027" y="5711"/>
                  </a:lnTo>
                  <a:lnTo>
                    <a:pt x="1117" y="8434"/>
                  </a:lnTo>
                  <a:lnTo>
                    <a:pt x="1160" y="9795"/>
                  </a:lnTo>
                  <a:lnTo>
                    <a:pt x="1196" y="11157"/>
                  </a:lnTo>
                  <a:lnTo>
                    <a:pt x="1232" y="12518"/>
                  </a:lnTo>
                  <a:lnTo>
                    <a:pt x="1262" y="13880"/>
                  </a:lnTo>
                  <a:lnTo>
                    <a:pt x="1286" y="15241"/>
                  </a:lnTo>
                  <a:lnTo>
                    <a:pt x="1311" y="16603"/>
                  </a:lnTo>
                  <a:lnTo>
                    <a:pt x="1329" y="17985"/>
                  </a:lnTo>
                  <a:lnTo>
                    <a:pt x="1341" y="19346"/>
                  </a:lnTo>
                  <a:lnTo>
                    <a:pt x="1347" y="20708"/>
                  </a:lnTo>
                  <a:lnTo>
                    <a:pt x="1353" y="22090"/>
                  </a:lnTo>
                  <a:lnTo>
                    <a:pt x="1353" y="23451"/>
                  </a:lnTo>
                  <a:lnTo>
                    <a:pt x="1347" y="24813"/>
                  </a:lnTo>
                  <a:lnTo>
                    <a:pt x="1341" y="26174"/>
                  </a:lnTo>
                  <a:lnTo>
                    <a:pt x="1323" y="27536"/>
                  </a:lnTo>
                  <a:lnTo>
                    <a:pt x="1305" y="28897"/>
                  </a:lnTo>
                  <a:lnTo>
                    <a:pt x="1280" y="30259"/>
                  </a:lnTo>
                  <a:lnTo>
                    <a:pt x="1250" y="31620"/>
                  </a:lnTo>
                  <a:lnTo>
                    <a:pt x="1214" y="32982"/>
                  </a:lnTo>
                  <a:lnTo>
                    <a:pt x="1178" y="34343"/>
                  </a:lnTo>
                  <a:lnTo>
                    <a:pt x="1129" y="35705"/>
                  </a:lnTo>
                  <a:lnTo>
                    <a:pt x="1081" y="37046"/>
                  </a:lnTo>
                  <a:lnTo>
                    <a:pt x="1021" y="38387"/>
                  </a:lnTo>
                  <a:lnTo>
                    <a:pt x="960" y="39749"/>
                  </a:lnTo>
                  <a:lnTo>
                    <a:pt x="894" y="41090"/>
                  </a:lnTo>
                  <a:lnTo>
                    <a:pt x="815" y="42411"/>
                  </a:lnTo>
                  <a:lnTo>
                    <a:pt x="737" y="43752"/>
                  </a:lnTo>
                  <a:lnTo>
                    <a:pt x="646" y="45093"/>
                  </a:lnTo>
                  <a:lnTo>
                    <a:pt x="556" y="46414"/>
                  </a:lnTo>
                  <a:lnTo>
                    <a:pt x="520" y="46861"/>
                  </a:lnTo>
                  <a:lnTo>
                    <a:pt x="471" y="47267"/>
                  </a:lnTo>
                  <a:lnTo>
                    <a:pt x="411" y="47653"/>
                  </a:lnTo>
                  <a:lnTo>
                    <a:pt x="338" y="47999"/>
                  </a:lnTo>
                  <a:lnTo>
                    <a:pt x="266" y="48304"/>
                  </a:lnTo>
                  <a:lnTo>
                    <a:pt x="181" y="48588"/>
                  </a:lnTo>
                  <a:lnTo>
                    <a:pt x="91" y="48852"/>
                  </a:lnTo>
                  <a:lnTo>
                    <a:pt x="0" y="49076"/>
                  </a:lnTo>
                  <a:lnTo>
                    <a:pt x="767" y="49482"/>
                  </a:lnTo>
                  <a:lnTo>
                    <a:pt x="1534" y="49868"/>
                  </a:lnTo>
                  <a:lnTo>
                    <a:pt x="2301" y="50234"/>
                  </a:lnTo>
                  <a:lnTo>
                    <a:pt x="3068" y="50580"/>
                  </a:lnTo>
                  <a:lnTo>
                    <a:pt x="3841" y="50905"/>
                  </a:lnTo>
                  <a:lnTo>
                    <a:pt x="4614" y="51210"/>
                  </a:lnTo>
                  <a:lnTo>
                    <a:pt x="5381" y="51494"/>
                  </a:lnTo>
                  <a:lnTo>
                    <a:pt x="6154" y="51758"/>
                  </a:lnTo>
                  <a:lnTo>
                    <a:pt x="6926" y="52002"/>
                  </a:lnTo>
                  <a:lnTo>
                    <a:pt x="7699" y="52226"/>
                  </a:lnTo>
                  <a:lnTo>
                    <a:pt x="8466" y="52429"/>
                  </a:lnTo>
                  <a:lnTo>
                    <a:pt x="9239" y="52612"/>
                  </a:lnTo>
                  <a:lnTo>
                    <a:pt x="10006" y="52774"/>
                  </a:lnTo>
                  <a:lnTo>
                    <a:pt x="10779" y="52937"/>
                  </a:lnTo>
                  <a:lnTo>
                    <a:pt x="11546" y="53079"/>
                  </a:lnTo>
                  <a:lnTo>
                    <a:pt x="12313" y="53201"/>
                  </a:lnTo>
                  <a:lnTo>
                    <a:pt x="13074" y="53303"/>
                  </a:lnTo>
                  <a:lnTo>
                    <a:pt x="13841" y="53384"/>
                  </a:lnTo>
                  <a:lnTo>
                    <a:pt x="14601" y="53465"/>
                  </a:lnTo>
                  <a:lnTo>
                    <a:pt x="15356" y="53506"/>
                  </a:lnTo>
                  <a:lnTo>
                    <a:pt x="16117" y="53567"/>
                  </a:lnTo>
                  <a:lnTo>
                    <a:pt x="16866" y="53587"/>
                  </a:lnTo>
                  <a:lnTo>
                    <a:pt x="17621" y="53608"/>
                  </a:lnTo>
                  <a:lnTo>
                    <a:pt x="18370" y="53608"/>
                  </a:lnTo>
                  <a:lnTo>
                    <a:pt x="19112" y="53587"/>
                  </a:lnTo>
                  <a:lnTo>
                    <a:pt x="19855" y="53567"/>
                  </a:lnTo>
                  <a:lnTo>
                    <a:pt x="21334" y="53486"/>
                  </a:lnTo>
                  <a:lnTo>
                    <a:pt x="22790" y="53364"/>
                  </a:lnTo>
                  <a:lnTo>
                    <a:pt x="24233" y="53201"/>
                  </a:lnTo>
                  <a:lnTo>
                    <a:pt x="25555" y="52978"/>
                  </a:lnTo>
                  <a:lnTo>
                    <a:pt x="26214" y="52856"/>
                  </a:lnTo>
                  <a:lnTo>
                    <a:pt x="26878" y="52713"/>
                  </a:lnTo>
                  <a:lnTo>
                    <a:pt x="27536" y="52571"/>
                  </a:lnTo>
                  <a:lnTo>
                    <a:pt x="28200" y="52409"/>
                  </a:lnTo>
                  <a:lnTo>
                    <a:pt x="28858" y="52226"/>
                  </a:lnTo>
                  <a:lnTo>
                    <a:pt x="29523" y="52043"/>
                  </a:lnTo>
                  <a:lnTo>
                    <a:pt x="30181" y="51840"/>
                  </a:lnTo>
                  <a:lnTo>
                    <a:pt x="30845" y="51616"/>
                  </a:lnTo>
                  <a:lnTo>
                    <a:pt x="31509" y="51393"/>
                  </a:lnTo>
                  <a:lnTo>
                    <a:pt x="32174" y="51149"/>
                  </a:lnTo>
                  <a:lnTo>
                    <a:pt x="32832" y="50885"/>
                  </a:lnTo>
                  <a:lnTo>
                    <a:pt x="33496" y="50620"/>
                  </a:lnTo>
                  <a:lnTo>
                    <a:pt x="34160" y="50316"/>
                  </a:lnTo>
                  <a:lnTo>
                    <a:pt x="34825" y="50011"/>
                  </a:lnTo>
                  <a:lnTo>
                    <a:pt x="34444" y="45682"/>
                  </a:lnTo>
                  <a:lnTo>
                    <a:pt x="34076" y="41354"/>
                  </a:lnTo>
                  <a:lnTo>
                    <a:pt x="33707" y="37005"/>
                  </a:lnTo>
                  <a:lnTo>
                    <a:pt x="33345" y="32657"/>
                  </a:lnTo>
                  <a:lnTo>
                    <a:pt x="32989" y="28308"/>
                  </a:lnTo>
                  <a:lnTo>
                    <a:pt x="32639" y="23939"/>
                  </a:lnTo>
                  <a:lnTo>
                    <a:pt x="32288" y="19570"/>
                  </a:lnTo>
                  <a:lnTo>
                    <a:pt x="31950" y="15181"/>
                  </a:lnTo>
                  <a:lnTo>
                    <a:pt x="31829" y="13535"/>
                  </a:lnTo>
                  <a:lnTo>
                    <a:pt x="31721" y="12051"/>
                  </a:lnTo>
                  <a:lnTo>
                    <a:pt x="31552" y="9552"/>
                  </a:lnTo>
                  <a:lnTo>
                    <a:pt x="31473" y="8495"/>
                  </a:lnTo>
                  <a:lnTo>
                    <a:pt x="31437" y="8007"/>
                  </a:lnTo>
                  <a:lnTo>
                    <a:pt x="31395" y="7560"/>
                  </a:lnTo>
                  <a:lnTo>
                    <a:pt x="31346" y="7133"/>
                  </a:lnTo>
                  <a:lnTo>
                    <a:pt x="31298" y="6707"/>
                  </a:lnTo>
                  <a:lnTo>
                    <a:pt x="31250" y="6341"/>
                  </a:lnTo>
                  <a:lnTo>
                    <a:pt x="31189" y="5955"/>
                  </a:lnTo>
                  <a:lnTo>
                    <a:pt x="31129" y="5609"/>
                  </a:lnTo>
                  <a:lnTo>
                    <a:pt x="31057" y="5284"/>
                  </a:lnTo>
                  <a:lnTo>
                    <a:pt x="30978" y="4959"/>
                  </a:lnTo>
                  <a:lnTo>
                    <a:pt x="30893" y="4654"/>
                  </a:lnTo>
                  <a:lnTo>
                    <a:pt x="30803" y="4370"/>
                  </a:lnTo>
                  <a:lnTo>
                    <a:pt x="30694" y="4085"/>
                  </a:lnTo>
                  <a:lnTo>
                    <a:pt x="30579" y="3801"/>
                  </a:lnTo>
                  <a:lnTo>
                    <a:pt x="30459" y="3537"/>
                  </a:lnTo>
                  <a:lnTo>
                    <a:pt x="30320" y="3272"/>
                  </a:lnTo>
                  <a:lnTo>
                    <a:pt x="30169" y="3008"/>
                  </a:lnTo>
                  <a:lnTo>
                    <a:pt x="30006" y="2724"/>
                  </a:lnTo>
                  <a:lnTo>
                    <a:pt x="29825" y="2460"/>
                  </a:lnTo>
                  <a:lnTo>
                    <a:pt x="29631" y="2195"/>
                  </a:lnTo>
                  <a:lnTo>
                    <a:pt x="29420" y="1911"/>
                  </a:lnTo>
                  <a:lnTo>
                    <a:pt x="28949" y="1342"/>
                  </a:lnTo>
                  <a:lnTo>
                    <a:pt x="28762" y="1118"/>
                  </a:lnTo>
                  <a:lnTo>
                    <a:pt x="28575" y="936"/>
                  </a:lnTo>
                  <a:lnTo>
                    <a:pt x="28387" y="773"/>
                  </a:lnTo>
                  <a:lnTo>
                    <a:pt x="28200" y="610"/>
                  </a:lnTo>
                  <a:lnTo>
                    <a:pt x="28007" y="488"/>
                  </a:lnTo>
                  <a:lnTo>
                    <a:pt x="27814" y="367"/>
                  </a:lnTo>
                  <a:lnTo>
                    <a:pt x="27621" y="265"/>
                  </a:lnTo>
                  <a:lnTo>
                    <a:pt x="27427" y="204"/>
                  </a:lnTo>
                  <a:lnTo>
                    <a:pt x="27234" y="123"/>
                  </a:lnTo>
                  <a:lnTo>
                    <a:pt x="27035" y="82"/>
                  </a:lnTo>
                  <a:lnTo>
                    <a:pt x="26836" y="41"/>
                  </a:lnTo>
                  <a:lnTo>
                    <a:pt x="26642" y="21"/>
                  </a:lnTo>
                  <a:lnTo>
                    <a:pt x="2624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966525" y="-18878350"/>
              <a:ext cx="306950" cy="741225"/>
            </a:xfrm>
            <a:custGeom>
              <a:avLst/>
              <a:gdLst/>
              <a:ahLst/>
              <a:cxnLst/>
              <a:rect l="l" t="t" r="r" b="b"/>
              <a:pathLst>
                <a:path w="12278" h="29649" extrusionOk="0">
                  <a:moveTo>
                    <a:pt x="12277" y="1"/>
                  </a:moveTo>
                  <a:lnTo>
                    <a:pt x="9530" y="21"/>
                  </a:lnTo>
                  <a:lnTo>
                    <a:pt x="6770" y="62"/>
                  </a:lnTo>
                  <a:lnTo>
                    <a:pt x="4004" y="123"/>
                  </a:lnTo>
                  <a:lnTo>
                    <a:pt x="1245" y="224"/>
                  </a:lnTo>
                  <a:lnTo>
                    <a:pt x="1269" y="2053"/>
                  </a:lnTo>
                  <a:lnTo>
                    <a:pt x="1281" y="3902"/>
                  </a:lnTo>
                  <a:lnTo>
                    <a:pt x="1287" y="5772"/>
                  </a:lnTo>
                  <a:lnTo>
                    <a:pt x="1275" y="7641"/>
                  </a:lnTo>
                  <a:lnTo>
                    <a:pt x="1251" y="9531"/>
                  </a:lnTo>
                  <a:lnTo>
                    <a:pt x="1214" y="11421"/>
                  </a:lnTo>
                  <a:lnTo>
                    <a:pt x="1160" y="13291"/>
                  </a:lnTo>
                  <a:lnTo>
                    <a:pt x="1130" y="14246"/>
                  </a:lnTo>
                  <a:lnTo>
                    <a:pt x="1094" y="15180"/>
                  </a:lnTo>
                  <a:lnTo>
                    <a:pt x="1057" y="16115"/>
                  </a:lnTo>
                  <a:lnTo>
                    <a:pt x="1015" y="17050"/>
                  </a:lnTo>
                  <a:lnTo>
                    <a:pt x="967" y="17985"/>
                  </a:lnTo>
                  <a:lnTo>
                    <a:pt x="919" y="18899"/>
                  </a:lnTo>
                  <a:lnTo>
                    <a:pt x="864" y="19834"/>
                  </a:lnTo>
                  <a:lnTo>
                    <a:pt x="804" y="20748"/>
                  </a:lnTo>
                  <a:lnTo>
                    <a:pt x="743" y="21663"/>
                  </a:lnTo>
                  <a:lnTo>
                    <a:pt x="677" y="22577"/>
                  </a:lnTo>
                  <a:lnTo>
                    <a:pt x="611" y="23492"/>
                  </a:lnTo>
                  <a:lnTo>
                    <a:pt x="532" y="24386"/>
                  </a:lnTo>
                  <a:lnTo>
                    <a:pt x="454" y="25280"/>
                  </a:lnTo>
                  <a:lnTo>
                    <a:pt x="375" y="26174"/>
                  </a:lnTo>
                  <a:lnTo>
                    <a:pt x="285" y="27048"/>
                  </a:lnTo>
                  <a:lnTo>
                    <a:pt x="194" y="27922"/>
                  </a:lnTo>
                  <a:lnTo>
                    <a:pt x="97" y="28796"/>
                  </a:lnTo>
                  <a:lnTo>
                    <a:pt x="1" y="29649"/>
                  </a:lnTo>
                  <a:lnTo>
                    <a:pt x="1" y="29649"/>
                  </a:lnTo>
                  <a:lnTo>
                    <a:pt x="2549" y="29588"/>
                  </a:lnTo>
                  <a:lnTo>
                    <a:pt x="5097" y="29507"/>
                  </a:lnTo>
                  <a:lnTo>
                    <a:pt x="7645" y="29425"/>
                  </a:lnTo>
                  <a:lnTo>
                    <a:pt x="10200" y="29365"/>
                  </a:lnTo>
                  <a:lnTo>
                    <a:pt x="10194" y="28430"/>
                  </a:lnTo>
                  <a:lnTo>
                    <a:pt x="10188" y="27515"/>
                  </a:lnTo>
                  <a:lnTo>
                    <a:pt x="10188" y="26581"/>
                  </a:lnTo>
                  <a:lnTo>
                    <a:pt x="10200" y="25646"/>
                  </a:lnTo>
                  <a:lnTo>
                    <a:pt x="10212" y="24711"/>
                  </a:lnTo>
                  <a:lnTo>
                    <a:pt x="10230" y="23776"/>
                  </a:lnTo>
                  <a:lnTo>
                    <a:pt x="10254" y="22821"/>
                  </a:lnTo>
                  <a:lnTo>
                    <a:pt x="10278" y="21886"/>
                  </a:lnTo>
                  <a:lnTo>
                    <a:pt x="10315" y="20952"/>
                  </a:lnTo>
                  <a:lnTo>
                    <a:pt x="10351" y="19997"/>
                  </a:lnTo>
                  <a:lnTo>
                    <a:pt x="10399" y="19062"/>
                  </a:lnTo>
                  <a:lnTo>
                    <a:pt x="10447" y="18107"/>
                  </a:lnTo>
                  <a:lnTo>
                    <a:pt x="10496" y="17172"/>
                  </a:lnTo>
                  <a:lnTo>
                    <a:pt x="10556" y="16237"/>
                  </a:lnTo>
                  <a:lnTo>
                    <a:pt x="10616" y="15282"/>
                  </a:lnTo>
                  <a:lnTo>
                    <a:pt x="10683" y="14347"/>
                  </a:lnTo>
                  <a:lnTo>
                    <a:pt x="10755" y="13413"/>
                  </a:lnTo>
                  <a:lnTo>
                    <a:pt x="10834" y="12478"/>
                  </a:lnTo>
                  <a:lnTo>
                    <a:pt x="10912" y="11563"/>
                  </a:lnTo>
                  <a:lnTo>
                    <a:pt x="10997" y="10629"/>
                  </a:lnTo>
                  <a:lnTo>
                    <a:pt x="11081" y="9714"/>
                  </a:lnTo>
                  <a:lnTo>
                    <a:pt x="11172" y="8800"/>
                  </a:lnTo>
                  <a:lnTo>
                    <a:pt x="11269" y="7885"/>
                  </a:lnTo>
                  <a:lnTo>
                    <a:pt x="11365" y="6991"/>
                  </a:lnTo>
                  <a:lnTo>
                    <a:pt x="11468" y="6077"/>
                  </a:lnTo>
                  <a:lnTo>
                    <a:pt x="11577" y="5183"/>
                  </a:lnTo>
                  <a:lnTo>
                    <a:pt x="11685" y="4309"/>
                  </a:lnTo>
                  <a:lnTo>
                    <a:pt x="11794" y="3435"/>
                  </a:lnTo>
                  <a:lnTo>
                    <a:pt x="11915" y="2561"/>
                  </a:lnTo>
                  <a:lnTo>
                    <a:pt x="12029" y="1708"/>
                  </a:lnTo>
                  <a:lnTo>
                    <a:pt x="12156" y="854"/>
                  </a:lnTo>
                  <a:lnTo>
                    <a:pt x="122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1032950" y="-16307225"/>
              <a:ext cx="858250" cy="981525"/>
            </a:xfrm>
            <a:custGeom>
              <a:avLst/>
              <a:gdLst/>
              <a:ahLst/>
              <a:cxnLst/>
              <a:rect l="l" t="t" r="r" b="b"/>
              <a:pathLst>
                <a:path w="34330" h="39261" extrusionOk="0">
                  <a:moveTo>
                    <a:pt x="1" y="0"/>
                  </a:moveTo>
                  <a:lnTo>
                    <a:pt x="164" y="1321"/>
                  </a:lnTo>
                  <a:lnTo>
                    <a:pt x="333" y="2622"/>
                  </a:lnTo>
                  <a:lnTo>
                    <a:pt x="502" y="3902"/>
                  </a:lnTo>
                  <a:lnTo>
                    <a:pt x="677" y="5162"/>
                  </a:lnTo>
                  <a:lnTo>
                    <a:pt x="858" y="6401"/>
                  </a:lnTo>
                  <a:lnTo>
                    <a:pt x="1045" y="7600"/>
                  </a:lnTo>
                  <a:lnTo>
                    <a:pt x="1233" y="8779"/>
                  </a:lnTo>
                  <a:lnTo>
                    <a:pt x="1432" y="9937"/>
                  </a:lnTo>
                  <a:lnTo>
                    <a:pt x="1625" y="11075"/>
                  </a:lnTo>
                  <a:lnTo>
                    <a:pt x="1830" y="12193"/>
                  </a:lnTo>
                  <a:lnTo>
                    <a:pt x="2036" y="13270"/>
                  </a:lnTo>
                  <a:lnTo>
                    <a:pt x="2247" y="14326"/>
                  </a:lnTo>
                  <a:lnTo>
                    <a:pt x="2458" y="15383"/>
                  </a:lnTo>
                  <a:lnTo>
                    <a:pt x="2676" y="16399"/>
                  </a:lnTo>
                  <a:lnTo>
                    <a:pt x="2899" y="17375"/>
                  </a:lnTo>
                  <a:lnTo>
                    <a:pt x="3123" y="18350"/>
                  </a:lnTo>
                  <a:lnTo>
                    <a:pt x="3352" y="19305"/>
                  </a:lnTo>
                  <a:lnTo>
                    <a:pt x="3582" y="20220"/>
                  </a:lnTo>
                  <a:lnTo>
                    <a:pt x="3817" y="21114"/>
                  </a:lnTo>
                  <a:lnTo>
                    <a:pt x="4059" y="22008"/>
                  </a:lnTo>
                  <a:lnTo>
                    <a:pt x="4300" y="22861"/>
                  </a:lnTo>
                  <a:lnTo>
                    <a:pt x="4542" y="23694"/>
                  </a:lnTo>
                  <a:lnTo>
                    <a:pt x="4789" y="24487"/>
                  </a:lnTo>
                  <a:lnTo>
                    <a:pt x="5043" y="25279"/>
                  </a:lnTo>
                  <a:lnTo>
                    <a:pt x="5297" y="26052"/>
                  </a:lnTo>
                  <a:lnTo>
                    <a:pt x="5556" y="26783"/>
                  </a:lnTo>
                  <a:lnTo>
                    <a:pt x="5816" y="27515"/>
                  </a:lnTo>
                  <a:lnTo>
                    <a:pt x="6076" y="28206"/>
                  </a:lnTo>
                  <a:lnTo>
                    <a:pt x="6341" y="28876"/>
                  </a:lnTo>
                  <a:lnTo>
                    <a:pt x="6613" y="29527"/>
                  </a:lnTo>
                  <a:lnTo>
                    <a:pt x="6885" y="30157"/>
                  </a:lnTo>
                  <a:lnTo>
                    <a:pt x="7156" y="30766"/>
                  </a:lnTo>
                  <a:lnTo>
                    <a:pt x="7434" y="31355"/>
                  </a:lnTo>
                  <a:lnTo>
                    <a:pt x="7712" y="31924"/>
                  </a:lnTo>
                  <a:lnTo>
                    <a:pt x="7990" y="32453"/>
                  </a:lnTo>
                  <a:lnTo>
                    <a:pt x="8274" y="32981"/>
                  </a:lnTo>
                  <a:lnTo>
                    <a:pt x="8557" y="33489"/>
                  </a:lnTo>
                  <a:lnTo>
                    <a:pt x="8847" y="33957"/>
                  </a:lnTo>
                  <a:lnTo>
                    <a:pt x="9137" y="34424"/>
                  </a:lnTo>
                  <a:lnTo>
                    <a:pt x="9427" y="34851"/>
                  </a:lnTo>
                  <a:lnTo>
                    <a:pt x="9717" y="35277"/>
                  </a:lnTo>
                  <a:lnTo>
                    <a:pt x="10013" y="35664"/>
                  </a:lnTo>
                  <a:lnTo>
                    <a:pt x="10309" y="36029"/>
                  </a:lnTo>
                  <a:lnTo>
                    <a:pt x="10604" y="36395"/>
                  </a:lnTo>
                  <a:lnTo>
                    <a:pt x="10906" y="36720"/>
                  </a:lnTo>
                  <a:lnTo>
                    <a:pt x="11208" y="37025"/>
                  </a:lnTo>
                  <a:lnTo>
                    <a:pt x="11510" y="37310"/>
                  </a:lnTo>
                  <a:lnTo>
                    <a:pt x="11812" y="37594"/>
                  </a:lnTo>
                  <a:lnTo>
                    <a:pt x="12120" y="37838"/>
                  </a:lnTo>
                  <a:lnTo>
                    <a:pt x="12422" y="38061"/>
                  </a:lnTo>
                  <a:lnTo>
                    <a:pt x="12730" y="38265"/>
                  </a:lnTo>
                  <a:lnTo>
                    <a:pt x="13038" y="38468"/>
                  </a:lnTo>
                  <a:lnTo>
                    <a:pt x="13352" y="38630"/>
                  </a:lnTo>
                  <a:lnTo>
                    <a:pt x="13660" y="38773"/>
                  </a:lnTo>
                  <a:lnTo>
                    <a:pt x="13974" y="38895"/>
                  </a:lnTo>
                  <a:lnTo>
                    <a:pt x="14282" y="39016"/>
                  </a:lnTo>
                  <a:lnTo>
                    <a:pt x="14596" y="39098"/>
                  </a:lnTo>
                  <a:lnTo>
                    <a:pt x="14910" y="39159"/>
                  </a:lnTo>
                  <a:lnTo>
                    <a:pt x="15224" y="39220"/>
                  </a:lnTo>
                  <a:lnTo>
                    <a:pt x="15538" y="39240"/>
                  </a:lnTo>
                  <a:lnTo>
                    <a:pt x="15858" y="39260"/>
                  </a:lnTo>
                  <a:lnTo>
                    <a:pt x="16172" y="39240"/>
                  </a:lnTo>
                  <a:lnTo>
                    <a:pt x="16486" y="39220"/>
                  </a:lnTo>
                  <a:lnTo>
                    <a:pt x="16806" y="39159"/>
                  </a:lnTo>
                  <a:lnTo>
                    <a:pt x="17120" y="39098"/>
                  </a:lnTo>
                  <a:lnTo>
                    <a:pt x="17434" y="39016"/>
                  </a:lnTo>
                  <a:lnTo>
                    <a:pt x="17754" y="38915"/>
                  </a:lnTo>
                  <a:lnTo>
                    <a:pt x="18068" y="38773"/>
                  </a:lnTo>
                  <a:lnTo>
                    <a:pt x="18388" y="38630"/>
                  </a:lnTo>
                  <a:lnTo>
                    <a:pt x="18702" y="38468"/>
                  </a:lnTo>
                  <a:lnTo>
                    <a:pt x="19016" y="38305"/>
                  </a:lnTo>
                  <a:lnTo>
                    <a:pt x="19330" y="38102"/>
                  </a:lnTo>
                  <a:lnTo>
                    <a:pt x="19650" y="37878"/>
                  </a:lnTo>
                  <a:lnTo>
                    <a:pt x="19964" y="37655"/>
                  </a:lnTo>
                  <a:lnTo>
                    <a:pt x="20278" y="37391"/>
                  </a:lnTo>
                  <a:lnTo>
                    <a:pt x="20592" y="37127"/>
                  </a:lnTo>
                  <a:lnTo>
                    <a:pt x="20906" y="36822"/>
                  </a:lnTo>
                  <a:lnTo>
                    <a:pt x="21214" y="36517"/>
                  </a:lnTo>
                  <a:lnTo>
                    <a:pt x="21528" y="36192"/>
                  </a:lnTo>
                  <a:lnTo>
                    <a:pt x="21836" y="35846"/>
                  </a:lnTo>
                  <a:lnTo>
                    <a:pt x="22150" y="35481"/>
                  </a:lnTo>
                  <a:lnTo>
                    <a:pt x="22458" y="35115"/>
                  </a:lnTo>
                  <a:lnTo>
                    <a:pt x="22766" y="34708"/>
                  </a:lnTo>
                  <a:lnTo>
                    <a:pt x="23068" y="34302"/>
                  </a:lnTo>
                  <a:lnTo>
                    <a:pt x="23376" y="33875"/>
                  </a:lnTo>
                  <a:lnTo>
                    <a:pt x="23678" y="33428"/>
                  </a:lnTo>
                  <a:lnTo>
                    <a:pt x="23980" y="32961"/>
                  </a:lnTo>
                  <a:lnTo>
                    <a:pt x="24282" y="32473"/>
                  </a:lnTo>
                  <a:lnTo>
                    <a:pt x="24584" y="31965"/>
                  </a:lnTo>
                  <a:lnTo>
                    <a:pt x="24880" y="31457"/>
                  </a:lnTo>
                  <a:lnTo>
                    <a:pt x="25175" y="30908"/>
                  </a:lnTo>
                  <a:lnTo>
                    <a:pt x="25471" y="30360"/>
                  </a:lnTo>
                  <a:lnTo>
                    <a:pt x="25761" y="29791"/>
                  </a:lnTo>
                  <a:lnTo>
                    <a:pt x="26057" y="29222"/>
                  </a:lnTo>
                  <a:lnTo>
                    <a:pt x="26341" y="28612"/>
                  </a:lnTo>
                  <a:lnTo>
                    <a:pt x="26631" y="28003"/>
                  </a:lnTo>
                  <a:lnTo>
                    <a:pt x="26915" y="27373"/>
                  </a:lnTo>
                  <a:lnTo>
                    <a:pt x="27198" y="26722"/>
                  </a:lnTo>
                  <a:lnTo>
                    <a:pt x="27476" y="26052"/>
                  </a:lnTo>
                  <a:lnTo>
                    <a:pt x="27754" y="25361"/>
                  </a:lnTo>
                  <a:lnTo>
                    <a:pt x="28032" y="24670"/>
                  </a:lnTo>
                  <a:lnTo>
                    <a:pt x="28303" y="23959"/>
                  </a:lnTo>
                  <a:lnTo>
                    <a:pt x="28575" y="23227"/>
                  </a:lnTo>
                  <a:lnTo>
                    <a:pt x="28847" y="22475"/>
                  </a:lnTo>
                  <a:lnTo>
                    <a:pt x="29113" y="21723"/>
                  </a:lnTo>
                  <a:lnTo>
                    <a:pt x="29372" y="20931"/>
                  </a:lnTo>
                  <a:lnTo>
                    <a:pt x="29632" y="20138"/>
                  </a:lnTo>
                  <a:lnTo>
                    <a:pt x="29892" y="19346"/>
                  </a:lnTo>
                  <a:lnTo>
                    <a:pt x="30145" y="18513"/>
                  </a:lnTo>
                  <a:lnTo>
                    <a:pt x="30399" y="17679"/>
                  </a:lnTo>
                  <a:lnTo>
                    <a:pt x="30646" y="16826"/>
                  </a:lnTo>
                  <a:lnTo>
                    <a:pt x="30888" y="15952"/>
                  </a:lnTo>
                  <a:lnTo>
                    <a:pt x="31129" y="15078"/>
                  </a:lnTo>
                  <a:lnTo>
                    <a:pt x="31371" y="14164"/>
                  </a:lnTo>
                  <a:lnTo>
                    <a:pt x="31607" y="13249"/>
                  </a:lnTo>
                  <a:lnTo>
                    <a:pt x="31836" y="12335"/>
                  </a:lnTo>
                  <a:lnTo>
                    <a:pt x="32065" y="11380"/>
                  </a:lnTo>
                  <a:lnTo>
                    <a:pt x="32295" y="10425"/>
                  </a:lnTo>
                  <a:lnTo>
                    <a:pt x="32512" y="9449"/>
                  </a:lnTo>
                  <a:lnTo>
                    <a:pt x="32730" y="8474"/>
                  </a:lnTo>
                  <a:lnTo>
                    <a:pt x="32947" y="7458"/>
                  </a:lnTo>
                  <a:lnTo>
                    <a:pt x="33152" y="6462"/>
                  </a:lnTo>
                  <a:lnTo>
                    <a:pt x="33364" y="5426"/>
                  </a:lnTo>
                  <a:lnTo>
                    <a:pt x="33563" y="4390"/>
                  </a:lnTo>
                  <a:lnTo>
                    <a:pt x="33762" y="3333"/>
                  </a:lnTo>
                  <a:lnTo>
                    <a:pt x="33956" y="2256"/>
                  </a:lnTo>
                  <a:lnTo>
                    <a:pt x="34143" y="1158"/>
                  </a:lnTo>
                  <a:lnTo>
                    <a:pt x="34330" y="61"/>
                  </a:lnTo>
                  <a:lnTo>
                    <a:pt x="32186" y="305"/>
                  </a:lnTo>
                  <a:lnTo>
                    <a:pt x="30043" y="488"/>
                  </a:lnTo>
                  <a:lnTo>
                    <a:pt x="27899" y="650"/>
                  </a:lnTo>
                  <a:lnTo>
                    <a:pt x="25755" y="793"/>
                  </a:lnTo>
                  <a:lnTo>
                    <a:pt x="23605" y="894"/>
                  </a:lnTo>
                  <a:lnTo>
                    <a:pt x="21462" y="955"/>
                  </a:lnTo>
                  <a:lnTo>
                    <a:pt x="19312" y="996"/>
                  </a:lnTo>
                  <a:lnTo>
                    <a:pt x="17162" y="1016"/>
                  </a:lnTo>
                  <a:lnTo>
                    <a:pt x="15019" y="976"/>
                  </a:lnTo>
                  <a:lnTo>
                    <a:pt x="12869" y="935"/>
                  </a:lnTo>
                  <a:lnTo>
                    <a:pt x="10725" y="854"/>
                  </a:lnTo>
                  <a:lnTo>
                    <a:pt x="8575" y="732"/>
                  </a:lnTo>
                  <a:lnTo>
                    <a:pt x="6432" y="589"/>
                  </a:lnTo>
                  <a:lnTo>
                    <a:pt x="4288" y="427"/>
                  </a:lnTo>
                  <a:lnTo>
                    <a:pt x="2144" y="22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716375" y="-1013650"/>
              <a:ext cx="410350" cy="988125"/>
            </a:xfrm>
            <a:custGeom>
              <a:avLst/>
              <a:gdLst/>
              <a:ahLst/>
              <a:cxnLst/>
              <a:rect l="l" t="t" r="r" b="b"/>
              <a:pathLst>
                <a:path w="16414" h="39525" extrusionOk="0">
                  <a:moveTo>
                    <a:pt x="8261" y="0"/>
                  </a:moveTo>
                  <a:lnTo>
                    <a:pt x="7881" y="20"/>
                  </a:lnTo>
                  <a:lnTo>
                    <a:pt x="7494" y="81"/>
                  </a:lnTo>
                  <a:lnTo>
                    <a:pt x="7108" y="163"/>
                  </a:lnTo>
                  <a:lnTo>
                    <a:pt x="6721" y="285"/>
                  </a:lnTo>
                  <a:lnTo>
                    <a:pt x="6335" y="407"/>
                  </a:lnTo>
                  <a:lnTo>
                    <a:pt x="5955" y="569"/>
                  </a:lnTo>
                  <a:lnTo>
                    <a:pt x="5574" y="752"/>
                  </a:lnTo>
                  <a:lnTo>
                    <a:pt x="5200" y="935"/>
                  </a:lnTo>
                  <a:lnTo>
                    <a:pt x="4825" y="1158"/>
                  </a:lnTo>
                  <a:lnTo>
                    <a:pt x="4457" y="1382"/>
                  </a:lnTo>
                  <a:lnTo>
                    <a:pt x="4312" y="1646"/>
                  </a:lnTo>
                  <a:lnTo>
                    <a:pt x="4234" y="1768"/>
                  </a:lnTo>
                  <a:lnTo>
                    <a:pt x="4149" y="1870"/>
                  </a:lnTo>
                  <a:lnTo>
                    <a:pt x="4065" y="1971"/>
                  </a:lnTo>
                  <a:lnTo>
                    <a:pt x="3980" y="2053"/>
                  </a:lnTo>
                  <a:lnTo>
                    <a:pt x="3889" y="2113"/>
                  </a:lnTo>
                  <a:lnTo>
                    <a:pt x="3793" y="2174"/>
                  </a:lnTo>
                  <a:lnTo>
                    <a:pt x="3636" y="2256"/>
                  </a:lnTo>
                  <a:lnTo>
                    <a:pt x="3473" y="2337"/>
                  </a:lnTo>
                  <a:lnTo>
                    <a:pt x="3322" y="2439"/>
                  </a:lnTo>
                  <a:lnTo>
                    <a:pt x="3171" y="2581"/>
                  </a:lnTo>
                  <a:lnTo>
                    <a:pt x="3020" y="2723"/>
                  </a:lnTo>
                  <a:lnTo>
                    <a:pt x="2875" y="2886"/>
                  </a:lnTo>
                  <a:lnTo>
                    <a:pt x="2736" y="3069"/>
                  </a:lnTo>
                  <a:lnTo>
                    <a:pt x="2597" y="3251"/>
                  </a:lnTo>
                  <a:lnTo>
                    <a:pt x="2464" y="3475"/>
                  </a:lnTo>
                  <a:lnTo>
                    <a:pt x="2331" y="3719"/>
                  </a:lnTo>
                  <a:lnTo>
                    <a:pt x="2205" y="3963"/>
                  </a:lnTo>
                  <a:lnTo>
                    <a:pt x="2084" y="4227"/>
                  </a:lnTo>
                  <a:lnTo>
                    <a:pt x="1963" y="4491"/>
                  </a:lnTo>
                  <a:lnTo>
                    <a:pt x="1842" y="4796"/>
                  </a:lnTo>
                  <a:lnTo>
                    <a:pt x="1734" y="5101"/>
                  </a:lnTo>
                  <a:lnTo>
                    <a:pt x="1619" y="5426"/>
                  </a:lnTo>
                  <a:lnTo>
                    <a:pt x="1516" y="5751"/>
                  </a:lnTo>
                  <a:lnTo>
                    <a:pt x="1414" y="6096"/>
                  </a:lnTo>
                  <a:lnTo>
                    <a:pt x="1311" y="6462"/>
                  </a:lnTo>
                  <a:lnTo>
                    <a:pt x="1214" y="6828"/>
                  </a:lnTo>
                  <a:lnTo>
                    <a:pt x="1124" y="7214"/>
                  </a:lnTo>
                  <a:lnTo>
                    <a:pt x="1033" y="7600"/>
                  </a:lnTo>
                  <a:lnTo>
                    <a:pt x="949" y="8007"/>
                  </a:lnTo>
                  <a:lnTo>
                    <a:pt x="870" y="8413"/>
                  </a:lnTo>
                  <a:lnTo>
                    <a:pt x="792" y="8840"/>
                  </a:lnTo>
                  <a:lnTo>
                    <a:pt x="713" y="9266"/>
                  </a:lnTo>
                  <a:lnTo>
                    <a:pt x="647" y="9714"/>
                  </a:lnTo>
                  <a:lnTo>
                    <a:pt x="574" y="10161"/>
                  </a:lnTo>
                  <a:lnTo>
                    <a:pt x="514" y="10628"/>
                  </a:lnTo>
                  <a:lnTo>
                    <a:pt x="453" y="11075"/>
                  </a:lnTo>
                  <a:lnTo>
                    <a:pt x="399" y="11542"/>
                  </a:lnTo>
                  <a:lnTo>
                    <a:pt x="345" y="12030"/>
                  </a:lnTo>
                  <a:lnTo>
                    <a:pt x="296" y="12497"/>
                  </a:lnTo>
                  <a:lnTo>
                    <a:pt x="248" y="12985"/>
                  </a:lnTo>
                  <a:lnTo>
                    <a:pt x="206" y="13493"/>
                  </a:lnTo>
                  <a:lnTo>
                    <a:pt x="170" y="13981"/>
                  </a:lnTo>
                  <a:lnTo>
                    <a:pt x="139" y="14489"/>
                  </a:lnTo>
                  <a:lnTo>
                    <a:pt x="109" y="14977"/>
                  </a:lnTo>
                  <a:lnTo>
                    <a:pt x="79" y="15485"/>
                  </a:lnTo>
                  <a:lnTo>
                    <a:pt x="61" y="15993"/>
                  </a:lnTo>
                  <a:lnTo>
                    <a:pt x="37" y="16501"/>
                  </a:lnTo>
                  <a:lnTo>
                    <a:pt x="25" y="17009"/>
                  </a:lnTo>
                  <a:lnTo>
                    <a:pt x="13" y="17537"/>
                  </a:lnTo>
                  <a:lnTo>
                    <a:pt x="7" y="18045"/>
                  </a:lnTo>
                  <a:lnTo>
                    <a:pt x="1" y="18553"/>
                  </a:lnTo>
                  <a:lnTo>
                    <a:pt x="1" y="19061"/>
                  </a:lnTo>
                  <a:lnTo>
                    <a:pt x="7" y="19590"/>
                  </a:lnTo>
                  <a:lnTo>
                    <a:pt x="13" y="20098"/>
                  </a:lnTo>
                  <a:lnTo>
                    <a:pt x="25" y="20606"/>
                  </a:lnTo>
                  <a:lnTo>
                    <a:pt x="43" y="21114"/>
                  </a:lnTo>
                  <a:lnTo>
                    <a:pt x="61" y="21622"/>
                  </a:lnTo>
                  <a:lnTo>
                    <a:pt x="85" y="22109"/>
                  </a:lnTo>
                  <a:lnTo>
                    <a:pt x="115" y="22617"/>
                  </a:lnTo>
                  <a:lnTo>
                    <a:pt x="145" y="23105"/>
                  </a:lnTo>
                  <a:lnTo>
                    <a:pt x="182" y="23593"/>
                  </a:lnTo>
                  <a:lnTo>
                    <a:pt x="224" y="24080"/>
                  </a:lnTo>
                  <a:lnTo>
                    <a:pt x="266" y="24548"/>
                  </a:lnTo>
                  <a:lnTo>
                    <a:pt x="315" y="25036"/>
                  </a:lnTo>
                  <a:lnTo>
                    <a:pt x="369" y="25503"/>
                  </a:lnTo>
                  <a:lnTo>
                    <a:pt x="423" y="25950"/>
                  </a:lnTo>
                  <a:lnTo>
                    <a:pt x="484" y="26397"/>
                  </a:lnTo>
                  <a:lnTo>
                    <a:pt x="544" y="26844"/>
                  </a:lnTo>
                  <a:lnTo>
                    <a:pt x="617" y="27291"/>
                  </a:lnTo>
                  <a:lnTo>
                    <a:pt x="689" y="27718"/>
                  </a:lnTo>
                  <a:lnTo>
                    <a:pt x="774" y="28185"/>
                  </a:lnTo>
                  <a:lnTo>
                    <a:pt x="858" y="28653"/>
                  </a:lnTo>
                  <a:lnTo>
                    <a:pt x="955" y="29100"/>
                  </a:lnTo>
                  <a:lnTo>
                    <a:pt x="1045" y="29547"/>
                  </a:lnTo>
                  <a:lnTo>
                    <a:pt x="1148" y="29974"/>
                  </a:lnTo>
                  <a:lnTo>
                    <a:pt x="1245" y="30400"/>
                  </a:lnTo>
                  <a:lnTo>
                    <a:pt x="1353" y="30807"/>
                  </a:lnTo>
                  <a:lnTo>
                    <a:pt x="1456" y="31193"/>
                  </a:lnTo>
                  <a:lnTo>
                    <a:pt x="1565" y="31579"/>
                  </a:lnTo>
                  <a:lnTo>
                    <a:pt x="1679" y="31965"/>
                  </a:lnTo>
                  <a:lnTo>
                    <a:pt x="1794" y="32331"/>
                  </a:lnTo>
                  <a:lnTo>
                    <a:pt x="1915" y="32697"/>
                  </a:lnTo>
                  <a:lnTo>
                    <a:pt x="2036" y="33042"/>
                  </a:lnTo>
                  <a:lnTo>
                    <a:pt x="2156" y="33367"/>
                  </a:lnTo>
                  <a:lnTo>
                    <a:pt x="2283" y="33692"/>
                  </a:lnTo>
                  <a:lnTo>
                    <a:pt x="2410" y="34017"/>
                  </a:lnTo>
                  <a:lnTo>
                    <a:pt x="2537" y="34322"/>
                  </a:lnTo>
                  <a:lnTo>
                    <a:pt x="2670" y="34627"/>
                  </a:lnTo>
                  <a:lnTo>
                    <a:pt x="2941" y="35176"/>
                  </a:lnTo>
                  <a:lnTo>
                    <a:pt x="3219" y="35704"/>
                  </a:lnTo>
                  <a:lnTo>
                    <a:pt x="3503" y="36192"/>
                  </a:lnTo>
                  <a:lnTo>
                    <a:pt x="3793" y="36659"/>
                  </a:lnTo>
                  <a:lnTo>
                    <a:pt x="4095" y="37066"/>
                  </a:lnTo>
                  <a:lnTo>
                    <a:pt x="4397" y="37452"/>
                  </a:lnTo>
                  <a:lnTo>
                    <a:pt x="4705" y="37797"/>
                  </a:lnTo>
                  <a:lnTo>
                    <a:pt x="5013" y="38102"/>
                  </a:lnTo>
                  <a:lnTo>
                    <a:pt x="5333" y="38386"/>
                  </a:lnTo>
                  <a:lnTo>
                    <a:pt x="5647" y="38630"/>
                  </a:lnTo>
                  <a:lnTo>
                    <a:pt x="5967" y="38854"/>
                  </a:lnTo>
                  <a:lnTo>
                    <a:pt x="6293" y="39037"/>
                  </a:lnTo>
                  <a:lnTo>
                    <a:pt x="6619" y="39179"/>
                  </a:lnTo>
                  <a:lnTo>
                    <a:pt x="6939" y="39321"/>
                  </a:lnTo>
                  <a:lnTo>
                    <a:pt x="7265" y="39402"/>
                  </a:lnTo>
                  <a:lnTo>
                    <a:pt x="7591" y="39463"/>
                  </a:lnTo>
                  <a:lnTo>
                    <a:pt x="7911" y="39504"/>
                  </a:lnTo>
                  <a:lnTo>
                    <a:pt x="8237" y="39524"/>
                  </a:lnTo>
                  <a:lnTo>
                    <a:pt x="8551" y="39504"/>
                  </a:lnTo>
                  <a:lnTo>
                    <a:pt x="8871" y="39463"/>
                  </a:lnTo>
                  <a:lnTo>
                    <a:pt x="9185" y="39382"/>
                  </a:lnTo>
                  <a:lnTo>
                    <a:pt x="9493" y="39301"/>
                  </a:lnTo>
                  <a:lnTo>
                    <a:pt x="9795" y="39179"/>
                  </a:lnTo>
                  <a:lnTo>
                    <a:pt x="9988" y="39077"/>
                  </a:lnTo>
                  <a:lnTo>
                    <a:pt x="10182" y="38976"/>
                  </a:lnTo>
                  <a:lnTo>
                    <a:pt x="10375" y="38874"/>
                  </a:lnTo>
                  <a:lnTo>
                    <a:pt x="10562" y="38732"/>
                  </a:lnTo>
                  <a:lnTo>
                    <a:pt x="10755" y="38590"/>
                  </a:lnTo>
                  <a:lnTo>
                    <a:pt x="10948" y="38427"/>
                  </a:lnTo>
                  <a:lnTo>
                    <a:pt x="11142" y="38265"/>
                  </a:lnTo>
                  <a:lnTo>
                    <a:pt x="11335" y="38082"/>
                  </a:lnTo>
                  <a:lnTo>
                    <a:pt x="11522" y="37878"/>
                  </a:lnTo>
                  <a:lnTo>
                    <a:pt x="11715" y="37675"/>
                  </a:lnTo>
                  <a:lnTo>
                    <a:pt x="11903" y="37472"/>
                  </a:lnTo>
                  <a:lnTo>
                    <a:pt x="12090" y="37228"/>
                  </a:lnTo>
                  <a:lnTo>
                    <a:pt x="12271" y="36984"/>
                  </a:lnTo>
                  <a:lnTo>
                    <a:pt x="12458" y="36740"/>
                  </a:lnTo>
                  <a:lnTo>
                    <a:pt x="12639" y="36456"/>
                  </a:lnTo>
                  <a:lnTo>
                    <a:pt x="12814" y="36192"/>
                  </a:lnTo>
                  <a:lnTo>
                    <a:pt x="12996" y="35887"/>
                  </a:lnTo>
                  <a:lnTo>
                    <a:pt x="13171" y="35602"/>
                  </a:lnTo>
                  <a:lnTo>
                    <a:pt x="13340" y="35277"/>
                  </a:lnTo>
                  <a:lnTo>
                    <a:pt x="13509" y="34952"/>
                  </a:lnTo>
                  <a:lnTo>
                    <a:pt x="13678" y="34627"/>
                  </a:lnTo>
                  <a:lnTo>
                    <a:pt x="13841" y="34282"/>
                  </a:lnTo>
                  <a:lnTo>
                    <a:pt x="13998" y="33916"/>
                  </a:lnTo>
                  <a:lnTo>
                    <a:pt x="14155" y="33550"/>
                  </a:lnTo>
                  <a:lnTo>
                    <a:pt x="14306" y="33164"/>
                  </a:lnTo>
                  <a:lnTo>
                    <a:pt x="14457" y="32778"/>
                  </a:lnTo>
                  <a:lnTo>
                    <a:pt x="14602" y="32371"/>
                  </a:lnTo>
                  <a:lnTo>
                    <a:pt x="14741" y="31965"/>
                  </a:lnTo>
                  <a:lnTo>
                    <a:pt x="14880" y="31559"/>
                  </a:lnTo>
                  <a:lnTo>
                    <a:pt x="15012" y="31112"/>
                  </a:lnTo>
                  <a:lnTo>
                    <a:pt x="15139" y="30685"/>
                  </a:lnTo>
                  <a:lnTo>
                    <a:pt x="15260" y="30217"/>
                  </a:lnTo>
                  <a:lnTo>
                    <a:pt x="15375" y="29770"/>
                  </a:lnTo>
                  <a:lnTo>
                    <a:pt x="15489" y="29303"/>
                  </a:lnTo>
                  <a:lnTo>
                    <a:pt x="15592" y="28815"/>
                  </a:lnTo>
                  <a:lnTo>
                    <a:pt x="15695" y="28328"/>
                  </a:lnTo>
                  <a:lnTo>
                    <a:pt x="15791" y="27820"/>
                  </a:lnTo>
                  <a:lnTo>
                    <a:pt x="15876" y="27332"/>
                  </a:lnTo>
                  <a:lnTo>
                    <a:pt x="15960" y="26803"/>
                  </a:lnTo>
                  <a:lnTo>
                    <a:pt x="16039" y="26275"/>
                  </a:lnTo>
                  <a:lnTo>
                    <a:pt x="16105" y="25747"/>
                  </a:lnTo>
                  <a:lnTo>
                    <a:pt x="16172" y="25198"/>
                  </a:lnTo>
                  <a:lnTo>
                    <a:pt x="16226" y="24649"/>
                  </a:lnTo>
                  <a:lnTo>
                    <a:pt x="16274" y="24080"/>
                  </a:lnTo>
                  <a:lnTo>
                    <a:pt x="16317" y="23511"/>
                  </a:lnTo>
                  <a:lnTo>
                    <a:pt x="16353" y="22942"/>
                  </a:lnTo>
                  <a:lnTo>
                    <a:pt x="16383" y="22353"/>
                  </a:lnTo>
                  <a:lnTo>
                    <a:pt x="16401" y="21764"/>
                  </a:lnTo>
                  <a:lnTo>
                    <a:pt x="16413" y="21154"/>
                  </a:lnTo>
                  <a:lnTo>
                    <a:pt x="16413" y="20565"/>
                  </a:lnTo>
                  <a:lnTo>
                    <a:pt x="16413" y="19935"/>
                  </a:lnTo>
                  <a:lnTo>
                    <a:pt x="16395" y="19305"/>
                  </a:lnTo>
                  <a:lnTo>
                    <a:pt x="16377" y="18675"/>
                  </a:lnTo>
                  <a:lnTo>
                    <a:pt x="16347" y="18045"/>
                  </a:lnTo>
                  <a:lnTo>
                    <a:pt x="16305" y="17395"/>
                  </a:lnTo>
                  <a:lnTo>
                    <a:pt x="16256" y="16745"/>
                  </a:lnTo>
                  <a:lnTo>
                    <a:pt x="16202" y="16074"/>
                  </a:lnTo>
                  <a:lnTo>
                    <a:pt x="16130" y="15424"/>
                  </a:lnTo>
                  <a:lnTo>
                    <a:pt x="16057" y="14733"/>
                  </a:lnTo>
                  <a:lnTo>
                    <a:pt x="15967" y="14062"/>
                  </a:lnTo>
                  <a:lnTo>
                    <a:pt x="15870" y="13371"/>
                  </a:lnTo>
                  <a:lnTo>
                    <a:pt x="15761" y="12680"/>
                  </a:lnTo>
                  <a:lnTo>
                    <a:pt x="15646" y="11969"/>
                  </a:lnTo>
                  <a:lnTo>
                    <a:pt x="15520" y="11278"/>
                  </a:lnTo>
                  <a:lnTo>
                    <a:pt x="15399" y="10689"/>
                  </a:lnTo>
                  <a:lnTo>
                    <a:pt x="15284" y="10120"/>
                  </a:lnTo>
                  <a:lnTo>
                    <a:pt x="15163" y="9571"/>
                  </a:lnTo>
                  <a:lnTo>
                    <a:pt x="15037" y="9043"/>
                  </a:lnTo>
                  <a:lnTo>
                    <a:pt x="14910" y="8535"/>
                  </a:lnTo>
                  <a:lnTo>
                    <a:pt x="14777" y="8027"/>
                  </a:lnTo>
                  <a:lnTo>
                    <a:pt x="14644" y="7560"/>
                  </a:lnTo>
                  <a:lnTo>
                    <a:pt x="14505" y="7092"/>
                  </a:lnTo>
                  <a:lnTo>
                    <a:pt x="14366" y="6645"/>
                  </a:lnTo>
                  <a:lnTo>
                    <a:pt x="14221" y="6239"/>
                  </a:lnTo>
                  <a:lnTo>
                    <a:pt x="14076" y="5812"/>
                  </a:lnTo>
                  <a:lnTo>
                    <a:pt x="13932" y="5426"/>
                  </a:lnTo>
                  <a:lnTo>
                    <a:pt x="13781" y="5060"/>
                  </a:lnTo>
                  <a:lnTo>
                    <a:pt x="13630" y="4694"/>
                  </a:lnTo>
                  <a:lnTo>
                    <a:pt x="13473" y="4349"/>
                  </a:lnTo>
                  <a:lnTo>
                    <a:pt x="13316" y="4024"/>
                  </a:lnTo>
                  <a:lnTo>
                    <a:pt x="13159" y="3699"/>
                  </a:lnTo>
                  <a:lnTo>
                    <a:pt x="12996" y="3394"/>
                  </a:lnTo>
                  <a:lnTo>
                    <a:pt x="12832" y="3109"/>
                  </a:lnTo>
                  <a:lnTo>
                    <a:pt x="12663" y="2845"/>
                  </a:lnTo>
                  <a:lnTo>
                    <a:pt x="12494" y="2581"/>
                  </a:lnTo>
                  <a:lnTo>
                    <a:pt x="12325" y="2337"/>
                  </a:lnTo>
                  <a:lnTo>
                    <a:pt x="12156" y="2113"/>
                  </a:lnTo>
                  <a:lnTo>
                    <a:pt x="11981" y="1890"/>
                  </a:lnTo>
                  <a:lnTo>
                    <a:pt x="11806" y="1687"/>
                  </a:lnTo>
                  <a:lnTo>
                    <a:pt x="11631" y="1504"/>
                  </a:lnTo>
                  <a:lnTo>
                    <a:pt x="11456" y="1321"/>
                  </a:lnTo>
                  <a:lnTo>
                    <a:pt x="11275" y="1158"/>
                  </a:lnTo>
                  <a:lnTo>
                    <a:pt x="11093" y="1016"/>
                  </a:lnTo>
                  <a:lnTo>
                    <a:pt x="10912" y="874"/>
                  </a:lnTo>
                  <a:lnTo>
                    <a:pt x="10544" y="630"/>
                  </a:lnTo>
                  <a:lnTo>
                    <a:pt x="10169" y="427"/>
                  </a:lnTo>
                  <a:lnTo>
                    <a:pt x="9795" y="264"/>
                  </a:lnTo>
                  <a:lnTo>
                    <a:pt x="9415" y="142"/>
                  </a:lnTo>
                  <a:lnTo>
                    <a:pt x="9034" y="61"/>
                  </a:lnTo>
                  <a:lnTo>
                    <a:pt x="8648" y="20"/>
                  </a:lnTo>
                  <a:lnTo>
                    <a:pt x="826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665500" y="-18876325"/>
              <a:ext cx="383625" cy="730075"/>
            </a:xfrm>
            <a:custGeom>
              <a:avLst/>
              <a:gdLst/>
              <a:ahLst/>
              <a:cxnLst/>
              <a:rect l="l" t="t" r="r" b="b"/>
              <a:pathLst>
                <a:path w="15345" h="29203" extrusionOk="0">
                  <a:moveTo>
                    <a:pt x="1824" y="1"/>
                  </a:moveTo>
                  <a:lnTo>
                    <a:pt x="1631" y="1810"/>
                  </a:lnTo>
                  <a:lnTo>
                    <a:pt x="1450" y="3618"/>
                  </a:lnTo>
                  <a:lnTo>
                    <a:pt x="1281" y="5406"/>
                  </a:lnTo>
                  <a:lnTo>
                    <a:pt x="1130" y="7215"/>
                  </a:lnTo>
                  <a:lnTo>
                    <a:pt x="985" y="8983"/>
                  </a:lnTo>
                  <a:lnTo>
                    <a:pt x="858" y="10771"/>
                  </a:lnTo>
                  <a:lnTo>
                    <a:pt x="737" y="12559"/>
                  </a:lnTo>
                  <a:lnTo>
                    <a:pt x="623" y="14348"/>
                  </a:lnTo>
                  <a:lnTo>
                    <a:pt x="520" y="16156"/>
                  </a:lnTo>
                  <a:lnTo>
                    <a:pt x="429" y="17965"/>
                  </a:lnTo>
                  <a:lnTo>
                    <a:pt x="345" y="19794"/>
                  </a:lnTo>
                  <a:lnTo>
                    <a:pt x="260" y="21622"/>
                  </a:lnTo>
                  <a:lnTo>
                    <a:pt x="188" y="23492"/>
                  </a:lnTo>
                  <a:lnTo>
                    <a:pt x="121" y="25362"/>
                  </a:lnTo>
                  <a:lnTo>
                    <a:pt x="61" y="27272"/>
                  </a:lnTo>
                  <a:lnTo>
                    <a:pt x="1" y="29202"/>
                  </a:lnTo>
                  <a:lnTo>
                    <a:pt x="1" y="29202"/>
                  </a:lnTo>
                  <a:lnTo>
                    <a:pt x="1190" y="29182"/>
                  </a:lnTo>
                  <a:lnTo>
                    <a:pt x="2380" y="29162"/>
                  </a:lnTo>
                  <a:lnTo>
                    <a:pt x="4759" y="29060"/>
                  </a:lnTo>
                  <a:lnTo>
                    <a:pt x="9662" y="28938"/>
                  </a:lnTo>
                  <a:lnTo>
                    <a:pt x="12108" y="28857"/>
                  </a:lnTo>
                  <a:lnTo>
                    <a:pt x="14553" y="28775"/>
                  </a:lnTo>
                  <a:lnTo>
                    <a:pt x="14493" y="28572"/>
                  </a:lnTo>
                  <a:lnTo>
                    <a:pt x="14439" y="28349"/>
                  </a:lnTo>
                  <a:lnTo>
                    <a:pt x="14390" y="28105"/>
                  </a:lnTo>
                  <a:lnTo>
                    <a:pt x="14348" y="27841"/>
                  </a:lnTo>
                  <a:lnTo>
                    <a:pt x="14318" y="27577"/>
                  </a:lnTo>
                  <a:lnTo>
                    <a:pt x="14294" y="27272"/>
                  </a:lnTo>
                  <a:lnTo>
                    <a:pt x="14282" y="26947"/>
                  </a:lnTo>
                  <a:lnTo>
                    <a:pt x="14276" y="26601"/>
                  </a:lnTo>
                  <a:lnTo>
                    <a:pt x="14282" y="24996"/>
                  </a:lnTo>
                  <a:lnTo>
                    <a:pt x="14300" y="23390"/>
                  </a:lnTo>
                  <a:lnTo>
                    <a:pt x="14330" y="21785"/>
                  </a:lnTo>
                  <a:lnTo>
                    <a:pt x="14372" y="20159"/>
                  </a:lnTo>
                  <a:lnTo>
                    <a:pt x="14421" y="18534"/>
                  </a:lnTo>
                  <a:lnTo>
                    <a:pt x="14481" y="16908"/>
                  </a:lnTo>
                  <a:lnTo>
                    <a:pt x="14541" y="15282"/>
                  </a:lnTo>
                  <a:lnTo>
                    <a:pt x="14620" y="13657"/>
                  </a:lnTo>
                  <a:lnTo>
                    <a:pt x="14698" y="12011"/>
                  </a:lnTo>
                  <a:lnTo>
                    <a:pt x="14783" y="10385"/>
                  </a:lnTo>
                  <a:lnTo>
                    <a:pt x="14867" y="8759"/>
                  </a:lnTo>
                  <a:lnTo>
                    <a:pt x="14964" y="7134"/>
                  </a:lnTo>
                  <a:lnTo>
                    <a:pt x="15151" y="3882"/>
                  </a:lnTo>
                  <a:lnTo>
                    <a:pt x="15345" y="651"/>
                  </a:lnTo>
                  <a:lnTo>
                    <a:pt x="11969" y="448"/>
                  </a:lnTo>
                  <a:lnTo>
                    <a:pt x="8587" y="265"/>
                  </a:lnTo>
                  <a:lnTo>
                    <a:pt x="5200" y="123"/>
                  </a:lnTo>
                  <a:lnTo>
                    <a:pt x="182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570100" y="-2895375"/>
              <a:ext cx="87300" cy="1707475"/>
            </a:xfrm>
            <a:custGeom>
              <a:avLst/>
              <a:gdLst/>
              <a:ahLst/>
              <a:cxnLst/>
              <a:rect l="l" t="t" r="r" b="b"/>
              <a:pathLst>
                <a:path w="3492" h="68299" extrusionOk="0">
                  <a:moveTo>
                    <a:pt x="3491" y="0"/>
                  </a:moveTo>
                  <a:lnTo>
                    <a:pt x="2670" y="102"/>
                  </a:lnTo>
                  <a:lnTo>
                    <a:pt x="1831" y="163"/>
                  </a:lnTo>
                  <a:lnTo>
                    <a:pt x="991" y="203"/>
                  </a:lnTo>
                  <a:lnTo>
                    <a:pt x="152" y="224"/>
                  </a:lnTo>
                  <a:lnTo>
                    <a:pt x="230" y="2317"/>
                  </a:lnTo>
                  <a:lnTo>
                    <a:pt x="303" y="4430"/>
                  </a:lnTo>
                  <a:lnTo>
                    <a:pt x="375" y="6544"/>
                  </a:lnTo>
                  <a:lnTo>
                    <a:pt x="436" y="8657"/>
                  </a:lnTo>
                  <a:lnTo>
                    <a:pt x="496" y="10770"/>
                  </a:lnTo>
                  <a:lnTo>
                    <a:pt x="550" y="12904"/>
                  </a:lnTo>
                  <a:lnTo>
                    <a:pt x="599" y="15038"/>
                  </a:lnTo>
                  <a:lnTo>
                    <a:pt x="641" y="17171"/>
                  </a:lnTo>
                  <a:lnTo>
                    <a:pt x="677" y="19325"/>
                  </a:lnTo>
                  <a:lnTo>
                    <a:pt x="707" y="21459"/>
                  </a:lnTo>
                  <a:lnTo>
                    <a:pt x="732" y="23613"/>
                  </a:lnTo>
                  <a:lnTo>
                    <a:pt x="756" y="25767"/>
                  </a:lnTo>
                  <a:lnTo>
                    <a:pt x="768" y="27901"/>
                  </a:lnTo>
                  <a:lnTo>
                    <a:pt x="780" y="30055"/>
                  </a:lnTo>
                  <a:lnTo>
                    <a:pt x="786" y="32209"/>
                  </a:lnTo>
                  <a:lnTo>
                    <a:pt x="786" y="34363"/>
                  </a:lnTo>
                  <a:lnTo>
                    <a:pt x="774" y="36517"/>
                  </a:lnTo>
                  <a:lnTo>
                    <a:pt x="762" y="38651"/>
                  </a:lnTo>
                  <a:lnTo>
                    <a:pt x="744" y="40805"/>
                  </a:lnTo>
                  <a:lnTo>
                    <a:pt x="726" y="42959"/>
                  </a:lnTo>
                  <a:lnTo>
                    <a:pt x="695" y="45092"/>
                  </a:lnTo>
                  <a:lnTo>
                    <a:pt x="659" y="47226"/>
                  </a:lnTo>
                  <a:lnTo>
                    <a:pt x="617" y="49360"/>
                  </a:lnTo>
                  <a:lnTo>
                    <a:pt x="575" y="51494"/>
                  </a:lnTo>
                  <a:lnTo>
                    <a:pt x="520" y="53607"/>
                  </a:lnTo>
                  <a:lnTo>
                    <a:pt x="466" y="55741"/>
                  </a:lnTo>
                  <a:lnTo>
                    <a:pt x="399" y="57834"/>
                  </a:lnTo>
                  <a:lnTo>
                    <a:pt x="333" y="59947"/>
                  </a:lnTo>
                  <a:lnTo>
                    <a:pt x="261" y="62040"/>
                  </a:lnTo>
                  <a:lnTo>
                    <a:pt x="176" y="64133"/>
                  </a:lnTo>
                  <a:lnTo>
                    <a:pt x="92" y="66226"/>
                  </a:lnTo>
                  <a:lnTo>
                    <a:pt x="1" y="68299"/>
                  </a:lnTo>
                  <a:lnTo>
                    <a:pt x="381" y="68035"/>
                  </a:lnTo>
                  <a:lnTo>
                    <a:pt x="762" y="67791"/>
                  </a:lnTo>
                  <a:lnTo>
                    <a:pt x="1142" y="67588"/>
                  </a:lnTo>
                  <a:lnTo>
                    <a:pt x="1523" y="67385"/>
                  </a:lnTo>
                  <a:lnTo>
                    <a:pt x="1909" y="67222"/>
                  </a:lnTo>
                  <a:lnTo>
                    <a:pt x="2296" y="67100"/>
                  </a:lnTo>
                  <a:lnTo>
                    <a:pt x="2682" y="66998"/>
                  </a:lnTo>
                  <a:lnTo>
                    <a:pt x="3062" y="66917"/>
                  </a:lnTo>
                  <a:lnTo>
                    <a:pt x="3020" y="66511"/>
                  </a:lnTo>
                  <a:lnTo>
                    <a:pt x="2978" y="66084"/>
                  </a:lnTo>
                  <a:lnTo>
                    <a:pt x="2960" y="65840"/>
                  </a:lnTo>
                  <a:lnTo>
                    <a:pt x="2948" y="65596"/>
                  </a:lnTo>
                  <a:lnTo>
                    <a:pt x="2942" y="65352"/>
                  </a:lnTo>
                  <a:lnTo>
                    <a:pt x="2936" y="65129"/>
                  </a:lnTo>
                  <a:lnTo>
                    <a:pt x="2924" y="57001"/>
                  </a:lnTo>
                  <a:lnTo>
                    <a:pt x="2918" y="48872"/>
                  </a:lnTo>
                  <a:lnTo>
                    <a:pt x="2924" y="44808"/>
                  </a:lnTo>
                  <a:lnTo>
                    <a:pt x="2930" y="40744"/>
                  </a:lnTo>
                  <a:lnTo>
                    <a:pt x="2942" y="36680"/>
                  </a:lnTo>
                  <a:lnTo>
                    <a:pt x="2966" y="32615"/>
                  </a:lnTo>
                  <a:lnTo>
                    <a:pt x="2990" y="28551"/>
                  </a:lnTo>
                  <a:lnTo>
                    <a:pt x="3026" y="24487"/>
                  </a:lnTo>
                  <a:lnTo>
                    <a:pt x="3075" y="20443"/>
                  </a:lnTo>
                  <a:lnTo>
                    <a:pt x="3129" y="16379"/>
                  </a:lnTo>
                  <a:lnTo>
                    <a:pt x="3195" y="12335"/>
                  </a:lnTo>
                  <a:lnTo>
                    <a:pt x="3274" y="8291"/>
                  </a:lnTo>
                  <a:lnTo>
                    <a:pt x="3364" y="4247"/>
                  </a:lnTo>
                  <a:lnTo>
                    <a:pt x="3473" y="224"/>
                  </a:lnTo>
                  <a:lnTo>
                    <a:pt x="3473" y="163"/>
                  </a:lnTo>
                  <a:lnTo>
                    <a:pt x="3485" y="102"/>
                  </a:lnTo>
                  <a:lnTo>
                    <a:pt x="3491" y="61"/>
                  </a:lnTo>
                  <a:lnTo>
                    <a:pt x="34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267400" y="-18858525"/>
              <a:ext cx="355075" cy="701600"/>
            </a:xfrm>
            <a:custGeom>
              <a:avLst/>
              <a:gdLst/>
              <a:ahLst/>
              <a:cxnLst/>
              <a:rect l="l" t="t" r="r" b="b"/>
              <a:pathLst>
                <a:path w="14203" h="28064" extrusionOk="0">
                  <a:moveTo>
                    <a:pt x="1178" y="0"/>
                  </a:moveTo>
                  <a:lnTo>
                    <a:pt x="1123" y="3394"/>
                  </a:lnTo>
                  <a:lnTo>
                    <a:pt x="1063" y="6808"/>
                  </a:lnTo>
                  <a:lnTo>
                    <a:pt x="1027" y="8494"/>
                  </a:lnTo>
                  <a:lnTo>
                    <a:pt x="991" y="10201"/>
                  </a:lnTo>
                  <a:lnTo>
                    <a:pt x="948" y="11908"/>
                  </a:lnTo>
                  <a:lnTo>
                    <a:pt x="900" y="13595"/>
                  </a:lnTo>
                  <a:lnTo>
                    <a:pt x="846" y="15282"/>
                  </a:lnTo>
                  <a:lnTo>
                    <a:pt x="779" y="16968"/>
                  </a:lnTo>
                  <a:lnTo>
                    <a:pt x="713" y="18635"/>
                  </a:lnTo>
                  <a:lnTo>
                    <a:pt x="634" y="20281"/>
                  </a:lnTo>
                  <a:lnTo>
                    <a:pt x="544" y="21927"/>
                  </a:lnTo>
                  <a:lnTo>
                    <a:pt x="447" y="23552"/>
                  </a:lnTo>
                  <a:lnTo>
                    <a:pt x="338" y="25158"/>
                  </a:lnTo>
                  <a:lnTo>
                    <a:pt x="218" y="26763"/>
                  </a:lnTo>
                  <a:lnTo>
                    <a:pt x="200" y="26966"/>
                  </a:lnTo>
                  <a:lnTo>
                    <a:pt x="175" y="27149"/>
                  </a:lnTo>
                  <a:lnTo>
                    <a:pt x="151" y="27332"/>
                  </a:lnTo>
                  <a:lnTo>
                    <a:pt x="121" y="27494"/>
                  </a:lnTo>
                  <a:lnTo>
                    <a:pt x="67" y="27779"/>
                  </a:lnTo>
                  <a:lnTo>
                    <a:pt x="0" y="28063"/>
                  </a:lnTo>
                  <a:lnTo>
                    <a:pt x="6558" y="27840"/>
                  </a:lnTo>
                  <a:lnTo>
                    <a:pt x="9837" y="27759"/>
                  </a:lnTo>
                  <a:lnTo>
                    <a:pt x="13116" y="27698"/>
                  </a:lnTo>
                  <a:lnTo>
                    <a:pt x="13267" y="26031"/>
                  </a:lnTo>
                  <a:lnTo>
                    <a:pt x="13406" y="24365"/>
                  </a:lnTo>
                  <a:lnTo>
                    <a:pt x="13533" y="22699"/>
                  </a:lnTo>
                  <a:lnTo>
                    <a:pt x="13647" y="21032"/>
                  </a:lnTo>
                  <a:lnTo>
                    <a:pt x="13750" y="19366"/>
                  </a:lnTo>
                  <a:lnTo>
                    <a:pt x="13847" y="17720"/>
                  </a:lnTo>
                  <a:lnTo>
                    <a:pt x="13925" y="16054"/>
                  </a:lnTo>
                  <a:lnTo>
                    <a:pt x="13998" y="14408"/>
                  </a:lnTo>
                  <a:lnTo>
                    <a:pt x="14058" y="12741"/>
                  </a:lnTo>
                  <a:lnTo>
                    <a:pt x="14106" y="11075"/>
                  </a:lnTo>
                  <a:lnTo>
                    <a:pt x="14143" y="9409"/>
                  </a:lnTo>
                  <a:lnTo>
                    <a:pt x="14173" y="7722"/>
                  </a:lnTo>
                  <a:lnTo>
                    <a:pt x="14191" y="6036"/>
                  </a:lnTo>
                  <a:lnTo>
                    <a:pt x="14203" y="4349"/>
                  </a:lnTo>
                  <a:lnTo>
                    <a:pt x="14197" y="2662"/>
                  </a:lnTo>
                  <a:lnTo>
                    <a:pt x="14185" y="935"/>
                  </a:lnTo>
                  <a:lnTo>
                    <a:pt x="10930" y="711"/>
                  </a:lnTo>
                  <a:lnTo>
                    <a:pt x="7675" y="468"/>
                  </a:lnTo>
                  <a:lnTo>
                    <a:pt x="4426" y="224"/>
                  </a:lnTo>
                  <a:lnTo>
                    <a:pt x="117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204450" y="-7391400"/>
              <a:ext cx="503475" cy="1695300"/>
            </a:xfrm>
            <a:custGeom>
              <a:avLst/>
              <a:gdLst/>
              <a:ahLst/>
              <a:cxnLst/>
              <a:rect l="l" t="t" r="r" b="b"/>
              <a:pathLst>
                <a:path w="20139" h="67812" extrusionOk="0">
                  <a:moveTo>
                    <a:pt x="10701" y="10364"/>
                  </a:moveTo>
                  <a:lnTo>
                    <a:pt x="10858" y="10384"/>
                  </a:lnTo>
                  <a:lnTo>
                    <a:pt x="11015" y="10405"/>
                  </a:lnTo>
                  <a:lnTo>
                    <a:pt x="11172" y="10445"/>
                  </a:lnTo>
                  <a:lnTo>
                    <a:pt x="11329" y="10506"/>
                  </a:lnTo>
                  <a:lnTo>
                    <a:pt x="11480" y="10588"/>
                  </a:lnTo>
                  <a:lnTo>
                    <a:pt x="11631" y="10669"/>
                  </a:lnTo>
                  <a:lnTo>
                    <a:pt x="11782" y="10771"/>
                  </a:lnTo>
                  <a:lnTo>
                    <a:pt x="11932" y="10872"/>
                  </a:lnTo>
                  <a:lnTo>
                    <a:pt x="12077" y="10994"/>
                  </a:lnTo>
                  <a:lnTo>
                    <a:pt x="12222" y="11136"/>
                  </a:lnTo>
                  <a:lnTo>
                    <a:pt x="12367" y="11279"/>
                  </a:lnTo>
                  <a:lnTo>
                    <a:pt x="12506" y="11441"/>
                  </a:lnTo>
                  <a:lnTo>
                    <a:pt x="12651" y="11624"/>
                  </a:lnTo>
                  <a:lnTo>
                    <a:pt x="12790" y="11807"/>
                  </a:lnTo>
                  <a:lnTo>
                    <a:pt x="12923" y="11990"/>
                  </a:lnTo>
                  <a:lnTo>
                    <a:pt x="13062" y="12213"/>
                  </a:lnTo>
                  <a:lnTo>
                    <a:pt x="13195" y="12417"/>
                  </a:lnTo>
                  <a:lnTo>
                    <a:pt x="13321" y="12660"/>
                  </a:lnTo>
                  <a:lnTo>
                    <a:pt x="13454" y="12904"/>
                  </a:lnTo>
                  <a:lnTo>
                    <a:pt x="13581" y="13148"/>
                  </a:lnTo>
                  <a:lnTo>
                    <a:pt x="13708" y="13412"/>
                  </a:lnTo>
                  <a:lnTo>
                    <a:pt x="13835" y="13697"/>
                  </a:lnTo>
                  <a:lnTo>
                    <a:pt x="14076" y="14266"/>
                  </a:lnTo>
                  <a:lnTo>
                    <a:pt x="14312" y="14875"/>
                  </a:lnTo>
                  <a:lnTo>
                    <a:pt x="14535" y="15546"/>
                  </a:lnTo>
                  <a:lnTo>
                    <a:pt x="14759" y="16237"/>
                  </a:lnTo>
                  <a:lnTo>
                    <a:pt x="14964" y="16948"/>
                  </a:lnTo>
                  <a:lnTo>
                    <a:pt x="15169" y="17720"/>
                  </a:lnTo>
                  <a:lnTo>
                    <a:pt x="15362" y="18513"/>
                  </a:lnTo>
                  <a:lnTo>
                    <a:pt x="15544" y="19326"/>
                  </a:lnTo>
                  <a:lnTo>
                    <a:pt x="15719" y="20179"/>
                  </a:lnTo>
                  <a:lnTo>
                    <a:pt x="15888" y="21053"/>
                  </a:lnTo>
                  <a:lnTo>
                    <a:pt x="16045" y="21947"/>
                  </a:lnTo>
                  <a:lnTo>
                    <a:pt x="16190" y="22882"/>
                  </a:lnTo>
                  <a:lnTo>
                    <a:pt x="16329" y="23817"/>
                  </a:lnTo>
                  <a:lnTo>
                    <a:pt x="16455" y="24792"/>
                  </a:lnTo>
                  <a:lnTo>
                    <a:pt x="16570" y="25767"/>
                  </a:lnTo>
                  <a:lnTo>
                    <a:pt x="16679" y="26763"/>
                  </a:lnTo>
                  <a:lnTo>
                    <a:pt x="16775" y="27779"/>
                  </a:lnTo>
                  <a:lnTo>
                    <a:pt x="16860" y="28816"/>
                  </a:lnTo>
                  <a:lnTo>
                    <a:pt x="16938" y="29852"/>
                  </a:lnTo>
                  <a:lnTo>
                    <a:pt x="16999" y="30909"/>
                  </a:lnTo>
                  <a:lnTo>
                    <a:pt x="17053" y="31986"/>
                  </a:lnTo>
                  <a:lnTo>
                    <a:pt x="17095" y="33063"/>
                  </a:lnTo>
                  <a:lnTo>
                    <a:pt x="17126" y="34140"/>
                  </a:lnTo>
                  <a:lnTo>
                    <a:pt x="17144" y="35217"/>
                  </a:lnTo>
                  <a:lnTo>
                    <a:pt x="17150" y="36294"/>
                  </a:lnTo>
                  <a:lnTo>
                    <a:pt x="17144" y="37391"/>
                  </a:lnTo>
                  <a:lnTo>
                    <a:pt x="17126" y="38468"/>
                  </a:lnTo>
                  <a:lnTo>
                    <a:pt x="17095" y="39565"/>
                  </a:lnTo>
                  <a:lnTo>
                    <a:pt x="17047" y="40642"/>
                  </a:lnTo>
                  <a:lnTo>
                    <a:pt x="16993" y="41719"/>
                  </a:lnTo>
                  <a:lnTo>
                    <a:pt x="16926" y="42796"/>
                  </a:lnTo>
                  <a:lnTo>
                    <a:pt x="16842" y="43853"/>
                  </a:lnTo>
                  <a:lnTo>
                    <a:pt x="16745" y="44910"/>
                  </a:lnTo>
                  <a:lnTo>
                    <a:pt x="16637" y="45946"/>
                  </a:lnTo>
                  <a:lnTo>
                    <a:pt x="16516" y="46983"/>
                  </a:lnTo>
                  <a:lnTo>
                    <a:pt x="16449" y="47491"/>
                  </a:lnTo>
                  <a:lnTo>
                    <a:pt x="16377" y="47999"/>
                  </a:lnTo>
                  <a:lnTo>
                    <a:pt x="16304" y="48507"/>
                  </a:lnTo>
                  <a:lnTo>
                    <a:pt x="16226" y="48994"/>
                  </a:lnTo>
                  <a:lnTo>
                    <a:pt x="16147" y="49482"/>
                  </a:lnTo>
                  <a:lnTo>
                    <a:pt x="16063" y="49970"/>
                  </a:lnTo>
                  <a:lnTo>
                    <a:pt x="15972" y="50457"/>
                  </a:lnTo>
                  <a:lnTo>
                    <a:pt x="15882" y="50945"/>
                  </a:lnTo>
                  <a:lnTo>
                    <a:pt x="15785" y="51413"/>
                  </a:lnTo>
                  <a:lnTo>
                    <a:pt x="15688" y="51880"/>
                  </a:lnTo>
                  <a:lnTo>
                    <a:pt x="15586" y="52347"/>
                  </a:lnTo>
                  <a:lnTo>
                    <a:pt x="15477" y="52794"/>
                  </a:lnTo>
                  <a:lnTo>
                    <a:pt x="15368" y="53262"/>
                  </a:lnTo>
                  <a:lnTo>
                    <a:pt x="15254" y="53709"/>
                  </a:lnTo>
                  <a:lnTo>
                    <a:pt x="15133" y="54136"/>
                  </a:lnTo>
                  <a:lnTo>
                    <a:pt x="15012" y="54583"/>
                  </a:lnTo>
                  <a:lnTo>
                    <a:pt x="14909" y="54522"/>
                  </a:lnTo>
                  <a:lnTo>
                    <a:pt x="14801" y="54501"/>
                  </a:lnTo>
                  <a:lnTo>
                    <a:pt x="14698" y="54522"/>
                  </a:lnTo>
                  <a:lnTo>
                    <a:pt x="14589" y="54562"/>
                  </a:lnTo>
                  <a:lnTo>
                    <a:pt x="14481" y="54623"/>
                  </a:lnTo>
                  <a:lnTo>
                    <a:pt x="14366" y="54725"/>
                  </a:lnTo>
                  <a:lnTo>
                    <a:pt x="14251" y="54887"/>
                  </a:lnTo>
                  <a:lnTo>
                    <a:pt x="14137" y="55070"/>
                  </a:lnTo>
                  <a:lnTo>
                    <a:pt x="13974" y="55355"/>
                  </a:lnTo>
                  <a:lnTo>
                    <a:pt x="13817" y="55619"/>
                  </a:lnTo>
                  <a:lnTo>
                    <a:pt x="13653" y="55863"/>
                  </a:lnTo>
                  <a:lnTo>
                    <a:pt x="13490" y="56086"/>
                  </a:lnTo>
                  <a:lnTo>
                    <a:pt x="13327" y="56310"/>
                  </a:lnTo>
                  <a:lnTo>
                    <a:pt x="13158" y="56513"/>
                  </a:lnTo>
                  <a:lnTo>
                    <a:pt x="12995" y="56696"/>
                  </a:lnTo>
                  <a:lnTo>
                    <a:pt x="12826" y="56879"/>
                  </a:lnTo>
                  <a:lnTo>
                    <a:pt x="12663" y="57021"/>
                  </a:lnTo>
                  <a:lnTo>
                    <a:pt x="12494" y="57163"/>
                  </a:lnTo>
                  <a:lnTo>
                    <a:pt x="12325" y="57306"/>
                  </a:lnTo>
                  <a:lnTo>
                    <a:pt x="12156" y="57428"/>
                  </a:lnTo>
                  <a:lnTo>
                    <a:pt x="11987" y="57529"/>
                  </a:lnTo>
                  <a:lnTo>
                    <a:pt x="11812" y="57610"/>
                  </a:lnTo>
                  <a:lnTo>
                    <a:pt x="11643" y="57692"/>
                  </a:lnTo>
                  <a:lnTo>
                    <a:pt x="11474" y="57732"/>
                  </a:lnTo>
                  <a:lnTo>
                    <a:pt x="11298" y="57793"/>
                  </a:lnTo>
                  <a:lnTo>
                    <a:pt x="11129" y="57814"/>
                  </a:lnTo>
                  <a:lnTo>
                    <a:pt x="10960" y="57834"/>
                  </a:lnTo>
                  <a:lnTo>
                    <a:pt x="10785" y="57854"/>
                  </a:lnTo>
                  <a:lnTo>
                    <a:pt x="10616" y="57834"/>
                  </a:lnTo>
                  <a:lnTo>
                    <a:pt x="10447" y="57814"/>
                  </a:lnTo>
                  <a:lnTo>
                    <a:pt x="10272" y="57793"/>
                  </a:lnTo>
                  <a:lnTo>
                    <a:pt x="10103" y="57753"/>
                  </a:lnTo>
                  <a:lnTo>
                    <a:pt x="9934" y="57692"/>
                  </a:lnTo>
                  <a:lnTo>
                    <a:pt x="9759" y="57610"/>
                  </a:lnTo>
                  <a:lnTo>
                    <a:pt x="9590" y="57529"/>
                  </a:lnTo>
                  <a:lnTo>
                    <a:pt x="9420" y="57428"/>
                  </a:lnTo>
                  <a:lnTo>
                    <a:pt x="9251" y="57326"/>
                  </a:lnTo>
                  <a:lnTo>
                    <a:pt x="9088" y="57204"/>
                  </a:lnTo>
                  <a:lnTo>
                    <a:pt x="8919" y="57062"/>
                  </a:lnTo>
                  <a:lnTo>
                    <a:pt x="8750" y="56920"/>
                  </a:lnTo>
                  <a:lnTo>
                    <a:pt x="8587" y="56777"/>
                  </a:lnTo>
                  <a:lnTo>
                    <a:pt x="8424" y="56594"/>
                  </a:lnTo>
                  <a:lnTo>
                    <a:pt x="8261" y="56412"/>
                  </a:lnTo>
                  <a:lnTo>
                    <a:pt x="8098" y="56229"/>
                  </a:lnTo>
                  <a:lnTo>
                    <a:pt x="7772" y="55802"/>
                  </a:lnTo>
                  <a:lnTo>
                    <a:pt x="7458" y="55334"/>
                  </a:lnTo>
                  <a:lnTo>
                    <a:pt x="7144" y="54826"/>
                  </a:lnTo>
                  <a:lnTo>
                    <a:pt x="6842" y="54278"/>
                  </a:lnTo>
                  <a:lnTo>
                    <a:pt x="6691" y="53973"/>
                  </a:lnTo>
                  <a:lnTo>
                    <a:pt x="6546" y="53688"/>
                  </a:lnTo>
                  <a:lnTo>
                    <a:pt x="6395" y="53363"/>
                  </a:lnTo>
                  <a:lnTo>
                    <a:pt x="6256" y="53038"/>
                  </a:lnTo>
                  <a:lnTo>
                    <a:pt x="6111" y="52713"/>
                  </a:lnTo>
                  <a:lnTo>
                    <a:pt x="5972" y="52368"/>
                  </a:lnTo>
                  <a:lnTo>
                    <a:pt x="5834" y="52002"/>
                  </a:lnTo>
                  <a:lnTo>
                    <a:pt x="5695" y="51636"/>
                  </a:lnTo>
                  <a:lnTo>
                    <a:pt x="5562" y="51270"/>
                  </a:lnTo>
                  <a:lnTo>
                    <a:pt x="5429" y="50884"/>
                  </a:lnTo>
                  <a:lnTo>
                    <a:pt x="5302" y="50478"/>
                  </a:lnTo>
                  <a:lnTo>
                    <a:pt x="5175" y="50071"/>
                  </a:lnTo>
                  <a:lnTo>
                    <a:pt x="5049" y="49665"/>
                  </a:lnTo>
                  <a:lnTo>
                    <a:pt x="4928" y="49238"/>
                  </a:lnTo>
                  <a:lnTo>
                    <a:pt x="4807" y="48791"/>
                  </a:lnTo>
                  <a:lnTo>
                    <a:pt x="4692" y="48364"/>
                  </a:lnTo>
                  <a:lnTo>
                    <a:pt x="4578" y="47897"/>
                  </a:lnTo>
                  <a:lnTo>
                    <a:pt x="4469" y="47450"/>
                  </a:lnTo>
                  <a:lnTo>
                    <a:pt x="4360" y="46983"/>
                  </a:lnTo>
                  <a:lnTo>
                    <a:pt x="4257" y="46495"/>
                  </a:lnTo>
                  <a:lnTo>
                    <a:pt x="4137" y="45926"/>
                  </a:lnTo>
                  <a:lnTo>
                    <a:pt x="4022" y="45377"/>
                  </a:lnTo>
                  <a:lnTo>
                    <a:pt x="3919" y="44808"/>
                  </a:lnTo>
                  <a:lnTo>
                    <a:pt x="3823" y="44239"/>
                  </a:lnTo>
                  <a:lnTo>
                    <a:pt x="3726" y="43650"/>
                  </a:lnTo>
                  <a:lnTo>
                    <a:pt x="3642" y="43081"/>
                  </a:lnTo>
                  <a:lnTo>
                    <a:pt x="3563" y="42492"/>
                  </a:lnTo>
                  <a:lnTo>
                    <a:pt x="3491" y="41923"/>
                  </a:lnTo>
                  <a:lnTo>
                    <a:pt x="3424" y="41333"/>
                  </a:lnTo>
                  <a:lnTo>
                    <a:pt x="3364" y="40744"/>
                  </a:lnTo>
                  <a:lnTo>
                    <a:pt x="3309" y="40155"/>
                  </a:lnTo>
                  <a:lnTo>
                    <a:pt x="3261" y="39565"/>
                  </a:lnTo>
                  <a:lnTo>
                    <a:pt x="3213" y="38976"/>
                  </a:lnTo>
                  <a:lnTo>
                    <a:pt x="3177" y="38387"/>
                  </a:lnTo>
                  <a:lnTo>
                    <a:pt x="3146" y="37797"/>
                  </a:lnTo>
                  <a:lnTo>
                    <a:pt x="3122" y="37188"/>
                  </a:lnTo>
                  <a:lnTo>
                    <a:pt x="3098" y="36599"/>
                  </a:lnTo>
                  <a:lnTo>
                    <a:pt x="3086" y="36009"/>
                  </a:lnTo>
                  <a:lnTo>
                    <a:pt x="3074" y="35420"/>
                  </a:lnTo>
                  <a:lnTo>
                    <a:pt x="3074" y="34831"/>
                  </a:lnTo>
                  <a:lnTo>
                    <a:pt x="3074" y="34241"/>
                  </a:lnTo>
                  <a:lnTo>
                    <a:pt x="3080" y="33652"/>
                  </a:lnTo>
                  <a:lnTo>
                    <a:pt x="3092" y="33063"/>
                  </a:lnTo>
                  <a:lnTo>
                    <a:pt x="3110" y="32473"/>
                  </a:lnTo>
                  <a:lnTo>
                    <a:pt x="3134" y="31884"/>
                  </a:lnTo>
                  <a:lnTo>
                    <a:pt x="3158" y="31295"/>
                  </a:lnTo>
                  <a:lnTo>
                    <a:pt x="3189" y="30726"/>
                  </a:lnTo>
                  <a:lnTo>
                    <a:pt x="3231" y="30136"/>
                  </a:lnTo>
                  <a:lnTo>
                    <a:pt x="3273" y="29567"/>
                  </a:lnTo>
                  <a:lnTo>
                    <a:pt x="3315" y="28999"/>
                  </a:lnTo>
                  <a:lnTo>
                    <a:pt x="3370" y="28430"/>
                  </a:lnTo>
                  <a:lnTo>
                    <a:pt x="3424" y="27861"/>
                  </a:lnTo>
                  <a:lnTo>
                    <a:pt x="3485" y="27312"/>
                  </a:lnTo>
                  <a:lnTo>
                    <a:pt x="3551" y="26743"/>
                  </a:lnTo>
                  <a:lnTo>
                    <a:pt x="3617" y="26194"/>
                  </a:lnTo>
                  <a:lnTo>
                    <a:pt x="3696" y="25646"/>
                  </a:lnTo>
                  <a:lnTo>
                    <a:pt x="3768" y="25117"/>
                  </a:lnTo>
                  <a:lnTo>
                    <a:pt x="3853" y="24569"/>
                  </a:lnTo>
                  <a:lnTo>
                    <a:pt x="3937" y="24040"/>
                  </a:lnTo>
                  <a:lnTo>
                    <a:pt x="4028" y="23512"/>
                  </a:lnTo>
                  <a:lnTo>
                    <a:pt x="4125" y="23004"/>
                  </a:lnTo>
                  <a:lnTo>
                    <a:pt x="4221" y="22496"/>
                  </a:lnTo>
                  <a:lnTo>
                    <a:pt x="4324" y="21988"/>
                  </a:lnTo>
                  <a:lnTo>
                    <a:pt x="4433" y="21480"/>
                  </a:lnTo>
                  <a:lnTo>
                    <a:pt x="4541" y="20992"/>
                  </a:lnTo>
                  <a:lnTo>
                    <a:pt x="4656" y="20504"/>
                  </a:lnTo>
                  <a:lnTo>
                    <a:pt x="4771" y="20037"/>
                  </a:lnTo>
                  <a:lnTo>
                    <a:pt x="4892" y="19570"/>
                  </a:lnTo>
                  <a:lnTo>
                    <a:pt x="5018" y="19102"/>
                  </a:lnTo>
                  <a:lnTo>
                    <a:pt x="5145" y="18655"/>
                  </a:lnTo>
                  <a:lnTo>
                    <a:pt x="5278" y="18228"/>
                  </a:lnTo>
                  <a:lnTo>
                    <a:pt x="5411" y="17781"/>
                  </a:lnTo>
                  <a:lnTo>
                    <a:pt x="5550" y="17355"/>
                  </a:lnTo>
                  <a:lnTo>
                    <a:pt x="5689" y="16948"/>
                  </a:lnTo>
                  <a:lnTo>
                    <a:pt x="5834" y="16542"/>
                  </a:lnTo>
                  <a:lnTo>
                    <a:pt x="5978" y="16156"/>
                  </a:lnTo>
                  <a:lnTo>
                    <a:pt x="6129" y="15770"/>
                  </a:lnTo>
                  <a:lnTo>
                    <a:pt x="6280" y="15404"/>
                  </a:lnTo>
                  <a:lnTo>
                    <a:pt x="6437" y="15038"/>
                  </a:lnTo>
                  <a:lnTo>
                    <a:pt x="6594" y="14672"/>
                  </a:lnTo>
                  <a:lnTo>
                    <a:pt x="6757" y="14347"/>
                  </a:lnTo>
                  <a:lnTo>
                    <a:pt x="6920" y="14022"/>
                  </a:lnTo>
                  <a:lnTo>
                    <a:pt x="7084" y="13697"/>
                  </a:lnTo>
                  <a:lnTo>
                    <a:pt x="7253" y="13392"/>
                  </a:lnTo>
                  <a:lnTo>
                    <a:pt x="7440" y="13087"/>
                  </a:lnTo>
                  <a:lnTo>
                    <a:pt x="7621" y="12782"/>
                  </a:lnTo>
                  <a:lnTo>
                    <a:pt x="7802" y="12498"/>
                  </a:lnTo>
                  <a:lnTo>
                    <a:pt x="7977" y="12254"/>
                  </a:lnTo>
                  <a:lnTo>
                    <a:pt x="8158" y="12010"/>
                  </a:lnTo>
                  <a:lnTo>
                    <a:pt x="8340" y="11787"/>
                  </a:lnTo>
                  <a:lnTo>
                    <a:pt x="8515" y="11583"/>
                  </a:lnTo>
                  <a:lnTo>
                    <a:pt x="8690" y="11380"/>
                  </a:lnTo>
                  <a:lnTo>
                    <a:pt x="8865" y="11218"/>
                  </a:lnTo>
                  <a:lnTo>
                    <a:pt x="9034" y="11055"/>
                  </a:lnTo>
                  <a:lnTo>
                    <a:pt x="9209" y="10913"/>
                  </a:lnTo>
                  <a:lnTo>
                    <a:pt x="9378" y="10791"/>
                  </a:lnTo>
                  <a:lnTo>
                    <a:pt x="9547" y="10689"/>
                  </a:lnTo>
                  <a:lnTo>
                    <a:pt x="9716" y="10588"/>
                  </a:lnTo>
                  <a:lnTo>
                    <a:pt x="9885" y="10527"/>
                  </a:lnTo>
                  <a:lnTo>
                    <a:pt x="10048" y="10466"/>
                  </a:lnTo>
                  <a:lnTo>
                    <a:pt x="10218" y="10405"/>
                  </a:lnTo>
                  <a:lnTo>
                    <a:pt x="10381" y="10384"/>
                  </a:lnTo>
                  <a:lnTo>
                    <a:pt x="10538" y="10364"/>
                  </a:lnTo>
                  <a:close/>
                  <a:moveTo>
                    <a:pt x="10622" y="0"/>
                  </a:moveTo>
                  <a:lnTo>
                    <a:pt x="10381" y="21"/>
                  </a:lnTo>
                  <a:lnTo>
                    <a:pt x="10139" y="41"/>
                  </a:lnTo>
                  <a:lnTo>
                    <a:pt x="9891" y="102"/>
                  </a:lnTo>
                  <a:lnTo>
                    <a:pt x="9650" y="183"/>
                  </a:lnTo>
                  <a:lnTo>
                    <a:pt x="9408" y="265"/>
                  </a:lnTo>
                  <a:lnTo>
                    <a:pt x="9161" y="387"/>
                  </a:lnTo>
                  <a:lnTo>
                    <a:pt x="8919" y="508"/>
                  </a:lnTo>
                  <a:lnTo>
                    <a:pt x="8672" y="671"/>
                  </a:lnTo>
                  <a:lnTo>
                    <a:pt x="8430" y="834"/>
                  </a:lnTo>
                  <a:lnTo>
                    <a:pt x="8189" y="1037"/>
                  </a:lnTo>
                  <a:lnTo>
                    <a:pt x="7947" y="1260"/>
                  </a:lnTo>
                  <a:lnTo>
                    <a:pt x="7705" y="1484"/>
                  </a:lnTo>
                  <a:lnTo>
                    <a:pt x="7464" y="1748"/>
                  </a:lnTo>
                  <a:lnTo>
                    <a:pt x="7222" y="2012"/>
                  </a:lnTo>
                  <a:lnTo>
                    <a:pt x="6981" y="2317"/>
                  </a:lnTo>
                  <a:lnTo>
                    <a:pt x="6745" y="2622"/>
                  </a:lnTo>
                  <a:lnTo>
                    <a:pt x="6510" y="2967"/>
                  </a:lnTo>
                  <a:lnTo>
                    <a:pt x="6274" y="3313"/>
                  </a:lnTo>
                  <a:lnTo>
                    <a:pt x="6039" y="3699"/>
                  </a:lnTo>
                  <a:lnTo>
                    <a:pt x="5809" y="4105"/>
                  </a:lnTo>
                  <a:lnTo>
                    <a:pt x="5574" y="4512"/>
                  </a:lnTo>
                  <a:lnTo>
                    <a:pt x="5350" y="4959"/>
                  </a:lnTo>
                  <a:lnTo>
                    <a:pt x="5121" y="5406"/>
                  </a:lnTo>
                  <a:lnTo>
                    <a:pt x="4904" y="5873"/>
                  </a:lnTo>
                  <a:lnTo>
                    <a:pt x="4686" y="6361"/>
                  </a:lnTo>
                  <a:lnTo>
                    <a:pt x="4475" y="6849"/>
                  </a:lnTo>
                  <a:lnTo>
                    <a:pt x="4264" y="7357"/>
                  </a:lnTo>
                  <a:lnTo>
                    <a:pt x="4064" y="7885"/>
                  </a:lnTo>
                  <a:lnTo>
                    <a:pt x="3865" y="8434"/>
                  </a:lnTo>
                  <a:lnTo>
                    <a:pt x="3666" y="8982"/>
                  </a:lnTo>
                  <a:lnTo>
                    <a:pt x="3472" y="9551"/>
                  </a:lnTo>
                  <a:lnTo>
                    <a:pt x="3285" y="10141"/>
                  </a:lnTo>
                  <a:lnTo>
                    <a:pt x="3104" y="10730"/>
                  </a:lnTo>
                  <a:lnTo>
                    <a:pt x="2929" y="11340"/>
                  </a:lnTo>
                  <a:lnTo>
                    <a:pt x="2754" y="11949"/>
                  </a:lnTo>
                  <a:lnTo>
                    <a:pt x="2585" y="12579"/>
                  </a:lnTo>
                  <a:lnTo>
                    <a:pt x="2422" y="13229"/>
                  </a:lnTo>
                  <a:lnTo>
                    <a:pt x="2259" y="13880"/>
                  </a:lnTo>
                  <a:lnTo>
                    <a:pt x="2108" y="14530"/>
                  </a:lnTo>
                  <a:lnTo>
                    <a:pt x="1957" y="15201"/>
                  </a:lnTo>
                  <a:lnTo>
                    <a:pt x="1812" y="15891"/>
                  </a:lnTo>
                  <a:lnTo>
                    <a:pt x="1673" y="16582"/>
                  </a:lnTo>
                  <a:lnTo>
                    <a:pt x="1540" y="17294"/>
                  </a:lnTo>
                  <a:lnTo>
                    <a:pt x="1407" y="18005"/>
                  </a:lnTo>
                  <a:lnTo>
                    <a:pt x="1287" y="18716"/>
                  </a:lnTo>
                  <a:lnTo>
                    <a:pt x="1166" y="19448"/>
                  </a:lnTo>
                  <a:lnTo>
                    <a:pt x="1051" y="20179"/>
                  </a:lnTo>
                  <a:lnTo>
                    <a:pt x="942" y="20911"/>
                  </a:lnTo>
                  <a:lnTo>
                    <a:pt x="840" y="21663"/>
                  </a:lnTo>
                  <a:lnTo>
                    <a:pt x="743" y="22415"/>
                  </a:lnTo>
                  <a:lnTo>
                    <a:pt x="652" y="23187"/>
                  </a:lnTo>
                  <a:lnTo>
                    <a:pt x="568" y="23959"/>
                  </a:lnTo>
                  <a:lnTo>
                    <a:pt x="489" y="24731"/>
                  </a:lnTo>
                  <a:lnTo>
                    <a:pt x="411" y="25503"/>
                  </a:lnTo>
                  <a:lnTo>
                    <a:pt x="345" y="26296"/>
                  </a:lnTo>
                  <a:lnTo>
                    <a:pt x="284" y="27088"/>
                  </a:lnTo>
                  <a:lnTo>
                    <a:pt x="224" y="27881"/>
                  </a:lnTo>
                  <a:lnTo>
                    <a:pt x="175" y="28673"/>
                  </a:lnTo>
                  <a:lnTo>
                    <a:pt x="133" y="29486"/>
                  </a:lnTo>
                  <a:lnTo>
                    <a:pt x="91" y="30279"/>
                  </a:lnTo>
                  <a:lnTo>
                    <a:pt x="61" y="31092"/>
                  </a:lnTo>
                  <a:lnTo>
                    <a:pt x="37" y="31904"/>
                  </a:lnTo>
                  <a:lnTo>
                    <a:pt x="18" y="32717"/>
                  </a:lnTo>
                  <a:lnTo>
                    <a:pt x="6" y="33530"/>
                  </a:lnTo>
                  <a:lnTo>
                    <a:pt x="0" y="34343"/>
                  </a:lnTo>
                  <a:lnTo>
                    <a:pt x="0" y="35156"/>
                  </a:lnTo>
                  <a:lnTo>
                    <a:pt x="6" y="35989"/>
                  </a:lnTo>
                  <a:lnTo>
                    <a:pt x="18" y="36802"/>
                  </a:lnTo>
                  <a:lnTo>
                    <a:pt x="43" y="37615"/>
                  </a:lnTo>
                  <a:lnTo>
                    <a:pt x="67" y="38448"/>
                  </a:lnTo>
                  <a:lnTo>
                    <a:pt x="103" y="39261"/>
                  </a:lnTo>
                  <a:lnTo>
                    <a:pt x="145" y="40073"/>
                  </a:lnTo>
                  <a:lnTo>
                    <a:pt x="194" y="40907"/>
                  </a:lnTo>
                  <a:lnTo>
                    <a:pt x="248" y="41719"/>
                  </a:lnTo>
                  <a:lnTo>
                    <a:pt x="308" y="42532"/>
                  </a:lnTo>
                  <a:lnTo>
                    <a:pt x="381" y="43345"/>
                  </a:lnTo>
                  <a:lnTo>
                    <a:pt x="459" y="44138"/>
                  </a:lnTo>
                  <a:lnTo>
                    <a:pt x="544" y="44950"/>
                  </a:lnTo>
                  <a:lnTo>
                    <a:pt x="634" y="45763"/>
                  </a:lnTo>
                  <a:lnTo>
                    <a:pt x="731" y="46556"/>
                  </a:lnTo>
                  <a:lnTo>
                    <a:pt x="840" y="47348"/>
                  </a:lnTo>
                  <a:lnTo>
                    <a:pt x="954" y="48141"/>
                  </a:lnTo>
                  <a:lnTo>
                    <a:pt x="1075" y="48933"/>
                  </a:lnTo>
                  <a:lnTo>
                    <a:pt x="1208" y="49706"/>
                  </a:lnTo>
                  <a:lnTo>
                    <a:pt x="1347" y="50478"/>
                  </a:lnTo>
                  <a:lnTo>
                    <a:pt x="1492" y="51250"/>
                  </a:lnTo>
                  <a:lnTo>
                    <a:pt x="1637" y="51982"/>
                  </a:lnTo>
                  <a:lnTo>
                    <a:pt x="1782" y="52672"/>
                  </a:lnTo>
                  <a:lnTo>
                    <a:pt x="1939" y="53363"/>
                  </a:lnTo>
                  <a:lnTo>
                    <a:pt x="2096" y="54034"/>
                  </a:lnTo>
                  <a:lnTo>
                    <a:pt x="2259" y="54705"/>
                  </a:lnTo>
                  <a:lnTo>
                    <a:pt x="2422" y="55334"/>
                  </a:lnTo>
                  <a:lnTo>
                    <a:pt x="2591" y="55964"/>
                  </a:lnTo>
                  <a:lnTo>
                    <a:pt x="2766" y="56594"/>
                  </a:lnTo>
                  <a:lnTo>
                    <a:pt x="2947" y="57184"/>
                  </a:lnTo>
                  <a:lnTo>
                    <a:pt x="3128" y="57773"/>
                  </a:lnTo>
                  <a:lnTo>
                    <a:pt x="3315" y="58342"/>
                  </a:lnTo>
                  <a:lnTo>
                    <a:pt x="3503" y="58891"/>
                  </a:lnTo>
                  <a:lnTo>
                    <a:pt x="3696" y="59439"/>
                  </a:lnTo>
                  <a:lnTo>
                    <a:pt x="3895" y="59968"/>
                  </a:lnTo>
                  <a:lnTo>
                    <a:pt x="4094" y="60476"/>
                  </a:lnTo>
                  <a:lnTo>
                    <a:pt x="4294" y="60963"/>
                  </a:lnTo>
                  <a:lnTo>
                    <a:pt x="4505" y="61431"/>
                  </a:lnTo>
                  <a:lnTo>
                    <a:pt x="4710" y="61898"/>
                  </a:lnTo>
                  <a:lnTo>
                    <a:pt x="4922" y="62345"/>
                  </a:lnTo>
                  <a:lnTo>
                    <a:pt x="5139" y="62772"/>
                  </a:lnTo>
                  <a:lnTo>
                    <a:pt x="5357" y="63178"/>
                  </a:lnTo>
                  <a:lnTo>
                    <a:pt x="5574" y="63564"/>
                  </a:lnTo>
                  <a:lnTo>
                    <a:pt x="5797" y="63951"/>
                  </a:lnTo>
                  <a:lnTo>
                    <a:pt x="6021" y="64316"/>
                  </a:lnTo>
                  <a:lnTo>
                    <a:pt x="6244" y="64662"/>
                  </a:lnTo>
                  <a:lnTo>
                    <a:pt x="6474" y="64987"/>
                  </a:lnTo>
                  <a:lnTo>
                    <a:pt x="6703" y="65292"/>
                  </a:lnTo>
                  <a:lnTo>
                    <a:pt x="6939" y="65576"/>
                  </a:lnTo>
                  <a:lnTo>
                    <a:pt x="7168" y="65861"/>
                  </a:lnTo>
                  <a:lnTo>
                    <a:pt x="7404" y="66125"/>
                  </a:lnTo>
                  <a:lnTo>
                    <a:pt x="7645" y="66348"/>
                  </a:lnTo>
                  <a:lnTo>
                    <a:pt x="7881" y="66572"/>
                  </a:lnTo>
                  <a:lnTo>
                    <a:pt x="8122" y="66775"/>
                  </a:lnTo>
                  <a:lnTo>
                    <a:pt x="8364" y="66978"/>
                  </a:lnTo>
                  <a:lnTo>
                    <a:pt x="8605" y="67141"/>
                  </a:lnTo>
                  <a:lnTo>
                    <a:pt x="8847" y="67283"/>
                  </a:lnTo>
                  <a:lnTo>
                    <a:pt x="9088" y="67425"/>
                  </a:lnTo>
                  <a:lnTo>
                    <a:pt x="9336" y="67527"/>
                  </a:lnTo>
                  <a:lnTo>
                    <a:pt x="9577" y="67629"/>
                  </a:lnTo>
                  <a:lnTo>
                    <a:pt x="9825" y="67690"/>
                  </a:lnTo>
                  <a:lnTo>
                    <a:pt x="10073" y="67751"/>
                  </a:lnTo>
                  <a:lnTo>
                    <a:pt x="10320" y="67791"/>
                  </a:lnTo>
                  <a:lnTo>
                    <a:pt x="10568" y="67812"/>
                  </a:lnTo>
                  <a:lnTo>
                    <a:pt x="10809" y="67812"/>
                  </a:lnTo>
                  <a:lnTo>
                    <a:pt x="11057" y="67791"/>
                  </a:lnTo>
                  <a:lnTo>
                    <a:pt x="11304" y="67751"/>
                  </a:lnTo>
                  <a:lnTo>
                    <a:pt x="11552" y="67690"/>
                  </a:lnTo>
                  <a:lnTo>
                    <a:pt x="11800" y="67608"/>
                  </a:lnTo>
                  <a:lnTo>
                    <a:pt x="12041" y="67507"/>
                  </a:lnTo>
                  <a:lnTo>
                    <a:pt x="12289" y="67385"/>
                  </a:lnTo>
                  <a:lnTo>
                    <a:pt x="12530" y="67243"/>
                  </a:lnTo>
                  <a:lnTo>
                    <a:pt x="12772" y="67080"/>
                  </a:lnTo>
                  <a:lnTo>
                    <a:pt x="13019" y="66897"/>
                  </a:lnTo>
                  <a:lnTo>
                    <a:pt x="13255" y="66694"/>
                  </a:lnTo>
                  <a:lnTo>
                    <a:pt x="13496" y="66470"/>
                  </a:lnTo>
                  <a:lnTo>
                    <a:pt x="13738" y="66227"/>
                  </a:lnTo>
                  <a:lnTo>
                    <a:pt x="13974" y="65962"/>
                  </a:lnTo>
                  <a:lnTo>
                    <a:pt x="14209" y="65678"/>
                  </a:lnTo>
                  <a:lnTo>
                    <a:pt x="14445" y="65373"/>
                  </a:lnTo>
                  <a:lnTo>
                    <a:pt x="14680" y="65048"/>
                  </a:lnTo>
                  <a:lnTo>
                    <a:pt x="14909" y="64702"/>
                  </a:lnTo>
                  <a:lnTo>
                    <a:pt x="15139" y="64316"/>
                  </a:lnTo>
                  <a:lnTo>
                    <a:pt x="15368" y="63930"/>
                  </a:lnTo>
                  <a:lnTo>
                    <a:pt x="15592" y="63524"/>
                  </a:lnTo>
                  <a:lnTo>
                    <a:pt x="15670" y="63341"/>
                  </a:lnTo>
                  <a:lnTo>
                    <a:pt x="15749" y="63178"/>
                  </a:lnTo>
                  <a:lnTo>
                    <a:pt x="15821" y="62996"/>
                  </a:lnTo>
                  <a:lnTo>
                    <a:pt x="15888" y="62792"/>
                  </a:lnTo>
                  <a:lnTo>
                    <a:pt x="15948" y="62589"/>
                  </a:lnTo>
                  <a:lnTo>
                    <a:pt x="16002" y="62386"/>
                  </a:lnTo>
                  <a:lnTo>
                    <a:pt x="16051" y="62183"/>
                  </a:lnTo>
                  <a:lnTo>
                    <a:pt x="16099" y="61959"/>
                  </a:lnTo>
                  <a:lnTo>
                    <a:pt x="16135" y="61736"/>
                  </a:lnTo>
                  <a:lnTo>
                    <a:pt x="16172" y="61512"/>
                  </a:lnTo>
                  <a:lnTo>
                    <a:pt x="16208" y="61289"/>
                  </a:lnTo>
                  <a:lnTo>
                    <a:pt x="16232" y="61045"/>
                  </a:lnTo>
                  <a:lnTo>
                    <a:pt x="16256" y="60821"/>
                  </a:lnTo>
                  <a:lnTo>
                    <a:pt x="16274" y="60598"/>
                  </a:lnTo>
                  <a:lnTo>
                    <a:pt x="16286" y="60354"/>
                  </a:lnTo>
                  <a:lnTo>
                    <a:pt x="16298" y="60130"/>
                  </a:lnTo>
                  <a:lnTo>
                    <a:pt x="16480" y="59643"/>
                  </a:lnTo>
                  <a:lnTo>
                    <a:pt x="16655" y="59155"/>
                  </a:lnTo>
                  <a:lnTo>
                    <a:pt x="16824" y="58647"/>
                  </a:lnTo>
                  <a:lnTo>
                    <a:pt x="16993" y="58139"/>
                  </a:lnTo>
                  <a:lnTo>
                    <a:pt x="17156" y="57610"/>
                  </a:lnTo>
                  <a:lnTo>
                    <a:pt x="17313" y="57082"/>
                  </a:lnTo>
                  <a:lnTo>
                    <a:pt x="17470" y="56533"/>
                  </a:lnTo>
                  <a:lnTo>
                    <a:pt x="17621" y="55985"/>
                  </a:lnTo>
                  <a:lnTo>
                    <a:pt x="17766" y="55416"/>
                  </a:lnTo>
                  <a:lnTo>
                    <a:pt x="17905" y="54847"/>
                  </a:lnTo>
                  <a:lnTo>
                    <a:pt x="18044" y="54278"/>
                  </a:lnTo>
                  <a:lnTo>
                    <a:pt x="18176" y="53668"/>
                  </a:lnTo>
                  <a:lnTo>
                    <a:pt x="18303" y="53079"/>
                  </a:lnTo>
                  <a:lnTo>
                    <a:pt x="18430" y="52469"/>
                  </a:lnTo>
                  <a:lnTo>
                    <a:pt x="18551" y="51860"/>
                  </a:lnTo>
                  <a:lnTo>
                    <a:pt x="18665" y="51230"/>
                  </a:lnTo>
                  <a:lnTo>
                    <a:pt x="18780" y="50600"/>
                  </a:lnTo>
                  <a:lnTo>
                    <a:pt x="18883" y="49949"/>
                  </a:lnTo>
                  <a:lnTo>
                    <a:pt x="18992" y="49319"/>
                  </a:lnTo>
                  <a:lnTo>
                    <a:pt x="19088" y="48669"/>
                  </a:lnTo>
                  <a:lnTo>
                    <a:pt x="19179" y="47999"/>
                  </a:lnTo>
                  <a:lnTo>
                    <a:pt x="19269" y="47328"/>
                  </a:lnTo>
                  <a:lnTo>
                    <a:pt x="19360" y="46657"/>
                  </a:lnTo>
                  <a:lnTo>
                    <a:pt x="19438" y="45987"/>
                  </a:lnTo>
                  <a:lnTo>
                    <a:pt x="19517" y="45296"/>
                  </a:lnTo>
                  <a:lnTo>
                    <a:pt x="19589" y="44625"/>
                  </a:lnTo>
                  <a:lnTo>
                    <a:pt x="19656" y="43914"/>
                  </a:lnTo>
                  <a:lnTo>
                    <a:pt x="19716" y="43223"/>
                  </a:lnTo>
                  <a:lnTo>
                    <a:pt x="19777" y="42532"/>
                  </a:lnTo>
                  <a:lnTo>
                    <a:pt x="19831" y="41821"/>
                  </a:lnTo>
                  <a:lnTo>
                    <a:pt x="19885" y="41110"/>
                  </a:lnTo>
                  <a:lnTo>
                    <a:pt x="19928" y="40399"/>
                  </a:lnTo>
                  <a:lnTo>
                    <a:pt x="19970" y="39667"/>
                  </a:lnTo>
                  <a:lnTo>
                    <a:pt x="20006" y="38956"/>
                  </a:lnTo>
                  <a:lnTo>
                    <a:pt x="20036" y="38224"/>
                  </a:lnTo>
                  <a:lnTo>
                    <a:pt x="20066" y="37513"/>
                  </a:lnTo>
                  <a:lnTo>
                    <a:pt x="20091" y="36781"/>
                  </a:lnTo>
                  <a:lnTo>
                    <a:pt x="20109" y="36050"/>
                  </a:lnTo>
                  <a:lnTo>
                    <a:pt x="20121" y="35318"/>
                  </a:lnTo>
                  <a:lnTo>
                    <a:pt x="20133" y="34587"/>
                  </a:lnTo>
                  <a:lnTo>
                    <a:pt x="20139" y="33835"/>
                  </a:lnTo>
                  <a:lnTo>
                    <a:pt x="20139" y="33103"/>
                  </a:lnTo>
                  <a:lnTo>
                    <a:pt x="20133" y="32372"/>
                  </a:lnTo>
                  <a:lnTo>
                    <a:pt x="20127" y="31640"/>
                  </a:lnTo>
                  <a:lnTo>
                    <a:pt x="20109" y="30888"/>
                  </a:lnTo>
                  <a:lnTo>
                    <a:pt x="20097" y="30157"/>
                  </a:lnTo>
                  <a:lnTo>
                    <a:pt x="20072" y="29405"/>
                  </a:lnTo>
                  <a:lnTo>
                    <a:pt x="20042" y="28673"/>
                  </a:lnTo>
                  <a:lnTo>
                    <a:pt x="20012" y="27942"/>
                  </a:lnTo>
                  <a:lnTo>
                    <a:pt x="19976" y="27210"/>
                  </a:lnTo>
                  <a:lnTo>
                    <a:pt x="19934" y="26479"/>
                  </a:lnTo>
                  <a:lnTo>
                    <a:pt x="19891" y="25727"/>
                  </a:lnTo>
                  <a:lnTo>
                    <a:pt x="19837" y="24995"/>
                  </a:lnTo>
                  <a:lnTo>
                    <a:pt x="19783" y="24264"/>
                  </a:lnTo>
                  <a:lnTo>
                    <a:pt x="19728" y="23552"/>
                  </a:lnTo>
                  <a:lnTo>
                    <a:pt x="19662" y="22821"/>
                  </a:lnTo>
                  <a:lnTo>
                    <a:pt x="19589" y="22089"/>
                  </a:lnTo>
                  <a:lnTo>
                    <a:pt x="19517" y="21378"/>
                  </a:lnTo>
                  <a:lnTo>
                    <a:pt x="19438" y="20667"/>
                  </a:lnTo>
                  <a:lnTo>
                    <a:pt x="19360" y="19956"/>
                  </a:lnTo>
                  <a:lnTo>
                    <a:pt x="19269" y="19244"/>
                  </a:lnTo>
                  <a:lnTo>
                    <a:pt x="19179" y="18533"/>
                  </a:lnTo>
                  <a:lnTo>
                    <a:pt x="19082" y="17842"/>
                  </a:lnTo>
                  <a:lnTo>
                    <a:pt x="18979" y="17151"/>
                  </a:lnTo>
                  <a:lnTo>
                    <a:pt x="18853" y="16339"/>
                  </a:lnTo>
                  <a:lnTo>
                    <a:pt x="18720" y="15566"/>
                  </a:lnTo>
                  <a:lnTo>
                    <a:pt x="18587" y="14794"/>
                  </a:lnTo>
                  <a:lnTo>
                    <a:pt x="18448" y="14042"/>
                  </a:lnTo>
                  <a:lnTo>
                    <a:pt x="18303" y="13331"/>
                  </a:lnTo>
                  <a:lnTo>
                    <a:pt x="18152" y="12620"/>
                  </a:lnTo>
                  <a:lnTo>
                    <a:pt x="18001" y="11929"/>
                  </a:lnTo>
                  <a:lnTo>
                    <a:pt x="17838" y="11258"/>
                  </a:lnTo>
                  <a:lnTo>
                    <a:pt x="17675" y="10608"/>
                  </a:lnTo>
                  <a:lnTo>
                    <a:pt x="17512" y="9978"/>
                  </a:lnTo>
                  <a:lnTo>
                    <a:pt x="17343" y="9368"/>
                  </a:lnTo>
                  <a:lnTo>
                    <a:pt x="17168" y="8779"/>
                  </a:lnTo>
                  <a:lnTo>
                    <a:pt x="16987" y="8190"/>
                  </a:lnTo>
                  <a:lnTo>
                    <a:pt x="16806" y="7641"/>
                  </a:lnTo>
                  <a:lnTo>
                    <a:pt x="16618" y="7113"/>
                  </a:lnTo>
                  <a:lnTo>
                    <a:pt x="16431" y="6584"/>
                  </a:lnTo>
                  <a:lnTo>
                    <a:pt x="16238" y="6097"/>
                  </a:lnTo>
                  <a:lnTo>
                    <a:pt x="16039" y="5609"/>
                  </a:lnTo>
                  <a:lnTo>
                    <a:pt x="15839" y="5162"/>
                  </a:lnTo>
                  <a:lnTo>
                    <a:pt x="15640" y="4715"/>
                  </a:lnTo>
                  <a:lnTo>
                    <a:pt x="15429" y="4288"/>
                  </a:lnTo>
                  <a:lnTo>
                    <a:pt x="15223" y="3902"/>
                  </a:lnTo>
                  <a:lnTo>
                    <a:pt x="15012" y="3516"/>
                  </a:lnTo>
                  <a:lnTo>
                    <a:pt x="14801" y="3150"/>
                  </a:lnTo>
                  <a:lnTo>
                    <a:pt x="14583" y="2805"/>
                  </a:lnTo>
                  <a:lnTo>
                    <a:pt x="14366" y="2480"/>
                  </a:lnTo>
                  <a:lnTo>
                    <a:pt x="14143" y="2175"/>
                  </a:lnTo>
                  <a:lnTo>
                    <a:pt x="13919" y="1911"/>
                  </a:lnTo>
                  <a:lnTo>
                    <a:pt x="13696" y="1646"/>
                  </a:lnTo>
                  <a:lnTo>
                    <a:pt x="13466" y="1403"/>
                  </a:lnTo>
                  <a:lnTo>
                    <a:pt x="13237" y="1159"/>
                  </a:lnTo>
                  <a:lnTo>
                    <a:pt x="13007" y="956"/>
                  </a:lnTo>
                  <a:lnTo>
                    <a:pt x="12772" y="773"/>
                  </a:lnTo>
                  <a:lnTo>
                    <a:pt x="12542" y="610"/>
                  </a:lnTo>
                  <a:lnTo>
                    <a:pt x="12307" y="468"/>
                  </a:lnTo>
                  <a:lnTo>
                    <a:pt x="12065" y="346"/>
                  </a:lnTo>
                  <a:lnTo>
                    <a:pt x="11830" y="224"/>
                  </a:lnTo>
                  <a:lnTo>
                    <a:pt x="11588" y="143"/>
                  </a:lnTo>
                  <a:lnTo>
                    <a:pt x="11347" y="82"/>
                  </a:lnTo>
                  <a:lnTo>
                    <a:pt x="11111" y="41"/>
                  </a:lnTo>
                  <a:lnTo>
                    <a:pt x="1086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127625" y="-7132300"/>
              <a:ext cx="351925" cy="1187275"/>
            </a:xfrm>
            <a:custGeom>
              <a:avLst/>
              <a:gdLst/>
              <a:ahLst/>
              <a:cxnLst/>
              <a:rect l="l" t="t" r="r" b="b"/>
              <a:pathLst>
                <a:path w="14077" h="47491" extrusionOk="0">
                  <a:moveTo>
                    <a:pt x="7465" y="0"/>
                  </a:moveTo>
                  <a:lnTo>
                    <a:pt x="7308" y="20"/>
                  </a:lnTo>
                  <a:lnTo>
                    <a:pt x="7145" y="41"/>
                  </a:lnTo>
                  <a:lnTo>
                    <a:pt x="6975" y="102"/>
                  </a:lnTo>
                  <a:lnTo>
                    <a:pt x="6812" y="163"/>
                  </a:lnTo>
                  <a:lnTo>
                    <a:pt x="6643" y="224"/>
                  </a:lnTo>
                  <a:lnTo>
                    <a:pt x="6474" y="325"/>
                  </a:lnTo>
                  <a:lnTo>
                    <a:pt x="6305" y="427"/>
                  </a:lnTo>
                  <a:lnTo>
                    <a:pt x="6136" y="549"/>
                  </a:lnTo>
                  <a:lnTo>
                    <a:pt x="5961" y="691"/>
                  </a:lnTo>
                  <a:lnTo>
                    <a:pt x="5792" y="854"/>
                  </a:lnTo>
                  <a:lnTo>
                    <a:pt x="5617" y="1016"/>
                  </a:lnTo>
                  <a:lnTo>
                    <a:pt x="5442" y="1219"/>
                  </a:lnTo>
                  <a:lnTo>
                    <a:pt x="5267" y="1423"/>
                  </a:lnTo>
                  <a:lnTo>
                    <a:pt x="5085" y="1646"/>
                  </a:lnTo>
                  <a:lnTo>
                    <a:pt x="4904" y="1890"/>
                  </a:lnTo>
                  <a:lnTo>
                    <a:pt x="4729" y="2134"/>
                  </a:lnTo>
                  <a:lnTo>
                    <a:pt x="4548" y="2418"/>
                  </a:lnTo>
                  <a:lnTo>
                    <a:pt x="4367" y="2723"/>
                  </a:lnTo>
                  <a:lnTo>
                    <a:pt x="4180" y="3028"/>
                  </a:lnTo>
                  <a:lnTo>
                    <a:pt x="4011" y="3333"/>
                  </a:lnTo>
                  <a:lnTo>
                    <a:pt x="3847" y="3658"/>
                  </a:lnTo>
                  <a:lnTo>
                    <a:pt x="3684" y="3983"/>
                  </a:lnTo>
                  <a:lnTo>
                    <a:pt x="3521" y="4308"/>
                  </a:lnTo>
                  <a:lnTo>
                    <a:pt x="3364" y="4674"/>
                  </a:lnTo>
                  <a:lnTo>
                    <a:pt x="3207" y="5040"/>
                  </a:lnTo>
                  <a:lnTo>
                    <a:pt x="3056" y="5406"/>
                  </a:lnTo>
                  <a:lnTo>
                    <a:pt x="2905" y="5792"/>
                  </a:lnTo>
                  <a:lnTo>
                    <a:pt x="2761" y="6178"/>
                  </a:lnTo>
                  <a:lnTo>
                    <a:pt x="2616" y="6584"/>
                  </a:lnTo>
                  <a:lnTo>
                    <a:pt x="2477" y="6991"/>
                  </a:lnTo>
                  <a:lnTo>
                    <a:pt x="2338" y="7417"/>
                  </a:lnTo>
                  <a:lnTo>
                    <a:pt x="2205" y="7864"/>
                  </a:lnTo>
                  <a:lnTo>
                    <a:pt x="2072" y="8291"/>
                  </a:lnTo>
                  <a:lnTo>
                    <a:pt x="1945" y="8738"/>
                  </a:lnTo>
                  <a:lnTo>
                    <a:pt x="1819" y="9206"/>
                  </a:lnTo>
                  <a:lnTo>
                    <a:pt x="1698" y="9673"/>
                  </a:lnTo>
                  <a:lnTo>
                    <a:pt x="1583" y="10140"/>
                  </a:lnTo>
                  <a:lnTo>
                    <a:pt x="1468" y="10628"/>
                  </a:lnTo>
                  <a:lnTo>
                    <a:pt x="1360" y="11116"/>
                  </a:lnTo>
                  <a:lnTo>
                    <a:pt x="1251" y="11624"/>
                  </a:lnTo>
                  <a:lnTo>
                    <a:pt x="1148" y="12132"/>
                  </a:lnTo>
                  <a:lnTo>
                    <a:pt x="1052" y="12640"/>
                  </a:lnTo>
                  <a:lnTo>
                    <a:pt x="955" y="13148"/>
                  </a:lnTo>
                  <a:lnTo>
                    <a:pt x="864" y="13676"/>
                  </a:lnTo>
                  <a:lnTo>
                    <a:pt x="780" y="14205"/>
                  </a:lnTo>
                  <a:lnTo>
                    <a:pt x="695" y="14753"/>
                  </a:lnTo>
                  <a:lnTo>
                    <a:pt x="623" y="15282"/>
                  </a:lnTo>
                  <a:lnTo>
                    <a:pt x="544" y="15830"/>
                  </a:lnTo>
                  <a:lnTo>
                    <a:pt x="478" y="16379"/>
                  </a:lnTo>
                  <a:lnTo>
                    <a:pt x="412" y="16948"/>
                  </a:lnTo>
                  <a:lnTo>
                    <a:pt x="351" y="17497"/>
                  </a:lnTo>
                  <a:lnTo>
                    <a:pt x="297" y="18066"/>
                  </a:lnTo>
                  <a:lnTo>
                    <a:pt x="242" y="18635"/>
                  </a:lnTo>
                  <a:lnTo>
                    <a:pt x="200" y="19203"/>
                  </a:lnTo>
                  <a:lnTo>
                    <a:pt x="158" y="19772"/>
                  </a:lnTo>
                  <a:lnTo>
                    <a:pt x="116" y="20362"/>
                  </a:lnTo>
                  <a:lnTo>
                    <a:pt x="85" y="20931"/>
                  </a:lnTo>
                  <a:lnTo>
                    <a:pt x="61" y="21520"/>
                  </a:lnTo>
                  <a:lnTo>
                    <a:pt x="37" y="22109"/>
                  </a:lnTo>
                  <a:lnTo>
                    <a:pt x="19" y="22699"/>
                  </a:lnTo>
                  <a:lnTo>
                    <a:pt x="7" y="23288"/>
                  </a:lnTo>
                  <a:lnTo>
                    <a:pt x="1" y="23877"/>
                  </a:lnTo>
                  <a:lnTo>
                    <a:pt x="1" y="24467"/>
                  </a:lnTo>
                  <a:lnTo>
                    <a:pt x="1" y="25056"/>
                  </a:lnTo>
                  <a:lnTo>
                    <a:pt x="13" y="25645"/>
                  </a:lnTo>
                  <a:lnTo>
                    <a:pt x="25" y="26235"/>
                  </a:lnTo>
                  <a:lnTo>
                    <a:pt x="49" y="26824"/>
                  </a:lnTo>
                  <a:lnTo>
                    <a:pt x="73" y="27433"/>
                  </a:lnTo>
                  <a:lnTo>
                    <a:pt x="104" y="28023"/>
                  </a:lnTo>
                  <a:lnTo>
                    <a:pt x="140" y="28612"/>
                  </a:lnTo>
                  <a:lnTo>
                    <a:pt x="188" y="29201"/>
                  </a:lnTo>
                  <a:lnTo>
                    <a:pt x="236" y="29791"/>
                  </a:lnTo>
                  <a:lnTo>
                    <a:pt x="291" y="30380"/>
                  </a:lnTo>
                  <a:lnTo>
                    <a:pt x="351" y="30969"/>
                  </a:lnTo>
                  <a:lnTo>
                    <a:pt x="418" y="31559"/>
                  </a:lnTo>
                  <a:lnTo>
                    <a:pt x="490" y="32128"/>
                  </a:lnTo>
                  <a:lnTo>
                    <a:pt x="569" y="32717"/>
                  </a:lnTo>
                  <a:lnTo>
                    <a:pt x="653" y="33286"/>
                  </a:lnTo>
                  <a:lnTo>
                    <a:pt x="750" y="33875"/>
                  </a:lnTo>
                  <a:lnTo>
                    <a:pt x="846" y="34444"/>
                  </a:lnTo>
                  <a:lnTo>
                    <a:pt x="949" y="35013"/>
                  </a:lnTo>
                  <a:lnTo>
                    <a:pt x="1064" y="35562"/>
                  </a:lnTo>
                  <a:lnTo>
                    <a:pt x="1184" y="36131"/>
                  </a:lnTo>
                  <a:lnTo>
                    <a:pt x="1287" y="36619"/>
                  </a:lnTo>
                  <a:lnTo>
                    <a:pt x="1396" y="37086"/>
                  </a:lnTo>
                  <a:lnTo>
                    <a:pt x="1505" y="37533"/>
                  </a:lnTo>
                  <a:lnTo>
                    <a:pt x="1619" y="38000"/>
                  </a:lnTo>
                  <a:lnTo>
                    <a:pt x="1734" y="38427"/>
                  </a:lnTo>
                  <a:lnTo>
                    <a:pt x="1855" y="38874"/>
                  </a:lnTo>
                  <a:lnTo>
                    <a:pt x="1976" y="39301"/>
                  </a:lnTo>
                  <a:lnTo>
                    <a:pt x="2102" y="39707"/>
                  </a:lnTo>
                  <a:lnTo>
                    <a:pt x="2229" y="40114"/>
                  </a:lnTo>
                  <a:lnTo>
                    <a:pt x="2356" y="40520"/>
                  </a:lnTo>
                  <a:lnTo>
                    <a:pt x="2489" y="40906"/>
                  </a:lnTo>
                  <a:lnTo>
                    <a:pt x="2622" y="41272"/>
                  </a:lnTo>
                  <a:lnTo>
                    <a:pt x="2761" y="41638"/>
                  </a:lnTo>
                  <a:lnTo>
                    <a:pt x="2899" y="42004"/>
                  </a:lnTo>
                  <a:lnTo>
                    <a:pt x="3038" y="42349"/>
                  </a:lnTo>
                  <a:lnTo>
                    <a:pt x="3183" y="42674"/>
                  </a:lnTo>
                  <a:lnTo>
                    <a:pt x="3322" y="42999"/>
                  </a:lnTo>
                  <a:lnTo>
                    <a:pt x="3473" y="43324"/>
                  </a:lnTo>
                  <a:lnTo>
                    <a:pt x="3618" y="43609"/>
                  </a:lnTo>
                  <a:lnTo>
                    <a:pt x="3769" y="43914"/>
                  </a:lnTo>
                  <a:lnTo>
                    <a:pt x="4071" y="44462"/>
                  </a:lnTo>
                  <a:lnTo>
                    <a:pt x="4385" y="44970"/>
                  </a:lnTo>
                  <a:lnTo>
                    <a:pt x="4699" y="45438"/>
                  </a:lnTo>
                  <a:lnTo>
                    <a:pt x="5025" y="45865"/>
                  </a:lnTo>
                  <a:lnTo>
                    <a:pt x="5188" y="46048"/>
                  </a:lnTo>
                  <a:lnTo>
                    <a:pt x="5351" y="46230"/>
                  </a:lnTo>
                  <a:lnTo>
                    <a:pt x="5514" y="46413"/>
                  </a:lnTo>
                  <a:lnTo>
                    <a:pt x="5677" y="46556"/>
                  </a:lnTo>
                  <a:lnTo>
                    <a:pt x="5846" y="46698"/>
                  </a:lnTo>
                  <a:lnTo>
                    <a:pt x="6015" y="46840"/>
                  </a:lnTo>
                  <a:lnTo>
                    <a:pt x="6178" y="46962"/>
                  </a:lnTo>
                  <a:lnTo>
                    <a:pt x="6347" y="47064"/>
                  </a:lnTo>
                  <a:lnTo>
                    <a:pt x="6517" y="47165"/>
                  </a:lnTo>
                  <a:lnTo>
                    <a:pt x="6686" y="47246"/>
                  </a:lnTo>
                  <a:lnTo>
                    <a:pt x="6861" y="47328"/>
                  </a:lnTo>
                  <a:lnTo>
                    <a:pt x="7030" y="47389"/>
                  </a:lnTo>
                  <a:lnTo>
                    <a:pt x="7199" y="47429"/>
                  </a:lnTo>
                  <a:lnTo>
                    <a:pt x="7374" y="47450"/>
                  </a:lnTo>
                  <a:lnTo>
                    <a:pt x="7543" y="47470"/>
                  </a:lnTo>
                  <a:lnTo>
                    <a:pt x="7712" y="47490"/>
                  </a:lnTo>
                  <a:lnTo>
                    <a:pt x="7887" y="47470"/>
                  </a:lnTo>
                  <a:lnTo>
                    <a:pt x="8056" y="47450"/>
                  </a:lnTo>
                  <a:lnTo>
                    <a:pt x="8225" y="47429"/>
                  </a:lnTo>
                  <a:lnTo>
                    <a:pt x="8401" y="47368"/>
                  </a:lnTo>
                  <a:lnTo>
                    <a:pt x="8570" y="47328"/>
                  </a:lnTo>
                  <a:lnTo>
                    <a:pt x="8739" y="47246"/>
                  </a:lnTo>
                  <a:lnTo>
                    <a:pt x="8914" y="47165"/>
                  </a:lnTo>
                  <a:lnTo>
                    <a:pt x="9083" y="47064"/>
                  </a:lnTo>
                  <a:lnTo>
                    <a:pt x="9252" y="46942"/>
                  </a:lnTo>
                  <a:lnTo>
                    <a:pt x="9421" y="46799"/>
                  </a:lnTo>
                  <a:lnTo>
                    <a:pt x="9590" y="46657"/>
                  </a:lnTo>
                  <a:lnTo>
                    <a:pt x="9753" y="46515"/>
                  </a:lnTo>
                  <a:lnTo>
                    <a:pt x="9922" y="46332"/>
                  </a:lnTo>
                  <a:lnTo>
                    <a:pt x="10085" y="46149"/>
                  </a:lnTo>
                  <a:lnTo>
                    <a:pt x="10254" y="45946"/>
                  </a:lnTo>
                  <a:lnTo>
                    <a:pt x="10417" y="45722"/>
                  </a:lnTo>
                  <a:lnTo>
                    <a:pt x="10580" y="45499"/>
                  </a:lnTo>
                  <a:lnTo>
                    <a:pt x="10744" y="45255"/>
                  </a:lnTo>
                  <a:lnTo>
                    <a:pt x="10901" y="44991"/>
                  </a:lnTo>
                  <a:lnTo>
                    <a:pt x="11064" y="44706"/>
                  </a:lnTo>
                  <a:lnTo>
                    <a:pt x="11178" y="44523"/>
                  </a:lnTo>
                  <a:lnTo>
                    <a:pt x="11293" y="44361"/>
                  </a:lnTo>
                  <a:lnTo>
                    <a:pt x="11408" y="44259"/>
                  </a:lnTo>
                  <a:lnTo>
                    <a:pt x="11516" y="44198"/>
                  </a:lnTo>
                  <a:lnTo>
                    <a:pt x="11625" y="44158"/>
                  </a:lnTo>
                  <a:lnTo>
                    <a:pt x="11728" y="44137"/>
                  </a:lnTo>
                  <a:lnTo>
                    <a:pt x="11836" y="44158"/>
                  </a:lnTo>
                  <a:lnTo>
                    <a:pt x="11939" y="44219"/>
                  </a:lnTo>
                  <a:lnTo>
                    <a:pt x="12060" y="43772"/>
                  </a:lnTo>
                  <a:lnTo>
                    <a:pt x="12181" y="43345"/>
                  </a:lnTo>
                  <a:lnTo>
                    <a:pt x="12295" y="42898"/>
                  </a:lnTo>
                  <a:lnTo>
                    <a:pt x="12404" y="42430"/>
                  </a:lnTo>
                  <a:lnTo>
                    <a:pt x="12513" y="41983"/>
                  </a:lnTo>
                  <a:lnTo>
                    <a:pt x="12615" y="41516"/>
                  </a:lnTo>
                  <a:lnTo>
                    <a:pt x="12712" y="41049"/>
                  </a:lnTo>
                  <a:lnTo>
                    <a:pt x="12809" y="40581"/>
                  </a:lnTo>
                  <a:lnTo>
                    <a:pt x="12899" y="40093"/>
                  </a:lnTo>
                  <a:lnTo>
                    <a:pt x="12990" y="39606"/>
                  </a:lnTo>
                  <a:lnTo>
                    <a:pt x="13074" y="39118"/>
                  </a:lnTo>
                  <a:lnTo>
                    <a:pt x="13153" y="38630"/>
                  </a:lnTo>
                  <a:lnTo>
                    <a:pt x="13231" y="38143"/>
                  </a:lnTo>
                  <a:lnTo>
                    <a:pt x="13304" y="37635"/>
                  </a:lnTo>
                  <a:lnTo>
                    <a:pt x="13376" y="37127"/>
                  </a:lnTo>
                  <a:lnTo>
                    <a:pt x="13443" y="36619"/>
                  </a:lnTo>
                  <a:lnTo>
                    <a:pt x="13564" y="35582"/>
                  </a:lnTo>
                  <a:lnTo>
                    <a:pt x="13672" y="34546"/>
                  </a:lnTo>
                  <a:lnTo>
                    <a:pt x="13769" y="33489"/>
                  </a:lnTo>
                  <a:lnTo>
                    <a:pt x="13853" y="32432"/>
                  </a:lnTo>
                  <a:lnTo>
                    <a:pt x="13920" y="31355"/>
                  </a:lnTo>
                  <a:lnTo>
                    <a:pt x="13974" y="30278"/>
                  </a:lnTo>
                  <a:lnTo>
                    <a:pt x="14022" y="29201"/>
                  </a:lnTo>
                  <a:lnTo>
                    <a:pt x="14053" y="28104"/>
                  </a:lnTo>
                  <a:lnTo>
                    <a:pt x="14071" y="27027"/>
                  </a:lnTo>
                  <a:lnTo>
                    <a:pt x="14077" y="25930"/>
                  </a:lnTo>
                  <a:lnTo>
                    <a:pt x="14071" y="24853"/>
                  </a:lnTo>
                  <a:lnTo>
                    <a:pt x="14053" y="23776"/>
                  </a:lnTo>
                  <a:lnTo>
                    <a:pt x="14022" y="22699"/>
                  </a:lnTo>
                  <a:lnTo>
                    <a:pt x="13980" y="21622"/>
                  </a:lnTo>
                  <a:lnTo>
                    <a:pt x="13926" y="20545"/>
                  </a:lnTo>
                  <a:lnTo>
                    <a:pt x="13865" y="19488"/>
                  </a:lnTo>
                  <a:lnTo>
                    <a:pt x="13787" y="18452"/>
                  </a:lnTo>
                  <a:lnTo>
                    <a:pt x="13702" y="17415"/>
                  </a:lnTo>
                  <a:lnTo>
                    <a:pt x="13606" y="16399"/>
                  </a:lnTo>
                  <a:lnTo>
                    <a:pt x="13497" y="15403"/>
                  </a:lnTo>
                  <a:lnTo>
                    <a:pt x="13382" y="14428"/>
                  </a:lnTo>
                  <a:lnTo>
                    <a:pt x="13256" y="13453"/>
                  </a:lnTo>
                  <a:lnTo>
                    <a:pt x="13117" y="12518"/>
                  </a:lnTo>
                  <a:lnTo>
                    <a:pt x="12972" y="11583"/>
                  </a:lnTo>
                  <a:lnTo>
                    <a:pt x="12815" y="10689"/>
                  </a:lnTo>
                  <a:lnTo>
                    <a:pt x="12646" y="9815"/>
                  </a:lnTo>
                  <a:lnTo>
                    <a:pt x="12471" y="8962"/>
                  </a:lnTo>
                  <a:lnTo>
                    <a:pt x="12289" y="8149"/>
                  </a:lnTo>
                  <a:lnTo>
                    <a:pt x="12096" y="7356"/>
                  </a:lnTo>
                  <a:lnTo>
                    <a:pt x="11891" y="6584"/>
                  </a:lnTo>
                  <a:lnTo>
                    <a:pt x="11686" y="5873"/>
                  </a:lnTo>
                  <a:lnTo>
                    <a:pt x="11462" y="5182"/>
                  </a:lnTo>
                  <a:lnTo>
                    <a:pt x="11239" y="4511"/>
                  </a:lnTo>
                  <a:lnTo>
                    <a:pt x="11003" y="3902"/>
                  </a:lnTo>
                  <a:lnTo>
                    <a:pt x="10762" y="3333"/>
                  </a:lnTo>
                  <a:lnTo>
                    <a:pt x="10635" y="3048"/>
                  </a:lnTo>
                  <a:lnTo>
                    <a:pt x="10508" y="2784"/>
                  </a:lnTo>
                  <a:lnTo>
                    <a:pt x="10381" y="2540"/>
                  </a:lnTo>
                  <a:lnTo>
                    <a:pt x="10248" y="2296"/>
                  </a:lnTo>
                  <a:lnTo>
                    <a:pt x="10122" y="2053"/>
                  </a:lnTo>
                  <a:lnTo>
                    <a:pt x="9989" y="1849"/>
                  </a:lnTo>
                  <a:lnTo>
                    <a:pt x="9850" y="1626"/>
                  </a:lnTo>
                  <a:lnTo>
                    <a:pt x="9717" y="1443"/>
                  </a:lnTo>
                  <a:lnTo>
                    <a:pt x="9578" y="1260"/>
                  </a:lnTo>
                  <a:lnTo>
                    <a:pt x="9433" y="1077"/>
                  </a:lnTo>
                  <a:lnTo>
                    <a:pt x="9294" y="915"/>
                  </a:lnTo>
                  <a:lnTo>
                    <a:pt x="9149" y="772"/>
                  </a:lnTo>
                  <a:lnTo>
                    <a:pt x="9004" y="630"/>
                  </a:lnTo>
                  <a:lnTo>
                    <a:pt x="8859" y="508"/>
                  </a:lnTo>
                  <a:lnTo>
                    <a:pt x="8709" y="407"/>
                  </a:lnTo>
                  <a:lnTo>
                    <a:pt x="8558" y="305"/>
                  </a:lnTo>
                  <a:lnTo>
                    <a:pt x="8407" y="224"/>
                  </a:lnTo>
                  <a:lnTo>
                    <a:pt x="8256" y="142"/>
                  </a:lnTo>
                  <a:lnTo>
                    <a:pt x="8099" y="81"/>
                  </a:lnTo>
                  <a:lnTo>
                    <a:pt x="7942" y="41"/>
                  </a:lnTo>
                  <a:lnTo>
                    <a:pt x="7785" y="20"/>
                  </a:lnTo>
                  <a:lnTo>
                    <a:pt x="762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110900" y="-18833125"/>
              <a:ext cx="342275" cy="665025"/>
            </a:xfrm>
            <a:custGeom>
              <a:avLst/>
              <a:gdLst/>
              <a:ahLst/>
              <a:cxnLst/>
              <a:rect l="l" t="t" r="r" b="b"/>
              <a:pathLst>
                <a:path w="13691" h="26601" extrusionOk="0">
                  <a:moveTo>
                    <a:pt x="599" y="0"/>
                  </a:moveTo>
                  <a:lnTo>
                    <a:pt x="665" y="1667"/>
                  </a:lnTo>
                  <a:lnTo>
                    <a:pt x="713" y="3333"/>
                  </a:lnTo>
                  <a:lnTo>
                    <a:pt x="756" y="5020"/>
                  </a:lnTo>
                  <a:lnTo>
                    <a:pt x="780" y="6686"/>
                  </a:lnTo>
                  <a:lnTo>
                    <a:pt x="792" y="8372"/>
                  </a:lnTo>
                  <a:lnTo>
                    <a:pt x="786" y="10059"/>
                  </a:lnTo>
                  <a:lnTo>
                    <a:pt x="768" y="11725"/>
                  </a:lnTo>
                  <a:lnTo>
                    <a:pt x="738" y="13412"/>
                  </a:lnTo>
                  <a:lnTo>
                    <a:pt x="695" y="15078"/>
                  </a:lnTo>
                  <a:lnTo>
                    <a:pt x="641" y="16765"/>
                  </a:lnTo>
                  <a:lnTo>
                    <a:pt x="568" y="18411"/>
                  </a:lnTo>
                  <a:lnTo>
                    <a:pt x="478" y="20077"/>
                  </a:lnTo>
                  <a:lnTo>
                    <a:pt x="381" y="21723"/>
                  </a:lnTo>
                  <a:lnTo>
                    <a:pt x="267" y="23369"/>
                  </a:lnTo>
                  <a:lnTo>
                    <a:pt x="140" y="24995"/>
                  </a:lnTo>
                  <a:lnTo>
                    <a:pt x="73" y="25808"/>
                  </a:lnTo>
                  <a:lnTo>
                    <a:pt x="1" y="26600"/>
                  </a:lnTo>
                  <a:lnTo>
                    <a:pt x="2622" y="26519"/>
                  </a:lnTo>
                  <a:lnTo>
                    <a:pt x="3932" y="26478"/>
                  </a:lnTo>
                  <a:lnTo>
                    <a:pt x="5248" y="26458"/>
                  </a:lnTo>
                  <a:lnTo>
                    <a:pt x="6130" y="26418"/>
                  </a:lnTo>
                  <a:lnTo>
                    <a:pt x="7030" y="26316"/>
                  </a:lnTo>
                  <a:lnTo>
                    <a:pt x="7948" y="26194"/>
                  </a:lnTo>
                  <a:lnTo>
                    <a:pt x="8884" y="26052"/>
                  </a:lnTo>
                  <a:lnTo>
                    <a:pt x="9832" y="25869"/>
                  </a:lnTo>
                  <a:lnTo>
                    <a:pt x="10792" y="25686"/>
                  </a:lnTo>
                  <a:lnTo>
                    <a:pt x="12730" y="25320"/>
                  </a:lnTo>
                  <a:lnTo>
                    <a:pt x="12706" y="24629"/>
                  </a:lnTo>
                  <a:lnTo>
                    <a:pt x="12688" y="23938"/>
                  </a:lnTo>
                  <a:lnTo>
                    <a:pt x="12670" y="22577"/>
                  </a:lnTo>
                  <a:lnTo>
                    <a:pt x="12658" y="21175"/>
                  </a:lnTo>
                  <a:lnTo>
                    <a:pt x="12652" y="19773"/>
                  </a:lnTo>
                  <a:lnTo>
                    <a:pt x="12664" y="18350"/>
                  </a:lnTo>
                  <a:lnTo>
                    <a:pt x="12682" y="16948"/>
                  </a:lnTo>
                  <a:lnTo>
                    <a:pt x="12706" y="15525"/>
                  </a:lnTo>
                  <a:lnTo>
                    <a:pt x="12736" y="14103"/>
                  </a:lnTo>
                  <a:lnTo>
                    <a:pt x="12772" y="12681"/>
                  </a:lnTo>
                  <a:lnTo>
                    <a:pt x="12809" y="11258"/>
                  </a:lnTo>
                  <a:lnTo>
                    <a:pt x="12893" y="8474"/>
                  </a:lnTo>
                  <a:lnTo>
                    <a:pt x="12978" y="5751"/>
                  </a:lnTo>
                  <a:lnTo>
                    <a:pt x="13050" y="3089"/>
                  </a:lnTo>
                  <a:lnTo>
                    <a:pt x="13062" y="2845"/>
                  </a:lnTo>
                  <a:lnTo>
                    <a:pt x="13074" y="2601"/>
                  </a:lnTo>
                  <a:lnTo>
                    <a:pt x="13098" y="2357"/>
                  </a:lnTo>
                  <a:lnTo>
                    <a:pt x="13123" y="2154"/>
                  </a:lnTo>
                  <a:lnTo>
                    <a:pt x="13159" y="1951"/>
                  </a:lnTo>
                  <a:lnTo>
                    <a:pt x="13195" y="1788"/>
                  </a:lnTo>
                  <a:lnTo>
                    <a:pt x="13231" y="1626"/>
                  </a:lnTo>
                  <a:lnTo>
                    <a:pt x="13274" y="1484"/>
                  </a:lnTo>
                  <a:lnTo>
                    <a:pt x="13322" y="1341"/>
                  </a:lnTo>
                  <a:lnTo>
                    <a:pt x="13370" y="1240"/>
                  </a:lnTo>
                  <a:lnTo>
                    <a:pt x="13419" y="1138"/>
                  </a:lnTo>
                  <a:lnTo>
                    <a:pt x="13473" y="1077"/>
                  </a:lnTo>
                  <a:lnTo>
                    <a:pt x="13527" y="1016"/>
                  </a:lnTo>
                  <a:lnTo>
                    <a:pt x="13582" y="976"/>
                  </a:lnTo>
                  <a:lnTo>
                    <a:pt x="13636" y="935"/>
                  </a:lnTo>
                  <a:lnTo>
                    <a:pt x="13690" y="935"/>
                  </a:lnTo>
                  <a:lnTo>
                    <a:pt x="13690" y="854"/>
                  </a:lnTo>
                  <a:lnTo>
                    <a:pt x="10423" y="671"/>
                  </a:lnTo>
                  <a:lnTo>
                    <a:pt x="7150" y="447"/>
                  </a:lnTo>
                  <a:lnTo>
                    <a:pt x="3878" y="224"/>
                  </a:lnTo>
                  <a:lnTo>
                    <a:pt x="59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453150" y="-18811800"/>
              <a:ext cx="332300" cy="645725"/>
            </a:xfrm>
            <a:custGeom>
              <a:avLst/>
              <a:gdLst/>
              <a:ahLst/>
              <a:cxnLst/>
              <a:rect l="l" t="t" r="r" b="b"/>
              <a:pathLst>
                <a:path w="13292" h="25829" extrusionOk="0">
                  <a:moveTo>
                    <a:pt x="0" y="1"/>
                  </a:moveTo>
                  <a:lnTo>
                    <a:pt x="0" y="82"/>
                  </a:lnTo>
                  <a:lnTo>
                    <a:pt x="61" y="82"/>
                  </a:lnTo>
                  <a:lnTo>
                    <a:pt x="121" y="123"/>
                  </a:lnTo>
                  <a:lnTo>
                    <a:pt x="181" y="163"/>
                  </a:lnTo>
                  <a:lnTo>
                    <a:pt x="236" y="224"/>
                  </a:lnTo>
                  <a:lnTo>
                    <a:pt x="296" y="285"/>
                  </a:lnTo>
                  <a:lnTo>
                    <a:pt x="350" y="387"/>
                  </a:lnTo>
                  <a:lnTo>
                    <a:pt x="399" y="488"/>
                  </a:lnTo>
                  <a:lnTo>
                    <a:pt x="447" y="631"/>
                  </a:lnTo>
                  <a:lnTo>
                    <a:pt x="489" y="773"/>
                  </a:lnTo>
                  <a:lnTo>
                    <a:pt x="532" y="935"/>
                  </a:lnTo>
                  <a:lnTo>
                    <a:pt x="568" y="1098"/>
                  </a:lnTo>
                  <a:lnTo>
                    <a:pt x="598" y="1301"/>
                  </a:lnTo>
                  <a:lnTo>
                    <a:pt x="622" y="1504"/>
                  </a:lnTo>
                  <a:lnTo>
                    <a:pt x="646" y="1748"/>
                  </a:lnTo>
                  <a:lnTo>
                    <a:pt x="658" y="1992"/>
                  </a:lnTo>
                  <a:lnTo>
                    <a:pt x="664" y="2236"/>
                  </a:lnTo>
                  <a:lnTo>
                    <a:pt x="737" y="4837"/>
                  </a:lnTo>
                  <a:lnTo>
                    <a:pt x="821" y="7519"/>
                  </a:lnTo>
                  <a:lnTo>
                    <a:pt x="900" y="10263"/>
                  </a:lnTo>
                  <a:lnTo>
                    <a:pt x="936" y="11645"/>
                  </a:lnTo>
                  <a:lnTo>
                    <a:pt x="972" y="13026"/>
                  </a:lnTo>
                  <a:lnTo>
                    <a:pt x="1003" y="14429"/>
                  </a:lnTo>
                  <a:lnTo>
                    <a:pt x="1027" y="15831"/>
                  </a:lnTo>
                  <a:lnTo>
                    <a:pt x="1045" y="17233"/>
                  </a:lnTo>
                  <a:lnTo>
                    <a:pt x="1051" y="18615"/>
                  </a:lnTo>
                  <a:lnTo>
                    <a:pt x="1051" y="20017"/>
                  </a:lnTo>
                  <a:lnTo>
                    <a:pt x="1045" y="21378"/>
                  </a:lnTo>
                  <a:lnTo>
                    <a:pt x="1021" y="22740"/>
                  </a:lnTo>
                  <a:lnTo>
                    <a:pt x="991" y="24101"/>
                  </a:lnTo>
                  <a:lnTo>
                    <a:pt x="991" y="24101"/>
                  </a:lnTo>
                  <a:lnTo>
                    <a:pt x="1649" y="24000"/>
                  </a:lnTo>
                  <a:lnTo>
                    <a:pt x="2307" y="23939"/>
                  </a:lnTo>
                  <a:lnTo>
                    <a:pt x="2965" y="23878"/>
                  </a:lnTo>
                  <a:lnTo>
                    <a:pt x="3623" y="23837"/>
                  </a:lnTo>
                  <a:lnTo>
                    <a:pt x="4276" y="23817"/>
                  </a:lnTo>
                  <a:lnTo>
                    <a:pt x="4928" y="23837"/>
                  </a:lnTo>
                  <a:lnTo>
                    <a:pt x="5580" y="23878"/>
                  </a:lnTo>
                  <a:lnTo>
                    <a:pt x="6226" y="23939"/>
                  </a:lnTo>
                  <a:lnTo>
                    <a:pt x="6866" y="24040"/>
                  </a:lnTo>
                  <a:lnTo>
                    <a:pt x="7506" y="24162"/>
                  </a:lnTo>
                  <a:lnTo>
                    <a:pt x="8134" y="24325"/>
                  </a:lnTo>
                  <a:lnTo>
                    <a:pt x="8762" y="24548"/>
                  </a:lnTo>
                  <a:lnTo>
                    <a:pt x="9378" y="24792"/>
                  </a:lnTo>
                  <a:lnTo>
                    <a:pt x="9686" y="24935"/>
                  </a:lnTo>
                  <a:lnTo>
                    <a:pt x="9988" y="25097"/>
                  </a:lnTo>
                  <a:lnTo>
                    <a:pt x="10290" y="25260"/>
                  </a:lnTo>
                  <a:lnTo>
                    <a:pt x="10592" y="25443"/>
                  </a:lnTo>
                  <a:lnTo>
                    <a:pt x="10894" y="25625"/>
                  </a:lnTo>
                  <a:lnTo>
                    <a:pt x="11190" y="25829"/>
                  </a:lnTo>
                  <a:lnTo>
                    <a:pt x="11190" y="25768"/>
                  </a:lnTo>
                  <a:lnTo>
                    <a:pt x="11208" y="25747"/>
                  </a:lnTo>
                  <a:lnTo>
                    <a:pt x="11377" y="25239"/>
                  </a:lnTo>
                  <a:lnTo>
                    <a:pt x="11540" y="24711"/>
                  </a:lnTo>
                  <a:lnTo>
                    <a:pt x="11697" y="24183"/>
                  </a:lnTo>
                  <a:lnTo>
                    <a:pt x="11848" y="23614"/>
                  </a:lnTo>
                  <a:lnTo>
                    <a:pt x="11987" y="23045"/>
                  </a:lnTo>
                  <a:lnTo>
                    <a:pt x="12126" y="22455"/>
                  </a:lnTo>
                  <a:lnTo>
                    <a:pt x="12252" y="21866"/>
                  </a:lnTo>
                  <a:lnTo>
                    <a:pt x="12379" y="21236"/>
                  </a:lnTo>
                  <a:lnTo>
                    <a:pt x="12494" y="20606"/>
                  </a:lnTo>
                  <a:lnTo>
                    <a:pt x="12603" y="19976"/>
                  </a:lnTo>
                  <a:lnTo>
                    <a:pt x="12705" y="19326"/>
                  </a:lnTo>
                  <a:lnTo>
                    <a:pt x="12796" y="18676"/>
                  </a:lnTo>
                  <a:lnTo>
                    <a:pt x="12887" y="18005"/>
                  </a:lnTo>
                  <a:lnTo>
                    <a:pt x="12965" y="17314"/>
                  </a:lnTo>
                  <a:lnTo>
                    <a:pt x="13031" y="16623"/>
                  </a:lnTo>
                  <a:lnTo>
                    <a:pt x="13098" y="15932"/>
                  </a:lnTo>
                  <a:lnTo>
                    <a:pt x="13152" y="15241"/>
                  </a:lnTo>
                  <a:lnTo>
                    <a:pt x="13194" y="14530"/>
                  </a:lnTo>
                  <a:lnTo>
                    <a:pt x="13231" y="13819"/>
                  </a:lnTo>
                  <a:lnTo>
                    <a:pt x="13261" y="13087"/>
                  </a:lnTo>
                  <a:lnTo>
                    <a:pt x="13279" y="12376"/>
                  </a:lnTo>
                  <a:lnTo>
                    <a:pt x="13291" y="11645"/>
                  </a:lnTo>
                  <a:lnTo>
                    <a:pt x="13291" y="10913"/>
                  </a:lnTo>
                  <a:lnTo>
                    <a:pt x="13285" y="10182"/>
                  </a:lnTo>
                  <a:lnTo>
                    <a:pt x="13267" y="9450"/>
                  </a:lnTo>
                  <a:lnTo>
                    <a:pt x="13237" y="8718"/>
                  </a:lnTo>
                  <a:lnTo>
                    <a:pt x="13201" y="7987"/>
                  </a:lnTo>
                  <a:lnTo>
                    <a:pt x="13152" y="7255"/>
                  </a:lnTo>
                  <a:lnTo>
                    <a:pt x="13098" y="6524"/>
                  </a:lnTo>
                  <a:lnTo>
                    <a:pt x="13025" y="5792"/>
                  </a:lnTo>
                  <a:lnTo>
                    <a:pt x="12947" y="5061"/>
                  </a:lnTo>
                  <a:lnTo>
                    <a:pt x="12862" y="4329"/>
                  </a:lnTo>
                  <a:lnTo>
                    <a:pt x="12826" y="4024"/>
                  </a:lnTo>
                  <a:lnTo>
                    <a:pt x="12802" y="3719"/>
                  </a:lnTo>
                  <a:lnTo>
                    <a:pt x="12784" y="3415"/>
                  </a:lnTo>
                  <a:lnTo>
                    <a:pt x="12778" y="3110"/>
                  </a:lnTo>
                  <a:lnTo>
                    <a:pt x="12778" y="2825"/>
                  </a:lnTo>
                  <a:lnTo>
                    <a:pt x="12784" y="2541"/>
                  </a:lnTo>
                  <a:lnTo>
                    <a:pt x="12802" y="2277"/>
                  </a:lnTo>
                  <a:lnTo>
                    <a:pt x="12820" y="1992"/>
                  </a:lnTo>
                  <a:lnTo>
                    <a:pt x="12850" y="1748"/>
                  </a:lnTo>
                  <a:lnTo>
                    <a:pt x="12887" y="1504"/>
                  </a:lnTo>
                  <a:lnTo>
                    <a:pt x="12929" y="1281"/>
                  </a:lnTo>
                  <a:lnTo>
                    <a:pt x="12977" y="1057"/>
                  </a:lnTo>
                  <a:lnTo>
                    <a:pt x="13025" y="854"/>
                  </a:lnTo>
                  <a:lnTo>
                    <a:pt x="13080" y="671"/>
                  </a:lnTo>
                  <a:lnTo>
                    <a:pt x="13140" y="509"/>
                  </a:lnTo>
                  <a:lnTo>
                    <a:pt x="13201" y="367"/>
                  </a:lnTo>
                  <a:lnTo>
                    <a:pt x="11558" y="367"/>
                  </a:lnTo>
                  <a:lnTo>
                    <a:pt x="9910" y="346"/>
                  </a:lnTo>
                  <a:lnTo>
                    <a:pt x="6612" y="265"/>
                  </a:lnTo>
                  <a:lnTo>
                    <a:pt x="3309" y="163"/>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504625" y="-21165975"/>
              <a:ext cx="699125" cy="1153750"/>
            </a:xfrm>
            <a:custGeom>
              <a:avLst/>
              <a:gdLst/>
              <a:ahLst/>
              <a:cxnLst/>
              <a:rect l="l" t="t" r="r" b="b"/>
              <a:pathLst>
                <a:path w="27965" h="46150" extrusionOk="0">
                  <a:moveTo>
                    <a:pt x="10652" y="0"/>
                  </a:moveTo>
                  <a:lnTo>
                    <a:pt x="10381" y="1484"/>
                  </a:lnTo>
                  <a:lnTo>
                    <a:pt x="10109" y="2947"/>
                  </a:lnTo>
                  <a:lnTo>
                    <a:pt x="9831" y="4430"/>
                  </a:lnTo>
                  <a:lnTo>
                    <a:pt x="9547" y="5893"/>
                  </a:lnTo>
                  <a:lnTo>
                    <a:pt x="9264" y="7336"/>
                  </a:lnTo>
                  <a:lnTo>
                    <a:pt x="8974" y="8779"/>
                  </a:lnTo>
                  <a:lnTo>
                    <a:pt x="8684" y="10222"/>
                  </a:lnTo>
                  <a:lnTo>
                    <a:pt x="8382" y="11665"/>
                  </a:lnTo>
                  <a:lnTo>
                    <a:pt x="8080" y="13087"/>
                  </a:lnTo>
                  <a:lnTo>
                    <a:pt x="7778" y="14489"/>
                  </a:lnTo>
                  <a:lnTo>
                    <a:pt x="7470" y="15912"/>
                  </a:lnTo>
                  <a:lnTo>
                    <a:pt x="7156" y="17314"/>
                  </a:lnTo>
                  <a:lnTo>
                    <a:pt x="6836" y="18696"/>
                  </a:lnTo>
                  <a:lnTo>
                    <a:pt x="6510" y="20077"/>
                  </a:lnTo>
                  <a:lnTo>
                    <a:pt x="6184" y="21459"/>
                  </a:lnTo>
                  <a:lnTo>
                    <a:pt x="5858" y="22821"/>
                  </a:lnTo>
                  <a:lnTo>
                    <a:pt x="5520" y="24182"/>
                  </a:lnTo>
                  <a:lnTo>
                    <a:pt x="5181" y="25544"/>
                  </a:lnTo>
                  <a:lnTo>
                    <a:pt x="4837" y="26885"/>
                  </a:lnTo>
                  <a:lnTo>
                    <a:pt x="4493" y="28206"/>
                  </a:lnTo>
                  <a:lnTo>
                    <a:pt x="4143" y="29547"/>
                  </a:lnTo>
                  <a:lnTo>
                    <a:pt x="3787" y="30868"/>
                  </a:lnTo>
                  <a:lnTo>
                    <a:pt x="3424" y="32168"/>
                  </a:lnTo>
                  <a:lnTo>
                    <a:pt x="3062" y="33469"/>
                  </a:lnTo>
                  <a:lnTo>
                    <a:pt x="2694" y="34769"/>
                  </a:lnTo>
                  <a:lnTo>
                    <a:pt x="2325" y="36050"/>
                  </a:lnTo>
                  <a:lnTo>
                    <a:pt x="1945" y="37310"/>
                  </a:lnTo>
                  <a:lnTo>
                    <a:pt x="1564" y="38590"/>
                  </a:lnTo>
                  <a:lnTo>
                    <a:pt x="1178" y="39829"/>
                  </a:lnTo>
                  <a:lnTo>
                    <a:pt x="791" y="41089"/>
                  </a:lnTo>
                  <a:lnTo>
                    <a:pt x="399" y="42329"/>
                  </a:lnTo>
                  <a:lnTo>
                    <a:pt x="0" y="43548"/>
                  </a:lnTo>
                  <a:lnTo>
                    <a:pt x="5242" y="44117"/>
                  </a:lnTo>
                  <a:lnTo>
                    <a:pt x="7869" y="44402"/>
                  </a:lnTo>
                  <a:lnTo>
                    <a:pt x="10489" y="44706"/>
                  </a:lnTo>
                  <a:lnTo>
                    <a:pt x="13116" y="45032"/>
                  </a:lnTo>
                  <a:lnTo>
                    <a:pt x="15737" y="45377"/>
                  </a:lnTo>
                  <a:lnTo>
                    <a:pt x="18358" y="45763"/>
                  </a:lnTo>
                  <a:lnTo>
                    <a:pt x="20978" y="46149"/>
                  </a:lnTo>
                  <a:lnTo>
                    <a:pt x="21480" y="43650"/>
                  </a:lnTo>
                  <a:lnTo>
                    <a:pt x="21969" y="41171"/>
                  </a:lnTo>
                  <a:lnTo>
                    <a:pt x="22452" y="38651"/>
                  </a:lnTo>
                  <a:lnTo>
                    <a:pt x="22923" y="36151"/>
                  </a:lnTo>
                  <a:lnTo>
                    <a:pt x="23388" y="33632"/>
                  </a:lnTo>
                  <a:lnTo>
                    <a:pt x="23847" y="31112"/>
                  </a:lnTo>
                  <a:lnTo>
                    <a:pt x="24300" y="28592"/>
                  </a:lnTo>
                  <a:lnTo>
                    <a:pt x="24740" y="26052"/>
                  </a:lnTo>
                  <a:lnTo>
                    <a:pt x="25169" y="23512"/>
                  </a:lnTo>
                  <a:lnTo>
                    <a:pt x="25598" y="20951"/>
                  </a:lnTo>
                  <a:lnTo>
                    <a:pt x="26014" y="18411"/>
                  </a:lnTo>
                  <a:lnTo>
                    <a:pt x="26419" y="15830"/>
                  </a:lnTo>
                  <a:lnTo>
                    <a:pt x="26818" y="13250"/>
                  </a:lnTo>
                  <a:lnTo>
                    <a:pt x="27210" y="10669"/>
                  </a:lnTo>
                  <a:lnTo>
                    <a:pt x="27591" y="8088"/>
                  </a:lnTo>
                  <a:lnTo>
                    <a:pt x="27965" y="5467"/>
                  </a:lnTo>
                  <a:lnTo>
                    <a:pt x="26963" y="5629"/>
                  </a:lnTo>
                  <a:lnTo>
                    <a:pt x="25960" y="5751"/>
                  </a:lnTo>
                  <a:lnTo>
                    <a:pt x="24952" y="5853"/>
                  </a:lnTo>
                  <a:lnTo>
                    <a:pt x="23949" y="5934"/>
                  </a:lnTo>
                  <a:lnTo>
                    <a:pt x="22947" y="6015"/>
                  </a:lnTo>
                  <a:lnTo>
                    <a:pt x="21938" y="6076"/>
                  </a:lnTo>
                  <a:lnTo>
                    <a:pt x="19928" y="6158"/>
                  </a:lnTo>
                  <a:lnTo>
                    <a:pt x="17923" y="6259"/>
                  </a:lnTo>
                  <a:lnTo>
                    <a:pt x="15912" y="6361"/>
                  </a:lnTo>
                  <a:lnTo>
                    <a:pt x="14910" y="6422"/>
                  </a:lnTo>
                  <a:lnTo>
                    <a:pt x="13901" y="6503"/>
                  </a:lnTo>
                  <a:lnTo>
                    <a:pt x="12899" y="6584"/>
                  </a:lnTo>
                  <a:lnTo>
                    <a:pt x="11896" y="6706"/>
                  </a:lnTo>
                  <a:lnTo>
                    <a:pt x="11794" y="6706"/>
                  </a:lnTo>
                  <a:lnTo>
                    <a:pt x="11703" y="6686"/>
                  </a:lnTo>
                  <a:lnTo>
                    <a:pt x="11613" y="6645"/>
                  </a:lnTo>
                  <a:lnTo>
                    <a:pt x="11528" y="6564"/>
                  </a:lnTo>
                  <a:lnTo>
                    <a:pt x="11443" y="6483"/>
                  </a:lnTo>
                  <a:lnTo>
                    <a:pt x="11371" y="6381"/>
                  </a:lnTo>
                  <a:lnTo>
                    <a:pt x="11299" y="6259"/>
                  </a:lnTo>
                  <a:lnTo>
                    <a:pt x="11226" y="6117"/>
                  </a:lnTo>
                  <a:lnTo>
                    <a:pt x="11166" y="5975"/>
                  </a:lnTo>
                  <a:lnTo>
                    <a:pt x="11105" y="5812"/>
                  </a:lnTo>
                  <a:lnTo>
                    <a:pt x="11045" y="5629"/>
                  </a:lnTo>
                  <a:lnTo>
                    <a:pt x="10997" y="5426"/>
                  </a:lnTo>
                  <a:lnTo>
                    <a:pt x="10948" y="5223"/>
                  </a:lnTo>
                  <a:lnTo>
                    <a:pt x="10906" y="4999"/>
                  </a:lnTo>
                  <a:lnTo>
                    <a:pt x="10870" y="4776"/>
                  </a:lnTo>
                  <a:lnTo>
                    <a:pt x="10834" y="4532"/>
                  </a:lnTo>
                  <a:lnTo>
                    <a:pt x="10803" y="4288"/>
                  </a:lnTo>
                  <a:lnTo>
                    <a:pt x="10779" y="4044"/>
                  </a:lnTo>
                  <a:lnTo>
                    <a:pt x="10755" y="3780"/>
                  </a:lnTo>
                  <a:lnTo>
                    <a:pt x="10737" y="3516"/>
                  </a:lnTo>
                  <a:lnTo>
                    <a:pt x="10725" y="3272"/>
                  </a:lnTo>
                  <a:lnTo>
                    <a:pt x="10719" y="2987"/>
                  </a:lnTo>
                  <a:lnTo>
                    <a:pt x="10713" y="2723"/>
                  </a:lnTo>
                  <a:lnTo>
                    <a:pt x="10713" y="2459"/>
                  </a:lnTo>
                  <a:lnTo>
                    <a:pt x="10719" y="2195"/>
                  </a:lnTo>
                  <a:lnTo>
                    <a:pt x="10725" y="1931"/>
                  </a:lnTo>
                  <a:lnTo>
                    <a:pt x="10737" y="1667"/>
                  </a:lnTo>
                  <a:lnTo>
                    <a:pt x="10755" y="1402"/>
                  </a:lnTo>
                  <a:lnTo>
                    <a:pt x="10779" y="1159"/>
                  </a:lnTo>
                  <a:lnTo>
                    <a:pt x="10803" y="894"/>
                  </a:lnTo>
                  <a:lnTo>
                    <a:pt x="10834" y="651"/>
                  </a:lnTo>
                  <a:lnTo>
                    <a:pt x="10864" y="427"/>
                  </a:lnTo>
                  <a:lnTo>
                    <a:pt x="106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743750" y="-27620425"/>
              <a:ext cx="1011625" cy="1712050"/>
            </a:xfrm>
            <a:custGeom>
              <a:avLst/>
              <a:gdLst/>
              <a:ahLst/>
              <a:cxnLst/>
              <a:rect l="l" t="t" r="r" b="b"/>
              <a:pathLst>
                <a:path w="40465" h="68482" extrusionOk="0">
                  <a:moveTo>
                    <a:pt x="40326" y="0"/>
                  </a:moveTo>
                  <a:lnTo>
                    <a:pt x="40205" y="163"/>
                  </a:lnTo>
                  <a:lnTo>
                    <a:pt x="40084" y="305"/>
                  </a:lnTo>
                  <a:lnTo>
                    <a:pt x="39952" y="427"/>
                  </a:lnTo>
                  <a:lnTo>
                    <a:pt x="39879" y="468"/>
                  </a:lnTo>
                  <a:lnTo>
                    <a:pt x="39813" y="488"/>
                  </a:lnTo>
                  <a:lnTo>
                    <a:pt x="37433" y="1138"/>
                  </a:lnTo>
                  <a:lnTo>
                    <a:pt x="35048" y="1768"/>
                  </a:lnTo>
                  <a:lnTo>
                    <a:pt x="32663" y="2378"/>
                  </a:lnTo>
                  <a:lnTo>
                    <a:pt x="30266" y="2947"/>
                  </a:lnTo>
                  <a:lnTo>
                    <a:pt x="27868" y="3495"/>
                  </a:lnTo>
                  <a:lnTo>
                    <a:pt x="25471" y="4024"/>
                  </a:lnTo>
                  <a:lnTo>
                    <a:pt x="23068" y="4491"/>
                  </a:lnTo>
                  <a:lnTo>
                    <a:pt x="20670" y="4938"/>
                  </a:lnTo>
                  <a:lnTo>
                    <a:pt x="19469" y="5141"/>
                  </a:lnTo>
                  <a:lnTo>
                    <a:pt x="18267" y="5324"/>
                  </a:lnTo>
                  <a:lnTo>
                    <a:pt x="17065" y="5487"/>
                  </a:lnTo>
                  <a:lnTo>
                    <a:pt x="15864" y="5649"/>
                  </a:lnTo>
                  <a:lnTo>
                    <a:pt x="14662" y="5812"/>
                  </a:lnTo>
                  <a:lnTo>
                    <a:pt x="13460" y="5934"/>
                  </a:lnTo>
                  <a:lnTo>
                    <a:pt x="12259" y="6056"/>
                  </a:lnTo>
                  <a:lnTo>
                    <a:pt x="11063" y="6157"/>
                  </a:lnTo>
                  <a:lnTo>
                    <a:pt x="9861" y="6239"/>
                  </a:lnTo>
                  <a:lnTo>
                    <a:pt x="8666" y="6320"/>
                  </a:lnTo>
                  <a:lnTo>
                    <a:pt x="7464" y="6361"/>
                  </a:lnTo>
                  <a:lnTo>
                    <a:pt x="6268" y="6401"/>
                  </a:lnTo>
                  <a:lnTo>
                    <a:pt x="3877" y="6401"/>
                  </a:lnTo>
                  <a:lnTo>
                    <a:pt x="2688" y="6381"/>
                  </a:lnTo>
                  <a:lnTo>
                    <a:pt x="1492" y="6340"/>
                  </a:lnTo>
                  <a:lnTo>
                    <a:pt x="1510" y="6747"/>
                  </a:lnTo>
                  <a:lnTo>
                    <a:pt x="1516" y="7153"/>
                  </a:lnTo>
                  <a:lnTo>
                    <a:pt x="1516" y="7560"/>
                  </a:lnTo>
                  <a:lnTo>
                    <a:pt x="1510" y="7966"/>
                  </a:lnTo>
                  <a:lnTo>
                    <a:pt x="1492" y="8393"/>
                  </a:lnTo>
                  <a:lnTo>
                    <a:pt x="1462" y="8799"/>
                  </a:lnTo>
                  <a:lnTo>
                    <a:pt x="1420" y="9226"/>
                  </a:lnTo>
                  <a:lnTo>
                    <a:pt x="1365" y="9653"/>
                  </a:lnTo>
                  <a:lnTo>
                    <a:pt x="1220" y="10770"/>
                  </a:lnTo>
                  <a:lnTo>
                    <a:pt x="1081" y="11868"/>
                  </a:lnTo>
                  <a:lnTo>
                    <a:pt x="949" y="12965"/>
                  </a:lnTo>
                  <a:lnTo>
                    <a:pt x="828" y="14042"/>
                  </a:lnTo>
                  <a:lnTo>
                    <a:pt x="719" y="15119"/>
                  </a:lnTo>
                  <a:lnTo>
                    <a:pt x="610" y="16155"/>
                  </a:lnTo>
                  <a:lnTo>
                    <a:pt x="520" y="17212"/>
                  </a:lnTo>
                  <a:lnTo>
                    <a:pt x="429" y="18228"/>
                  </a:lnTo>
                  <a:lnTo>
                    <a:pt x="351" y="19264"/>
                  </a:lnTo>
                  <a:lnTo>
                    <a:pt x="284" y="20260"/>
                  </a:lnTo>
                  <a:lnTo>
                    <a:pt x="218" y="21256"/>
                  </a:lnTo>
                  <a:lnTo>
                    <a:pt x="163" y="22252"/>
                  </a:lnTo>
                  <a:lnTo>
                    <a:pt x="115" y="23227"/>
                  </a:lnTo>
                  <a:lnTo>
                    <a:pt x="79" y="24182"/>
                  </a:lnTo>
                  <a:lnTo>
                    <a:pt x="49" y="25137"/>
                  </a:lnTo>
                  <a:lnTo>
                    <a:pt x="25" y="26072"/>
                  </a:lnTo>
                  <a:lnTo>
                    <a:pt x="6" y="26986"/>
                  </a:lnTo>
                  <a:lnTo>
                    <a:pt x="0" y="27901"/>
                  </a:lnTo>
                  <a:lnTo>
                    <a:pt x="0" y="28815"/>
                  </a:lnTo>
                  <a:lnTo>
                    <a:pt x="0" y="29709"/>
                  </a:lnTo>
                  <a:lnTo>
                    <a:pt x="19" y="30583"/>
                  </a:lnTo>
                  <a:lnTo>
                    <a:pt x="37" y="31457"/>
                  </a:lnTo>
                  <a:lnTo>
                    <a:pt x="61" y="32311"/>
                  </a:lnTo>
                  <a:lnTo>
                    <a:pt x="97" y="33164"/>
                  </a:lnTo>
                  <a:lnTo>
                    <a:pt x="139" y="33997"/>
                  </a:lnTo>
                  <a:lnTo>
                    <a:pt x="182" y="34810"/>
                  </a:lnTo>
                  <a:lnTo>
                    <a:pt x="236" y="35643"/>
                  </a:lnTo>
                  <a:lnTo>
                    <a:pt x="296" y="36436"/>
                  </a:lnTo>
                  <a:lnTo>
                    <a:pt x="363" y="37228"/>
                  </a:lnTo>
                  <a:lnTo>
                    <a:pt x="435" y="38000"/>
                  </a:lnTo>
                  <a:lnTo>
                    <a:pt x="514" y="38773"/>
                  </a:lnTo>
                  <a:lnTo>
                    <a:pt x="598" y="39545"/>
                  </a:lnTo>
                  <a:lnTo>
                    <a:pt x="689" y="40276"/>
                  </a:lnTo>
                  <a:lnTo>
                    <a:pt x="785" y="41028"/>
                  </a:lnTo>
                  <a:lnTo>
                    <a:pt x="888" y="41760"/>
                  </a:lnTo>
                  <a:lnTo>
                    <a:pt x="997" y="42471"/>
                  </a:lnTo>
                  <a:lnTo>
                    <a:pt x="1112" y="43162"/>
                  </a:lnTo>
                  <a:lnTo>
                    <a:pt x="1232" y="43873"/>
                  </a:lnTo>
                  <a:lnTo>
                    <a:pt x="1353" y="44544"/>
                  </a:lnTo>
                  <a:lnTo>
                    <a:pt x="1486" y="45214"/>
                  </a:lnTo>
                  <a:lnTo>
                    <a:pt x="1619" y="45885"/>
                  </a:lnTo>
                  <a:lnTo>
                    <a:pt x="1764" y="46535"/>
                  </a:lnTo>
                  <a:lnTo>
                    <a:pt x="1909" y="47186"/>
                  </a:lnTo>
                  <a:lnTo>
                    <a:pt x="2060" y="47815"/>
                  </a:lnTo>
                  <a:lnTo>
                    <a:pt x="2211" y="48425"/>
                  </a:lnTo>
                  <a:lnTo>
                    <a:pt x="2374" y="49035"/>
                  </a:lnTo>
                  <a:lnTo>
                    <a:pt x="2537" y="49644"/>
                  </a:lnTo>
                  <a:lnTo>
                    <a:pt x="2706" y="50234"/>
                  </a:lnTo>
                  <a:lnTo>
                    <a:pt x="2881" y="50823"/>
                  </a:lnTo>
                  <a:lnTo>
                    <a:pt x="3056" y="51392"/>
                  </a:lnTo>
                  <a:lnTo>
                    <a:pt x="3243" y="51941"/>
                  </a:lnTo>
                  <a:lnTo>
                    <a:pt x="3430" y="52489"/>
                  </a:lnTo>
                  <a:lnTo>
                    <a:pt x="3618" y="53038"/>
                  </a:lnTo>
                  <a:lnTo>
                    <a:pt x="3811" y="53566"/>
                  </a:lnTo>
                  <a:lnTo>
                    <a:pt x="4010" y="54074"/>
                  </a:lnTo>
                  <a:lnTo>
                    <a:pt x="4215" y="54603"/>
                  </a:lnTo>
                  <a:lnTo>
                    <a:pt x="4421" y="55090"/>
                  </a:lnTo>
                  <a:lnTo>
                    <a:pt x="4632" y="55578"/>
                  </a:lnTo>
                  <a:lnTo>
                    <a:pt x="4843" y="56066"/>
                  </a:lnTo>
                  <a:lnTo>
                    <a:pt x="5061" y="56533"/>
                  </a:lnTo>
                  <a:lnTo>
                    <a:pt x="5284" y="57001"/>
                  </a:lnTo>
                  <a:lnTo>
                    <a:pt x="5508" y="57448"/>
                  </a:lnTo>
                  <a:lnTo>
                    <a:pt x="5731" y="57895"/>
                  </a:lnTo>
                  <a:lnTo>
                    <a:pt x="5961" y="58321"/>
                  </a:lnTo>
                  <a:lnTo>
                    <a:pt x="6196" y="58748"/>
                  </a:lnTo>
                  <a:lnTo>
                    <a:pt x="6432" y="59155"/>
                  </a:lnTo>
                  <a:lnTo>
                    <a:pt x="6667" y="59561"/>
                  </a:lnTo>
                  <a:lnTo>
                    <a:pt x="6909" y="59947"/>
                  </a:lnTo>
                  <a:lnTo>
                    <a:pt x="7398" y="60699"/>
                  </a:lnTo>
                  <a:lnTo>
                    <a:pt x="7899" y="61431"/>
                  </a:lnTo>
                  <a:lnTo>
                    <a:pt x="8406" y="62121"/>
                  </a:lnTo>
                  <a:lnTo>
                    <a:pt x="8925" y="62751"/>
                  </a:lnTo>
                  <a:lnTo>
                    <a:pt x="9451" y="63361"/>
                  </a:lnTo>
                  <a:lnTo>
                    <a:pt x="9982" y="63950"/>
                  </a:lnTo>
                  <a:lnTo>
                    <a:pt x="10520" y="64479"/>
                  </a:lnTo>
                  <a:lnTo>
                    <a:pt x="11057" y="64987"/>
                  </a:lnTo>
                  <a:lnTo>
                    <a:pt x="11607" y="65454"/>
                  </a:lnTo>
                  <a:lnTo>
                    <a:pt x="12156" y="65881"/>
                  </a:lnTo>
                  <a:lnTo>
                    <a:pt x="12706" y="66287"/>
                  </a:lnTo>
                  <a:lnTo>
                    <a:pt x="13261" y="66653"/>
                  </a:lnTo>
                  <a:lnTo>
                    <a:pt x="13823" y="66978"/>
                  </a:lnTo>
                  <a:lnTo>
                    <a:pt x="14378" y="67283"/>
                  </a:lnTo>
                  <a:lnTo>
                    <a:pt x="14934" y="67547"/>
                  </a:lnTo>
                  <a:lnTo>
                    <a:pt x="15489" y="67771"/>
                  </a:lnTo>
                  <a:lnTo>
                    <a:pt x="16045" y="67974"/>
                  </a:lnTo>
                  <a:lnTo>
                    <a:pt x="16600" y="68136"/>
                  </a:lnTo>
                  <a:lnTo>
                    <a:pt x="17150" y="68279"/>
                  </a:lnTo>
                  <a:lnTo>
                    <a:pt x="17693" y="68380"/>
                  </a:lnTo>
                  <a:lnTo>
                    <a:pt x="18237" y="68441"/>
                  </a:lnTo>
                  <a:lnTo>
                    <a:pt x="18768" y="68482"/>
                  </a:lnTo>
                  <a:lnTo>
                    <a:pt x="19300" y="68482"/>
                  </a:lnTo>
                  <a:lnTo>
                    <a:pt x="19825" y="68462"/>
                  </a:lnTo>
                  <a:lnTo>
                    <a:pt x="20338" y="68421"/>
                  </a:lnTo>
                  <a:lnTo>
                    <a:pt x="20846" y="68340"/>
                  </a:lnTo>
                  <a:lnTo>
                    <a:pt x="21341" y="68218"/>
                  </a:lnTo>
                  <a:lnTo>
                    <a:pt x="21830" y="68075"/>
                  </a:lnTo>
                  <a:lnTo>
                    <a:pt x="22307" y="67913"/>
                  </a:lnTo>
                  <a:lnTo>
                    <a:pt x="22772" y="67710"/>
                  </a:lnTo>
                  <a:lnTo>
                    <a:pt x="23267" y="67466"/>
                  </a:lnTo>
                  <a:lnTo>
                    <a:pt x="23756" y="67202"/>
                  </a:lnTo>
                  <a:lnTo>
                    <a:pt x="24245" y="66897"/>
                  </a:lnTo>
                  <a:lnTo>
                    <a:pt x="24728" y="66572"/>
                  </a:lnTo>
                  <a:lnTo>
                    <a:pt x="25211" y="66206"/>
                  </a:lnTo>
                  <a:lnTo>
                    <a:pt x="25682" y="65820"/>
                  </a:lnTo>
                  <a:lnTo>
                    <a:pt x="26153" y="65393"/>
                  </a:lnTo>
                  <a:lnTo>
                    <a:pt x="26624" y="64966"/>
                  </a:lnTo>
                  <a:lnTo>
                    <a:pt x="27083" y="64499"/>
                  </a:lnTo>
                  <a:lnTo>
                    <a:pt x="27542" y="63991"/>
                  </a:lnTo>
                  <a:lnTo>
                    <a:pt x="27995" y="63463"/>
                  </a:lnTo>
                  <a:lnTo>
                    <a:pt x="28442" y="62914"/>
                  </a:lnTo>
                  <a:lnTo>
                    <a:pt x="28883" y="62345"/>
                  </a:lnTo>
                  <a:lnTo>
                    <a:pt x="29318" y="61735"/>
                  </a:lnTo>
                  <a:lnTo>
                    <a:pt x="29746" y="61105"/>
                  </a:lnTo>
                  <a:lnTo>
                    <a:pt x="30169" y="60435"/>
                  </a:lnTo>
                  <a:lnTo>
                    <a:pt x="30592" y="59744"/>
                  </a:lnTo>
                  <a:lnTo>
                    <a:pt x="31002" y="59033"/>
                  </a:lnTo>
                  <a:lnTo>
                    <a:pt x="31407" y="58301"/>
                  </a:lnTo>
                  <a:lnTo>
                    <a:pt x="31806" y="57529"/>
                  </a:lnTo>
                  <a:lnTo>
                    <a:pt x="32198" y="56736"/>
                  </a:lnTo>
                  <a:lnTo>
                    <a:pt x="32584" y="55924"/>
                  </a:lnTo>
                  <a:lnTo>
                    <a:pt x="32965" y="55090"/>
                  </a:lnTo>
                  <a:lnTo>
                    <a:pt x="33333" y="54217"/>
                  </a:lnTo>
                  <a:lnTo>
                    <a:pt x="33702" y="53322"/>
                  </a:lnTo>
                  <a:lnTo>
                    <a:pt x="34058" y="52408"/>
                  </a:lnTo>
                  <a:lnTo>
                    <a:pt x="34402" y="51453"/>
                  </a:lnTo>
                  <a:lnTo>
                    <a:pt x="34746" y="50498"/>
                  </a:lnTo>
                  <a:lnTo>
                    <a:pt x="35078" y="49502"/>
                  </a:lnTo>
                  <a:lnTo>
                    <a:pt x="35404" y="48486"/>
                  </a:lnTo>
                  <a:lnTo>
                    <a:pt x="35718" y="47450"/>
                  </a:lnTo>
                  <a:lnTo>
                    <a:pt x="36026" y="46373"/>
                  </a:lnTo>
                  <a:lnTo>
                    <a:pt x="36322" y="45275"/>
                  </a:lnTo>
                  <a:lnTo>
                    <a:pt x="36612" y="44158"/>
                  </a:lnTo>
                  <a:lnTo>
                    <a:pt x="36896" y="43020"/>
                  </a:lnTo>
                  <a:lnTo>
                    <a:pt x="37168" y="41861"/>
                  </a:lnTo>
                  <a:lnTo>
                    <a:pt x="37427" y="40683"/>
                  </a:lnTo>
                  <a:lnTo>
                    <a:pt x="37681" y="39464"/>
                  </a:lnTo>
                  <a:lnTo>
                    <a:pt x="37923" y="38224"/>
                  </a:lnTo>
                  <a:lnTo>
                    <a:pt x="38158" y="36984"/>
                  </a:lnTo>
                  <a:lnTo>
                    <a:pt x="38381" y="35704"/>
                  </a:lnTo>
                  <a:lnTo>
                    <a:pt x="38593" y="34383"/>
                  </a:lnTo>
                  <a:lnTo>
                    <a:pt x="38792" y="33062"/>
                  </a:lnTo>
                  <a:lnTo>
                    <a:pt x="38985" y="31721"/>
                  </a:lnTo>
                  <a:lnTo>
                    <a:pt x="39167" y="30339"/>
                  </a:lnTo>
                  <a:lnTo>
                    <a:pt x="39336" y="28958"/>
                  </a:lnTo>
                  <a:lnTo>
                    <a:pt x="39493" y="27535"/>
                  </a:lnTo>
                  <a:lnTo>
                    <a:pt x="39644" y="26092"/>
                  </a:lnTo>
                  <a:lnTo>
                    <a:pt x="39776" y="24650"/>
                  </a:lnTo>
                  <a:lnTo>
                    <a:pt x="39903" y="23166"/>
                  </a:lnTo>
                  <a:lnTo>
                    <a:pt x="40012" y="21662"/>
                  </a:lnTo>
                  <a:lnTo>
                    <a:pt x="40115" y="20138"/>
                  </a:lnTo>
                  <a:lnTo>
                    <a:pt x="40199" y="18594"/>
                  </a:lnTo>
                  <a:lnTo>
                    <a:pt x="40278" y="17009"/>
                  </a:lnTo>
                  <a:lnTo>
                    <a:pt x="40344" y="15424"/>
                  </a:lnTo>
                  <a:lnTo>
                    <a:pt x="40392" y="13818"/>
                  </a:lnTo>
                  <a:lnTo>
                    <a:pt x="40429" y="12193"/>
                  </a:lnTo>
                  <a:lnTo>
                    <a:pt x="40453" y="10547"/>
                  </a:lnTo>
                  <a:lnTo>
                    <a:pt x="40465" y="8860"/>
                  </a:lnTo>
                  <a:lnTo>
                    <a:pt x="40465" y="7174"/>
                  </a:lnTo>
                  <a:lnTo>
                    <a:pt x="40453" y="5467"/>
                  </a:lnTo>
                  <a:lnTo>
                    <a:pt x="40423" y="3739"/>
                  </a:lnTo>
                  <a:lnTo>
                    <a:pt x="40380" y="1971"/>
                  </a:lnTo>
                  <a:lnTo>
                    <a:pt x="40326" y="203"/>
                  </a:lnTo>
                  <a:lnTo>
                    <a:pt x="4032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770925" y="-22384725"/>
              <a:ext cx="568400" cy="1229425"/>
            </a:xfrm>
            <a:custGeom>
              <a:avLst/>
              <a:gdLst/>
              <a:ahLst/>
              <a:cxnLst/>
              <a:rect l="l" t="t" r="r" b="b"/>
              <a:pathLst>
                <a:path w="22736" h="49177" extrusionOk="0">
                  <a:moveTo>
                    <a:pt x="22723" y="0"/>
                  </a:moveTo>
                  <a:lnTo>
                    <a:pt x="22705" y="21"/>
                  </a:lnTo>
                  <a:lnTo>
                    <a:pt x="22687" y="61"/>
                  </a:lnTo>
                  <a:lnTo>
                    <a:pt x="22675" y="61"/>
                  </a:lnTo>
                  <a:lnTo>
                    <a:pt x="21691" y="244"/>
                  </a:lnTo>
                  <a:lnTo>
                    <a:pt x="20701" y="427"/>
                  </a:lnTo>
                  <a:lnTo>
                    <a:pt x="18678" y="813"/>
                  </a:lnTo>
                  <a:lnTo>
                    <a:pt x="17657" y="996"/>
                  </a:lnTo>
                  <a:lnTo>
                    <a:pt x="16631" y="1179"/>
                  </a:lnTo>
                  <a:lnTo>
                    <a:pt x="15598" y="1321"/>
                  </a:lnTo>
                  <a:lnTo>
                    <a:pt x="14565" y="1423"/>
                  </a:lnTo>
                  <a:lnTo>
                    <a:pt x="13533" y="1504"/>
                  </a:lnTo>
                  <a:lnTo>
                    <a:pt x="11993" y="1504"/>
                  </a:lnTo>
                  <a:lnTo>
                    <a:pt x="11480" y="1484"/>
                  </a:lnTo>
                  <a:lnTo>
                    <a:pt x="10972" y="1423"/>
                  </a:lnTo>
                  <a:lnTo>
                    <a:pt x="10459" y="1382"/>
                  </a:lnTo>
                  <a:lnTo>
                    <a:pt x="9958" y="1301"/>
                  </a:lnTo>
                  <a:lnTo>
                    <a:pt x="9451" y="1199"/>
                  </a:lnTo>
                  <a:lnTo>
                    <a:pt x="8950" y="1077"/>
                  </a:lnTo>
                  <a:lnTo>
                    <a:pt x="8454" y="935"/>
                  </a:lnTo>
                  <a:lnTo>
                    <a:pt x="7959" y="772"/>
                  </a:lnTo>
                  <a:lnTo>
                    <a:pt x="7464" y="590"/>
                  </a:lnTo>
                  <a:lnTo>
                    <a:pt x="6975" y="366"/>
                  </a:lnTo>
                  <a:lnTo>
                    <a:pt x="6492" y="142"/>
                  </a:lnTo>
                  <a:lnTo>
                    <a:pt x="6190" y="3313"/>
                  </a:lnTo>
                  <a:lnTo>
                    <a:pt x="5870" y="6483"/>
                  </a:lnTo>
                  <a:lnTo>
                    <a:pt x="5544" y="9632"/>
                  </a:lnTo>
                  <a:lnTo>
                    <a:pt x="5200" y="12762"/>
                  </a:lnTo>
                  <a:lnTo>
                    <a:pt x="5024" y="14327"/>
                  </a:lnTo>
                  <a:lnTo>
                    <a:pt x="4843" y="15871"/>
                  </a:lnTo>
                  <a:lnTo>
                    <a:pt x="4662" y="17415"/>
                  </a:lnTo>
                  <a:lnTo>
                    <a:pt x="4475" y="18960"/>
                  </a:lnTo>
                  <a:lnTo>
                    <a:pt x="4288" y="20504"/>
                  </a:lnTo>
                  <a:lnTo>
                    <a:pt x="4095" y="22028"/>
                  </a:lnTo>
                  <a:lnTo>
                    <a:pt x="3895" y="23573"/>
                  </a:lnTo>
                  <a:lnTo>
                    <a:pt x="3696" y="25097"/>
                  </a:lnTo>
                  <a:lnTo>
                    <a:pt x="3491" y="26600"/>
                  </a:lnTo>
                  <a:lnTo>
                    <a:pt x="3285" y="28124"/>
                  </a:lnTo>
                  <a:lnTo>
                    <a:pt x="3074" y="29628"/>
                  </a:lnTo>
                  <a:lnTo>
                    <a:pt x="2863" y="31132"/>
                  </a:lnTo>
                  <a:lnTo>
                    <a:pt x="2639" y="32636"/>
                  </a:lnTo>
                  <a:lnTo>
                    <a:pt x="2422" y="34119"/>
                  </a:lnTo>
                  <a:lnTo>
                    <a:pt x="2192" y="35603"/>
                  </a:lnTo>
                  <a:lnTo>
                    <a:pt x="1969" y="37086"/>
                  </a:lnTo>
                  <a:lnTo>
                    <a:pt x="1733" y="38569"/>
                  </a:lnTo>
                  <a:lnTo>
                    <a:pt x="1498" y="40033"/>
                  </a:lnTo>
                  <a:lnTo>
                    <a:pt x="1256" y="41496"/>
                  </a:lnTo>
                  <a:lnTo>
                    <a:pt x="1015" y="42959"/>
                  </a:lnTo>
                  <a:lnTo>
                    <a:pt x="767" y="44422"/>
                  </a:lnTo>
                  <a:lnTo>
                    <a:pt x="514" y="45865"/>
                  </a:lnTo>
                  <a:lnTo>
                    <a:pt x="260" y="47307"/>
                  </a:lnTo>
                  <a:lnTo>
                    <a:pt x="0" y="48750"/>
                  </a:lnTo>
                  <a:lnTo>
                    <a:pt x="212" y="49177"/>
                  </a:lnTo>
                  <a:lnTo>
                    <a:pt x="254" y="48953"/>
                  </a:lnTo>
                  <a:lnTo>
                    <a:pt x="290" y="48750"/>
                  </a:lnTo>
                  <a:lnTo>
                    <a:pt x="339" y="48567"/>
                  </a:lnTo>
                  <a:lnTo>
                    <a:pt x="387" y="48385"/>
                  </a:lnTo>
                  <a:lnTo>
                    <a:pt x="441" y="48222"/>
                  </a:lnTo>
                  <a:lnTo>
                    <a:pt x="496" y="48059"/>
                  </a:lnTo>
                  <a:lnTo>
                    <a:pt x="550" y="47917"/>
                  </a:lnTo>
                  <a:lnTo>
                    <a:pt x="616" y="47775"/>
                  </a:lnTo>
                  <a:lnTo>
                    <a:pt x="683" y="47653"/>
                  </a:lnTo>
                  <a:lnTo>
                    <a:pt x="749" y="47551"/>
                  </a:lnTo>
                  <a:lnTo>
                    <a:pt x="822" y="47470"/>
                  </a:lnTo>
                  <a:lnTo>
                    <a:pt x="900" y="47409"/>
                  </a:lnTo>
                  <a:lnTo>
                    <a:pt x="979" y="47348"/>
                  </a:lnTo>
                  <a:lnTo>
                    <a:pt x="1063" y="47307"/>
                  </a:lnTo>
                  <a:lnTo>
                    <a:pt x="1154" y="47287"/>
                  </a:lnTo>
                  <a:lnTo>
                    <a:pt x="1244" y="47307"/>
                  </a:lnTo>
                  <a:lnTo>
                    <a:pt x="2295" y="47429"/>
                  </a:lnTo>
                  <a:lnTo>
                    <a:pt x="3346" y="47531"/>
                  </a:lnTo>
                  <a:lnTo>
                    <a:pt x="4403" y="47612"/>
                  </a:lnTo>
                  <a:lnTo>
                    <a:pt x="5459" y="47673"/>
                  </a:lnTo>
                  <a:lnTo>
                    <a:pt x="7567" y="47775"/>
                  </a:lnTo>
                  <a:lnTo>
                    <a:pt x="9674" y="47876"/>
                  </a:lnTo>
                  <a:lnTo>
                    <a:pt x="11782" y="47978"/>
                  </a:lnTo>
                  <a:lnTo>
                    <a:pt x="12838" y="48059"/>
                  </a:lnTo>
                  <a:lnTo>
                    <a:pt x="13895" y="48141"/>
                  </a:lnTo>
                  <a:lnTo>
                    <a:pt x="14946" y="48222"/>
                  </a:lnTo>
                  <a:lnTo>
                    <a:pt x="16003" y="48344"/>
                  </a:lnTo>
                  <a:lnTo>
                    <a:pt x="17053" y="48506"/>
                  </a:lnTo>
                  <a:lnTo>
                    <a:pt x="18110" y="48669"/>
                  </a:lnTo>
                  <a:lnTo>
                    <a:pt x="18484" y="45783"/>
                  </a:lnTo>
                  <a:lnTo>
                    <a:pt x="18847" y="42878"/>
                  </a:lnTo>
                  <a:lnTo>
                    <a:pt x="19203" y="39951"/>
                  </a:lnTo>
                  <a:lnTo>
                    <a:pt x="19547" y="37005"/>
                  </a:lnTo>
                  <a:lnTo>
                    <a:pt x="19873" y="34038"/>
                  </a:lnTo>
                  <a:lnTo>
                    <a:pt x="20193" y="31071"/>
                  </a:lnTo>
                  <a:lnTo>
                    <a:pt x="20501" y="28064"/>
                  </a:lnTo>
                  <a:lnTo>
                    <a:pt x="20797" y="25036"/>
                  </a:lnTo>
                  <a:lnTo>
                    <a:pt x="21087" y="21988"/>
                  </a:lnTo>
                  <a:lnTo>
                    <a:pt x="21359" y="18919"/>
                  </a:lnTo>
                  <a:lnTo>
                    <a:pt x="21618" y="15830"/>
                  </a:lnTo>
                  <a:lnTo>
                    <a:pt x="21866" y="12701"/>
                  </a:lnTo>
                  <a:lnTo>
                    <a:pt x="22101" y="9571"/>
                  </a:lnTo>
                  <a:lnTo>
                    <a:pt x="22325" y="6401"/>
                  </a:lnTo>
                  <a:lnTo>
                    <a:pt x="22536" y="3211"/>
                  </a:lnTo>
                  <a:lnTo>
                    <a:pt x="2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971850" y="-7112500"/>
              <a:ext cx="481600" cy="531925"/>
            </a:xfrm>
            <a:custGeom>
              <a:avLst/>
              <a:gdLst/>
              <a:ahLst/>
              <a:cxnLst/>
              <a:rect l="l" t="t" r="r" b="b"/>
              <a:pathLst>
                <a:path w="19264" h="21277" extrusionOk="0">
                  <a:moveTo>
                    <a:pt x="18919" y="1"/>
                  </a:moveTo>
                  <a:lnTo>
                    <a:pt x="18901" y="305"/>
                  </a:lnTo>
                  <a:lnTo>
                    <a:pt x="18877" y="590"/>
                  </a:lnTo>
                  <a:lnTo>
                    <a:pt x="18847" y="874"/>
                  </a:lnTo>
                  <a:lnTo>
                    <a:pt x="18805" y="1159"/>
                  </a:lnTo>
                  <a:lnTo>
                    <a:pt x="18762" y="1423"/>
                  </a:lnTo>
                  <a:lnTo>
                    <a:pt x="18714" y="1687"/>
                  </a:lnTo>
                  <a:lnTo>
                    <a:pt x="18654" y="1931"/>
                  </a:lnTo>
                  <a:lnTo>
                    <a:pt x="18593" y="2155"/>
                  </a:lnTo>
                  <a:lnTo>
                    <a:pt x="18521" y="2358"/>
                  </a:lnTo>
                  <a:lnTo>
                    <a:pt x="18442" y="2561"/>
                  </a:lnTo>
                  <a:lnTo>
                    <a:pt x="18358" y="2724"/>
                  </a:lnTo>
                  <a:lnTo>
                    <a:pt x="18267" y="2866"/>
                  </a:lnTo>
                  <a:lnTo>
                    <a:pt x="18171" y="2988"/>
                  </a:lnTo>
                  <a:lnTo>
                    <a:pt x="18062" y="3089"/>
                  </a:lnTo>
                  <a:lnTo>
                    <a:pt x="17947" y="3150"/>
                  </a:lnTo>
                  <a:lnTo>
                    <a:pt x="17827" y="3171"/>
                  </a:lnTo>
                  <a:lnTo>
                    <a:pt x="16238" y="3374"/>
                  </a:lnTo>
                  <a:lnTo>
                    <a:pt x="14644" y="3557"/>
                  </a:lnTo>
                  <a:lnTo>
                    <a:pt x="13050" y="3719"/>
                  </a:lnTo>
                  <a:lnTo>
                    <a:pt x="11456" y="3862"/>
                  </a:lnTo>
                  <a:lnTo>
                    <a:pt x="8261" y="4146"/>
                  </a:lnTo>
                  <a:lnTo>
                    <a:pt x="5079" y="4410"/>
                  </a:lnTo>
                  <a:lnTo>
                    <a:pt x="4801" y="4431"/>
                  </a:lnTo>
                  <a:lnTo>
                    <a:pt x="4524" y="4471"/>
                  </a:lnTo>
                  <a:lnTo>
                    <a:pt x="3944" y="4593"/>
                  </a:lnTo>
                  <a:lnTo>
                    <a:pt x="2724" y="4898"/>
                  </a:lnTo>
                  <a:lnTo>
                    <a:pt x="2102" y="5040"/>
                  </a:lnTo>
                  <a:lnTo>
                    <a:pt x="1788" y="5081"/>
                  </a:lnTo>
                  <a:lnTo>
                    <a:pt x="1474" y="5122"/>
                  </a:lnTo>
                  <a:lnTo>
                    <a:pt x="1166" y="5122"/>
                  </a:lnTo>
                  <a:lnTo>
                    <a:pt x="858" y="5101"/>
                  </a:lnTo>
                  <a:lnTo>
                    <a:pt x="556" y="5061"/>
                  </a:lnTo>
                  <a:lnTo>
                    <a:pt x="254" y="4979"/>
                  </a:lnTo>
                  <a:lnTo>
                    <a:pt x="206" y="8698"/>
                  </a:lnTo>
                  <a:lnTo>
                    <a:pt x="146" y="12396"/>
                  </a:lnTo>
                  <a:lnTo>
                    <a:pt x="73" y="16115"/>
                  </a:lnTo>
                  <a:lnTo>
                    <a:pt x="1" y="19834"/>
                  </a:lnTo>
                  <a:lnTo>
                    <a:pt x="2344" y="19895"/>
                  </a:lnTo>
                  <a:lnTo>
                    <a:pt x="4693" y="19976"/>
                  </a:lnTo>
                  <a:lnTo>
                    <a:pt x="7036" y="20078"/>
                  </a:lnTo>
                  <a:lnTo>
                    <a:pt x="9385" y="20200"/>
                  </a:lnTo>
                  <a:lnTo>
                    <a:pt x="10556" y="20281"/>
                  </a:lnTo>
                  <a:lnTo>
                    <a:pt x="11728" y="20383"/>
                  </a:lnTo>
                  <a:lnTo>
                    <a:pt x="12899" y="20484"/>
                  </a:lnTo>
                  <a:lnTo>
                    <a:pt x="14071" y="20606"/>
                  </a:lnTo>
                  <a:lnTo>
                    <a:pt x="15242" y="20748"/>
                  </a:lnTo>
                  <a:lnTo>
                    <a:pt x="16407" y="20911"/>
                  </a:lnTo>
                  <a:lnTo>
                    <a:pt x="17579" y="21094"/>
                  </a:lnTo>
                  <a:lnTo>
                    <a:pt x="18750" y="21277"/>
                  </a:lnTo>
                  <a:lnTo>
                    <a:pt x="18865" y="17009"/>
                  </a:lnTo>
                  <a:lnTo>
                    <a:pt x="18980" y="12722"/>
                  </a:lnTo>
                  <a:lnTo>
                    <a:pt x="19095" y="8454"/>
                  </a:lnTo>
                  <a:lnTo>
                    <a:pt x="19197" y="4187"/>
                  </a:lnTo>
                  <a:lnTo>
                    <a:pt x="19227" y="3171"/>
                  </a:lnTo>
                  <a:lnTo>
                    <a:pt x="19246" y="2155"/>
                  </a:lnTo>
                  <a:lnTo>
                    <a:pt x="19258" y="1139"/>
                  </a:lnTo>
                  <a:lnTo>
                    <a:pt x="19264" y="82"/>
                  </a:lnTo>
                  <a:lnTo>
                    <a:pt x="1891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946050" y="-23650725"/>
              <a:ext cx="431925" cy="1138000"/>
            </a:xfrm>
            <a:custGeom>
              <a:avLst/>
              <a:gdLst/>
              <a:ahLst/>
              <a:cxnLst/>
              <a:rect l="l" t="t" r="r" b="b"/>
              <a:pathLst>
                <a:path w="17277" h="45520" extrusionOk="0">
                  <a:moveTo>
                    <a:pt x="17276" y="0"/>
                  </a:moveTo>
                  <a:lnTo>
                    <a:pt x="15435" y="183"/>
                  </a:lnTo>
                  <a:lnTo>
                    <a:pt x="13587" y="407"/>
                  </a:lnTo>
                  <a:lnTo>
                    <a:pt x="11739" y="610"/>
                  </a:lnTo>
                  <a:lnTo>
                    <a:pt x="9891" y="813"/>
                  </a:lnTo>
                  <a:lnTo>
                    <a:pt x="8967" y="894"/>
                  </a:lnTo>
                  <a:lnTo>
                    <a:pt x="8043" y="955"/>
                  </a:lnTo>
                  <a:lnTo>
                    <a:pt x="7120" y="996"/>
                  </a:lnTo>
                  <a:lnTo>
                    <a:pt x="6196" y="1016"/>
                  </a:lnTo>
                  <a:lnTo>
                    <a:pt x="5272" y="996"/>
                  </a:lnTo>
                  <a:lnTo>
                    <a:pt x="4354" y="976"/>
                  </a:lnTo>
                  <a:lnTo>
                    <a:pt x="3430" y="894"/>
                  </a:lnTo>
                  <a:lnTo>
                    <a:pt x="2512" y="793"/>
                  </a:lnTo>
                  <a:lnTo>
                    <a:pt x="2416" y="3617"/>
                  </a:lnTo>
                  <a:lnTo>
                    <a:pt x="2319" y="6401"/>
                  </a:lnTo>
                  <a:lnTo>
                    <a:pt x="2210" y="9206"/>
                  </a:lnTo>
                  <a:lnTo>
                    <a:pt x="2089" y="11990"/>
                  </a:lnTo>
                  <a:lnTo>
                    <a:pt x="1963" y="14774"/>
                  </a:lnTo>
                  <a:lnTo>
                    <a:pt x="1830" y="17558"/>
                  </a:lnTo>
                  <a:lnTo>
                    <a:pt x="1691" y="20321"/>
                  </a:lnTo>
                  <a:lnTo>
                    <a:pt x="1534" y="23065"/>
                  </a:lnTo>
                  <a:lnTo>
                    <a:pt x="1377" y="25828"/>
                  </a:lnTo>
                  <a:lnTo>
                    <a:pt x="1208" y="28572"/>
                  </a:lnTo>
                  <a:lnTo>
                    <a:pt x="1033" y="31295"/>
                  </a:lnTo>
                  <a:lnTo>
                    <a:pt x="846" y="34038"/>
                  </a:lnTo>
                  <a:lnTo>
                    <a:pt x="646" y="36761"/>
                  </a:lnTo>
                  <a:lnTo>
                    <a:pt x="441" y="39464"/>
                  </a:lnTo>
                  <a:lnTo>
                    <a:pt x="224" y="42166"/>
                  </a:lnTo>
                  <a:lnTo>
                    <a:pt x="0" y="44869"/>
                  </a:lnTo>
                  <a:lnTo>
                    <a:pt x="471" y="44666"/>
                  </a:lnTo>
                  <a:lnTo>
                    <a:pt x="948" y="44483"/>
                  </a:lnTo>
                  <a:lnTo>
                    <a:pt x="1425" y="44320"/>
                  </a:lnTo>
                  <a:lnTo>
                    <a:pt x="1908" y="44178"/>
                  </a:lnTo>
                  <a:lnTo>
                    <a:pt x="2391" y="44056"/>
                  </a:lnTo>
                  <a:lnTo>
                    <a:pt x="2881" y="43955"/>
                  </a:lnTo>
                  <a:lnTo>
                    <a:pt x="3370" y="43894"/>
                  </a:lnTo>
                  <a:lnTo>
                    <a:pt x="3859" y="43833"/>
                  </a:lnTo>
                  <a:lnTo>
                    <a:pt x="4354" y="43772"/>
                  </a:lnTo>
                  <a:lnTo>
                    <a:pt x="4849" y="43751"/>
                  </a:lnTo>
                  <a:lnTo>
                    <a:pt x="5344" y="43731"/>
                  </a:lnTo>
                  <a:lnTo>
                    <a:pt x="5839" y="43731"/>
                  </a:lnTo>
                  <a:lnTo>
                    <a:pt x="6341" y="43751"/>
                  </a:lnTo>
                  <a:lnTo>
                    <a:pt x="6836" y="43772"/>
                  </a:lnTo>
                  <a:lnTo>
                    <a:pt x="7832" y="43853"/>
                  </a:lnTo>
                  <a:lnTo>
                    <a:pt x="8835" y="43975"/>
                  </a:lnTo>
                  <a:lnTo>
                    <a:pt x="9831" y="44117"/>
                  </a:lnTo>
                  <a:lnTo>
                    <a:pt x="10821" y="44300"/>
                  </a:lnTo>
                  <a:lnTo>
                    <a:pt x="11812" y="44483"/>
                  </a:lnTo>
                  <a:lnTo>
                    <a:pt x="13762" y="44869"/>
                  </a:lnTo>
                  <a:lnTo>
                    <a:pt x="14722" y="45052"/>
                  </a:lnTo>
                  <a:lnTo>
                    <a:pt x="15670" y="45215"/>
                  </a:lnTo>
                  <a:lnTo>
                    <a:pt x="15712" y="45235"/>
                  </a:lnTo>
                  <a:lnTo>
                    <a:pt x="15761" y="45255"/>
                  </a:lnTo>
                  <a:lnTo>
                    <a:pt x="15857" y="45316"/>
                  </a:lnTo>
                  <a:lnTo>
                    <a:pt x="15936" y="45397"/>
                  </a:lnTo>
                  <a:lnTo>
                    <a:pt x="16008" y="45519"/>
                  </a:lnTo>
                  <a:lnTo>
                    <a:pt x="16153" y="42674"/>
                  </a:lnTo>
                  <a:lnTo>
                    <a:pt x="16286" y="39829"/>
                  </a:lnTo>
                  <a:lnTo>
                    <a:pt x="16413" y="36985"/>
                  </a:lnTo>
                  <a:lnTo>
                    <a:pt x="16522" y="34160"/>
                  </a:lnTo>
                  <a:lnTo>
                    <a:pt x="16630" y="31315"/>
                  </a:lnTo>
                  <a:lnTo>
                    <a:pt x="16727" y="28470"/>
                  </a:lnTo>
                  <a:lnTo>
                    <a:pt x="16811" y="25625"/>
                  </a:lnTo>
                  <a:lnTo>
                    <a:pt x="16890" y="22780"/>
                  </a:lnTo>
                  <a:lnTo>
                    <a:pt x="16962" y="19935"/>
                  </a:lnTo>
                  <a:lnTo>
                    <a:pt x="17029" y="17090"/>
                  </a:lnTo>
                  <a:lnTo>
                    <a:pt x="17083" y="14245"/>
                  </a:lnTo>
                  <a:lnTo>
                    <a:pt x="17131" y="11400"/>
                  </a:lnTo>
                  <a:lnTo>
                    <a:pt x="17180" y="8555"/>
                  </a:lnTo>
                  <a:lnTo>
                    <a:pt x="17216" y="5711"/>
                  </a:lnTo>
                  <a:lnTo>
                    <a:pt x="17246" y="2866"/>
                  </a:lnTo>
                  <a:lnTo>
                    <a:pt x="172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984675" y="-25733125"/>
              <a:ext cx="398575" cy="865700"/>
            </a:xfrm>
            <a:custGeom>
              <a:avLst/>
              <a:gdLst/>
              <a:ahLst/>
              <a:cxnLst/>
              <a:rect l="l" t="t" r="r" b="b"/>
              <a:pathLst>
                <a:path w="15943" h="34628" extrusionOk="0">
                  <a:moveTo>
                    <a:pt x="1" y="1"/>
                  </a:moveTo>
                  <a:lnTo>
                    <a:pt x="104" y="2134"/>
                  </a:lnTo>
                  <a:lnTo>
                    <a:pt x="206" y="4248"/>
                  </a:lnTo>
                  <a:lnTo>
                    <a:pt x="309" y="6381"/>
                  </a:lnTo>
                  <a:lnTo>
                    <a:pt x="400" y="8515"/>
                  </a:lnTo>
                  <a:lnTo>
                    <a:pt x="490" y="10649"/>
                  </a:lnTo>
                  <a:lnTo>
                    <a:pt x="581" y="12783"/>
                  </a:lnTo>
                  <a:lnTo>
                    <a:pt x="659" y="14916"/>
                  </a:lnTo>
                  <a:lnTo>
                    <a:pt x="738" y="17050"/>
                  </a:lnTo>
                  <a:lnTo>
                    <a:pt x="816" y="19204"/>
                  </a:lnTo>
                  <a:lnTo>
                    <a:pt x="883" y="21338"/>
                  </a:lnTo>
                  <a:lnTo>
                    <a:pt x="949" y="23492"/>
                  </a:lnTo>
                  <a:lnTo>
                    <a:pt x="1009" y="25625"/>
                  </a:lnTo>
                  <a:lnTo>
                    <a:pt x="1070" y="27779"/>
                  </a:lnTo>
                  <a:lnTo>
                    <a:pt x="1124" y="29933"/>
                  </a:lnTo>
                  <a:lnTo>
                    <a:pt x="1172" y="32108"/>
                  </a:lnTo>
                  <a:lnTo>
                    <a:pt x="1221" y="34262"/>
                  </a:lnTo>
                  <a:lnTo>
                    <a:pt x="1233" y="34221"/>
                  </a:lnTo>
                  <a:lnTo>
                    <a:pt x="1251" y="34201"/>
                  </a:lnTo>
                  <a:lnTo>
                    <a:pt x="1263" y="34181"/>
                  </a:lnTo>
                  <a:lnTo>
                    <a:pt x="2169" y="34099"/>
                  </a:lnTo>
                  <a:lnTo>
                    <a:pt x="3075" y="34059"/>
                  </a:lnTo>
                  <a:lnTo>
                    <a:pt x="3980" y="34018"/>
                  </a:lnTo>
                  <a:lnTo>
                    <a:pt x="4886" y="33998"/>
                  </a:lnTo>
                  <a:lnTo>
                    <a:pt x="5798" y="33998"/>
                  </a:lnTo>
                  <a:lnTo>
                    <a:pt x="6704" y="34018"/>
                  </a:lnTo>
                  <a:lnTo>
                    <a:pt x="7610" y="34038"/>
                  </a:lnTo>
                  <a:lnTo>
                    <a:pt x="8521" y="34079"/>
                  </a:lnTo>
                  <a:lnTo>
                    <a:pt x="10339" y="34201"/>
                  </a:lnTo>
                  <a:lnTo>
                    <a:pt x="12157" y="34323"/>
                  </a:lnTo>
                  <a:lnTo>
                    <a:pt x="15792" y="34628"/>
                  </a:lnTo>
                  <a:lnTo>
                    <a:pt x="15798" y="26459"/>
                  </a:lnTo>
                  <a:lnTo>
                    <a:pt x="15810" y="22394"/>
                  </a:lnTo>
                  <a:lnTo>
                    <a:pt x="15822" y="18330"/>
                  </a:lnTo>
                  <a:lnTo>
                    <a:pt x="15840" y="14246"/>
                  </a:lnTo>
                  <a:lnTo>
                    <a:pt x="15864" y="10181"/>
                  </a:lnTo>
                  <a:lnTo>
                    <a:pt x="15900" y="6097"/>
                  </a:lnTo>
                  <a:lnTo>
                    <a:pt x="15943" y="2033"/>
                  </a:lnTo>
                  <a:lnTo>
                    <a:pt x="15943" y="2033"/>
                  </a:lnTo>
                  <a:lnTo>
                    <a:pt x="15448" y="2419"/>
                  </a:lnTo>
                  <a:lnTo>
                    <a:pt x="14946" y="2785"/>
                  </a:lnTo>
                  <a:lnTo>
                    <a:pt x="14445" y="3130"/>
                  </a:lnTo>
                  <a:lnTo>
                    <a:pt x="13944" y="3435"/>
                  </a:lnTo>
                  <a:lnTo>
                    <a:pt x="13437" y="3719"/>
                  </a:lnTo>
                  <a:lnTo>
                    <a:pt x="12936" y="3984"/>
                  </a:lnTo>
                  <a:lnTo>
                    <a:pt x="12434" y="4227"/>
                  </a:lnTo>
                  <a:lnTo>
                    <a:pt x="11927" y="4431"/>
                  </a:lnTo>
                  <a:lnTo>
                    <a:pt x="11426" y="4593"/>
                  </a:lnTo>
                  <a:lnTo>
                    <a:pt x="10925" y="4735"/>
                  </a:lnTo>
                  <a:lnTo>
                    <a:pt x="10424" y="4857"/>
                  </a:lnTo>
                  <a:lnTo>
                    <a:pt x="9922" y="4939"/>
                  </a:lnTo>
                  <a:lnTo>
                    <a:pt x="9421" y="5000"/>
                  </a:lnTo>
                  <a:lnTo>
                    <a:pt x="8920" y="5020"/>
                  </a:lnTo>
                  <a:lnTo>
                    <a:pt x="8425" y="5020"/>
                  </a:lnTo>
                  <a:lnTo>
                    <a:pt x="7930" y="4979"/>
                  </a:lnTo>
                  <a:lnTo>
                    <a:pt x="7447" y="4918"/>
                  </a:lnTo>
                  <a:lnTo>
                    <a:pt x="6963" y="4837"/>
                  </a:lnTo>
                  <a:lnTo>
                    <a:pt x="6474" y="4695"/>
                  </a:lnTo>
                  <a:lnTo>
                    <a:pt x="5985" y="4532"/>
                  </a:lnTo>
                  <a:lnTo>
                    <a:pt x="5490" y="4349"/>
                  </a:lnTo>
                  <a:lnTo>
                    <a:pt x="4995" y="4105"/>
                  </a:lnTo>
                  <a:lnTo>
                    <a:pt x="4494" y="3841"/>
                  </a:lnTo>
                  <a:lnTo>
                    <a:pt x="3999" y="3557"/>
                  </a:lnTo>
                  <a:lnTo>
                    <a:pt x="3497" y="3211"/>
                  </a:lnTo>
                  <a:lnTo>
                    <a:pt x="2996" y="2846"/>
                  </a:lnTo>
                  <a:lnTo>
                    <a:pt x="2495" y="2459"/>
                  </a:lnTo>
                  <a:lnTo>
                    <a:pt x="1994" y="2033"/>
                  </a:lnTo>
                  <a:lnTo>
                    <a:pt x="1493" y="1565"/>
                  </a:lnTo>
                  <a:lnTo>
                    <a:pt x="991" y="1078"/>
                  </a:lnTo>
                  <a:lnTo>
                    <a:pt x="496" y="570"/>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1013525" y="-24723175"/>
              <a:ext cx="366700" cy="944450"/>
            </a:xfrm>
            <a:custGeom>
              <a:avLst/>
              <a:gdLst/>
              <a:ahLst/>
              <a:cxnLst/>
              <a:rect l="l" t="t" r="r" b="b"/>
              <a:pathLst>
                <a:path w="14668" h="37778" extrusionOk="0">
                  <a:moveTo>
                    <a:pt x="14638" y="1"/>
                  </a:moveTo>
                  <a:lnTo>
                    <a:pt x="11021" y="285"/>
                  </a:lnTo>
                  <a:lnTo>
                    <a:pt x="9209" y="427"/>
                  </a:lnTo>
                  <a:lnTo>
                    <a:pt x="7398" y="529"/>
                  </a:lnTo>
                  <a:lnTo>
                    <a:pt x="6492" y="570"/>
                  </a:lnTo>
                  <a:lnTo>
                    <a:pt x="5592" y="590"/>
                  </a:lnTo>
                  <a:lnTo>
                    <a:pt x="3780" y="590"/>
                  </a:lnTo>
                  <a:lnTo>
                    <a:pt x="2881" y="570"/>
                  </a:lnTo>
                  <a:lnTo>
                    <a:pt x="1975" y="529"/>
                  </a:lnTo>
                  <a:lnTo>
                    <a:pt x="1075" y="448"/>
                  </a:lnTo>
                  <a:lnTo>
                    <a:pt x="175" y="346"/>
                  </a:lnTo>
                  <a:lnTo>
                    <a:pt x="175" y="346"/>
                  </a:lnTo>
                  <a:lnTo>
                    <a:pt x="200" y="2663"/>
                  </a:lnTo>
                  <a:lnTo>
                    <a:pt x="224" y="4959"/>
                  </a:lnTo>
                  <a:lnTo>
                    <a:pt x="236" y="7235"/>
                  </a:lnTo>
                  <a:lnTo>
                    <a:pt x="248" y="9531"/>
                  </a:lnTo>
                  <a:lnTo>
                    <a:pt x="260" y="11828"/>
                  </a:lnTo>
                  <a:lnTo>
                    <a:pt x="260" y="14124"/>
                  </a:lnTo>
                  <a:lnTo>
                    <a:pt x="260" y="16420"/>
                  </a:lnTo>
                  <a:lnTo>
                    <a:pt x="248" y="18696"/>
                  </a:lnTo>
                  <a:lnTo>
                    <a:pt x="236" y="20992"/>
                  </a:lnTo>
                  <a:lnTo>
                    <a:pt x="218" y="23268"/>
                  </a:lnTo>
                  <a:lnTo>
                    <a:pt x="194" y="25565"/>
                  </a:lnTo>
                  <a:lnTo>
                    <a:pt x="169" y="27840"/>
                  </a:lnTo>
                  <a:lnTo>
                    <a:pt x="133" y="30137"/>
                  </a:lnTo>
                  <a:lnTo>
                    <a:pt x="97" y="32413"/>
                  </a:lnTo>
                  <a:lnTo>
                    <a:pt x="55" y="34709"/>
                  </a:lnTo>
                  <a:lnTo>
                    <a:pt x="0" y="36985"/>
                  </a:lnTo>
                  <a:lnTo>
                    <a:pt x="912" y="36904"/>
                  </a:lnTo>
                  <a:lnTo>
                    <a:pt x="1824" y="36843"/>
                  </a:lnTo>
                  <a:lnTo>
                    <a:pt x="2736" y="36802"/>
                  </a:lnTo>
                  <a:lnTo>
                    <a:pt x="3648" y="36802"/>
                  </a:lnTo>
                  <a:lnTo>
                    <a:pt x="4565" y="36822"/>
                  </a:lnTo>
                  <a:lnTo>
                    <a:pt x="5477" y="36883"/>
                  </a:lnTo>
                  <a:lnTo>
                    <a:pt x="6395" y="36924"/>
                  </a:lnTo>
                  <a:lnTo>
                    <a:pt x="7313" y="37005"/>
                  </a:lnTo>
                  <a:lnTo>
                    <a:pt x="9143" y="37188"/>
                  </a:lnTo>
                  <a:lnTo>
                    <a:pt x="10972" y="37391"/>
                  </a:lnTo>
                  <a:lnTo>
                    <a:pt x="12796" y="37595"/>
                  </a:lnTo>
                  <a:lnTo>
                    <a:pt x="14620" y="37777"/>
                  </a:lnTo>
                  <a:lnTo>
                    <a:pt x="14644" y="33063"/>
                  </a:lnTo>
                  <a:lnTo>
                    <a:pt x="14662" y="28328"/>
                  </a:lnTo>
                  <a:lnTo>
                    <a:pt x="14668" y="23614"/>
                  </a:lnTo>
                  <a:lnTo>
                    <a:pt x="14668" y="18879"/>
                  </a:lnTo>
                  <a:lnTo>
                    <a:pt x="14668" y="14164"/>
                  </a:lnTo>
                  <a:lnTo>
                    <a:pt x="14656" y="9450"/>
                  </a:lnTo>
                  <a:lnTo>
                    <a:pt x="1463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493575" y="-8152925"/>
              <a:ext cx="316750" cy="2629050"/>
            </a:xfrm>
            <a:custGeom>
              <a:avLst/>
              <a:gdLst/>
              <a:ahLst/>
              <a:cxnLst/>
              <a:rect l="l" t="t" r="r" b="b"/>
              <a:pathLst>
                <a:path w="12670" h="105162" extrusionOk="0">
                  <a:moveTo>
                    <a:pt x="2145" y="0"/>
                  </a:moveTo>
                  <a:lnTo>
                    <a:pt x="2181" y="1565"/>
                  </a:lnTo>
                  <a:lnTo>
                    <a:pt x="2205" y="3109"/>
                  </a:lnTo>
                  <a:lnTo>
                    <a:pt x="2223" y="4674"/>
                  </a:lnTo>
                  <a:lnTo>
                    <a:pt x="2241" y="6219"/>
                  </a:lnTo>
                  <a:lnTo>
                    <a:pt x="2253" y="7783"/>
                  </a:lnTo>
                  <a:lnTo>
                    <a:pt x="2253" y="9348"/>
                  </a:lnTo>
                  <a:lnTo>
                    <a:pt x="2253" y="10913"/>
                  </a:lnTo>
                  <a:lnTo>
                    <a:pt x="2247" y="12477"/>
                  </a:lnTo>
                  <a:lnTo>
                    <a:pt x="2241" y="14042"/>
                  </a:lnTo>
                  <a:lnTo>
                    <a:pt x="2229" y="15607"/>
                  </a:lnTo>
                  <a:lnTo>
                    <a:pt x="2187" y="18757"/>
                  </a:lnTo>
                  <a:lnTo>
                    <a:pt x="2139" y="21886"/>
                  </a:lnTo>
                  <a:lnTo>
                    <a:pt x="2078" y="25036"/>
                  </a:lnTo>
                  <a:lnTo>
                    <a:pt x="2012" y="28186"/>
                  </a:lnTo>
                  <a:lnTo>
                    <a:pt x="1933" y="31315"/>
                  </a:lnTo>
                  <a:lnTo>
                    <a:pt x="1776" y="37594"/>
                  </a:lnTo>
                  <a:lnTo>
                    <a:pt x="1619" y="43833"/>
                  </a:lnTo>
                  <a:lnTo>
                    <a:pt x="1547" y="46962"/>
                  </a:lnTo>
                  <a:lnTo>
                    <a:pt x="1480" y="50051"/>
                  </a:lnTo>
                  <a:lnTo>
                    <a:pt x="1414" y="53465"/>
                  </a:lnTo>
                  <a:lnTo>
                    <a:pt x="1348" y="56899"/>
                  </a:lnTo>
                  <a:lnTo>
                    <a:pt x="1233" y="63747"/>
                  </a:lnTo>
                  <a:lnTo>
                    <a:pt x="1118" y="70616"/>
                  </a:lnTo>
                  <a:lnTo>
                    <a:pt x="1058" y="74070"/>
                  </a:lnTo>
                  <a:lnTo>
                    <a:pt x="991" y="77505"/>
                  </a:lnTo>
                  <a:lnTo>
                    <a:pt x="913" y="80939"/>
                  </a:lnTo>
                  <a:lnTo>
                    <a:pt x="828" y="84353"/>
                  </a:lnTo>
                  <a:lnTo>
                    <a:pt x="732" y="87787"/>
                  </a:lnTo>
                  <a:lnTo>
                    <a:pt x="677" y="89494"/>
                  </a:lnTo>
                  <a:lnTo>
                    <a:pt x="623" y="91181"/>
                  </a:lnTo>
                  <a:lnTo>
                    <a:pt x="563" y="92888"/>
                  </a:lnTo>
                  <a:lnTo>
                    <a:pt x="496" y="94594"/>
                  </a:lnTo>
                  <a:lnTo>
                    <a:pt x="424" y="96281"/>
                  </a:lnTo>
                  <a:lnTo>
                    <a:pt x="351" y="97988"/>
                  </a:lnTo>
                  <a:lnTo>
                    <a:pt x="273" y="99675"/>
                  </a:lnTo>
                  <a:lnTo>
                    <a:pt x="188" y="101361"/>
                  </a:lnTo>
                  <a:lnTo>
                    <a:pt x="98" y="103048"/>
                  </a:lnTo>
                  <a:lnTo>
                    <a:pt x="1" y="104714"/>
                  </a:lnTo>
                  <a:lnTo>
                    <a:pt x="683" y="104653"/>
                  </a:lnTo>
                  <a:lnTo>
                    <a:pt x="1366" y="104592"/>
                  </a:lnTo>
                  <a:lnTo>
                    <a:pt x="2054" y="104572"/>
                  </a:lnTo>
                  <a:lnTo>
                    <a:pt x="2736" y="104552"/>
                  </a:lnTo>
                  <a:lnTo>
                    <a:pt x="4101" y="104552"/>
                  </a:lnTo>
                  <a:lnTo>
                    <a:pt x="5466" y="104613"/>
                  </a:lnTo>
                  <a:lnTo>
                    <a:pt x="6831" y="104714"/>
                  </a:lnTo>
                  <a:lnTo>
                    <a:pt x="8189" y="104836"/>
                  </a:lnTo>
                  <a:lnTo>
                    <a:pt x="9554" y="104999"/>
                  </a:lnTo>
                  <a:lnTo>
                    <a:pt x="10913" y="105161"/>
                  </a:lnTo>
                  <a:lnTo>
                    <a:pt x="10816" y="103597"/>
                  </a:lnTo>
                  <a:lnTo>
                    <a:pt x="10725" y="102032"/>
                  </a:lnTo>
                  <a:lnTo>
                    <a:pt x="10641" y="100447"/>
                  </a:lnTo>
                  <a:lnTo>
                    <a:pt x="10562" y="98882"/>
                  </a:lnTo>
                  <a:lnTo>
                    <a:pt x="10490" y="97297"/>
                  </a:lnTo>
                  <a:lnTo>
                    <a:pt x="10417" y="95712"/>
                  </a:lnTo>
                  <a:lnTo>
                    <a:pt x="10351" y="94127"/>
                  </a:lnTo>
                  <a:lnTo>
                    <a:pt x="10291" y="92542"/>
                  </a:lnTo>
                  <a:lnTo>
                    <a:pt x="10236" y="90957"/>
                  </a:lnTo>
                  <a:lnTo>
                    <a:pt x="10182" y="89372"/>
                  </a:lnTo>
                  <a:lnTo>
                    <a:pt x="10134" y="87767"/>
                  </a:lnTo>
                  <a:lnTo>
                    <a:pt x="10091" y="86161"/>
                  </a:lnTo>
                  <a:lnTo>
                    <a:pt x="10055" y="84576"/>
                  </a:lnTo>
                  <a:lnTo>
                    <a:pt x="10019" y="82971"/>
                  </a:lnTo>
                  <a:lnTo>
                    <a:pt x="9989" y="81366"/>
                  </a:lnTo>
                  <a:lnTo>
                    <a:pt x="9959" y="79760"/>
                  </a:lnTo>
                  <a:lnTo>
                    <a:pt x="9940" y="78155"/>
                  </a:lnTo>
                  <a:lnTo>
                    <a:pt x="9922" y="76529"/>
                  </a:lnTo>
                  <a:lnTo>
                    <a:pt x="9904" y="74924"/>
                  </a:lnTo>
                  <a:lnTo>
                    <a:pt x="9898" y="73318"/>
                  </a:lnTo>
                  <a:lnTo>
                    <a:pt x="9892" y="71693"/>
                  </a:lnTo>
                  <a:lnTo>
                    <a:pt x="9886" y="70087"/>
                  </a:lnTo>
                  <a:lnTo>
                    <a:pt x="9892" y="68462"/>
                  </a:lnTo>
                  <a:lnTo>
                    <a:pt x="9898" y="66856"/>
                  </a:lnTo>
                  <a:lnTo>
                    <a:pt x="9904" y="65231"/>
                  </a:lnTo>
                  <a:lnTo>
                    <a:pt x="9916" y="63625"/>
                  </a:lnTo>
                  <a:lnTo>
                    <a:pt x="9952" y="60374"/>
                  </a:lnTo>
                  <a:lnTo>
                    <a:pt x="10007" y="57143"/>
                  </a:lnTo>
                  <a:lnTo>
                    <a:pt x="10067" y="53912"/>
                  </a:lnTo>
                  <a:lnTo>
                    <a:pt x="10146" y="50661"/>
                  </a:lnTo>
                  <a:lnTo>
                    <a:pt x="10236" y="47429"/>
                  </a:lnTo>
                  <a:lnTo>
                    <a:pt x="10339" y="44198"/>
                  </a:lnTo>
                  <a:lnTo>
                    <a:pt x="10460" y="40988"/>
                  </a:lnTo>
                  <a:lnTo>
                    <a:pt x="10587" y="37757"/>
                  </a:lnTo>
                  <a:lnTo>
                    <a:pt x="10725" y="34546"/>
                  </a:lnTo>
                  <a:lnTo>
                    <a:pt x="10876" y="31356"/>
                  </a:lnTo>
                  <a:lnTo>
                    <a:pt x="11039" y="28145"/>
                  </a:lnTo>
                  <a:lnTo>
                    <a:pt x="11209" y="24975"/>
                  </a:lnTo>
                  <a:lnTo>
                    <a:pt x="11390" y="21784"/>
                  </a:lnTo>
                  <a:lnTo>
                    <a:pt x="11583" y="18635"/>
                  </a:lnTo>
                  <a:lnTo>
                    <a:pt x="11782" y="15485"/>
                  </a:lnTo>
                  <a:lnTo>
                    <a:pt x="11994" y="12335"/>
                  </a:lnTo>
                  <a:lnTo>
                    <a:pt x="12211" y="9226"/>
                  </a:lnTo>
                  <a:lnTo>
                    <a:pt x="12434" y="6117"/>
                  </a:lnTo>
                  <a:lnTo>
                    <a:pt x="12670" y="3028"/>
                  </a:lnTo>
                  <a:lnTo>
                    <a:pt x="11341" y="2927"/>
                  </a:lnTo>
                  <a:lnTo>
                    <a:pt x="10019" y="2784"/>
                  </a:lnTo>
                  <a:lnTo>
                    <a:pt x="9361" y="2703"/>
                  </a:lnTo>
                  <a:lnTo>
                    <a:pt x="8703" y="2601"/>
                  </a:lnTo>
                  <a:lnTo>
                    <a:pt x="8038" y="2479"/>
                  </a:lnTo>
                  <a:lnTo>
                    <a:pt x="7380" y="2337"/>
                  </a:lnTo>
                  <a:lnTo>
                    <a:pt x="6722" y="2175"/>
                  </a:lnTo>
                  <a:lnTo>
                    <a:pt x="6070" y="1971"/>
                  </a:lnTo>
                  <a:lnTo>
                    <a:pt x="5411" y="1748"/>
                  </a:lnTo>
                  <a:lnTo>
                    <a:pt x="4759" y="1484"/>
                  </a:lnTo>
                  <a:lnTo>
                    <a:pt x="4101" y="1179"/>
                  </a:lnTo>
                  <a:lnTo>
                    <a:pt x="3449" y="833"/>
                  </a:lnTo>
                  <a:lnTo>
                    <a:pt x="2797" y="447"/>
                  </a:lnTo>
                  <a:lnTo>
                    <a:pt x="2471" y="224"/>
                  </a:lnTo>
                  <a:lnTo>
                    <a:pt x="214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4174650" y="-15070700"/>
              <a:ext cx="1825" cy="6125"/>
            </a:xfrm>
            <a:custGeom>
              <a:avLst/>
              <a:gdLst/>
              <a:ahLst/>
              <a:cxnLst/>
              <a:rect l="l" t="t" r="r" b="b"/>
              <a:pathLst>
                <a:path w="73" h="245" extrusionOk="0">
                  <a:moveTo>
                    <a:pt x="25" y="0"/>
                  </a:moveTo>
                  <a:lnTo>
                    <a:pt x="12" y="41"/>
                  </a:lnTo>
                  <a:lnTo>
                    <a:pt x="6" y="61"/>
                  </a:lnTo>
                  <a:lnTo>
                    <a:pt x="0" y="122"/>
                  </a:lnTo>
                  <a:lnTo>
                    <a:pt x="6" y="163"/>
                  </a:lnTo>
                  <a:lnTo>
                    <a:pt x="12" y="204"/>
                  </a:lnTo>
                  <a:lnTo>
                    <a:pt x="25" y="224"/>
                  </a:lnTo>
                  <a:lnTo>
                    <a:pt x="37" y="244"/>
                  </a:lnTo>
                  <a:lnTo>
                    <a:pt x="55" y="224"/>
                  </a:lnTo>
                  <a:lnTo>
                    <a:pt x="67" y="204"/>
                  </a:lnTo>
                  <a:lnTo>
                    <a:pt x="73" y="163"/>
                  </a:lnTo>
                  <a:lnTo>
                    <a:pt x="73" y="122"/>
                  </a:lnTo>
                  <a:lnTo>
                    <a:pt x="73" y="61"/>
                  </a:lnTo>
                  <a:lnTo>
                    <a:pt x="67" y="41"/>
                  </a:lnTo>
                  <a:lnTo>
                    <a:pt x="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36"/>
          <p:cNvSpPr/>
          <p:nvPr/>
        </p:nvSpPr>
        <p:spPr>
          <a:xfrm rot="-3704814">
            <a:off x="1249084" y="2220293"/>
            <a:ext cx="632013" cy="295985"/>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rot="-6080102">
            <a:off x="883831" y="1601020"/>
            <a:ext cx="631841" cy="296041"/>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rot="-8100000">
            <a:off x="498834" y="2220141"/>
            <a:ext cx="631651" cy="296029"/>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77;p40">
            <a:extLst>
              <a:ext uri="{FF2B5EF4-FFF2-40B4-BE49-F238E27FC236}">
                <a16:creationId xmlns:a16="http://schemas.microsoft.com/office/drawing/2014/main" id="{04C94CFF-834D-C7A9-39F2-E857F1AF6728}"/>
              </a:ext>
            </a:extLst>
          </p:cNvPr>
          <p:cNvSpPr txBox="1">
            <a:spLocks/>
          </p:cNvSpPr>
          <p:nvPr/>
        </p:nvSpPr>
        <p:spPr>
          <a:xfrm flipH="1">
            <a:off x="3516847" y="2954824"/>
            <a:ext cx="36000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Do Hyeon"/>
              <a:buNone/>
              <a:defRPr sz="4200" b="0" i="0" u="none" strike="noStrike" cap="none">
                <a:solidFill>
                  <a:schemeClr val="lt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l"/>
            <a:r>
              <a:rPr lang="fr-FR" sz="3200">
                <a:solidFill>
                  <a:schemeClr val="tx1"/>
                </a:solidFill>
                <a:latin typeface="Aptos" panose="020B0004020202020204" pitchFamily="34" charset="0"/>
              </a:rPr>
              <a:t>Les CGV et RGPD</a:t>
            </a:r>
          </a:p>
        </p:txBody>
      </p:sp>
      <p:sp>
        <p:nvSpPr>
          <p:cNvPr id="5" name="Google Shape;877;p40">
            <a:extLst>
              <a:ext uri="{FF2B5EF4-FFF2-40B4-BE49-F238E27FC236}">
                <a16:creationId xmlns:a16="http://schemas.microsoft.com/office/drawing/2014/main" id="{9076DD79-5082-F5EE-2F4A-7A656ED87B90}"/>
              </a:ext>
            </a:extLst>
          </p:cNvPr>
          <p:cNvSpPr txBox="1">
            <a:spLocks/>
          </p:cNvSpPr>
          <p:nvPr/>
        </p:nvSpPr>
        <p:spPr>
          <a:xfrm flipH="1">
            <a:off x="3491997" y="3416915"/>
            <a:ext cx="4659477"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Do Hyeon"/>
              <a:buNone/>
              <a:defRPr sz="4200" b="0" i="0" u="none" strike="noStrike" cap="none">
                <a:solidFill>
                  <a:schemeClr val="lt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l"/>
            <a:r>
              <a:rPr lang="fr-FR" sz="3200">
                <a:latin typeface="Aptos" panose="020B0004020202020204" pitchFamily="34" charset="0"/>
              </a:rPr>
              <a:t>Le </a:t>
            </a:r>
            <a:r>
              <a:rPr lang="fr-FR" sz="3200" err="1">
                <a:latin typeface="Aptos" panose="020B0004020202020204" pitchFamily="34" charset="0"/>
              </a:rPr>
              <a:t>jsonl</a:t>
            </a:r>
            <a:r>
              <a:rPr lang="fr-FR" sz="3200">
                <a:latin typeface="Aptos" panose="020B0004020202020204" pitchFamily="34" charset="0"/>
              </a:rPr>
              <a:t> et fine-tuning</a:t>
            </a:r>
          </a:p>
        </p:txBody>
      </p:sp>
      <p:sp>
        <p:nvSpPr>
          <p:cNvPr id="7" name="Google Shape;877;p40">
            <a:extLst>
              <a:ext uri="{FF2B5EF4-FFF2-40B4-BE49-F238E27FC236}">
                <a16:creationId xmlns:a16="http://schemas.microsoft.com/office/drawing/2014/main" id="{CC812E4D-FA83-53B7-C6F3-E41357F1FC2E}"/>
              </a:ext>
            </a:extLst>
          </p:cNvPr>
          <p:cNvSpPr txBox="1">
            <a:spLocks/>
          </p:cNvSpPr>
          <p:nvPr/>
        </p:nvSpPr>
        <p:spPr>
          <a:xfrm flipH="1">
            <a:off x="3525129" y="1899647"/>
            <a:ext cx="4686746"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Do Hyeon"/>
              <a:buNone/>
              <a:defRPr sz="4200" b="0" i="0" u="none" strike="noStrike" cap="none">
                <a:solidFill>
                  <a:schemeClr val="lt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l"/>
            <a:r>
              <a:rPr lang="fr-FR" sz="3200">
                <a:solidFill>
                  <a:schemeClr val="tx1"/>
                </a:solidFill>
                <a:latin typeface="Aptos" panose="020B0004020202020204" pitchFamily="34" charset="0"/>
              </a:rPr>
              <a:t>La base de données SQL</a:t>
            </a:r>
          </a:p>
        </p:txBody>
      </p:sp>
      <p:sp>
        <p:nvSpPr>
          <p:cNvPr id="9" name="Google Shape;877;p40">
            <a:extLst>
              <a:ext uri="{FF2B5EF4-FFF2-40B4-BE49-F238E27FC236}">
                <a16:creationId xmlns:a16="http://schemas.microsoft.com/office/drawing/2014/main" id="{F8F528D7-899E-3103-31B1-7ED7E44DD52E}"/>
              </a:ext>
            </a:extLst>
          </p:cNvPr>
          <p:cNvSpPr txBox="1">
            <a:spLocks/>
          </p:cNvSpPr>
          <p:nvPr/>
        </p:nvSpPr>
        <p:spPr>
          <a:xfrm flipH="1">
            <a:off x="3516845" y="1396982"/>
            <a:ext cx="4659477"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Do Hyeon"/>
              <a:buNone/>
              <a:defRPr sz="4200" b="0" i="0" u="none" strike="noStrike" cap="none">
                <a:solidFill>
                  <a:schemeClr val="lt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l"/>
            <a:r>
              <a:rPr lang="fr-FR" sz="3200">
                <a:latin typeface="Aptos" panose="020B0004020202020204" pitchFamily="34" charset="0"/>
              </a:rPr>
              <a:t>L’organigramme</a:t>
            </a:r>
          </a:p>
        </p:txBody>
      </p:sp>
      <p:sp>
        <p:nvSpPr>
          <p:cNvPr id="10" name="Google Shape;877;p40">
            <a:extLst>
              <a:ext uri="{FF2B5EF4-FFF2-40B4-BE49-F238E27FC236}">
                <a16:creationId xmlns:a16="http://schemas.microsoft.com/office/drawing/2014/main" id="{C83E4529-6C24-6325-70D7-41700C66DE6A}"/>
              </a:ext>
            </a:extLst>
          </p:cNvPr>
          <p:cNvSpPr txBox="1">
            <a:spLocks/>
          </p:cNvSpPr>
          <p:nvPr/>
        </p:nvSpPr>
        <p:spPr>
          <a:xfrm flipH="1">
            <a:off x="3519775" y="2432059"/>
            <a:ext cx="4686746"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Do Hyeon"/>
              <a:buNone/>
              <a:defRPr sz="4200" b="0" i="0" u="none" strike="noStrike" cap="none">
                <a:solidFill>
                  <a:schemeClr val="lt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l"/>
            <a:r>
              <a:rPr lang="fr-FR" sz="3200">
                <a:solidFill>
                  <a:schemeClr val="bg1"/>
                </a:solidFill>
                <a:latin typeface="Aptos"/>
              </a:rPr>
              <a:t>Les étapes d’installation</a:t>
            </a:r>
          </a:p>
        </p:txBody>
      </p:sp>
      <p:sp>
        <p:nvSpPr>
          <p:cNvPr id="11" name="Google Shape;877;p40">
            <a:extLst>
              <a:ext uri="{FF2B5EF4-FFF2-40B4-BE49-F238E27FC236}">
                <a16:creationId xmlns:a16="http://schemas.microsoft.com/office/drawing/2014/main" id="{1256CD40-C519-0507-2F8A-5665EBC2900B}"/>
              </a:ext>
            </a:extLst>
          </p:cNvPr>
          <p:cNvSpPr txBox="1">
            <a:spLocks/>
          </p:cNvSpPr>
          <p:nvPr/>
        </p:nvSpPr>
        <p:spPr>
          <a:xfrm flipH="1">
            <a:off x="3478361" y="3940037"/>
            <a:ext cx="5108338"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Do Hyeon"/>
              <a:buNone/>
              <a:defRPr sz="4200" b="0" i="0" u="none" strike="noStrike" cap="none">
                <a:solidFill>
                  <a:schemeClr val="lt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l"/>
            <a:r>
              <a:rPr lang="fr-FR" sz="3200">
                <a:solidFill>
                  <a:schemeClr val="tx1"/>
                </a:solidFill>
                <a:latin typeface="Aptos"/>
              </a:rPr>
              <a:t>Le </a:t>
            </a:r>
            <a:r>
              <a:rPr lang="fr-FR" sz="3200" err="1">
                <a:solidFill>
                  <a:schemeClr val="tx1"/>
                </a:solidFill>
                <a:latin typeface="Aptos"/>
              </a:rPr>
              <a:t>PoC</a:t>
            </a:r>
            <a:r>
              <a:rPr lang="fr-FR" sz="3200">
                <a:solidFill>
                  <a:schemeClr val="tx1"/>
                </a:solidFill>
                <a:latin typeface="Aptos"/>
              </a:rPr>
              <a:t> python de </a:t>
            </a:r>
            <a:r>
              <a:rPr lang="fr-FR" sz="3200" err="1">
                <a:solidFill>
                  <a:schemeClr val="tx1"/>
                </a:solidFill>
                <a:latin typeface="Aptos"/>
              </a:rPr>
              <a:t>chatbot</a:t>
            </a:r>
            <a:endParaRPr lang="fr-FR" sz="3200">
              <a:solidFill>
                <a:schemeClr val="tx1"/>
              </a:solidFill>
              <a:latin typeface="Apto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6">
          <a:extLst>
            <a:ext uri="{FF2B5EF4-FFF2-40B4-BE49-F238E27FC236}">
              <a16:creationId xmlns:a16="http://schemas.microsoft.com/office/drawing/2014/main" id="{FA416820-C977-7E39-62F0-1F77CFBF56B7}"/>
            </a:ext>
          </a:extLst>
        </p:cNvPr>
        <p:cNvGrpSpPr/>
        <p:nvPr/>
      </p:nvGrpSpPr>
      <p:grpSpPr>
        <a:xfrm>
          <a:off x="0" y="0"/>
          <a:ext cx="0" cy="0"/>
          <a:chOff x="0" y="0"/>
          <a:chExt cx="0" cy="0"/>
        </a:xfrm>
      </p:grpSpPr>
      <p:sp>
        <p:nvSpPr>
          <p:cNvPr id="4" name="Google Shape;1230;p45">
            <a:extLst>
              <a:ext uri="{FF2B5EF4-FFF2-40B4-BE49-F238E27FC236}">
                <a16:creationId xmlns:a16="http://schemas.microsoft.com/office/drawing/2014/main" id="{9B862EB7-7217-C195-10B7-F4BF15788117}"/>
              </a:ext>
            </a:extLst>
          </p:cNvPr>
          <p:cNvSpPr txBox="1">
            <a:spLocks noGrp="1"/>
          </p:cNvSpPr>
          <p:nvPr/>
        </p:nvSpPr>
        <p:spPr>
          <a:xfrm>
            <a:off x="4464001" y="912675"/>
            <a:ext cx="4679999" cy="8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Do Hyeon"/>
              <a:buNone/>
              <a:defRPr sz="2200" b="0" i="0" u="none" strike="noStrike" cap="none">
                <a:solidFill>
                  <a:schemeClr val="lt1"/>
                </a:solidFill>
                <a:latin typeface="Do Hyeon"/>
                <a:ea typeface="Do Hyeon"/>
                <a:cs typeface="Do Hyeon"/>
                <a:sym typeface="Do Hyeon"/>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fr-FR" sz="3600">
                <a:solidFill>
                  <a:schemeClr val="tx1"/>
                </a:solidFill>
              </a:rPr>
              <a:t>Organigramme de l’algorithme</a:t>
            </a:r>
            <a:endParaRPr lang="en-US" sz="3600">
              <a:solidFill>
                <a:schemeClr val="tx1"/>
              </a:solidFill>
            </a:endParaRPr>
          </a:p>
        </p:txBody>
      </p:sp>
      <p:sp>
        <p:nvSpPr>
          <p:cNvPr id="5" name="Google Shape;795;p38">
            <a:extLst>
              <a:ext uri="{FF2B5EF4-FFF2-40B4-BE49-F238E27FC236}">
                <a16:creationId xmlns:a16="http://schemas.microsoft.com/office/drawing/2014/main" id="{D02698E7-3E0E-144E-5A7C-F6428F2E0345}"/>
              </a:ext>
            </a:extLst>
          </p:cNvPr>
          <p:cNvSpPr txBox="1">
            <a:spLocks/>
          </p:cNvSpPr>
          <p:nvPr/>
        </p:nvSpPr>
        <p:spPr>
          <a:xfrm>
            <a:off x="5831488" y="-26887"/>
            <a:ext cx="1945023" cy="122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a:solidFill>
                  <a:schemeClr val="bg1"/>
                </a:solidFill>
                <a:latin typeface="Do Hyeon"/>
                <a:ea typeface="Do Hyeon"/>
              </a:rPr>
              <a:t>01.</a:t>
            </a:r>
            <a:endParaRPr lang="en" sz="6000">
              <a:solidFill>
                <a:schemeClr val="bg1"/>
              </a:solidFill>
              <a:latin typeface="Do Hyeon" panose="020B0604020202020204" charset="-127"/>
              <a:ea typeface="Do Hyeon" panose="020B0604020202020204" charset="-127"/>
            </a:endParaRPr>
          </a:p>
        </p:txBody>
      </p:sp>
      <p:sp>
        <p:nvSpPr>
          <p:cNvPr id="6" name="Google Shape;1229;p45">
            <a:extLst>
              <a:ext uri="{FF2B5EF4-FFF2-40B4-BE49-F238E27FC236}">
                <a16:creationId xmlns:a16="http://schemas.microsoft.com/office/drawing/2014/main" id="{B9CCF907-FD1F-FF85-7FC3-2A232B9FB087}"/>
              </a:ext>
            </a:extLst>
          </p:cNvPr>
          <p:cNvSpPr txBox="1">
            <a:spLocks noGrp="1"/>
          </p:cNvSpPr>
          <p:nvPr/>
        </p:nvSpPr>
        <p:spPr>
          <a:xfrm>
            <a:off x="4572000" y="2211750"/>
            <a:ext cx="3600000" cy="25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idact Gothic"/>
              <a:buNone/>
              <a:defRPr sz="16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lgn="r">
              <a:spcAft>
                <a:spcPts val="1600"/>
              </a:spcAft>
            </a:pPr>
            <a:r>
              <a:rPr lang="fr-FR">
                <a:solidFill>
                  <a:schemeClr val="tx1"/>
                </a:solidFill>
                <a:latin typeface="Aptos"/>
              </a:rPr>
              <a:t>Requêtes </a:t>
            </a:r>
            <a:br>
              <a:rPr lang="fr-FR">
                <a:solidFill>
                  <a:schemeClr val="tx1"/>
                </a:solidFill>
                <a:latin typeface="Aptos"/>
              </a:rPr>
            </a:br>
            <a:br>
              <a:rPr lang="fr-FR">
                <a:solidFill>
                  <a:schemeClr val="tx1"/>
                </a:solidFill>
                <a:latin typeface="Aptos"/>
              </a:rPr>
            </a:br>
            <a:r>
              <a:rPr lang="fr-FR">
                <a:solidFill>
                  <a:schemeClr val="tx1"/>
                </a:solidFill>
                <a:latin typeface="Aptos"/>
              </a:rPr>
              <a:t>Stockage en BDD</a:t>
            </a:r>
          </a:p>
          <a:p>
            <a:pPr marL="0" indent="0" algn="r">
              <a:spcAft>
                <a:spcPts val="1600"/>
              </a:spcAft>
            </a:pPr>
            <a:r>
              <a:rPr lang="fr-FR">
                <a:solidFill>
                  <a:schemeClr val="tx1"/>
                </a:solidFill>
                <a:latin typeface="Aptos"/>
              </a:rPr>
              <a:t>Affichage de réponse</a:t>
            </a:r>
            <a:br>
              <a:rPr lang="fr-FR">
                <a:solidFill>
                  <a:schemeClr val="tx1"/>
                </a:solidFill>
                <a:latin typeface="Aptos" panose="020B0004020202020204" pitchFamily="34" charset="0"/>
              </a:rPr>
            </a:br>
            <a:r>
              <a:rPr lang="fr-FR">
                <a:solidFill>
                  <a:schemeClr val="tx1"/>
                </a:solidFill>
                <a:latin typeface="Aptos"/>
              </a:rPr>
              <a:t> ou erreur</a:t>
            </a:r>
          </a:p>
          <a:p>
            <a:pPr marL="0" indent="0" algn="r">
              <a:spcAft>
                <a:spcPts val="1600"/>
              </a:spcAft>
            </a:pPr>
            <a:r>
              <a:rPr lang="fr-FR">
                <a:solidFill>
                  <a:schemeClr val="tx1"/>
                </a:solidFill>
                <a:latin typeface="Aptos"/>
              </a:rPr>
              <a:t>Boucle</a:t>
            </a:r>
          </a:p>
        </p:txBody>
      </p:sp>
      <p:grpSp>
        <p:nvGrpSpPr>
          <p:cNvPr id="7" name="Google Shape;977;p40">
            <a:extLst>
              <a:ext uri="{FF2B5EF4-FFF2-40B4-BE49-F238E27FC236}">
                <a16:creationId xmlns:a16="http://schemas.microsoft.com/office/drawing/2014/main" id="{4C80611A-2CEC-AC53-C483-A043B4D7CF2C}"/>
              </a:ext>
            </a:extLst>
          </p:cNvPr>
          <p:cNvGrpSpPr/>
          <p:nvPr/>
        </p:nvGrpSpPr>
        <p:grpSpPr>
          <a:xfrm rot="10800000">
            <a:off x="4370081" y="2933044"/>
            <a:ext cx="1460652" cy="1898735"/>
            <a:chOff x="4372350" y="2931750"/>
            <a:chExt cx="8792625" cy="16131025"/>
          </a:xfrm>
        </p:grpSpPr>
        <p:sp>
          <p:nvSpPr>
            <p:cNvPr id="9" name="Google Shape;978;p40">
              <a:extLst>
                <a:ext uri="{FF2B5EF4-FFF2-40B4-BE49-F238E27FC236}">
                  <a16:creationId xmlns:a16="http://schemas.microsoft.com/office/drawing/2014/main" id="{39D2789D-FE5F-F1E6-449A-EC551B1E7432}"/>
                </a:ext>
              </a:extLst>
            </p:cNvPr>
            <p:cNvSpPr/>
            <p:nvPr/>
          </p:nvSpPr>
          <p:spPr>
            <a:xfrm>
              <a:off x="4372350" y="10897800"/>
              <a:ext cx="2450" cy="3925"/>
            </a:xfrm>
            <a:custGeom>
              <a:avLst/>
              <a:gdLst/>
              <a:ahLst/>
              <a:cxnLst/>
              <a:rect l="l" t="t" r="r" b="b"/>
              <a:pathLst>
                <a:path w="98" h="157" extrusionOk="0">
                  <a:moveTo>
                    <a:pt x="33" y="0"/>
                  </a:moveTo>
                  <a:lnTo>
                    <a:pt x="16" y="27"/>
                  </a:lnTo>
                  <a:lnTo>
                    <a:pt x="8" y="40"/>
                  </a:lnTo>
                  <a:lnTo>
                    <a:pt x="0" y="79"/>
                  </a:lnTo>
                  <a:lnTo>
                    <a:pt x="8" y="105"/>
                  </a:lnTo>
                  <a:lnTo>
                    <a:pt x="16" y="131"/>
                  </a:lnTo>
                  <a:lnTo>
                    <a:pt x="33" y="144"/>
                  </a:lnTo>
                  <a:lnTo>
                    <a:pt x="49" y="157"/>
                  </a:lnTo>
                  <a:lnTo>
                    <a:pt x="74" y="144"/>
                  </a:lnTo>
                  <a:lnTo>
                    <a:pt x="90" y="131"/>
                  </a:lnTo>
                  <a:lnTo>
                    <a:pt x="98" y="105"/>
                  </a:lnTo>
                  <a:lnTo>
                    <a:pt x="98" y="79"/>
                  </a:lnTo>
                  <a:lnTo>
                    <a:pt x="98" y="40"/>
                  </a:lnTo>
                  <a:lnTo>
                    <a:pt x="90" y="27"/>
                  </a:lnTo>
                  <a:lnTo>
                    <a:pt x="74"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979;p40">
              <a:extLst>
                <a:ext uri="{FF2B5EF4-FFF2-40B4-BE49-F238E27FC236}">
                  <a16:creationId xmlns:a16="http://schemas.microsoft.com/office/drawing/2014/main" id="{2D98B0E8-053D-F704-F02F-B572479FAFFD}"/>
                </a:ext>
              </a:extLst>
            </p:cNvPr>
            <p:cNvSpPr/>
            <p:nvPr/>
          </p:nvSpPr>
          <p:spPr>
            <a:xfrm>
              <a:off x="5395300" y="2931750"/>
              <a:ext cx="7769675" cy="16131025"/>
            </a:xfrm>
            <a:custGeom>
              <a:avLst/>
              <a:gdLst/>
              <a:ahLst/>
              <a:cxnLst/>
              <a:rect l="l" t="t" r="r" b="b"/>
              <a:pathLst>
                <a:path w="310787" h="645241" extrusionOk="0">
                  <a:moveTo>
                    <a:pt x="185324" y="4617"/>
                  </a:moveTo>
                  <a:lnTo>
                    <a:pt x="185292" y="5374"/>
                  </a:lnTo>
                  <a:lnTo>
                    <a:pt x="185259" y="6130"/>
                  </a:lnTo>
                  <a:lnTo>
                    <a:pt x="185210" y="6874"/>
                  </a:lnTo>
                  <a:lnTo>
                    <a:pt x="185161" y="7630"/>
                  </a:lnTo>
                  <a:lnTo>
                    <a:pt x="185112" y="8374"/>
                  </a:lnTo>
                  <a:lnTo>
                    <a:pt x="185047" y="9104"/>
                  </a:lnTo>
                  <a:lnTo>
                    <a:pt x="184982" y="9848"/>
                  </a:lnTo>
                  <a:lnTo>
                    <a:pt x="184908" y="10578"/>
                  </a:lnTo>
                  <a:lnTo>
                    <a:pt x="184835" y="11296"/>
                  </a:lnTo>
                  <a:lnTo>
                    <a:pt x="184754" y="12013"/>
                  </a:lnTo>
                  <a:lnTo>
                    <a:pt x="184664" y="12730"/>
                  </a:lnTo>
                  <a:lnTo>
                    <a:pt x="184574" y="13448"/>
                  </a:lnTo>
                  <a:lnTo>
                    <a:pt x="184476" y="14152"/>
                  </a:lnTo>
                  <a:lnTo>
                    <a:pt x="184370" y="14856"/>
                  </a:lnTo>
                  <a:lnTo>
                    <a:pt x="184264" y="15561"/>
                  </a:lnTo>
                  <a:lnTo>
                    <a:pt x="184150" y="16252"/>
                  </a:lnTo>
                  <a:lnTo>
                    <a:pt x="184028" y="16943"/>
                  </a:lnTo>
                  <a:lnTo>
                    <a:pt x="183905" y="17634"/>
                  </a:lnTo>
                  <a:lnTo>
                    <a:pt x="183775" y="18313"/>
                  </a:lnTo>
                  <a:lnTo>
                    <a:pt x="183636" y="18991"/>
                  </a:lnTo>
                  <a:lnTo>
                    <a:pt x="183498" y="19656"/>
                  </a:lnTo>
                  <a:lnTo>
                    <a:pt x="183351" y="20334"/>
                  </a:lnTo>
                  <a:lnTo>
                    <a:pt x="183204" y="20987"/>
                  </a:lnTo>
                  <a:lnTo>
                    <a:pt x="183049" y="21652"/>
                  </a:lnTo>
                  <a:lnTo>
                    <a:pt x="182886" y="22304"/>
                  </a:lnTo>
                  <a:lnTo>
                    <a:pt x="182723" y="22943"/>
                  </a:lnTo>
                  <a:lnTo>
                    <a:pt x="182552" y="23582"/>
                  </a:lnTo>
                  <a:lnTo>
                    <a:pt x="182381" y="24221"/>
                  </a:lnTo>
                  <a:lnTo>
                    <a:pt x="182201" y="24847"/>
                  </a:lnTo>
                  <a:lnTo>
                    <a:pt x="182014" y="25473"/>
                  </a:lnTo>
                  <a:lnTo>
                    <a:pt x="181826" y="26099"/>
                  </a:lnTo>
                  <a:lnTo>
                    <a:pt x="181630" y="26712"/>
                  </a:lnTo>
                  <a:lnTo>
                    <a:pt x="181435" y="27325"/>
                  </a:lnTo>
                  <a:lnTo>
                    <a:pt x="181231" y="27925"/>
                  </a:lnTo>
                  <a:lnTo>
                    <a:pt x="181027" y="28525"/>
                  </a:lnTo>
                  <a:lnTo>
                    <a:pt x="180815" y="29125"/>
                  </a:lnTo>
                  <a:lnTo>
                    <a:pt x="180595" y="29712"/>
                  </a:lnTo>
                  <a:lnTo>
                    <a:pt x="180375" y="30286"/>
                  </a:lnTo>
                  <a:lnTo>
                    <a:pt x="180154" y="30860"/>
                  </a:lnTo>
                  <a:lnTo>
                    <a:pt x="179918" y="31434"/>
                  </a:lnTo>
                  <a:lnTo>
                    <a:pt x="179690" y="31995"/>
                  </a:lnTo>
                  <a:lnTo>
                    <a:pt x="179453" y="32556"/>
                  </a:lnTo>
                  <a:lnTo>
                    <a:pt x="179209" y="33117"/>
                  </a:lnTo>
                  <a:lnTo>
                    <a:pt x="178956" y="33651"/>
                  </a:lnTo>
                  <a:lnTo>
                    <a:pt x="178711" y="34199"/>
                  </a:lnTo>
                  <a:lnTo>
                    <a:pt x="178450" y="34734"/>
                  </a:lnTo>
                  <a:lnTo>
                    <a:pt x="178197" y="35256"/>
                  </a:lnTo>
                  <a:lnTo>
                    <a:pt x="177928" y="35777"/>
                  </a:lnTo>
                  <a:lnTo>
                    <a:pt x="177659" y="36299"/>
                  </a:lnTo>
                  <a:lnTo>
                    <a:pt x="177390" y="36808"/>
                  </a:lnTo>
                  <a:lnTo>
                    <a:pt x="177113" y="37303"/>
                  </a:lnTo>
                  <a:lnTo>
                    <a:pt x="176836" y="37812"/>
                  </a:lnTo>
                  <a:lnTo>
                    <a:pt x="176550" y="38295"/>
                  </a:lnTo>
                  <a:lnTo>
                    <a:pt x="176265" y="38777"/>
                  </a:lnTo>
                  <a:lnTo>
                    <a:pt x="175971" y="39260"/>
                  </a:lnTo>
                  <a:lnTo>
                    <a:pt x="175678" y="39729"/>
                  </a:lnTo>
                  <a:lnTo>
                    <a:pt x="175376" y="40186"/>
                  </a:lnTo>
                  <a:lnTo>
                    <a:pt x="175074" y="40642"/>
                  </a:lnTo>
                  <a:lnTo>
                    <a:pt x="174773" y="41099"/>
                  </a:lnTo>
                  <a:lnTo>
                    <a:pt x="174463" y="41542"/>
                  </a:lnTo>
                  <a:lnTo>
                    <a:pt x="174145" y="41973"/>
                  </a:lnTo>
                  <a:lnTo>
                    <a:pt x="173827" y="42403"/>
                  </a:lnTo>
                  <a:lnTo>
                    <a:pt x="173509" y="42834"/>
                  </a:lnTo>
                  <a:lnTo>
                    <a:pt x="173183" y="43251"/>
                  </a:lnTo>
                  <a:lnTo>
                    <a:pt x="172856" y="43655"/>
                  </a:lnTo>
                  <a:lnTo>
                    <a:pt x="172522" y="44060"/>
                  </a:lnTo>
                  <a:lnTo>
                    <a:pt x="172188" y="44451"/>
                  </a:lnTo>
                  <a:lnTo>
                    <a:pt x="171845" y="44842"/>
                  </a:lnTo>
                  <a:lnTo>
                    <a:pt x="171511" y="45221"/>
                  </a:lnTo>
                  <a:lnTo>
                    <a:pt x="171160" y="45586"/>
                  </a:lnTo>
                  <a:lnTo>
                    <a:pt x="170810" y="45951"/>
                  </a:lnTo>
                  <a:lnTo>
                    <a:pt x="170459" y="46316"/>
                  </a:lnTo>
                  <a:lnTo>
                    <a:pt x="170108" y="46668"/>
                  </a:lnTo>
                  <a:lnTo>
                    <a:pt x="169750" y="47007"/>
                  </a:lnTo>
                  <a:lnTo>
                    <a:pt x="169391" y="47347"/>
                  </a:lnTo>
                  <a:lnTo>
                    <a:pt x="169024" y="47673"/>
                  </a:lnTo>
                  <a:lnTo>
                    <a:pt x="168657" y="47986"/>
                  </a:lnTo>
                  <a:lnTo>
                    <a:pt x="168282" y="48299"/>
                  </a:lnTo>
                  <a:lnTo>
                    <a:pt x="167915" y="48612"/>
                  </a:lnTo>
                  <a:lnTo>
                    <a:pt x="167532" y="48899"/>
                  </a:lnTo>
                  <a:lnTo>
                    <a:pt x="167156" y="49186"/>
                  </a:lnTo>
                  <a:lnTo>
                    <a:pt x="166773" y="49473"/>
                  </a:lnTo>
                  <a:lnTo>
                    <a:pt x="166390" y="49747"/>
                  </a:lnTo>
                  <a:lnTo>
                    <a:pt x="165999" y="50007"/>
                  </a:lnTo>
                  <a:lnTo>
                    <a:pt x="165607" y="50268"/>
                  </a:lnTo>
                  <a:lnTo>
                    <a:pt x="165216" y="50516"/>
                  </a:lnTo>
                  <a:lnTo>
                    <a:pt x="164816" y="50751"/>
                  </a:lnTo>
                  <a:lnTo>
                    <a:pt x="164417" y="50986"/>
                  </a:lnTo>
                  <a:lnTo>
                    <a:pt x="164017" y="51207"/>
                  </a:lnTo>
                  <a:lnTo>
                    <a:pt x="163609" y="51429"/>
                  </a:lnTo>
                  <a:lnTo>
                    <a:pt x="163202" y="51625"/>
                  </a:lnTo>
                  <a:lnTo>
                    <a:pt x="162794" y="51833"/>
                  </a:lnTo>
                  <a:lnTo>
                    <a:pt x="162386" y="52016"/>
                  </a:lnTo>
                  <a:lnTo>
                    <a:pt x="161970" y="52199"/>
                  </a:lnTo>
                  <a:lnTo>
                    <a:pt x="161554" y="52368"/>
                  </a:lnTo>
                  <a:lnTo>
                    <a:pt x="161130" y="52538"/>
                  </a:lnTo>
                  <a:lnTo>
                    <a:pt x="160706" y="52694"/>
                  </a:lnTo>
                  <a:lnTo>
                    <a:pt x="160282" y="52838"/>
                  </a:lnTo>
                  <a:lnTo>
                    <a:pt x="159858" y="52981"/>
                  </a:lnTo>
                  <a:lnTo>
                    <a:pt x="159426" y="53099"/>
                  </a:lnTo>
                  <a:lnTo>
                    <a:pt x="159002" y="53229"/>
                  </a:lnTo>
                  <a:lnTo>
                    <a:pt x="158562" y="53333"/>
                  </a:lnTo>
                  <a:lnTo>
                    <a:pt x="158130" y="53438"/>
                  </a:lnTo>
                  <a:lnTo>
                    <a:pt x="157689" y="53529"/>
                  </a:lnTo>
                  <a:lnTo>
                    <a:pt x="157249" y="53607"/>
                  </a:lnTo>
                  <a:lnTo>
                    <a:pt x="156809" y="53686"/>
                  </a:lnTo>
                  <a:lnTo>
                    <a:pt x="156368" y="53751"/>
                  </a:lnTo>
                  <a:lnTo>
                    <a:pt x="155920" y="53803"/>
                  </a:lnTo>
                  <a:lnTo>
                    <a:pt x="155471" y="53855"/>
                  </a:lnTo>
                  <a:lnTo>
                    <a:pt x="155023" y="53894"/>
                  </a:lnTo>
                  <a:lnTo>
                    <a:pt x="154574" y="53920"/>
                  </a:lnTo>
                  <a:lnTo>
                    <a:pt x="154118" y="53933"/>
                  </a:lnTo>
                  <a:lnTo>
                    <a:pt x="153661" y="53946"/>
                  </a:lnTo>
                  <a:lnTo>
                    <a:pt x="153204" y="53946"/>
                  </a:lnTo>
                  <a:lnTo>
                    <a:pt x="152748" y="53933"/>
                  </a:lnTo>
                  <a:lnTo>
                    <a:pt x="152291" y="53920"/>
                  </a:lnTo>
                  <a:lnTo>
                    <a:pt x="151826" y="53881"/>
                  </a:lnTo>
                  <a:lnTo>
                    <a:pt x="151361" y="53842"/>
                  </a:lnTo>
                  <a:lnTo>
                    <a:pt x="150897" y="53803"/>
                  </a:lnTo>
                  <a:lnTo>
                    <a:pt x="150432" y="53738"/>
                  </a:lnTo>
                  <a:lnTo>
                    <a:pt x="149959" y="53672"/>
                  </a:lnTo>
                  <a:lnTo>
                    <a:pt x="149494" y="53594"/>
                  </a:lnTo>
                  <a:lnTo>
                    <a:pt x="149021" y="53503"/>
                  </a:lnTo>
                  <a:lnTo>
                    <a:pt x="148548" y="53399"/>
                  </a:lnTo>
                  <a:lnTo>
                    <a:pt x="148075" y="53294"/>
                  </a:lnTo>
                  <a:lnTo>
                    <a:pt x="147594" y="53177"/>
                  </a:lnTo>
                  <a:lnTo>
                    <a:pt x="147121" y="53046"/>
                  </a:lnTo>
                  <a:lnTo>
                    <a:pt x="146640" y="52903"/>
                  </a:lnTo>
                  <a:lnTo>
                    <a:pt x="145939" y="52681"/>
                  </a:lnTo>
                  <a:lnTo>
                    <a:pt x="145254" y="52433"/>
                  </a:lnTo>
                  <a:lnTo>
                    <a:pt x="144577" y="52173"/>
                  </a:lnTo>
                  <a:lnTo>
                    <a:pt x="143917" y="51899"/>
                  </a:lnTo>
                  <a:lnTo>
                    <a:pt x="143272" y="51612"/>
                  </a:lnTo>
                  <a:lnTo>
                    <a:pt x="142645" y="51299"/>
                  </a:lnTo>
                  <a:lnTo>
                    <a:pt x="142025" y="50973"/>
                  </a:lnTo>
                  <a:lnTo>
                    <a:pt x="141421" y="50620"/>
                  </a:lnTo>
                  <a:lnTo>
                    <a:pt x="140834" y="50255"/>
                  </a:lnTo>
                  <a:lnTo>
                    <a:pt x="140263" y="49877"/>
                  </a:lnTo>
                  <a:lnTo>
                    <a:pt x="139701" y="49486"/>
                  </a:lnTo>
                  <a:lnTo>
                    <a:pt x="139146" y="49081"/>
                  </a:lnTo>
                  <a:lnTo>
                    <a:pt x="138616" y="48651"/>
                  </a:lnTo>
                  <a:lnTo>
                    <a:pt x="138086" y="48207"/>
                  </a:lnTo>
                  <a:lnTo>
                    <a:pt x="137581" y="47751"/>
                  </a:lnTo>
                  <a:lnTo>
                    <a:pt x="137075" y="47281"/>
                  </a:lnTo>
                  <a:lnTo>
                    <a:pt x="136594" y="46799"/>
                  </a:lnTo>
                  <a:lnTo>
                    <a:pt x="136121" y="46290"/>
                  </a:lnTo>
                  <a:lnTo>
                    <a:pt x="135656" y="45768"/>
                  </a:lnTo>
                  <a:lnTo>
                    <a:pt x="135200" y="45247"/>
                  </a:lnTo>
                  <a:lnTo>
                    <a:pt x="134759" y="44699"/>
                  </a:lnTo>
                  <a:lnTo>
                    <a:pt x="134335" y="44138"/>
                  </a:lnTo>
                  <a:lnTo>
                    <a:pt x="133911" y="43564"/>
                  </a:lnTo>
                  <a:lnTo>
                    <a:pt x="133503" y="42977"/>
                  </a:lnTo>
                  <a:lnTo>
                    <a:pt x="133104" y="42377"/>
                  </a:lnTo>
                  <a:lnTo>
                    <a:pt x="132721" y="41764"/>
                  </a:lnTo>
                  <a:lnTo>
                    <a:pt x="132346" y="41138"/>
                  </a:lnTo>
                  <a:lnTo>
                    <a:pt x="131979" y="40499"/>
                  </a:lnTo>
                  <a:lnTo>
                    <a:pt x="131620" y="39847"/>
                  </a:lnTo>
                  <a:lnTo>
                    <a:pt x="131269" y="39195"/>
                  </a:lnTo>
                  <a:lnTo>
                    <a:pt x="130935" y="38516"/>
                  </a:lnTo>
                  <a:lnTo>
                    <a:pt x="130601" y="37825"/>
                  </a:lnTo>
                  <a:lnTo>
                    <a:pt x="130283" y="37121"/>
                  </a:lnTo>
                  <a:lnTo>
                    <a:pt x="129973" y="36417"/>
                  </a:lnTo>
                  <a:lnTo>
                    <a:pt x="129671" y="35686"/>
                  </a:lnTo>
                  <a:lnTo>
                    <a:pt x="129377" y="34956"/>
                  </a:lnTo>
                  <a:lnTo>
                    <a:pt x="129092" y="34212"/>
                  </a:lnTo>
                  <a:lnTo>
                    <a:pt x="128815" y="33456"/>
                  </a:lnTo>
                  <a:lnTo>
                    <a:pt x="128546" y="32699"/>
                  </a:lnTo>
                  <a:lnTo>
                    <a:pt x="128277" y="31917"/>
                  </a:lnTo>
                  <a:lnTo>
                    <a:pt x="128024" y="31134"/>
                  </a:lnTo>
                  <a:lnTo>
                    <a:pt x="127779" y="30338"/>
                  </a:lnTo>
                  <a:lnTo>
                    <a:pt x="127535" y="29530"/>
                  </a:lnTo>
                  <a:lnTo>
                    <a:pt x="127298" y="28708"/>
                  </a:lnTo>
                  <a:lnTo>
                    <a:pt x="127078" y="27886"/>
                  </a:lnTo>
                  <a:lnTo>
                    <a:pt x="126858" y="27052"/>
                  </a:lnTo>
                  <a:lnTo>
                    <a:pt x="126638" y="26204"/>
                  </a:lnTo>
                  <a:lnTo>
                    <a:pt x="126434" y="25356"/>
                  </a:lnTo>
                  <a:lnTo>
                    <a:pt x="126230" y="24495"/>
                  </a:lnTo>
                  <a:lnTo>
                    <a:pt x="126034" y="23634"/>
                  </a:lnTo>
                  <a:lnTo>
                    <a:pt x="125838" y="22747"/>
                  </a:lnTo>
                  <a:lnTo>
                    <a:pt x="125659" y="21860"/>
                  </a:lnTo>
                  <a:lnTo>
                    <a:pt x="125471" y="20974"/>
                  </a:lnTo>
                  <a:lnTo>
                    <a:pt x="125300" y="20074"/>
                  </a:lnTo>
                  <a:lnTo>
                    <a:pt x="125129" y="19161"/>
                  </a:lnTo>
                  <a:lnTo>
                    <a:pt x="124966" y="18248"/>
                  </a:lnTo>
                  <a:lnTo>
                    <a:pt x="124803" y="17334"/>
                  </a:lnTo>
                  <a:lnTo>
                    <a:pt x="124640" y="16395"/>
                  </a:lnTo>
                  <a:lnTo>
                    <a:pt x="124338" y="14530"/>
                  </a:lnTo>
                  <a:lnTo>
                    <a:pt x="124053" y="12626"/>
                  </a:lnTo>
                  <a:lnTo>
                    <a:pt x="123775" y="10696"/>
                  </a:lnTo>
                  <a:lnTo>
                    <a:pt x="125700" y="10735"/>
                  </a:lnTo>
                  <a:lnTo>
                    <a:pt x="127632" y="10761"/>
                  </a:lnTo>
                  <a:lnTo>
                    <a:pt x="129565" y="10774"/>
                  </a:lnTo>
                  <a:lnTo>
                    <a:pt x="131498" y="10774"/>
                  </a:lnTo>
                  <a:lnTo>
                    <a:pt x="133422" y="10761"/>
                  </a:lnTo>
                  <a:lnTo>
                    <a:pt x="135355" y="10735"/>
                  </a:lnTo>
                  <a:lnTo>
                    <a:pt x="137287" y="10696"/>
                  </a:lnTo>
                  <a:lnTo>
                    <a:pt x="139212" y="10656"/>
                  </a:lnTo>
                  <a:lnTo>
                    <a:pt x="141144" y="10591"/>
                  </a:lnTo>
                  <a:lnTo>
                    <a:pt x="143069" y="10513"/>
                  </a:lnTo>
                  <a:lnTo>
                    <a:pt x="145001" y="10422"/>
                  </a:lnTo>
                  <a:lnTo>
                    <a:pt x="146926" y="10317"/>
                  </a:lnTo>
                  <a:lnTo>
                    <a:pt x="148858" y="10200"/>
                  </a:lnTo>
                  <a:lnTo>
                    <a:pt x="150783" y="10069"/>
                  </a:lnTo>
                  <a:lnTo>
                    <a:pt x="152715" y="9913"/>
                  </a:lnTo>
                  <a:lnTo>
                    <a:pt x="154640" y="9756"/>
                  </a:lnTo>
                  <a:lnTo>
                    <a:pt x="156564" y="9574"/>
                  </a:lnTo>
                  <a:lnTo>
                    <a:pt x="158488" y="9365"/>
                  </a:lnTo>
                  <a:lnTo>
                    <a:pt x="160413" y="9156"/>
                  </a:lnTo>
                  <a:lnTo>
                    <a:pt x="162337" y="8922"/>
                  </a:lnTo>
                  <a:lnTo>
                    <a:pt x="164254" y="8674"/>
                  </a:lnTo>
                  <a:lnTo>
                    <a:pt x="166178" y="8400"/>
                  </a:lnTo>
                  <a:lnTo>
                    <a:pt x="168094" y="8113"/>
                  </a:lnTo>
                  <a:lnTo>
                    <a:pt x="170019" y="7800"/>
                  </a:lnTo>
                  <a:lnTo>
                    <a:pt x="171935" y="7474"/>
                  </a:lnTo>
                  <a:lnTo>
                    <a:pt x="173851" y="7135"/>
                  </a:lnTo>
                  <a:lnTo>
                    <a:pt x="175767" y="6770"/>
                  </a:lnTo>
                  <a:lnTo>
                    <a:pt x="177684" y="6378"/>
                  </a:lnTo>
                  <a:lnTo>
                    <a:pt x="179592" y="5974"/>
                  </a:lnTo>
                  <a:lnTo>
                    <a:pt x="181508" y="5544"/>
                  </a:lnTo>
                  <a:lnTo>
                    <a:pt x="183416" y="5087"/>
                  </a:lnTo>
                  <a:lnTo>
                    <a:pt x="185324" y="4617"/>
                  </a:lnTo>
                  <a:close/>
                  <a:moveTo>
                    <a:pt x="166178" y="80372"/>
                  </a:moveTo>
                  <a:lnTo>
                    <a:pt x="166153" y="82419"/>
                  </a:lnTo>
                  <a:lnTo>
                    <a:pt x="166137" y="84480"/>
                  </a:lnTo>
                  <a:lnTo>
                    <a:pt x="166129" y="86528"/>
                  </a:lnTo>
                  <a:lnTo>
                    <a:pt x="166137" y="88589"/>
                  </a:lnTo>
                  <a:lnTo>
                    <a:pt x="166145" y="90637"/>
                  </a:lnTo>
                  <a:lnTo>
                    <a:pt x="166162" y="92697"/>
                  </a:lnTo>
                  <a:lnTo>
                    <a:pt x="166178" y="94758"/>
                  </a:lnTo>
                  <a:lnTo>
                    <a:pt x="166202" y="96819"/>
                  </a:lnTo>
                  <a:lnTo>
                    <a:pt x="166202" y="96819"/>
                  </a:lnTo>
                  <a:lnTo>
                    <a:pt x="163332" y="96754"/>
                  </a:lnTo>
                  <a:lnTo>
                    <a:pt x="160429" y="96675"/>
                  </a:lnTo>
                  <a:lnTo>
                    <a:pt x="158961" y="96649"/>
                  </a:lnTo>
                  <a:lnTo>
                    <a:pt x="157502" y="96623"/>
                  </a:lnTo>
                  <a:lnTo>
                    <a:pt x="156034" y="96623"/>
                  </a:lnTo>
                  <a:lnTo>
                    <a:pt x="154566" y="96649"/>
                  </a:lnTo>
                  <a:lnTo>
                    <a:pt x="153107" y="96689"/>
                  </a:lnTo>
                  <a:lnTo>
                    <a:pt x="151647" y="96754"/>
                  </a:lnTo>
                  <a:lnTo>
                    <a:pt x="150913" y="96793"/>
                  </a:lnTo>
                  <a:lnTo>
                    <a:pt x="150187" y="96845"/>
                  </a:lnTo>
                  <a:lnTo>
                    <a:pt x="149462" y="96910"/>
                  </a:lnTo>
                  <a:lnTo>
                    <a:pt x="148736" y="96975"/>
                  </a:lnTo>
                  <a:lnTo>
                    <a:pt x="148018" y="97054"/>
                  </a:lnTo>
                  <a:lnTo>
                    <a:pt x="147301" y="97145"/>
                  </a:lnTo>
                  <a:lnTo>
                    <a:pt x="146583" y="97236"/>
                  </a:lnTo>
                  <a:lnTo>
                    <a:pt x="145874" y="97354"/>
                  </a:lnTo>
                  <a:lnTo>
                    <a:pt x="145156" y="97471"/>
                  </a:lnTo>
                  <a:lnTo>
                    <a:pt x="144455" y="97602"/>
                  </a:lnTo>
                  <a:lnTo>
                    <a:pt x="143745" y="97758"/>
                  </a:lnTo>
                  <a:lnTo>
                    <a:pt x="143052" y="97915"/>
                  </a:lnTo>
                  <a:lnTo>
                    <a:pt x="142954" y="95776"/>
                  </a:lnTo>
                  <a:lnTo>
                    <a:pt x="142857" y="93636"/>
                  </a:lnTo>
                  <a:lnTo>
                    <a:pt x="142751" y="91497"/>
                  </a:lnTo>
                  <a:lnTo>
                    <a:pt x="142636" y="89358"/>
                  </a:lnTo>
                  <a:lnTo>
                    <a:pt x="142514" y="87219"/>
                  </a:lnTo>
                  <a:lnTo>
                    <a:pt x="142384" y="85093"/>
                  </a:lnTo>
                  <a:lnTo>
                    <a:pt x="142245" y="82967"/>
                  </a:lnTo>
                  <a:lnTo>
                    <a:pt x="142106" y="80841"/>
                  </a:lnTo>
                  <a:lnTo>
                    <a:pt x="143599" y="80933"/>
                  </a:lnTo>
                  <a:lnTo>
                    <a:pt x="145099" y="81011"/>
                  </a:lnTo>
                  <a:lnTo>
                    <a:pt x="146608" y="81063"/>
                  </a:lnTo>
                  <a:lnTo>
                    <a:pt x="148116" y="81089"/>
                  </a:lnTo>
                  <a:lnTo>
                    <a:pt x="151133" y="81089"/>
                  </a:lnTo>
                  <a:lnTo>
                    <a:pt x="152642" y="81063"/>
                  </a:lnTo>
                  <a:lnTo>
                    <a:pt x="154150" y="81011"/>
                  </a:lnTo>
                  <a:lnTo>
                    <a:pt x="155659" y="80959"/>
                  </a:lnTo>
                  <a:lnTo>
                    <a:pt x="157176" y="80893"/>
                  </a:lnTo>
                  <a:lnTo>
                    <a:pt x="158684" y="80828"/>
                  </a:lnTo>
                  <a:lnTo>
                    <a:pt x="160184" y="80750"/>
                  </a:lnTo>
                  <a:lnTo>
                    <a:pt x="163193" y="80567"/>
                  </a:lnTo>
                  <a:lnTo>
                    <a:pt x="166178" y="80372"/>
                  </a:lnTo>
                  <a:close/>
                  <a:moveTo>
                    <a:pt x="166235" y="100510"/>
                  </a:moveTo>
                  <a:lnTo>
                    <a:pt x="166276" y="103119"/>
                  </a:lnTo>
                  <a:lnTo>
                    <a:pt x="166325" y="105740"/>
                  </a:lnTo>
                  <a:lnTo>
                    <a:pt x="166382" y="108349"/>
                  </a:lnTo>
                  <a:lnTo>
                    <a:pt x="166439" y="110958"/>
                  </a:lnTo>
                  <a:lnTo>
                    <a:pt x="166577" y="116175"/>
                  </a:lnTo>
                  <a:lnTo>
                    <a:pt x="166732" y="121405"/>
                  </a:lnTo>
                  <a:lnTo>
                    <a:pt x="166015" y="121457"/>
                  </a:lnTo>
                  <a:lnTo>
                    <a:pt x="165305" y="121536"/>
                  </a:lnTo>
                  <a:lnTo>
                    <a:pt x="163887" y="121692"/>
                  </a:lnTo>
                  <a:lnTo>
                    <a:pt x="162460" y="121875"/>
                  </a:lnTo>
                  <a:lnTo>
                    <a:pt x="161041" y="122057"/>
                  </a:lnTo>
                  <a:lnTo>
                    <a:pt x="159622" y="122240"/>
                  </a:lnTo>
                  <a:lnTo>
                    <a:pt x="158195" y="122396"/>
                  </a:lnTo>
                  <a:lnTo>
                    <a:pt x="157485" y="122475"/>
                  </a:lnTo>
                  <a:lnTo>
                    <a:pt x="156776" y="122527"/>
                  </a:lnTo>
                  <a:lnTo>
                    <a:pt x="156058" y="122579"/>
                  </a:lnTo>
                  <a:lnTo>
                    <a:pt x="155349" y="122618"/>
                  </a:lnTo>
                  <a:lnTo>
                    <a:pt x="154615" y="122631"/>
                  </a:lnTo>
                  <a:lnTo>
                    <a:pt x="153873" y="122644"/>
                  </a:lnTo>
                  <a:lnTo>
                    <a:pt x="153139" y="122631"/>
                  </a:lnTo>
                  <a:lnTo>
                    <a:pt x="152405" y="122618"/>
                  </a:lnTo>
                  <a:lnTo>
                    <a:pt x="150929" y="122553"/>
                  </a:lnTo>
                  <a:lnTo>
                    <a:pt x="149462" y="122462"/>
                  </a:lnTo>
                  <a:lnTo>
                    <a:pt x="146518" y="122279"/>
                  </a:lnTo>
                  <a:lnTo>
                    <a:pt x="145050" y="122214"/>
                  </a:lnTo>
                  <a:lnTo>
                    <a:pt x="144308" y="122175"/>
                  </a:lnTo>
                  <a:lnTo>
                    <a:pt x="143574" y="122162"/>
                  </a:lnTo>
                  <a:lnTo>
                    <a:pt x="143558" y="119670"/>
                  </a:lnTo>
                  <a:lnTo>
                    <a:pt x="143541" y="117192"/>
                  </a:lnTo>
                  <a:lnTo>
                    <a:pt x="143517" y="114714"/>
                  </a:lnTo>
                  <a:lnTo>
                    <a:pt x="143484" y="112236"/>
                  </a:lnTo>
                  <a:lnTo>
                    <a:pt x="143435" y="109758"/>
                  </a:lnTo>
                  <a:lnTo>
                    <a:pt x="143378" y="107280"/>
                  </a:lnTo>
                  <a:lnTo>
                    <a:pt x="143313" y="104801"/>
                  </a:lnTo>
                  <a:lnTo>
                    <a:pt x="143232" y="102323"/>
                  </a:lnTo>
                  <a:lnTo>
                    <a:pt x="143933" y="102388"/>
                  </a:lnTo>
                  <a:lnTo>
                    <a:pt x="144634" y="102454"/>
                  </a:lnTo>
                  <a:lnTo>
                    <a:pt x="145344" y="102506"/>
                  </a:lnTo>
                  <a:lnTo>
                    <a:pt x="146053" y="102532"/>
                  </a:lnTo>
                  <a:lnTo>
                    <a:pt x="146762" y="102558"/>
                  </a:lnTo>
                  <a:lnTo>
                    <a:pt x="147480" y="102571"/>
                  </a:lnTo>
                  <a:lnTo>
                    <a:pt x="148198" y="102571"/>
                  </a:lnTo>
                  <a:lnTo>
                    <a:pt x="148915" y="102558"/>
                  </a:lnTo>
                  <a:lnTo>
                    <a:pt x="149633" y="102545"/>
                  </a:lnTo>
                  <a:lnTo>
                    <a:pt x="150359" y="102506"/>
                  </a:lnTo>
                  <a:lnTo>
                    <a:pt x="151076" y="102467"/>
                  </a:lnTo>
                  <a:lnTo>
                    <a:pt x="151802" y="102414"/>
                  </a:lnTo>
                  <a:lnTo>
                    <a:pt x="153261" y="102297"/>
                  </a:lnTo>
                  <a:lnTo>
                    <a:pt x="154713" y="102154"/>
                  </a:lnTo>
                  <a:lnTo>
                    <a:pt x="156164" y="101984"/>
                  </a:lnTo>
                  <a:lnTo>
                    <a:pt x="157624" y="101801"/>
                  </a:lnTo>
                  <a:lnTo>
                    <a:pt x="159076" y="101593"/>
                  </a:lnTo>
                  <a:lnTo>
                    <a:pt x="160519" y="101384"/>
                  </a:lnTo>
                  <a:lnTo>
                    <a:pt x="163397" y="100941"/>
                  </a:lnTo>
                  <a:lnTo>
                    <a:pt x="166235" y="100510"/>
                  </a:lnTo>
                  <a:close/>
                  <a:moveTo>
                    <a:pt x="166806" y="125057"/>
                  </a:moveTo>
                  <a:lnTo>
                    <a:pt x="166944" y="129518"/>
                  </a:lnTo>
                  <a:lnTo>
                    <a:pt x="167067" y="133966"/>
                  </a:lnTo>
                  <a:lnTo>
                    <a:pt x="167181" y="138400"/>
                  </a:lnTo>
                  <a:lnTo>
                    <a:pt x="167279" y="142835"/>
                  </a:lnTo>
                  <a:lnTo>
                    <a:pt x="165795" y="142913"/>
                  </a:lnTo>
                  <a:lnTo>
                    <a:pt x="164302" y="142978"/>
                  </a:lnTo>
                  <a:lnTo>
                    <a:pt x="162818" y="143004"/>
                  </a:lnTo>
                  <a:lnTo>
                    <a:pt x="161334" y="143018"/>
                  </a:lnTo>
                  <a:lnTo>
                    <a:pt x="159842" y="143018"/>
                  </a:lnTo>
                  <a:lnTo>
                    <a:pt x="158358" y="143004"/>
                  </a:lnTo>
                  <a:lnTo>
                    <a:pt x="155390" y="142952"/>
                  </a:lnTo>
                  <a:lnTo>
                    <a:pt x="152422" y="142900"/>
                  </a:lnTo>
                  <a:lnTo>
                    <a:pt x="150937" y="142887"/>
                  </a:lnTo>
                  <a:lnTo>
                    <a:pt x="149453" y="142874"/>
                  </a:lnTo>
                  <a:lnTo>
                    <a:pt x="147977" y="142874"/>
                  </a:lnTo>
                  <a:lnTo>
                    <a:pt x="146493" y="142900"/>
                  </a:lnTo>
                  <a:lnTo>
                    <a:pt x="145009" y="142939"/>
                  </a:lnTo>
                  <a:lnTo>
                    <a:pt x="143517" y="143004"/>
                  </a:lnTo>
                  <a:lnTo>
                    <a:pt x="143460" y="143018"/>
                  </a:lnTo>
                  <a:lnTo>
                    <a:pt x="143403" y="143044"/>
                  </a:lnTo>
                  <a:lnTo>
                    <a:pt x="143346" y="143083"/>
                  </a:lnTo>
                  <a:lnTo>
                    <a:pt x="143289" y="143096"/>
                  </a:lnTo>
                  <a:lnTo>
                    <a:pt x="143338" y="141100"/>
                  </a:lnTo>
                  <a:lnTo>
                    <a:pt x="143395" y="139118"/>
                  </a:lnTo>
                  <a:lnTo>
                    <a:pt x="143435" y="137122"/>
                  </a:lnTo>
                  <a:lnTo>
                    <a:pt x="143476" y="135113"/>
                  </a:lnTo>
                  <a:lnTo>
                    <a:pt x="143509" y="133118"/>
                  </a:lnTo>
                  <a:lnTo>
                    <a:pt x="143541" y="131109"/>
                  </a:lnTo>
                  <a:lnTo>
                    <a:pt x="143558" y="129114"/>
                  </a:lnTo>
                  <a:lnTo>
                    <a:pt x="143574" y="127105"/>
                  </a:lnTo>
                  <a:lnTo>
                    <a:pt x="144275" y="127222"/>
                  </a:lnTo>
                  <a:lnTo>
                    <a:pt x="144977" y="127340"/>
                  </a:lnTo>
                  <a:lnTo>
                    <a:pt x="145686" y="127431"/>
                  </a:lnTo>
                  <a:lnTo>
                    <a:pt x="146404" y="127522"/>
                  </a:lnTo>
                  <a:lnTo>
                    <a:pt x="147129" y="127601"/>
                  </a:lnTo>
                  <a:lnTo>
                    <a:pt x="147855" y="127653"/>
                  </a:lnTo>
                  <a:lnTo>
                    <a:pt x="148581" y="127705"/>
                  </a:lnTo>
                  <a:lnTo>
                    <a:pt x="149315" y="127744"/>
                  </a:lnTo>
                  <a:lnTo>
                    <a:pt x="150049" y="127770"/>
                  </a:lnTo>
                  <a:lnTo>
                    <a:pt x="150791" y="127796"/>
                  </a:lnTo>
                  <a:lnTo>
                    <a:pt x="151533" y="127796"/>
                  </a:lnTo>
                  <a:lnTo>
                    <a:pt x="152275" y="127783"/>
                  </a:lnTo>
                  <a:lnTo>
                    <a:pt x="153017" y="127770"/>
                  </a:lnTo>
                  <a:lnTo>
                    <a:pt x="153759" y="127744"/>
                  </a:lnTo>
                  <a:lnTo>
                    <a:pt x="154509" y="127692"/>
                  </a:lnTo>
                  <a:lnTo>
                    <a:pt x="155251" y="127640"/>
                  </a:lnTo>
                  <a:lnTo>
                    <a:pt x="155993" y="127575"/>
                  </a:lnTo>
                  <a:lnTo>
                    <a:pt x="156735" y="127496"/>
                  </a:lnTo>
                  <a:lnTo>
                    <a:pt x="157477" y="127392"/>
                  </a:lnTo>
                  <a:lnTo>
                    <a:pt x="158219" y="127288"/>
                  </a:lnTo>
                  <a:lnTo>
                    <a:pt x="158961" y="127170"/>
                  </a:lnTo>
                  <a:lnTo>
                    <a:pt x="159695" y="127040"/>
                  </a:lnTo>
                  <a:lnTo>
                    <a:pt x="160429" y="126909"/>
                  </a:lnTo>
                  <a:lnTo>
                    <a:pt x="161155" y="126753"/>
                  </a:lnTo>
                  <a:lnTo>
                    <a:pt x="161881" y="126583"/>
                  </a:lnTo>
                  <a:lnTo>
                    <a:pt x="162606" y="126401"/>
                  </a:lnTo>
                  <a:lnTo>
                    <a:pt x="163316" y="126205"/>
                  </a:lnTo>
                  <a:lnTo>
                    <a:pt x="164033" y="126009"/>
                  </a:lnTo>
                  <a:lnTo>
                    <a:pt x="164735" y="125788"/>
                  </a:lnTo>
                  <a:lnTo>
                    <a:pt x="165436" y="125553"/>
                  </a:lnTo>
                  <a:lnTo>
                    <a:pt x="166121" y="125305"/>
                  </a:lnTo>
                  <a:lnTo>
                    <a:pt x="166806" y="125057"/>
                  </a:lnTo>
                  <a:close/>
                  <a:moveTo>
                    <a:pt x="307403" y="124262"/>
                  </a:moveTo>
                  <a:lnTo>
                    <a:pt x="307395" y="124340"/>
                  </a:lnTo>
                  <a:lnTo>
                    <a:pt x="307379" y="124418"/>
                  </a:lnTo>
                  <a:lnTo>
                    <a:pt x="307362" y="124509"/>
                  </a:lnTo>
                  <a:lnTo>
                    <a:pt x="307354" y="124588"/>
                  </a:lnTo>
                  <a:lnTo>
                    <a:pt x="307305" y="125357"/>
                  </a:lnTo>
                  <a:lnTo>
                    <a:pt x="307256" y="126127"/>
                  </a:lnTo>
                  <a:lnTo>
                    <a:pt x="307183" y="126896"/>
                  </a:lnTo>
                  <a:lnTo>
                    <a:pt x="307109" y="127653"/>
                  </a:lnTo>
                  <a:lnTo>
                    <a:pt x="307028" y="128422"/>
                  </a:lnTo>
                  <a:lnTo>
                    <a:pt x="306930" y="129179"/>
                  </a:lnTo>
                  <a:lnTo>
                    <a:pt x="306824" y="129935"/>
                  </a:lnTo>
                  <a:lnTo>
                    <a:pt x="306710" y="130692"/>
                  </a:lnTo>
                  <a:lnTo>
                    <a:pt x="306588" y="131448"/>
                  </a:lnTo>
                  <a:lnTo>
                    <a:pt x="306457" y="132192"/>
                  </a:lnTo>
                  <a:lnTo>
                    <a:pt x="306310" y="132935"/>
                  </a:lnTo>
                  <a:lnTo>
                    <a:pt x="306155" y="133679"/>
                  </a:lnTo>
                  <a:lnTo>
                    <a:pt x="306000" y="134409"/>
                  </a:lnTo>
                  <a:lnTo>
                    <a:pt x="305829" y="135140"/>
                  </a:lnTo>
                  <a:lnTo>
                    <a:pt x="305650" y="135857"/>
                  </a:lnTo>
                  <a:lnTo>
                    <a:pt x="305462" y="136574"/>
                  </a:lnTo>
                  <a:lnTo>
                    <a:pt x="305267" y="137292"/>
                  </a:lnTo>
                  <a:lnTo>
                    <a:pt x="305055" y="137996"/>
                  </a:lnTo>
                  <a:lnTo>
                    <a:pt x="304843" y="138687"/>
                  </a:lnTo>
                  <a:lnTo>
                    <a:pt x="304622" y="139378"/>
                  </a:lnTo>
                  <a:lnTo>
                    <a:pt x="304386" y="140057"/>
                  </a:lnTo>
                  <a:lnTo>
                    <a:pt x="304149" y="140735"/>
                  </a:lnTo>
                  <a:lnTo>
                    <a:pt x="303905" y="141400"/>
                  </a:lnTo>
                  <a:lnTo>
                    <a:pt x="303644" y="142052"/>
                  </a:lnTo>
                  <a:lnTo>
                    <a:pt x="303383" y="142704"/>
                  </a:lnTo>
                  <a:lnTo>
                    <a:pt x="303106" y="143344"/>
                  </a:lnTo>
                  <a:lnTo>
                    <a:pt x="302828" y="143970"/>
                  </a:lnTo>
                  <a:lnTo>
                    <a:pt x="302535" y="144583"/>
                  </a:lnTo>
                  <a:lnTo>
                    <a:pt x="302241" y="145196"/>
                  </a:lnTo>
                  <a:lnTo>
                    <a:pt x="301940" y="145796"/>
                  </a:lnTo>
                  <a:lnTo>
                    <a:pt x="301630" y="146383"/>
                  </a:lnTo>
                  <a:lnTo>
                    <a:pt x="301312" y="146957"/>
                  </a:lnTo>
                  <a:lnTo>
                    <a:pt x="300986" y="147517"/>
                  </a:lnTo>
                  <a:lnTo>
                    <a:pt x="300651" y="148065"/>
                  </a:lnTo>
                  <a:lnTo>
                    <a:pt x="300309" y="148600"/>
                  </a:lnTo>
                  <a:lnTo>
                    <a:pt x="299958" y="149122"/>
                  </a:lnTo>
                  <a:lnTo>
                    <a:pt x="299607" y="149630"/>
                  </a:lnTo>
                  <a:lnTo>
                    <a:pt x="299240" y="150126"/>
                  </a:lnTo>
                  <a:lnTo>
                    <a:pt x="298874" y="150609"/>
                  </a:lnTo>
                  <a:lnTo>
                    <a:pt x="298498" y="151078"/>
                  </a:lnTo>
                  <a:lnTo>
                    <a:pt x="298115" y="151522"/>
                  </a:lnTo>
                  <a:lnTo>
                    <a:pt x="297724" y="151965"/>
                  </a:lnTo>
                  <a:lnTo>
                    <a:pt x="297324" y="152382"/>
                  </a:lnTo>
                  <a:lnTo>
                    <a:pt x="296925" y="152787"/>
                  </a:lnTo>
                  <a:lnTo>
                    <a:pt x="296517" y="153178"/>
                  </a:lnTo>
                  <a:lnTo>
                    <a:pt x="296101" y="153543"/>
                  </a:lnTo>
                  <a:lnTo>
                    <a:pt x="295677" y="153908"/>
                  </a:lnTo>
                  <a:lnTo>
                    <a:pt x="295253" y="154235"/>
                  </a:lnTo>
                  <a:lnTo>
                    <a:pt x="294813" y="154561"/>
                  </a:lnTo>
                  <a:lnTo>
                    <a:pt x="294372" y="154861"/>
                  </a:lnTo>
                  <a:lnTo>
                    <a:pt x="293932" y="155148"/>
                  </a:lnTo>
                  <a:lnTo>
                    <a:pt x="293475" y="155408"/>
                  </a:lnTo>
                  <a:lnTo>
                    <a:pt x="293019" y="155656"/>
                  </a:lnTo>
                  <a:lnTo>
                    <a:pt x="292554" y="155878"/>
                  </a:lnTo>
                  <a:lnTo>
                    <a:pt x="292089" y="156087"/>
                  </a:lnTo>
                  <a:lnTo>
                    <a:pt x="291616" y="156269"/>
                  </a:lnTo>
                  <a:lnTo>
                    <a:pt x="291135" y="156439"/>
                  </a:lnTo>
                  <a:lnTo>
                    <a:pt x="290646" y="156582"/>
                  </a:lnTo>
                  <a:lnTo>
                    <a:pt x="290157" y="156700"/>
                  </a:lnTo>
                  <a:lnTo>
                    <a:pt x="289667" y="156804"/>
                  </a:lnTo>
                  <a:lnTo>
                    <a:pt x="289162" y="156882"/>
                  </a:lnTo>
                  <a:lnTo>
                    <a:pt x="288656" y="156934"/>
                  </a:lnTo>
                  <a:lnTo>
                    <a:pt x="288151" y="156961"/>
                  </a:lnTo>
                  <a:lnTo>
                    <a:pt x="287629" y="156974"/>
                  </a:lnTo>
                  <a:lnTo>
                    <a:pt x="287115" y="156961"/>
                  </a:lnTo>
                  <a:lnTo>
                    <a:pt x="286601" y="156934"/>
                  </a:lnTo>
                  <a:lnTo>
                    <a:pt x="286096" y="156869"/>
                  </a:lnTo>
                  <a:lnTo>
                    <a:pt x="285598" y="156791"/>
                  </a:lnTo>
                  <a:lnTo>
                    <a:pt x="285101" y="156700"/>
                  </a:lnTo>
                  <a:lnTo>
                    <a:pt x="284612" y="156582"/>
                  </a:lnTo>
                  <a:lnTo>
                    <a:pt x="284130" y="156439"/>
                  </a:lnTo>
                  <a:lnTo>
                    <a:pt x="283658" y="156269"/>
                  </a:lnTo>
                  <a:lnTo>
                    <a:pt x="283185" y="156087"/>
                  </a:lnTo>
                  <a:lnTo>
                    <a:pt x="282720" y="155891"/>
                  </a:lnTo>
                  <a:lnTo>
                    <a:pt x="282263" y="155669"/>
                  </a:lnTo>
                  <a:lnTo>
                    <a:pt x="281806" y="155421"/>
                  </a:lnTo>
                  <a:lnTo>
                    <a:pt x="281358" y="155161"/>
                  </a:lnTo>
                  <a:lnTo>
                    <a:pt x="280918" y="154887"/>
                  </a:lnTo>
                  <a:lnTo>
                    <a:pt x="280485" y="154587"/>
                  </a:lnTo>
                  <a:lnTo>
                    <a:pt x="280061" y="154274"/>
                  </a:lnTo>
                  <a:lnTo>
                    <a:pt x="279637" y="153948"/>
                  </a:lnTo>
                  <a:lnTo>
                    <a:pt x="279222" y="153595"/>
                  </a:lnTo>
                  <a:lnTo>
                    <a:pt x="278814" y="153230"/>
                  </a:lnTo>
                  <a:lnTo>
                    <a:pt x="278414" y="152852"/>
                  </a:lnTo>
                  <a:lnTo>
                    <a:pt x="278023" y="152448"/>
                  </a:lnTo>
                  <a:lnTo>
                    <a:pt x="277631" y="152043"/>
                  </a:lnTo>
                  <a:lnTo>
                    <a:pt x="277256" y="151613"/>
                  </a:lnTo>
                  <a:lnTo>
                    <a:pt x="276881" y="151169"/>
                  </a:lnTo>
                  <a:lnTo>
                    <a:pt x="276514" y="150713"/>
                  </a:lnTo>
                  <a:lnTo>
                    <a:pt x="276156" y="150230"/>
                  </a:lnTo>
                  <a:lnTo>
                    <a:pt x="275805" y="149748"/>
                  </a:lnTo>
                  <a:lnTo>
                    <a:pt x="275454" y="149252"/>
                  </a:lnTo>
                  <a:lnTo>
                    <a:pt x="275120" y="148730"/>
                  </a:lnTo>
                  <a:lnTo>
                    <a:pt x="274786" y="148209"/>
                  </a:lnTo>
                  <a:lnTo>
                    <a:pt x="274459" y="147674"/>
                  </a:lnTo>
                  <a:lnTo>
                    <a:pt x="274141" y="147113"/>
                  </a:lnTo>
                  <a:lnTo>
                    <a:pt x="273840" y="146552"/>
                  </a:lnTo>
                  <a:lnTo>
                    <a:pt x="273538" y="145978"/>
                  </a:lnTo>
                  <a:lnTo>
                    <a:pt x="273236" y="145391"/>
                  </a:lnTo>
                  <a:lnTo>
                    <a:pt x="272951" y="144791"/>
                  </a:lnTo>
                  <a:lnTo>
                    <a:pt x="272674" y="144191"/>
                  </a:lnTo>
                  <a:lnTo>
                    <a:pt x="272405" y="143565"/>
                  </a:lnTo>
                  <a:lnTo>
                    <a:pt x="272144" y="142939"/>
                  </a:lnTo>
                  <a:lnTo>
                    <a:pt x="271883" y="142300"/>
                  </a:lnTo>
                  <a:lnTo>
                    <a:pt x="271638" y="141661"/>
                  </a:lnTo>
                  <a:lnTo>
                    <a:pt x="271393" y="141009"/>
                  </a:lnTo>
                  <a:lnTo>
                    <a:pt x="271165" y="140344"/>
                  </a:lnTo>
                  <a:lnTo>
                    <a:pt x="270945" y="139665"/>
                  </a:lnTo>
                  <a:lnTo>
                    <a:pt x="270725" y="138987"/>
                  </a:lnTo>
                  <a:lnTo>
                    <a:pt x="270521" y="138309"/>
                  </a:lnTo>
                  <a:lnTo>
                    <a:pt x="270317" y="137605"/>
                  </a:lnTo>
                  <a:lnTo>
                    <a:pt x="270129" y="136913"/>
                  </a:lnTo>
                  <a:lnTo>
                    <a:pt x="269950" y="136196"/>
                  </a:lnTo>
                  <a:lnTo>
                    <a:pt x="269771" y="135492"/>
                  </a:lnTo>
                  <a:lnTo>
                    <a:pt x="269608" y="134761"/>
                  </a:lnTo>
                  <a:lnTo>
                    <a:pt x="269453" y="134044"/>
                  </a:lnTo>
                  <a:lnTo>
                    <a:pt x="269298" y="133313"/>
                  </a:lnTo>
                  <a:lnTo>
                    <a:pt x="269159" y="132583"/>
                  </a:lnTo>
                  <a:lnTo>
                    <a:pt x="269029" y="131840"/>
                  </a:lnTo>
                  <a:lnTo>
                    <a:pt x="268906" y="131096"/>
                  </a:lnTo>
                  <a:lnTo>
                    <a:pt x="268792" y="130353"/>
                  </a:lnTo>
                  <a:lnTo>
                    <a:pt x="268686" y="129596"/>
                  </a:lnTo>
                  <a:lnTo>
                    <a:pt x="268596" y="128853"/>
                  </a:lnTo>
                  <a:lnTo>
                    <a:pt x="268507" y="128096"/>
                  </a:lnTo>
                  <a:lnTo>
                    <a:pt x="268425" y="127340"/>
                  </a:lnTo>
                  <a:lnTo>
                    <a:pt x="268360" y="126570"/>
                  </a:lnTo>
                  <a:lnTo>
                    <a:pt x="268303" y="125814"/>
                  </a:lnTo>
                  <a:lnTo>
                    <a:pt x="268254" y="125057"/>
                  </a:lnTo>
                  <a:lnTo>
                    <a:pt x="268792" y="125018"/>
                  </a:lnTo>
                  <a:lnTo>
                    <a:pt x="269330" y="124992"/>
                  </a:lnTo>
                  <a:lnTo>
                    <a:pt x="269869" y="124979"/>
                  </a:lnTo>
                  <a:lnTo>
                    <a:pt x="270407" y="124966"/>
                  </a:lnTo>
                  <a:lnTo>
                    <a:pt x="270945" y="124979"/>
                  </a:lnTo>
                  <a:lnTo>
                    <a:pt x="271475" y="124992"/>
                  </a:lnTo>
                  <a:lnTo>
                    <a:pt x="272013" y="125018"/>
                  </a:lnTo>
                  <a:lnTo>
                    <a:pt x="272543" y="125044"/>
                  </a:lnTo>
                  <a:lnTo>
                    <a:pt x="273073" y="125096"/>
                  </a:lnTo>
                  <a:lnTo>
                    <a:pt x="273603" y="125149"/>
                  </a:lnTo>
                  <a:lnTo>
                    <a:pt x="274133" y="125227"/>
                  </a:lnTo>
                  <a:lnTo>
                    <a:pt x="274663" y="125305"/>
                  </a:lnTo>
                  <a:lnTo>
                    <a:pt x="275193" y="125396"/>
                  </a:lnTo>
                  <a:lnTo>
                    <a:pt x="275723" y="125514"/>
                  </a:lnTo>
                  <a:lnTo>
                    <a:pt x="276245" y="125631"/>
                  </a:lnTo>
                  <a:lnTo>
                    <a:pt x="276775" y="125762"/>
                  </a:lnTo>
                  <a:lnTo>
                    <a:pt x="276743" y="126244"/>
                  </a:lnTo>
                  <a:lnTo>
                    <a:pt x="276718" y="126727"/>
                  </a:lnTo>
                  <a:lnTo>
                    <a:pt x="276702" y="127196"/>
                  </a:lnTo>
                  <a:lnTo>
                    <a:pt x="276694" y="127679"/>
                  </a:lnTo>
                  <a:lnTo>
                    <a:pt x="276702" y="128161"/>
                  </a:lnTo>
                  <a:lnTo>
                    <a:pt x="276710" y="128644"/>
                  </a:lnTo>
                  <a:lnTo>
                    <a:pt x="276726" y="129114"/>
                  </a:lnTo>
                  <a:lnTo>
                    <a:pt x="276759" y="129596"/>
                  </a:lnTo>
                  <a:lnTo>
                    <a:pt x="276792" y="130066"/>
                  </a:lnTo>
                  <a:lnTo>
                    <a:pt x="276832" y="130548"/>
                  </a:lnTo>
                  <a:lnTo>
                    <a:pt x="276881" y="131018"/>
                  </a:lnTo>
                  <a:lnTo>
                    <a:pt x="276947" y="131487"/>
                  </a:lnTo>
                  <a:lnTo>
                    <a:pt x="277012" y="131957"/>
                  </a:lnTo>
                  <a:lnTo>
                    <a:pt x="277085" y="132427"/>
                  </a:lnTo>
                  <a:lnTo>
                    <a:pt x="277167" y="132883"/>
                  </a:lnTo>
                  <a:lnTo>
                    <a:pt x="277256" y="133340"/>
                  </a:lnTo>
                  <a:lnTo>
                    <a:pt x="277346" y="133796"/>
                  </a:lnTo>
                  <a:lnTo>
                    <a:pt x="277452" y="134253"/>
                  </a:lnTo>
                  <a:lnTo>
                    <a:pt x="277558" y="134696"/>
                  </a:lnTo>
                  <a:lnTo>
                    <a:pt x="277680" y="135140"/>
                  </a:lnTo>
                  <a:lnTo>
                    <a:pt x="277803" y="135583"/>
                  </a:lnTo>
                  <a:lnTo>
                    <a:pt x="277933" y="136013"/>
                  </a:lnTo>
                  <a:lnTo>
                    <a:pt x="278072" y="136444"/>
                  </a:lnTo>
                  <a:lnTo>
                    <a:pt x="278210" y="136874"/>
                  </a:lnTo>
                  <a:lnTo>
                    <a:pt x="278357" y="137292"/>
                  </a:lnTo>
                  <a:lnTo>
                    <a:pt x="278520" y="137696"/>
                  </a:lnTo>
                  <a:lnTo>
                    <a:pt x="278675" y="138113"/>
                  </a:lnTo>
                  <a:lnTo>
                    <a:pt x="278846" y="138505"/>
                  </a:lnTo>
                  <a:lnTo>
                    <a:pt x="279018" y="138896"/>
                  </a:lnTo>
                  <a:lnTo>
                    <a:pt x="279197" y="139287"/>
                  </a:lnTo>
                  <a:lnTo>
                    <a:pt x="279385" y="139665"/>
                  </a:lnTo>
                  <a:lnTo>
                    <a:pt x="279580" y="140044"/>
                  </a:lnTo>
                  <a:lnTo>
                    <a:pt x="279776" y="140409"/>
                  </a:lnTo>
                  <a:lnTo>
                    <a:pt x="279980" y="140761"/>
                  </a:lnTo>
                  <a:lnTo>
                    <a:pt x="280184" y="141100"/>
                  </a:lnTo>
                  <a:lnTo>
                    <a:pt x="280396" y="141439"/>
                  </a:lnTo>
                  <a:lnTo>
                    <a:pt x="280616" y="141778"/>
                  </a:lnTo>
                  <a:lnTo>
                    <a:pt x="280836" y="142091"/>
                  </a:lnTo>
                  <a:lnTo>
                    <a:pt x="281064" y="142404"/>
                  </a:lnTo>
                  <a:lnTo>
                    <a:pt x="281293" y="142704"/>
                  </a:lnTo>
                  <a:lnTo>
                    <a:pt x="281529" y="143004"/>
                  </a:lnTo>
                  <a:lnTo>
                    <a:pt x="281774" y="143278"/>
                  </a:lnTo>
                  <a:lnTo>
                    <a:pt x="282019" y="143552"/>
                  </a:lnTo>
                  <a:lnTo>
                    <a:pt x="282271" y="143813"/>
                  </a:lnTo>
                  <a:lnTo>
                    <a:pt x="282524" y="144061"/>
                  </a:lnTo>
                  <a:lnTo>
                    <a:pt x="282785" y="144296"/>
                  </a:lnTo>
                  <a:lnTo>
                    <a:pt x="283046" y="144517"/>
                  </a:lnTo>
                  <a:lnTo>
                    <a:pt x="283315" y="144739"/>
                  </a:lnTo>
                  <a:lnTo>
                    <a:pt x="283584" y="144935"/>
                  </a:lnTo>
                  <a:lnTo>
                    <a:pt x="283861" y="145130"/>
                  </a:lnTo>
                  <a:lnTo>
                    <a:pt x="284139" y="145300"/>
                  </a:lnTo>
                  <a:lnTo>
                    <a:pt x="284416" y="145470"/>
                  </a:lnTo>
                  <a:lnTo>
                    <a:pt x="284701" y="145613"/>
                  </a:lnTo>
                  <a:lnTo>
                    <a:pt x="284987" y="145757"/>
                  </a:lnTo>
                  <a:lnTo>
                    <a:pt x="285280" y="145874"/>
                  </a:lnTo>
                  <a:lnTo>
                    <a:pt x="285574" y="145991"/>
                  </a:lnTo>
                  <a:lnTo>
                    <a:pt x="285876" y="146083"/>
                  </a:lnTo>
                  <a:lnTo>
                    <a:pt x="286169" y="146161"/>
                  </a:lnTo>
                  <a:lnTo>
                    <a:pt x="286471" y="146226"/>
                  </a:lnTo>
                  <a:lnTo>
                    <a:pt x="286781" y="146278"/>
                  </a:lnTo>
                  <a:lnTo>
                    <a:pt x="287091" y="146317"/>
                  </a:lnTo>
                  <a:lnTo>
                    <a:pt x="287400" y="146330"/>
                  </a:lnTo>
                  <a:lnTo>
                    <a:pt x="287710" y="146330"/>
                  </a:lnTo>
                  <a:lnTo>
                    <a:pt x="288028" y="146317"/>
                  </a:lnTo>
                  <a:lnTo>
                    <a:pt x="288330" y="146291"/>
                  </a:lnTo>
                  <a:lnTo>
                    <a:pt x="288640" y="146252"/>
                  </a:lnTo>
                  <a:lnTo>
                    <a:pt x="288942" y="146187"/>
                  </a:lnTo>
                  <a:lnTo>
                    <a:pt x="289243" y="146122"/>
                  </a:lnTo>
                  <a:lnTo>
                    <a:pt x="289537" y="146030"/>
                  </a:lnTo>
                  <a:lnTo>
                    <a:pt x="289830" y="145926"/>
                  </a:lnTo>
                  <a:lnTo>
                    <a:pt x="290116" y="145809"/>
                  </a:lnTo>
                  <a:lnTo>
                    <a:pt x="290401" y="145678"/>
                  </a:lnTo>
                  <a:lnTo>
                    <a:pt x="290687" y="145535"/>
                  </a:lnTo>
                  <a:lnTo>
                    <a:pt x="290964" y="145378"/>
                  </a:lnTo>
                  <a:lnTo>
                    <a:pt x="291241" y="145209"/>
                  </a:lnTo>
                  <a:lnTo>
                    <a:pt x="291510" y="145026"/>
                  </a:lnTo>
                  <a:lnTo>
                    <a:pt x="291779" y="144831"/>
                  </a:lnTo>
                  <a:lnTo>
                    <a:pt x="292040" y="144622"/>
                  </a:lnTo>
                  <a:lnTo>
                    <a:pt x="292301" y="144400"/>
                  </a:lnTo>
                  <a:lnTo>
                    <a:pt x="292554" y="144165"/>
                  </a:lnTo>
                  <a:lnTo>
                    <a:pt x="292799" y="143931"/>
                  </a:lnTo>
                  <a:lnTo>
                    <a:pt x="293051" y="143670"/>
                  </a:lnTo>
                  <a:lnTo>
                    <a:pt x="293288" y="143409"/>
                  </a:lnTo>
                  <a:lnTo>
                    <a:pt x="293524" y="143135"/>
                  </a:lnTo>
                  <a:lnTo>
                    <a:pt x="293753" y="142848"/>
                  </a:lnTo>
                  <a:lnTo>
                    <a:pt x="293981" y="142548"/>
                  </a:lnTo>
                  <a:lnTo>
                    <a:pt x="294201" y="142248"/>
                  </a:lnTo>
                  <a:lnTo>
                    <a:pt x="294421" y="141935"/>
                  </a:lnTo>
                  <a:lnTo>
                    <a:pt x="294633" y="141609"/>
                  </a:lnTo>
                  <a:lnTo>
                    <a:pt x="294837" y="141270"/>
                  </a:lnTo>
                  <a:lnTo>
                    <a:pt x="295041" y="140931"/>
                  </a:lnTo>
                  <a:lnTo>
                    <a:pt x="295237" y="140578"/>
                  </a:lnTo>
                  <a:lnTo>
                    <a:pt x="295424" y="140226"/>
                  </a:lnTo>
                  <a:lnTo>
                    <a:pt x="295604" y="139861"/>
                  </a:lnTo>
                  <a:lnTo>
                    <a:pt x="295783" y="139483"/>
                  </a:lnTo>
                  <a:lnTo>
                    <a:pt x="295962" y="139105"/>
                  </a:lnTo>
                  <a:lnTo>
                    <a:pt x="296126" y="138713"/>
                  </a:lnTo>
                  <a:lnTo>
                    <a:pt x="296289" y="138322"/>
                  </a:lnTo>
                  <a:lnTo>
                    <a:pt x="296444" y="137931"/>
                  </a:lnTo>
                  <a:lnTo>
                    <a:pt x="296590" y="137526"/>
                  </a:lnTo>
                  <a:lnTo>
                    <a:pt x="296729" y="137109"/>
                  </a:lnTo>
                  <a:lnTo>
                    <a:pt x="296868" y="136692"/>
                  </a:lnTo>
                  <a:lnTo>
                    <a:pt x="296998" y="136274"/>
                  </a:lnTo>
                  <a:lnTo>
                    <a:pt x="297120" y="135844"/>
                  </a:lnTo>
                  <a:lnTo>
                    <a:pt x="297235" y="135413"/>
                  </a:lnTo>
                  <a:lnTo>
                    <a:pt x="297341" y="134970"/>
                  </a:lnTo>
                  <a:lnTo>
                    <a:pt x="297447" y="134540"/>
                  </a:lnTo>
                  <a:lnTo>
                    <a:pt x="297544" y="134096"/>
                  </a:lnTo>
                  <a:lnTo>
                    <a:pt x="297626" y="133640"/>
                  </a:lnTo>
                  <a:lnTo>
                    <a:pt x="297707" y="133196"/>
                  </a:lnTo>
                  <a:lnTo>
                    <a:pt x="297781" y="132740"/>
                  </a:lnTo>
                  <a:lnTo>
                    <a:pt x="297846" y="132283"/>
                  </a:lnTo>
                  <a:lnTo>
                    <a:pt x="297911" y="131827"/>
                  </a:lnTo>
                  <a:lnTo>
                    <a:pt x="297960" y="131357"/>
                  </a:lnTo>
                  <a:lnTo>
                    <a:pt x="298001" y="130901"/>
                  </a:lnTo>
                  <a:lnTo>
                    <a:pt x="298042" y="130431"/>
                  </a:lnTo>
                  <a:lnTo>
                    <a:pt x="298066" y="129974"/>
                  </a:lnTo>
                  <a:lnTo>
                    <a:pt x="298091" y="129505"/>
                  </a:lnTo>
                  <a:lnTo>
                    <a:pt x="298099" y="129035"/>
                  </a:lnTo>
                  <a:lnTo>
                    <a:pt x="298107" y="128566"/>
                  </a:lnTo>
                  <a:lnTo>
                    <a:pt x="298099" y="128096"/>
                  </a:lnTo>
                  <a:lnTo>
                    <a:pt x="298091" y="127627"/>
                  </a:lnTo>
                  <a:lnTo>
                    <a:pt x="298066" y="127170"/>
                  </a:lnTo>
                  <a:lnTo>
                    <a:pt x="298042" y="126701"/>
                  </a:lnTo>
                  <a:lnTo>
                    <a:pt x="298001" y="126231"/>
                  </a:lnTo>
                  <a:lnTo>
                    <a:pt x="297952" y="125762"/>
                  </a:lnTo>
                  <a:lnTo>
                    <a:pt x="297895" y="125305"/>
                  </a:lnTo>
                  <a:lnTo>
                    <a:pt x="297830" y="124849"/>
                  </a:lnTo>
                  <a:lnTo>
                    <a:pt x="298425" y="124888"/>
                  </a:lnTo>
                  <a:lnTo>
                    <a:pt x="299020" y="124901"/>
                  </a:lnTo>
                  <a:lnTo>
                    <a:pt x="299616" y="124914"/>
                  </a:lnTo>
                  <a:lnTo>
                    <a:pt x="300211" y="124901"/>
                  </a:lnTo>
                  <a:lnTo>
                    <a:pt x="300814" y="124888"/>
                  </a:lnTo>
                  <a:lnTo>
                    <a:pt x="301418" y="124862"/>
                  </a:lnTo>
                  <a:lnTo>
                    <a:pt x="302021" y="124822"/>
                  </a:lnTo>
                  <a:lnTo>
                    <a:pt x="302616" y="124770"/>
                  </a:lnTo>
                  <a:lnTo>
                    <a:pt x="303823" y="124653"/>
                  </a:lnTo>
                  <a:lnTo>
                    <a:pt x="305022" y="124522"/>
                  </a:lnTo>
                  <a:lnTo>
                    <a:pt x="307403" y="124262"/>
                  </a:lnTo>
                  <a:close/>
                  <a:moveTo>
                    <a:pt x="167336" y="146735"/>
                  </a:moveTo>
                  <a:lnTo>
                    <a:pt x="167393" y="149917"/>
                  </a:lnTo>
                  <a:lnTo>
                    <a:pt x="167442" y="153074"/>
                  </a:lnTo>
                  <a:lnTo>
                    <a:pt x="167491" y="156217"/>
                  </a:lnTo>
                  <a:lnTo>
                    <a:pt x="167515" y="159374"/>
                  </a:lnTo>
                  <a:lnTo>
                    <a:pt x="161261" y="159491"/>
                  </a:lnTo>
                  <a:lnTo>
                    <a:pt x="154998" y="159582"/>
                  </a:lnTo>
                  <a:lnTo>
                    <a:pt x="148728" y="159660"/>
                  </a:lnTo>
                  <a:lnTo>
                    <a:pt x="142473" y="159700"/>
                  </a:lnTo>
                  <a:lnTo>
                    <a:pt x="142473" y="159700"/>
                  </a:lnTo>
                  <a:lnTo>
                    <a:pt x="142563" y="158213"/>
                  </a:lnTo>
                  <a:lnTo>
                    <a:pt x="142653" y="156713"/>
                  </a:lnTo>
                  <a:lnTo>
                    <a:pt x="142726" y="155200"/>
                  </a:lnTo>
                  <a:lnTo>
                    <a:pt x="142799" y="153700"/>
                  </a:lnTo>
                  <a:lnTo>
                    <a:pt x="142930" y="150687"/>
                  </a:lnTo>
                  <a:lnTo>
                    <a:pt x="143052" y="147661"/>
                  </a:lnTo>
                  <a:lnTo>
                    <a:pt x="143126" y="147661"/>
                  </a:lnTo>
                  <a:lnTo>
                    <a:pt x="143851" y="147843"/>
                  </a:lnTo>
                  <a:lnTo>
                    <a:pt x="144585" y="148013"/>
                  </a:lnTo>
                  <a:lnTo>
                    <a:pt x="145327" y="148156"/>
                  </a:lnTo>
                  <a:lnTo>
                    <a:pt x="146061" y="148287"/>
                  </a:lnTo>
                  <a:lnTo>
                    <a:pt x="146811" y="148404"/>
                  </a:lnTo>
                  <a:lnTo>
                    <a:pt x="147562" y="148496"/>
                  </a:lnTo>
                  <a:lnTo>
                    <a:pt x="148312" y="148587"/>
                  </a:lnTo>
                  <a:lnTo>
                    <a:pt x="149062" y="148652"/>
                  </a:lnTo>
                  <a:lnTo>
                    <a:pt x="149820" y="148691"/>
                  </a:lnTo>
                  <a:lnTo>
                    <a:pt x="150579" y="148730"/>
                  </a:lnTo>
                  <a:lnTo>
                    <a:pt x="151345" y="148756"/>
                  </a:lnTo>
                  <a:lnTo>
                    <a:pt x="152870" y="148756"/>
                  </a:lnTo>
                  <a:lnTo>
                    <a:pt x="153637" y="148743"/>
                  </a:lnTo>
                  <a:lnTo>
                    <a:pt x="154403" y="148704"/>
                  </a:lnTo>
                  <a:lnTo>
                    <a:pt x="155170" y="148665"/>
                  </a:lnTo>
                  <a:lnTo>
                    <a:pt x="155944" y="148613"/>
                  </a:lnTo>
                  <a:lnTo>
                    <a:pt x="156711" y="148548"/>
                  </a:lnTo>
                  <a:lnTo>
                    <a:pt x="157477" y="148470"/>
                  </a:lnTo>
                  <a:lnTo>
                    <a:pt x="158244" y="148391"/>
                  </a:lnTo>
                  <a:lnTo>
                    <a:pt x="159010" y="148287"/>
                  </a:lnTo>
                  <a:lnTo>
                    <a:pt x="159777" y="148183"/>
                  </a:lnTo>
                  <a:lnTo>
                    <a:pt x="160543" y="148078"/>
                  </a:lnTo>
                  <a:lnTo>
                    <a:pt x="161310" y="147948"/>
                  </a:lnTo>
                  <a:lnTo>
                    <a:pt x="162835" y="147687"/>
                  </a:lnTo>
                  <a:lnTo>
                    <a:pt x="164343" y="147400"/>
                  </a:lnTo>
                  <a:lnTo>
                    <a:pt x="165844" y="147074"/>
                  </a:lnTo>
                  <a:lnTo>
                    <a:pt x="167336" y="146735"/>
                  </a:lnTo>
                  <a:close/>
                  <a:moveTo>
                    <a:pt x="279107" y="161213"/>
                  </a:moveTo>
                  <a:lnTo>
                    <a:pt x="279613" y="161539"/>
                  </a:lnTo>
                  <a:lnTo>
                    <a:pt x="280119" y="161852"/>
                  </a:lnTo>
                  <a:lnTo>
                    <a:pt x="280632" y="162152"/>
                  </a:lnTo>
                  <a:lnTo>
                    <a:pt x="281154" y="162413"/>
                  </a:lnTo>
                  <a:lnTo>
                    <a:pt x="281676" y="162673"/>
                  </a:lnTo>
                  <a:lnTo>
                    <a:pt x="282198" y="162908"/>
                  </a:lnTo>
                  <a:lnTo>
                    <a:pt x="282728" y="163117"/>
                  </a:lnTo>
                  <a:lnTo>
                    <a:pt x="283258" y="163313"/>
                  </a:lnTo>
                  <a:lnTo>
                    <a:pt x="283796" y="163482"/>
                  </a:lnTo>
                  <a:lnTo>
                    <a:pt x="284334" y="163626"/>
                  </a:lnTo>
                  <a:lnTo>
                    <a:pt x="284881" y="163756"/>
                  </a:lnTo>
                  <a:lnTo>
                    <a:pt x="285427" y="163860"/>
                  </a:lnTo>
                  <a:lnTo>
                    <a:pt x="285973" y="163939"/>
                  </a:lnTo>
                  <a:lnTo>
                    <a:pt x="286528" y="163991"/>
                  </a:lnTo>
                  <a:lnTo>
                    <a:pt x="287074" y="164017"/>
                  </a:lnTo>
                  <a:lnTo>
                    <a:pt x="287629" y="164030"/>
                  </a:lnTo>
                  <a:lnTo>
                    <a:pt x="288183" y="163991"/>
                  </a:lnTo>
                  <a:lnTo>
                    <a:pt x="288721" y="163952"/>
                  </a:lnTo>
                  <a:lnTo>
                    <a:pt x="289268" y="163873"/>
                  </a:lnTo>
                  <a:lnTo>
                    <a:pt x="289806" y="163782"/>
                  </a:lnTo>
                  <a:lnTo>
                    <a:pt x="290336" y="163665"/>
                  </a:lnTo>
                  <a:lnTo>
                    <a:pt x="290866" y="163534"/>
                  </a:lnTo>
                  <a:lnTo>
                    <a:pt x="291404" y="163391"/>
                  </a:lnTo>
                  <a:lnTo>
                    <a:pt x="291934" y="163221"/>
                  </a:lnTo>
                  <a:lnTo>
                    <a:pt x="291983" y="165660"/>
                  </a:lnTo>
                  <a:lnTo>
                    <a:pt x="292024" y="168125"/>
                  </a:lnTo>
                  <a:lnTo>
                    <a:pt x="292056" y="170643"/>
                  </a:lnTo>
                  <a:lnTo>
                    <a:pt x="292073" y="173186"/>
                  </a:lnTo>
                  <a:lnTo>
                    <a:pt x="292073" y="175782"/>
                  </a:lnTo>
                  <a:lnTo>
                    <a:pt x="292065" y="178416"/>
                  </a:lnTo>
                  <a:lnTo>
                    <a:pt x="292048" y="181077"/>
                  </a:lnTo>
                  <a:lnTo>
                    <a:pt x="292008" y="183777"/>
                  </a:lnTo>
                  <a:lnTo>
                    <a:pt x="291102" y="183790"/>
                  </a:lnTo>
                  <a:lnTo>
                    <a:pt x="290197" y="183790"/>
                  </a:lnTo>
                  <a:lnTo>
                    <a:pt x="289292" y="183751"/>
                  </a:lnTo>
                  <a:lnTo>
                    <a:pt x="288387" y="183712"/>
                  </a:lnTo>
                  <a:lnTo>
                    <a:pt x="287482" y="183634"/>
                  </a:lnTo>
                  <a:lnTo>
                    <a:pt x="286585" y="183542"/>
                  </a:lnTo>
                  <a:lnTo>
                    <a:pt x="285680" y="183438"/>
                  </a:lnTo>
                  <a:lnTo>
                    <a:pt x="284783" y="183308"/>
                  </a:lnTo>
                  <a:lnTo>
                    <a:pt x="283886" y="183151"/>
                  </a:lnTo>
                  <a:lnTo>
                    <a:pt x="282989" y="182981"/>
                  </a:lnTo>
                  <a:lnTo>
                    <a:pt x="282092" y="182799"/>
                  </a:lnTo>
                  <a:lnTo>
                    <a:pt x="281195" y="182590"/>
                  </a:lnTo>
                  <a:lnTo>
                    <a:pt x="280298" y="182368"/>
                  </a:lnTo>
                  <a:lnTo>
                    <a:pt x="279401" y="182134"/>
                  </a:lnTo>
                  <a:lnTo>
                    <a:pt x="278512" y="181873"/>
                  </a:lnTo>
                  <a:lnTo>
                    <a:pt x="277615" y="181599"/>
                  </a:lnTo>
                  <a:lnTo>
                    <a:pt x="277729" y="179721"/>
                  </a:lnTo>
                  <a:lnTo>
                    <a:pt x="277835" y="177843"/>
                  </a:lnTo>
                  <a:lnTo>
                    <a:pt x="278039" y="174125"/>
                  </a:lnTo>
                  <a:lnTo>
                    <a:pt x="278219" y="170473"/>
                  </a:lnTo>
                  <a:lnTo>
                    <a:pt x="278398" y="166873"/>
                  </a:lnTo>
                  <a:lnTo>
                    <a:pt x="278528" y="166769"/>
                  </a:lnTo>
                  <a:lnTo>
                    <a:pt x="278643" y="166639"/>
                  </a:lnTo>
                  <a:lnTo>
                    <a:pt x="278765" y="166508"/>
                  </a:lnTo>
                  <a:lnTo>
                    <a:pt x="278871" y="166352"/>
                  </a:lnTo>
                  <a:lnTo>
                    <a:pt x="278969" y="166182"/>
                  </a:lnTo>
                  <a:lnTo>
                    <a:pt x="279067" y="166012"/>
                  </a:lnTo>
                  <a:lnTo>
                    <a:pt x="279148" y="165817"/>
                  </a:lnTo>
                  <a:lnTo>
                    <a:pt x="279222" y="165608"/>
                  </a:lnTo>
                  <a:lnTo>
                    <a:pt x="279287" y="165386"/>
                  </a:lnTo>
                  <a:lnTo>
                    <a:pt x="279344" y="165152"/>
                  </a:lnTo>
                  <a:lnTo>
                    <a:pt x="279385" y="164917"/>
                  </a:lnTo>
                  <a:lnTo>
                    <a:pt x="279417" y="164656"/>
                  </a:lnTo>
                  <a:lnTo>
                    <a:pt x="279434" y="164395"/>
                  </a:lnTo>
                  <a:lnTo>
                    <a:pt x="279434" y="164108"/>
                  </a:lnTo>
                  <a:lnTo>
                    <a:pt x="279425" y="163821"/>
                  </a:lnTo>
                  <a:lnTo>
                    <a:pt x="279401" y="163521"/>
                  </a:lnTo>
                  <a:lnTo>
                    <a:pt x="279319" y="162947"/>
                  </a:lnTo>
                  <a:lnTo>
                    <a:pt x="279254" y="162360"/>
                  </a:lnTo>
                  <a:lnTo>
                    <a:pt x="279181" y="161786"/>
                  </a:lnTo>
                  <a:lnTo>
                    <a:pt x="279107" y="161213"/>
                  </a:lnTo>
                  <a:close/>
                  <a:moveTo>
                    <a:pt x="50182" y="147035"/>
                  </a:moveTo>
                  <a:lnTo>
                    <a:pt x="50150" y="147217"/>
                  </a:lnTo>
                  <a:lnTo>
                    <a:pt x="50134" y="147322"/>
                  </a:lnTo>
                  <a:lnTo>
                    <a:pt x="50134" y="147413"/>
                  </a:lnTo>
                  <a:lnTo>
                    <a:pt x="50117" y="148326"/>
                  </a:lnTo>
                  <a:lnTo>
                    <a:pt x="50101" y="149239"/>
                  </a:lnTo>
                  <a:lnTo>
                    <a:pt x="50060" y="150152"/>
                  </a:lnTo>
                  <a:lnTo>
                    <a:pt x="50019" y="151065"/>
                  </a:lnTo>
                  <a:lnTo>
                    <a:pt x="49970" y="151978"/>
                  </a:lnTo>
                  <a:lnTo>
                    <a:pt x="49905" y="152891"/>
                  </a:lnTo>
                  <a:lnTo>
                    <a:pt x="49824" y="153804"/>
                  </a:lnTo>
                  <a:lnTo>
                    <a:pt x="49742" y="154717"/>
                  </a:lnTo>
                  <a:lnTo>
                    <a:pt x="49644" y="155617"/>
                  </a:lnTo>
                  <a:lnTo>
                    <a:pt x="49538" y="156530"/>
                  </a:lnTo>
                  <a:lnTo>
                    <a:pt x="49424" y="157430"/>
                  </a:lnTo>
                  <a:lnTo>
                    <a:pt x="49294" y="158317"/>
                  </a:lnTo>
                  <a:lnTo>
                    <a:pt x="49155" y="159217"/>
                  </a:lnTo>
                  <a:lnTo>
                    <a:pt x="49008" y="160104"/>
                  </a:lnTo>
                  <a:lnTo>
                    <a:pt x="48853" y="160991"/>
                  </a:lnTo>
                  <a:lnTo>
                    <a:pt x="48682" y="161865"/>
                  </a:lnTo>
                  <a:lnTo>
                    <a:pt x="48511" y="162739"/>
                  </a:lnTo>
                  <a:lnTo>
                    <a:pt x="48315" y="163599"/>
                  </a:lnTo>
                  <a:lnTo>
                    <a:pt x="48119" y="164460"/>
                  </a:lnTo>
                  <a:lnTo>
                    <a:pt x="47916" y="165321"/>
                  </a:lnTo>
                  <a:lnTo>
                    <a:pt x="47695" y="166169"/>
                  </a:lnTo>
                  <a:lnTo>
                    <a:pt x="47467" y="167004"/>
                  </a:lnTo>
                  <a:lnTo>
                    <a:pt x="47231" y="167825"/>
                  </a:lnTo>
                  <a:lnTo>
                    <a:pt x="46978" y="168647"/>
                  </a:lnTo>
                  <a:lnTo>
                    <a:pt x="46725" y="169456"/>
                  </a:lnTo>
                  <a:lnTo>
                    <a:pt x="46456" y="170264"/>
                  </a:lnTo>
                  <a:lnTo>
                    <a:pt x="46179" y="171047"/>
                  </a:lnTo>
                  <a:lnTo>
                    <a:pt x="45885" y="171830"/>
                  </a:lnTo>
                  <a:lnTo>
                    <a:pt x="45592" y="172599"/>
                  </a:lnTo>
                  <a:lnTo>
                    <a:pt x="45282" y="173356"/>
                  </a:lnTo>
                  <a:lnTo>
                    <a:pt x="44972" y="174099"/>
                  </a:lnTo>
                  <a:lnTo>
                    <a:pt x="44646" y="174830"/>
                  </a:lnTo>
                  <a:lnTo>
                    <a:pt x="44311" y="175547"/>
                  </a:lnTo>
                  <a:lnTo>
                    <a:pt x="43961" y="176251"/>
                  </a:lnTo>
                  <a:lnTo>
                    <a:pt x="43610" y="176943"/>
                  </a:lnTo>
                  <a:lnTo>
                    <a:pt x="43243" y="177621"/>
                  </a:lnTo>
                  <a:lnTo>
                    <a:pt x="42868" y="178286"/>
                  </a:lnTo>
                  <a:lnTo>
                    <a:pt x="42485" y="178938"/>
                  </a:lnTo>
                  <a:lnTo>
                    <a:pt x="42093" y="179577"/>
                  </a:lnTo>
                  <a:lnTo>
                    <a:pt x="41694" y="180190"/>
                  </a:lnTo>
                  <a:lnTo>
                    <a:pt x="41286" y="180790"/>
                  </a:lnTo>
                  <a:lnTo>
                    <a:pt x="40862" y="181377"/>
                  </a:lnTo>
                  <a:lnTo>
                    <a:pt x="40438" y="181938"/>
                  </a:lnTo>
                  <a:lnTo>
                    <a:pt x="39998" y="182486"/>
                  </a:lnTo>
                  <a:lnTo>
                    <a:pt x="39549" y="183021"/>
                  </a:lnTo>
                  <a:lnTo>
                    <a:pt x="39093" y="183529"/>
                  </a:lnTo>
                  <a:lnTo>
                    <a:pt x="38628" y="184025"/>
                  </a:lnTo>
                  <a:lnTo>
                    <a:pt x="38155" y="184494"/>
                  </a:lnTo>
                  <a:lnTo>
                    <a:pt x="37666" y="184951"/>
                  </a:lnTo>
                  <a:lnTo>
                    <a:pt x="37176" y="185381"/>
                  </a:lnTo>
                  <a:lnTo>
                    <a:pt x="36671" y="185799"/>
                  </a:lnTo>
                  <a:lnTo>
                    <a:pt x="36165" y="186190"/>
                  </a:lnTo>
                  <a:lnTo>
                    <a:pt x="35643" y="186555"/>
                  </a:lnTo>
                  <a:lnTo>
                    <a:pt x="35113" y="186907"/>
                  </a:lnTo>
                  <a:lnTo>
                    <a:pt x="34583" y="187234"/>
                  </a:lnTo>
                  <a:lnTo>
                    <a:pt x="34037" y="187534"/>
                  </a:lnTo>
                  <a:lnTo>
                    <a:pt x="33482" y="187807"/>
                  </a:lnTo>
                  <a:lnTo>
                    <a:pt x="32920" y="188068"/>
                  </a:lnTo>
                  <a:lnTo>
                    <a:pt x="32349" y="188303"/>
                  </a:lnTo>
                  <a:lnTo>
                    <a:pt x="31762" y="188499"/>
                  </a:lnTo>
                  <a:lnTo>
                    <a:pt x="31175" y="188681"/>
                  </a:lnTo>
                  <a:lnTo>
                    <a:pt x="30579" y="188838"/>
                  </a:lnTo>
                  <a:lnTo>
                    <a:pt x="29976" y="188968"/>
                  </a:lnTo>
                  <a:lnTo>
                    <a:pt x="29356" y="189073"/>
                  </a:lnTo>
                  <a:lnTo>
                    <a:pt x="28761" y="189138"/>
                  </a:lnTo>
                  <a:lnTo>
                    <a:pt x="28166" y="189190"/>
                  </a:lnTo>
                  <a:lnTo>
                    <a:pt x="27579" y="189216"/>
                  </a:lnTo>
                  <a:lnTo>
                    <a:pt x="26991" y="189216"/>
                  </a:lnTo>
                  <a:lnTo>
                    <a:pt x="26413" y="189190"/>
                  </a:lnTo>
                  <a:lnTo>
                    <a:pt x="25834" y="189138"/>
                  </a:lnTo>
                  <a:lnTo>
                    <a:pt x="25255" y="189060"/>
                  </a:lnTo>
                  <a:lnTo>
                    <a:pt x="24692" y="188968"/>
                  </a:lnTo>
                  <a:lnTo>
                    <a:pt x="24129" y="188851"/>
                  </a:lnTo>
                  <a:lnTo>
                    <a:pt x="23567" y="188707"/>
                  </a:lnTo>
                  <a:lnTo>
                    <a:pt x="23012" y="188538"/>
                  </a:lnTo>
                  <a:lnTo>
                    <a:pt x="22466" y="188355"/>
                  </a:lnTo>
                  <a:lnTo>
                    <a:pt x="21919" y="188147"/>
                  </a:lnTo>
                  <a:lnTo>
                    <a:pt x="21381" y="187912"/>
                  </a:lnTo>
                  <a:lnTo>
                    <a:pt x="20851" y="187664"/>
                  </a:lnTo>
                  <a:lnTo>
                    <a:pt x="20321" y="187390"/>
                  </a:lnTo>
                  <a:lnTo>
                    <a:pt x="19799" y="187090"/>
                  </a:lnTo>
                  <a:lnTo>
                    <a:pt x="19286" y="186777"/>
                  </a:lnTo>
                  <a:lnTo>
                    <a:pt x="18780" y="186438"/>
                  </a:lnTo>
                  <a:lnTo>
                    <a:pt x="18275" y="186086"/>
                  </a:lnTo>
                  <a:lnTo>
                    <a:pt x="17777" y="185721"/>
                  </a:lnTo>
                  <a:lnTo>
                    <a:pt x="17288" y="185329"/>
                  </a:lnTo>
                  <a:lnTo>
                    <a:pt x="16807" y="184912"/>
                  </a:lnTo>
                  <a:lnTo>
                    <a:pt x="16326" y="184481"/>
                  </a:lnTo>
                  <a:lnTo>
                    <a:pt x="15861" y="184038"/>
                  </a:lnTo>
                  <a:lnTo>
                    <a:pt x="15396" y="183568"/>
                  </a:lnTo>
                  <a:lnTo>
                    <a:pt x="14939" y="183086"/>
                  </a:lnTo>
                  <a:lnTo>
                    <a:pt x="14491" y="182590"/>
                  </a:lnTo>
                  <a:lnTo>
                    <a:pt x="14051" y="182068"/>
                  </a:lnTo>
                  <a:lnTo>
                    <a:pt x="13618" y="181534"/>
                  </a:lnTo>
                  <a:lnTo>
                    <a:pt x="13194" y="180986"/>
                  </a:lnTo>
                  <a:lnTo>
                    <a:pt x="12778" y="180425"/>
                  </a:lnTo>
                  <a:lnTo>
                    <a:pt x="12363" y="179838"/>
                  </a:lnTo>
                  <a:lnTo>
                    <a:pt x="11963" y="179251"/>
                  </a:lnTo>
                  <a:lnTo>
                    <a:pt x="11572" y="178638"/>
                  </a:lnTo>
                  <a:lnTo>
                    <a:pt x="11180" y="178012"/>
                  </a:lnTo>
                  <a:lnTo>
                    <a:pt x="10805" y="177373"/>
                  </a:lnTo>
                  <a:lnTo>
                    <a:pt x="10438" y="176721"/>
                  </a:lnTo>
                  <a:lnTo>
                    <a:pt x="10079" y="176043"/>
                  </a:lnTo>
                  <a:lnTo>
                    <a:pt x="9729" y="175364"/>
                  </a:lnTo>
                  <a:lnTo>
                    <a:pt x="9386" y="174673"/>
                  </a:lnTo>
                  <a:lnTo>
                    <a:pt x="9052" y="173969"/>
                  </a:lnTo>
                  <a:lnTo>
                    <a:pt x="8734" y="173251"/>
                  </a:lnTo>
                  <a:lnTo>
                    <a:pt x="8416" y="172508"/>
                  </a:lnTo>
                  <a:lnTo>
                    <a:pt x="8114" y="171764"/>
                  </a:lnTo>
                  <a:lnTo>
                    <a:pt x="7821" y="171008"/>
                  </a:lnTo>
                  <a:lnTo>
                    <a:pt x="7535" y="170251"/>
                  </a:lnTo>
                  <a:lnTo>
                    <a:pt x="7258" y="169469"/>
                  </a:lnTo>
                  <a:lnTo>
                    <a:pt x="6989" y="168686"/>
                  </a:lnTo>
                  <a:lnTo>
                    <a:pt x="6736" y="167878"/>
                  </a:lnTo>
                  <a:lnTo>
                    <a:pt x="6491" y="167069"/>
                  </a:lnTo>
                  <a:lnTo>
                    <a:pt x="6255" y="166260"/>
                  </a:lnTo>
                  <a:lnTo>
                    <a:pt x="6035" y="165426"/>
                  </a:lnTo>
                  <a:lnTo>
                    <a:pt x="5823" y="164591"/>
                  </a:lnTo>
                  <a:lnTo>
                    <a:pt x="5619" y="163743"/>
                  </a:lnTo>
                  <a:lnTo>
                    <a:pt x="5431" y="162895"/>
                  </a:lnTo>
                  <a:lnTo>
                    <a:pt x="5252" y="162034"/>
                  </a:lnTo>
                  <a:lnTo>
                    <a:pt x="5081" y="161160"/>
                  </a:lnTo>
                  <a:lnTo>
                    <a:pt x="4926" y="160287"/>
                  </a:lnTo>
                  <a:lnTo>
                    <a:pt x="4779" y="159400"/>
                  </a:lnTo>
                  <a:lnTo>
                    <a:pt x="4649" y="158513"/>
                  </a:lnTo>
                  <a:lnTo>
                    <a:pt x="4526" y="157613"/>
                  </a:lnTo>
                  <a:lnTo>
                    <a:pt x="4412" y="156713"/>
                  </a:lnTo>
                  <a:lnTo>
                    <a:pt x="4314" y="155800"/>
                  </a:lnTo>
                  <a:lnTo>
                    <a:pt x="5138" y="155539"/>
                  </a:lnTo>
                  <a:lnTo>
                    <a:pt x="5961" y="155304"/>
                  </a:lnTo>
                  <a:lnTo>
                    <a:pt x="6777" y="155082"/>
                  </a:lnTo>
                  <a:lnTo>
                    <a:pt x="7592" y="154887"/>
                  </a:lnTo>
                  <a:lnTo>
                    <a:pt x="8408" y="154704"/>
                  </a:lnTo>
                  <a:lnTo>
                    <a:pt x="9223" y="154535"/>
                  </a:lnTo>
                  <a:lnTo>
                    <a:pt x="10039" y="154391"/>
                  </a:lnTo>
                  <a:lnTo>
                    <a:pt x="10854" y="154261"/>
                  </a:lnTo>
                  <a:lnTo>
                    <a:pt x="11661" y="154156"/>
                  </a:lnTo>
                  <a:lnTo>
                    <a:pt x="12477" y="154065"/>
                  </a:lnTo>
                  <a:lnTo>
                    <a:pt x="13300" y="153987"/>
                  </a:lnTo>
                  <a:lnTo>
                    <a:pt x="14116" y="153935"/>
                  </a:lnTo>
                  <a:lnTo>
                    <a:pt x="14939" y="153908"/>
                  </a:lnTo>
                  <a:lnTo>
                    <a:pt x="15763" y="153882"/>
                  </a:lnTo>
                  <a:lnTo>
                    <a:pt x="16595" y="153895"/>
                  </a:lnTo>
                  <a:lnTo>
                    <a:pt x="17426" y="153908"/>
                  </a:lnTo>
                  <a:lnTo>
                    <a:pt x="17361" y="154339"/>
                  </a:lnTo>
                  <a:lnTo>
                    <a:pt x="17312" y="154769"/>
                  </a:lnTo>
                  <a:lnTo>
                    <a:pt x="17272" y="155200"/>
                  </a:lnTo>
                  <a:lnTo>
                    <a:pt x="17239" y="155643"/>
                  </a:lnTo>
                  <a:lnTo>
                    <a:pt x="17223" y="156074"/>
                  </a:lnTo>
                  <a:lnTo>
                    <a:pt x="17214" y="156530"/>
                  </a:lnTo>
                  <a:lnTo>
                    <a:pt x="17214" y="156974"/>
                  </a:lnTo>
                  <a:lnTo>
                    <a:pt x="17231" y="157417"/>
                  </a:lnTo>
                  <a:lnTo>
                    <a:pt x="17255" y="157874"/>
                  </a:lnTo>
                  <a:lnTo>
                    <a:pt x="17288" y="158317"/>
                  </a:lnTo>
                  <a:lnTo>
                    <a:pt x="17329" y="158774"/>
                  </a:lnTo>
                  <a:lnTo>
                    <a:pt x="17386" y="159230"/>
                  </a:lnTo>
                  <a:lnTo>
                    <a:pt x="17443" y="159674"/>
                  </a:lnTo>
                  <a:lnTo>
                    <a:pt x="17516" y="160117"/>
                  </a:lnTo>
                  <a:lnTo>
                    <a:pt x="17590" y="160573"/>
                  </a:lnTo>
                  <a:lnTo>
                    <a:pt x="17679" y="161017"/>
                  </a:lnTo>
                  <a:lnTo>
                    <a:pt x="17769" y="161460"/>
                  </a:lnTo>
                  <a:lnTo>
                    <a:pt x="17867" y="161891"/>
                  </a:lnTo>
                  <a:lnTo>
                    <a:pt x="17973" y="162321"/>
                  </a:lnTo>
                  <a:lnTo>
                    <a:pt x="18087" y="162752"/>
                  </a:lnTo>
                  <a:lnTo>
                    <a:pt x="18201" y="163169"/>
                  </a:lnTo>
                  <a:lnTo>
                    <a:pt x="18332" y="163586"/>
                  </a:lnTo>
                  <a:lnTo>
                    <a:pt x="18454" y="164004"/>
                  </a:lnTo>
                  <a:lnTo>
                    <a:pt x="18593" y="164408"/>
                  </a:lnTo>
                  <a:lnTo>
                    <a:pt x="18731" y="164799"/>
                  </a:lnTo>
                  <a:lnTo>
                    <a:pt x="18878" y="165178"/>
                  </a:lnTo>
                  <a:lnTo>
                    <a:pt x="19025" y="165556"/>
                  </a:lnTo>
                  <a:lnTo>
                    <a:pt x="19171" y="165934"/>
                  </a:lnTo>
                  <a:lnTo>
                    <a:pt x="19326" y="166286"/>
                  </a:lnTo>
                  <a:lnTo>
                    <a:pt x="19490" y="166639"/>
                  </a:lnTo>
                  <a:lnTo>
                    <a:pt x="19653" y="166965"/>
                  </a:lnTo>
                  <a:lnTo>
                    <a:pt x="19816" y="167291"/>
                  </a:lnTo>
                  <a:lnTo>
                    <a:pt x="20068" y="167773"/>
                  </a:lnTo>
                  <a:lnTo>
                    <a:pt x="20338" y="168230"/>
                  </a:lnTo>
                  <a:lnTo>
                    <a:pt x="20607" y="168673"/>
                  </a:lnTo>
                  <a:lnTo>
                    <a:pt x="20892" y="169104"/>
                  </a:lnTo>
                  <a:lnTo>
                    <a:pt x="21186" y="169521"/>
                  </a:lnTo>
                  <a:lnTo>
                    <a:pt x="21479" y="169925"/>
                  </a:lnTo>
                  <a:lnTo>
                    <a:pt x="21789" y="170317"/>
                  </a:lnTo>
                  <a:lnTo>
                    <a:pt x="22107" y="170695"/>
                  </a:lnTo>
                  <a:lnTo>
                    <a:pt x="22425" y="171047"/>
                  </a:lnTo>
                  <a:lnTo>
                    <a:pt x="22751" y="171386"/>
                  </a:lnTo>
                  <a:lnTo>
                    <a:pt x="23086" y="171699"/>
                  </a:lnTo>
                  <a:lnTo>
                    <a:pt x="23428" y="171999"/>
                  </a:lnTo>
                  <a:lnTo>
                    <a:pt x="23779" y="172286"/>
                  </a:lnTo>
                  <a:lnTo>
                    <a:pt x="24129" y="172547"/>
                  </a:lnTo>
                  <a:lnTo>
                    <a:pt x="24480" y="172795"/>
                  </a:lnTo>
                  <a:lnTo>
                    <a:pt x="24839" y="173017"/>
                  </a:lnTo>
                  <a:lnTo>
                    <a:pt x="25206" y="173225"/>
                  </a:lnTo>
                  <a:lnTo>
                    <a:pt x="25573" y="173395"/>
                  </a:lnTo>
                  <a:lnTo>
                    <a:pt x="25948" y="173564"/>
                  </a:lnTo>
                  <a:lnTo>
                    <a:pt x="26323" y="173695"/>
                  </a:lnTo>
                  <a:lnTo>
                    <a:pt x="26698" y="173812"/>
                  </a:lnTo>
                  <a:lnTo>
                    <a:pt x="27081" y="173904"/>
                  </a:lnTo>
                  <a:lnTo>
                    <a:pt x="27464" y="173969"/>
                  </a:lnTo>
                  <a:lnTo>
                    <a:pt x="27848" y="174021"/>
                  </a:lnTo>
                  <a:lnTo>
                    <a:pt x="28231" y="174034"/>
                  </a:lnTo>
                  <a:lnTo>
                    <a:pt x="28614" y="174021"/>
                  </a:lnTo>
                  <a:lnTo>
                    <a:pt x="29006" y="173995"/>
                  </a:lnTo>
                  <a:lnTo>
                    <a:pt x="29389" y="173930"/>
                  </a:lnTo>
                  <a:lnTo>
                    <a:pt x="29780" y="173851"/>
                  </a:lnTo>
                  <a:lnTo>
                    <a:pt x="30164" y="173734"/>
                  </a:lnTo>
                  <a:lnTo>
                    <a:pt x="30547" y="173590"/>
                  </a:lnTo>
                  <a:lnTo>
                    <a:pt x="30930" y="173421"/>
                  </a:lnTo>
                  <a:lnTo>
                    <a:pt x="31232" y="173264"/>
                  </a:lnTo>
                  <a:lnTo>
                    <a:pt x="31517" y="173095"/>
                  </a:lnTo>
                  <a:lnTo>
                    <a:pt x="31803" y="172912"/>
                  </a:lnTo>
                  <a:lnTo>
                    <a:pt x="32080" y="172717"/>
                  </a:lnTo>
                  <a:lnTo>
                    <a:pt x="32357" y="172508"/>
                  </a:lnTo>
                  <a:lnTo>
                    <a:pt x="32626" y="172286"/>
                  </a:lnTo>
                  <a:lnTo>
                    <a:pt x="32895" y="172051"/>
                  </a:lnTo>
                  <a:lnTo>
                    <a:pt x="33156" y="171804"/>
                  </a:lnTo>
                  <a:lnTo>
                    <a:pt x="33409" y="171543"/>
                  </a:lnTo>
                  <a:lnTo>
                    <a:pt x="33654" y="171269"/>
                  </a:lnTo>
                  <a:lnTo>
                    <a:pt x="33898" y="170982"/>
                  </a:lnTo>
                  <a:lnTo>
                    <a:pt x="34135" y="170682"/>
                  </a:lnTo>
                  <a:lnTo>
                    <a:pt x="34371" y="170369"/>
                  </a:lnTo>
                  <a:lnTo>
                    <a:pt x="34591" y="170056"/>
                  </a:lnTo>
                  <a:lnTo>
                    <a:pt x="34812" y="169730"/>
                  </a:lnTo>
                  <a:lnTo>
                    <a:pt x="35032" y="169391"/>
                  </a:lnTo>
                  <a:lnTo>
                    <a:pt x="35236" y="169038"/>
                  </a:lnTo>
                  <a:lnTo>
                    <a:pt x="35439" y="168686"/>
                  </a:lnTo>
                  <a:lnTo>
                    <a:pt x="35635" y="168308"/>
                  </a:lnTo>
                  <a:lnTo>
                    <a:pt x="35823" y="167943"/>
                  </a:lnTo>
                  <a:lnTo>
                    <a:pt x="36010" y="167552"/>
                  </a:lnTo>
                  <a:lnTo>
                    <a:pt x="36190" y="167160"/>
                  </a:lnTo>
                  <a:lnTo>
                    <a:pt x="36361" y="166756"/>
                  </a:lnTo>
                  <a:lnTo>
                    <a:pt x="36524" y="166352"/>
                  </a:lnTo>
                  <a:lnTo>
                    <a:pt x="36687" y="165934"/>
                  </a:lnTo>
                  <a:lnTo>
                    <a:pt x="36834" y="165517"/>
                  </a:lnTo>
                  <a:lnTo>
                    <a:pt x="36981" y="165086"/>
                  </a:lnTo>
                  <a:lnTo>
                    <a:pt x="37119" y="164656"/>
                  </a:lnTo>
                  <a:lnTo>
                    <a:pt x="37258" y="164213"/>
                  </a:lnTo>
                  <a:lnTo>
                    <a:pt x="37380" y="163769"/>
                  </a:lnTo>
                  <a:lnTo>
                    <a:pt x="37502" y="163326"/>
                  </a:lnTo>
                  <a:lnTo>
                    <a:pt x="37608" y="162869"/>
                  </a:lnTo>
                  <a:lnTo>
                    <a:pt x="37714" y="162413"/>
                  </a:lnTo>
                  <a:lnTo>
                    <a:pt x="37812" y="161943"/>
                  </a:lnTo>
                  <a:lnTo>
                    <a:pt x="37902" y="161487"/>
                  </a:lnTo>
                  <a:lnTo>
                    <a:pt x="37992" y="161017"/>
                  </a:lnTo>
                  <a:lnTo>
                    <a:pt x="38065" y="160547"/>
                  </a:lnTo>
                  <a:lnTo>
                    <a:pt x="38130" y="160065"/>
                  </a:lnTo>
                  <a:lnTo>
                    <a:pt x="38196" y="159595"/>
                  </a:lnTo>
                  <a:lnTo>
                    <a:pt x="38253" y="159113"/>
                  </a:lnTo>
                  <a:lnTo>
                    <a:pt x="38293" y="158630"/>
                  </a:lnTo>
                  <a:lnTo>
                    <a:pt x="38334" y="158147"/>
                  </a:lnTo>
                  <a:lnTo>
                    <a:pt x="38367" y="157665"/>
                  </a:lnTo>
                  <a:lnTo>
                    <a:pt x="38391" y="157182"/>
                  </a:lnTo>
                  <a:lnTo>
                    <a:pt x="38408" y="156700"/>
                  </a:lnTo>
                  <a:lnTo>
                    <a:pt x="38416" y="156217"/>
                  </a:lnTo>
                  <a:lnTo>
                    <a:pt x="38416" y="155735"/>
                  </a:lnTo>
                  <a:lnTo>
                    <a:pt x="38408" y="155252"/>
                  </a:lnTo>
                  <a:lnTo>
                    <a:pt x="38391" y="154769"/>
                  </a:lnTo>
                  <a:lnTo>
                    <a:pt x="38367" y="154287"/>
                  </a:lnTo>
                  <a:lnTo>
                    <a:pt x="38334" y="153817"/>
                  </a:lnTo>
                  <a:lnTo>
                    <a:pt x="38293" y="153335"/>
                  </a:lnTo>
                  <a:lnTo>
                    <a:pt x="38253" y="152865"/>
                  </a:lnTo>
                  <a:lnTo>
                    <a:pt x="38196" y="152395"/>
                  </a:lnTo>
                  <a:lnTo>
                    <a:pt x="38130" y="151926"/>
                  </a:lnTo>
                  <a:lnTo>
                    <a:pt x="38057" y="151456"/>
                  </a:lnTo>
                  <a:lnTo>
                    <a:pt x="37967" y="151000"/>
                  </a:lnTo>
                  <a:lnTo>
                    <a:pt x="37878" y="150543"/>
                  </a:lnTo>
                  <a:lnTo>
                    <a:pt x="37780" y="150100"/>
                  </a:lnTo>
                  <a:lnTo>
                    <a:pt x="37674" y="149643"/>
                  </a:lnTo>
                  <a:lnTo>
                    <a:pt x="37551" y="149200"/>
                  </a:lnTo>
                  <a:lnTo>
                    <a:pt x="37429" y="148770"/>
                  </a:lnTo>
                  <a:lnTo>
                    <a:pt x="37290" y="148339"/>
                  </a:lnTo>
                  <a:lnTo>
                    <a:pt x="37152" y="147909"/>
                  </a:lnTo>
                  <a:lnTo>
                    <a:pt x="38775" y="147856"/>
                  </a:lnTo>
                  <a:lnTo>
                    <a:pt x="40405" y="147791"/>
                  </a:lnTo>
                  <a:lnTo>
                    <a:pt x="42036" y="147713"/>
                  </a:lnTo>
                  <a:lnTo>
                    <a:pt x="43667" y="147622"/>
                  </a:lnTo>
                  <a:lnTo>
                    <a:pt x="45298" y="147504"/>
                  </a:lnTo>
                  <a:lnTo>
                    <a:pt x="46929" y="147361"/>
                  </a:lnTo>
                  <a:lnTo>
                    <a:pt x="48560" y="147217"/>
                  </a:lnTo>
                  <a:lnTo>
                    <a:pt x="50182" y="147035"/>
                  </a:lnTo>
                  <a:close/>
                  <a:moveTo>
                    <a:pt x="17475" y="193220"/>
                  </a:moveTo>
                  <a:lnTo>
                    <a:pt x="17842" y="193455"/>
                  </a:lnTo>
                  <a:lnTo>
                    <a:pt x="18201" y="193677"/>
                  </a:lnTo>
                  <a:lnTo>
                    <a:pt x="18568" y="193885"/>
                  </a:lnTo>
                  <a:lnTo>
                    <a:pt x="18935" y="194094"/>
                  </a:lnTo>
                  <a:lnTo>
                    <a:pt x="19302" y="194303"/>
                  </a:lnTo>
                  <a:lnTo>
                    <a:pt x="19677" y="194485"/>
                  </a:lnTo>
                  <a:lnTo>
                    <a:pt x="20044" y="194668"/>
                  </a:lnTo>
                  <a:lnTo>
                    <a:pt x="20419" y="194851"/>
                  </a:lnTo>
                  <a:lnTo>
                    <a:pt x="20802" y="195007"/>
                  </a:lnTo>
                  <a:lnTo>
                    <a:pt x="21177" y="195164"/>
                  </a:lnTo>
                  <a:lnTo>
                    <a:pt x="21561" y="195320"/>
                  </a:lnTo>
                  <a:lnTo>
                    <a:pt x="21944" y="195451"/>
                  </a:lnTo>
                  <a:lnTo>
                    <a:pt x="22327" y="195581"/>
                  </a:lnTo>
                  <a:lnTo>
                    <a:pt x="22710" y="195698"/>
                  </a:lnTo>
                  <a:lnTo>
                    <a:pt x="23102" y="195816"/>
                  </a:lnTo>
                  <a:lnTo>
                    <a:pt x="23493" y="195907"/>
                  </a:lnTo>
                  <a:lnTo>
                    <a:pt x="23885" y="195998"/>
                  </a:lnTo>
                  <a:lnTo>
                    <a:pt x="24276" y="196077"/>
                  </a:lnTo>
                  <a:lnTo>
                    <a:pt x="24676" y="196155"/>
                  </a:lnTo>
                  <a:lnTo>
                    <a:pt x="25067" y="196207"/>
                  </a:lnTo>
                  <a:lnTo>
                    <a:pt x="25467" y="196259"/>
                  </a:lnTo>
                  <a:lnTo>
                    <a:pt x="25866" y="196298"/>
                  </a:lnTo>
                  <a:lnTo>
                    <a:pt x="26266" y="196338"/>
                  </a:lnTo>
                  <a:lnTo>
                    <a:pt x="26673" y="196351"/>
                  </a:lnTo>
                  <a:lnTo>
                    <a:pt x="27073" y="196364"/>
                  </a:lnTo>
                  <a:lnTo>
                    <a:pt x="27481" y="196364"/>
                  </a:lnTo>
                  <a:lnTo>
                    <a:pt x="27888" y="196351"/>
                  </a:lnTo>
                  <a:lnTo>
                    <a:pt x="28296" y="196325"/>
                  </a:lnTo>
                  <a:lnTo>
                    <a:pt x="28704" y="196285"/>
                  </a:lnTo>
                  <a:lnTo>
                    <a:pt x="29112" y="196246"/>
                  </a:lnTo>
                  <a:lnTo>
                    <a:pt x="29527" y="196181"/>
                  </a:lnTo>
                  <a:lnTo>
                    <a:pt x="29935" y="196116"/>
                  </a:lnTo>
                  <a:lnTo>
                    <a:pt x="30506" y="196012"/>
                  </a:lnTo>
                  <a:lnTo>
                    <a:pt x="31061" y="195868"/>
                  </a:lnTo>
                  <a:lnTo>
                    <a:pt x="31615" y="195712"/>
                  </a:lnTo>
                  <a:lnTo>
                    <a:pt x="32169" y="195542"/>
                  </a:lnTo>
                  <a:lnTo>
                    <a:pt x="32708" y="195333"/>
                  </a:lnTo>
                  <a:lnTo>
                    <a:pt x="33246" y="195125"/>
                  </a:lnTo>
                  <a:lnTo>
                    <a:pt x="33784" y="194890"/>
                  </a:lnTo>
                  <a:lnTo>
                    <a:pt x="34314" y="194642"/>
                  </a:lnTo>
                  <a:lnTo>
                    <a:pt x="34224" y="196690"/>
                  </a:lnTo>
                  <a:lnTo>
                    <a:pt x="34127" y="198738"/>
                  </a:lnTo>
                  <a:lnTo>
                    <a:pt x="34045" y="200824"/>
                  </a:lnTo>
                  <a:lnTo>
                    <a:pt x="33972" y="202911"/>
                  </a:lnTo>
                  <a:lnTo>
                    <a:pt x="33898" y="205024"/>
                  </a:lnTo>
                  <a:lnTo>
                    <a:pt x="33833" y="207163"/>
                  </a:lnTo>
                  <a:lnTo>
                    <a:pt x="33784" y="209302"/>
                  </a:lnTo>
                  <a:lnTo>
                    <a:pt x="33743" y="211468"/>
                  </a:lnTo>
                  <a:lnTo>
                    <a:pt x="33645" y="211402"/>
                  </a:lnTo>
                  <a:lnTo>
                    <a:pt x="33556" y="211350"/>
                  </a:lnTo>
                  <a:lnTo>
                    <a:pt x="33458" y="211311"/>
                  </a:lnTo>
                  <a:lnTo>
                    <a:pt x="33344" y="211298"/>
                  </a:lnTo>
                  <a:lnTo>
                    <a:pt x="32463" y="211141"/>
                  </a:lnTo>
                  <a:lnTo>
                    <a:pt x="31566" y="211011"/>
                  </a:lnTo>
                  <a:lnTo>
                    <a:pt x="30669" y="210894"/>
                  </a:lnTo>
                  <a:lnTo>
                    <a:pt x="29764" y="210828"/>
                  </a:lnTo>
                  <a:lnTo>
                    <a:pt x="29315" y="210789"/>
                  </a:lnTo>
                  <a:lnTo>
                    <a:pt x="28859" y="210776"/>
                  </a:lnTo>
                  <a:lnTo>
                    <a:pt x="28402" y="210763"/>
                  </a:lnTo>
                  <a:lnTo>
                    <a:pt x="27946" y="210763"/>
                  </a:lnTo>
                  <a:lnTo>
                    <a:pt x="27497" y="210776"/>
                  </a:lnTo>
                  <a:lnTo>
                    <a:pt x="27040" y="210789"/>
                  </a:lnTo>
                  <a:lnTo>
                    <a:pt x="26584" y="210815"/>
                  </a:lnTo>
                  <a:lnTo>
                    <a:pt x="26127" y="210841"/>
                  </a:lnTo>
                  <a:lnTo>
                    <a:pt x="25670" y="210881"/>
                  </a:lnTo>
                  <a:lnTo>
                    <a:pt x="25222" y="210946"/>
                  </a:lnTo>
                  <a:lnTo>
                    <a:pt x="24765" y="210998"/>
                  </a:lnTo>
                  <a:lnTo>
                    <a:pt x="24317" y="211076"/>
                  </a:lnTo>
                  <a:lnTo>
                    <a:pt x="23860" y="211155"/>
                  </a:lnTo>
                  <a:lnTo>
                    <a:pt x="23412" y="211246"/>
                  </a:lnTo>
                  <a:lnTo>
                    <a:pt x="22963" y="211350"/>
                  </a:lnTo>
                  <a:lnTo>
                    <a:pt x="22515" y="211468"/>
                  </a:lnTo>
                  <a:lnTo>
                    <a:pt x="22074" y="211598"/>
                  </a:lnTo>
                  <a:lnTo>
                    <a:pt x="21634" y="211728"/>
                  </a:lnTo>
                  <a:lnTo>
                    <a:pt x="21194" y="211885"/>
                  </a:lnTo>
                  <a:lnTo>
                    <a:pt x="20753" y="212041"/>
                  </a:lnTo>
                  <a:lnTo>
                    <a:pt x="20313" y="212224"/>
                  </a:lnTo>
                  <a:lnTo>
                    <a:pt x="19881" y="212407"/>
                  </a:lnTo>
                  <a:lnTo>
                    <a:pt x="19457" y="212602"/>
                  </a:lnTo>
                  <a:lnTo>
                    <a:pt x="19025" y="212811"/>
                  </a:lnTo>
                  <a:lnTo>
                    <a:pt x="18650" y="207920"/>
                  </a:lnTo>
                  <a:lnTo>
                    <a:pt x="18275" y="203029"/>
                  </a:lnTo>
                  <a:lnTo>
                    <a:pt x="17883" y="198124"/>
                  </a:lnTo>
                  <a:lnTo>
                    <a:pt x="17475" y="193220"/>
                  </a:lnTo>
                  <a:close/>
                  <a:moveTo>
                    <a:pt x="277403" y="185381"/>
                  </a:moveTo>
                  <a:lnTo>
                    <a:pt x="278308" y="185642"/>
                  </a:lnTo>
                  <a:lnTo>
                    <a:pt x="279205" y="185903"/>
                  </a:lnTo>
                  <a:lnTo>
                    <a:pt x="280110" y="186125"/>
                  </a:lnTo>
                  <a:lnTo>
                    <a:pt x="281016" y="186334"/>
                  </a:lnTo>
                  <a:lnTo>
                    <a:pt x="281921" y="186516"/>
                  </a:lnTo>
                  <a:lnTo>
                    <a:pt x="282826" y="186686"/>
                  </a:lnTo>
                  <a:lnTo>
                    <a:pt x="283731" y="186829"/>
                  </a:lnTo>
                  <a:lnTo>
                    <a:pt x="284644" y="186960"/>
                  </a:lnTo>
                  <a:lnTo>
                    <a:pt x="285549" y="187051"/>
                  </a:lnTo>
                  <a:lnTo>
                    <a:pt x="286463" y="187129"/>
                  </a:lnTo>
                  <a:lnTo>
                    <a:pt x="287376" y="187194"/>
                  </a:lnTo>
                  <a:lnTo>
                    <a:pt x="288289" y="187234"/>
                  </a:lnTo>
                  <a:lnTo>
                    <a:pt x="289202" y="187247"/>
                  </a:lnTo>
                  <a:lnTo>
                    <a:pt x="290124" y="187247"/>
                  </a:lnTo>
                  <a:lnTo>
                    <a:pt x="291037" y="187220"/>
                  </a:lnTo>
                  <a:lnTo>
                    <a:pt x="291959" y="187181"/>
                  </a:lnTo>
                  <a:lnTo>
                    <a:pt x="291959" y="187181"/>
                  </a:lnTo>
                  <a:lnTo>
                    <a:pt x="291877" y="190364"/>
                  </a:lnTo>
                  <a:lnTo>
                    <a:pt x="291779" y="193572"/>
                  </a:lnTo>
                  <a:lnTo>
                    <a:pt x="291665" y="196807"/>
                  </a:lnTo>
                  <a:lnTo>
                    <a:pt x="291526" y="200081"/>
                  </a:lnTo>
                  <a:lnTo>
                    <a:pt x="291372" y="203381"/>
                  </a:lnTo>
                  <a:lnTo>
                    <a:pt x="291192" y="206694"/>
                  </a:lnTo>
                  <a:lnTo>
                    <a:pt x="290996" y="210033"/>
                  </a:lnTo>
                  <a:lnTo>
                    <a:pt x="290776" y="213398"/>
                  </a:lnTo>
                  <a:lnTo>
                    <a:pt x="287050" y="211846"/>
                  </a:lnTo>
                  <a:lnTo>
                    <a:pt x="285174" y="211063"/>
                  </a:lnTo>
                  <a:lnTo>
                    <a:pt x="283299" y="210307"/>
                  </a:lnTo>
                  <a:lnTo>
                    <a:pt x="281415" y="209576"/>
                  </a:lnTo>
                  <a:lnTo>
                    <a:pt x="280469" y="209211"/>
                  </a:lnTo>
                  <a:lnTo>
                    <a:pt x="279523" y="208859"/>
                  </a:lnTo>
                  <a:lnTo>
                    <a:pt x="278586" y="208520"/>
                  </a:lnTo>
                  <a:lnTo>
                    <a:pt x="277640" y="208194"/>
                  </a:lnTo>
                  <a:lnTo>
                    <a:pt x="276694" y="207868"/>
                  </a:lnTo>
                  <a:lnTo>
                    <a:pt x="275748" y="207568"/>
                  </a:lnTo>
                  <a:lnTo>
                    <a:pt x="276001" y="204737"/>
                  </a:lnTo>
                  <a:lnTo>
                    <a:pt x="276237" y="201933"/>
                  </a:lnTo>
                  <a:lnTo>
                    <a:pt x="276457" y="199129"/>
                  </a:lnTo>
                  <a:lnTo>
                    <a:pt x="276669" y="196351"/>
                  </a:lnTo>
                  <a:lnTo>
                    <a:pt x="276865" y="193572"/>
                  </a:lnTo>
                  <a:lnTo>
                    <a:pt x="277053" y="190820"/>
                  </a:lnTo>
                  <a:lnTo>
                    <a:pt x="277232" y="188094"/>
                  </a:lnTo>
                  <a:lnTo>
                    <a:pt x="277403" y="185381"/>
                  </a:lnTo>
                  <a:close/>
                  <a:moveTo>
                    <a:pt x="275438" y="211050"/>
                  </a:moveTo>
                  <a:lnTo>
                    <a:pt x="276368" y="211441"/>
                  </a:lnTo>
                  <a:lnTo>
                    <a:pt x="277305" y="211833"/>
                  </a:lnTo>
                  <a:lnTo>
                    <a:pt x="278243" y="212198"/>
                  </a:lnTo>
                  <a:lnTo>
                    <a:pt x="279181" y="212563"/>
                  </a:lnTo>
                  <a:lnTo>
                    <a:pt x="280127" y="212928"/>
                  </a:lnTo>
                  <a:lnTo>
                    <a:pt x="281073" y="213268"/>
                  </a:lnTo>
                  <a:lnTo>
                    <a:pt x="282973" y="213946"/>
                  </a:lnTo>
                  <a:lnTo>
                    <a:pt x="284873" y="214598"/>
                  </a:lnTo>
                  <a:lnTo>
                    <a:pt x="286781" y="215237"/>
                  </a:lnTo>
                  <a:lnTo>
                    <a:pt x="290572" y="216502"/>
                  </a:lnTo>
                  <a:lnTo>
                    <a:pt x="290442" y="218211"/>
                  </a:lnTo>
                  <a:lnTo>
                    <a:pt x="290303" y="219919"/>
                  </a:lnTo>
                  <a:lnTo>
                    <a:pt x="290157" y="221641"/>
                  </a:lnTo>
                  <a:lnTo>
                    <a:pt x="290010" y="223363"/>
                  </a:lnTo>
                  <a:lnTo>
                    <a:pt x="289863" y="225085"/>
                  </a:lnTo>
                  <a:lnTo>
                    <a:pt x="289700" y="226806"/>
                  </a:lnTo>
                  <a:lnTo>
                    <a:pt x="289537" y="228528"/>
                  </a:lnTo>
                  <a:lnTo>
                    <a:pt x="289366" y="230250"/>
                  </a:lnTo>
                  <a:lnTo>
                    <a:pt x="289186" y="231984"/>
                  </a:lnTo>
                  <a:lnTo>
                    <a:pt x="288999" y="233719"/>
                  </a:lnTo>
                  <a:lnTo>
                    <a:pt x="288811" y="235441"/>
                  </a:lnTo>
                  <a:lnTo>
                    <a:pt x="288615" y="237175"/>
                  </a:lnTo>
                  <a:lnTo>
                    <a:pt x="288412" y="238910"/>
                  </a:lnTo>
                  <a:lnTo>
                    <a:pt x="288199" y="240645"/>
                  </a:lnTo>
                  <a:lnTo>
                    <a:pt x="287987" y="242380"/>
                  </a:lnTo>
                  <a:lnTo>
                    <a:pt x="287759" y="244101"/>
                  </a:lnTo>
                  <a:lnTo>
                    <a:pt x="285892" y="242901"/>
                  </a:lnTo>
                  <a:lnTo>
                    <a:pt x="284016" y="241675"/>
                  </a:lnTo>
                  <a:lnTo>
                    <a:pt x="282141" y="240449"/>
                  </a:lnTo>
                  <a:lnTo>
                    <a:pt x="280265" y="239236"/>
                  </a:lnTo>
                  <a:lnTo>
                    <a:pt x="278374" y="238036"/>
                  </a:lnTo>
                  <a:lnTo>
                    <a:pt x="277428" y="237449"/>
                  </a:lnTo>
                  <a:lnTo>
                    <a:pt x="276482" y="236875"/>
                  </a:lnTo>
                  <a:lnTo>
                    <a:pt x="275536" y="236315"/>
                  </a:lnTo>
                  <a:lnTo>
                    <a:pt x="274590" y="235767"/>
                  </a:lnTo>
                  <a:lnTo>
                    <a:pt x="273636" y="235232"/>
                  </a:lnTo>
                  <a:lnTo>
                    <a:pt x="272682" y="234710"/>
                  </a:lnTo>
                  <a:lnTo>
                    <a:pt x="272886" y="233236"/>
                  </a:lnTo>
                  <a:lnTo>
                    <a:pt x="273090" y="231763"/>
                  </a:lnTo>
                  <a:lnTo>
                    <a:pt x="273473" y="228802"/>
                  </a:lnTo>
                  <a:lnTo>
                    <a:pt x="273840" y="225841"/>
                  </a:lnTo>
                  <a:lnTo>
                    <a:pt x="274190" y="222880"/>
                  </a:lnTo>
                  <a:lnTo>
                    <a:pt x="274525" y="219919"/>
                  </a:lnTo>
                  <a:lnTo>
                    <a:pt x="274843" y="216946"/>
                  </a:lnTo>
                  <a:lnTo>
                    <a:pt x="275144" y="213998"/>
                  </a:lnTo>
                  <a:lnTo>
                    <a:pt x="275438" y="211050"/>
                  </a:lnTo>
                  <a:close/>
                  <a:moveTo>
                    <a:pt x="31101" y="214128"/>
                  </a:moveTo>
                  <a:lnTo>
                    <a:pt x="31542" y="214141"/>
                  </a:lnTo>
                  <a:lnTo>
                    <a:pt x="31990" y="214154"/>
                  </a:lnTo>
                  <a:lnTo>
                    <a:pt x="32439" y="214194"/>
                  </a:lnTo>
                  <a:lnTo>
                    <a:pt x="32895" y="214233"/>
                  </a:lnTo>
                  <a:lnTo>
                    <a:pt x="33344" y="214272"/>
                  </a:lnTo>
                  <a:lnTo>
                    <a:pt x="33442" y="214298"/>
                  </a:lnTo>
                  <a:lnTo>
                    <a:pt x="33523" y="214285"/>
                  </a:lnTo>
                  <a:lnTo>
                    <a:pt x="33597" y="214272"/>
                  </a:lnTo>
                  <a:lnTo>
                    <a:pt x="33662" y="214233"/>
                  </a:lnTo>
                  <a:lnTo>
                    <a:pt x="33629" y="217154"/>
                  </a:lnTo>
                  <a:lnTo>
                    <a:pt x="33613" y="220089"/>
                  </a:lnTo>
                  <a:lnTo>
                    <a:pt x="33613" y="223050"/>
                  </a:lnTo>
                  <a:lnTo>
                    <a:pt x="33629" y="226011"/>
                  </a:lnTo>
                  <a:lnTo>
                    <a:pt x="33670" y="228997"/>
                  </a:lnTo>
                  <a:lnTo>
                    <a:pt x="33694" y="230484"/>
                  </a:lnTo>
                  <a:lnTo>
                    <a:pt x="33727" y="231984"/>
                  </a:lnTo>
                  <a:lnTo>
                    <a:pt x="33760" y="233484"/>
                  </a:lnTo>
                  <a:lnTo>
                    <a:pt x="33800" y="234971"/>
                  </a:lnTo>
                  <a:lnTo>
                    <a:pt x="33849" y="236484"/>
                  </a:lnTo>
                  <a:lnTo>
                    <a:pt x="33898" y="237984"/>
                  </a:lnTo>
                  <a:lnTo>
                    <a:pt x="33963" y="239862"/>
                  </a:lnTo>
                  <a:lnTo>
                    <a:pt x="34029" y="241754"/>
                  </a:lnTo>
                  <a:lnTo>
                    <a:pt x="34110" y="243645"/>
                  </a:lnTo>
                  <a:lnTo>
                    <a:pt x="34200" y="245536"/>
                  </a:lnTo>
                  <a:lnTo>
                    <a:pt x="34298" y="247414"/>
                  </a:lnTo>
                  <a:lnTo>
                    <a:pt x="34396" y="249306"/>
                  </a:lnTo>
                  <a:lnTo>
                    <a:pt x="34510" y="251184"/>
                  </a:lnTo>
                  <a:lnTo>
                    <a:pt x="34632" y="253062"/>
                  </a:lnTo>
                  <a:lnTo>
                    <a:pt x="34763" y="254940"/>
                  </a:lnTo>
                  <a:lnTo>
                    <a:pt x="34909" y="256818"/>
                  </a:lnTo>
                  <a:lnTo>
                    <a:pt x="35056" y="258683"/>
                  </a:lnTo>
                  <a:lnTo>
                    <a:pt x="35211" y="260549"/>
                  </a:lnTo>
                  <a:lnTo>
                    <a:pt x="35382" y="262401"/>
                  </a:lnTo>
                  <a:lnTo>
                    <a:pt x="35562" y="264253"/>
                  </a:lnTo>
                  <a:lnTo>
                    <a:pt x="35749" y="266092"/>
                  </a:lnTo>
                  <a:lnTo>
                    <a:pt x="35945" y="267931"/>
                  </a:lnTo>
                  <a:lnTo>
                    <a:pt x="34485" y="268492"/>
                  </a:lnTo>
                  <a:lnTo>
                    <a:pt x="33009" y="269053"/>
                  </a:lnTo>
                  <a:lnTo>
                    <a:pt x="31542" y="269640"/>
                  </a:lnTo>
                  <a:lnTo>
                    <a:pt x="30074" y="270253"/>
                  </a:lnTo>
                  <a:lnTo>
                    <a:pt x="29340" y="270579"/>
                  </a:lnTo>
                  <a:lnTo>
                    <a:pt x="28606" y="270905"/>
                  </a:lnTo>
                  <a:lnTo>
                    <a:pt x="27880" y="271244"/>
                  </a:lnTo>
                  <a:lnTo>
                    <a:pt x="27155" y="271583"/>
                  </a:lnTo>
                  <a:lnTo>
                    <a:pt x="26429" y="271948"/>
                  </a:lnTo>
                  <a:lnTo>
                    <a:pt x="25719" y="272313"/>
                  </a:lnTo>
                  <a:lnTo>
                    <a:pt x="25002" y="272692"/>
                  </a:lnTo>
                  <a:lnTo>
                    <a:pt x="24301" y="273096"/>
                  </a:lnTo>
                  <a:lnTo>
                    <a:pt x="24072" y="271166"/>
                  </a:lnTo>
                  <a:lnTo>
                    <a:pt x="23844" y="269248"/>
                  </a:lnTo>
                  <a:lnTo>
                    <a:pt x="23632" y="267331"/>
                  </a:lnTo>
                  <a:lnTo>
                    <a:pt x="23420" y="265401"/>
                  </a:lnTo>
                  <a:lnTo>
                    <a:pt x="23216" y="263483"/>
                  </a:lnTo>
                  <a:lnTo>
                    <a:pt x="23012" y="261553"/>
                  </a:lnTo>
                  <a:lnTo>
                    <a:pt x="22816" y="259636"/>
                  </a:lnTo>
                  <a:lnTo>
                    <a:pt x="22629" y="257705"/>
                  </a:lnTo>
                  <a:lnTo>
                    <a:pt x="22262" y="253845"/>
                  </a:lnTo>
                  <a:lnTo>
                    <a:pt x="21911" y="249984"/>
                  </a:lnTo>
                  <a:lnTo>
                    <a:pt x="21577" y="246123"/>
                  </a:lnTo>
                  <a:lnTo>
                    <a:pt x="21259" y="242262"/>
                  </a:lnTo>
                  <a:lnTo>
                    <a:pt x="24015" y="241532"/>
                  </a:lnTo>
                  <a:lnTo>
                    <a:pt x="26771" y="240775"/>
                  </a:lnTo>
                  <a:lnTo>
                    <a:pt x="28141" y="240384"/>
                  </a:lnTo>
                  <a:lnTo>
                    <a:pt x="29519" y="239980"/>
                  </a:lnTo>
                  <a:lnTo>
                    <a:pt x="30881" y="239575"/>
                  </a:lnTo>
                  <a:lnTo>
                    <a:pt x="32243" y="239158"/>
                  </a:lnTo>
                  <a:lnTo>
                    <a:pt x="32308" y="239132"/>
                  </a:lnTo>
                  <a:lnTo>
                    <a:pt x="32365" y="239106"/>
                  </a:lnTo>
                  <a:lnTo>
                    <a:pt x="32422" y="239067"/>
                  </a:lnTo>
                  <a:lnTo>
                    <a:pt x="32471" y="239015"/>
                  </a:lnTo>
                  <a:lnTo>
                    <a:pt x="32520" y="238962"/>
                  </a:lnTo>
                  <a:lnTo>
                    <a:pt x="32561" y="238910"/>
                  </a:lnTo>
                  <a:lnTo>
                    <a:pt x="32602" y="238832"/>
                  </a:lnTo>
                  <a:lnTo>
                    <a:pt x="32634" y="238767"/>
                  </a:lnTo>
                  <a:lnTo>
                    <a:pt x="32667" y="238688"/>
                  </a:lnTo>
                  <a:lnTo>
                    <a:pt x="32691" y="238610"/>
                  </a:lnTo>
                  <a:lnTo>
                    <a:pt x="32732" y="238441"/>
                  </a:lnTo>
                  <a:lnTo>
                    <a:pt x="32757" y="238245"/>
                  </a:lnTo>
                  <a:lnTo>
                    <a:pt x="32773" y="238062"/>
                  </a:lnTo>
                  <a:lnTo>
                    <a:pt x="32765" y="237958"/>
                  </a:lnTo>
                  <a:lnTo>
                    <a:pt x="32757" y="237841"/>
                  </a:lnTo>
                  <a:lnTo>
                    <a:pt x="32740" y="237736"/>
                  </a:lnTo>
                  <a:lnTo>
                    <a:pt x="32724" y="237632"/>
                  </a:lnTo>
                  <a:lnTo>
                    <a:pt x="32691" y="237528"/>
                  </a:lnTo>
                  <a:lnTo>
                    <a:pt x="32659" y="237423"/>
                  </a:lnTo>
                  <a:lnTo>
                    <a:pt x="32626" y="237332"/>
                  </a:lnTo>
                  <a:lnTo>
                    <a:pt x="32585" y="237241"/>
                  </a:lnTo>
                  <a:lnTo>
                    <a:pt x="32536" y="237162"/>
                  </a:lnTo>
                  <a:lnTo>
                    <a:pt x="32479" y="237097"/>
                  </a:lnTo>
                  <a:lnTo>
                    <a:pt x="32422" y="237032"/>
                  </a:lnTo>
                  <a:lnTo>
                    <a:pt x="32357" y="236993"/>
                  </a:lnTo>
                  <a:lnTo>
                    <a:pt x="32292" y="236954"/>
                  </a:lnTo>
                  <a:lnTo>
                    <a:pt x="32218" y="236928"/>
                  </a:lnTo>
                  <a:lnTo>
                    <a:pt x="32063" y="236928"/>
                  </a:lnTo>
                  <a:lnTo>
                    <a:pt x="30685" y="237175"/>
                  </a:lnTo>
                  <a:lnTo>
                    <a:pt x="29299" y="237436"/>
                  </a:lnTo>
                  <a:lnTo>
                    <a:pt x="27921" y="237710"/>
                  </a:lnTo>
                  <a:lnTo>
                    <a:pt x="26543" y="237984"/>
                  </a:lnTo>
                  <a:lnTo>
                    <a:pt x="25157" y="238284"/>
                  </a:lnTo>
                  <a:lnTo>
                    <a:pt x="23779" y="238597"/>
                  </a:lnTo>
                  <a:lnTo>
                    <a:pt x="22401" y="238910"/>
                  </a:lnTo>
                  <a:lnTo>
                    <a:pt x="21023" y="239236"/>
                  </a:lnTo>
                  <a:lnTo>
                    <a:pt x="20574" y="233549"/>
                  </a:lnTo>
                  <a:lnTo>
                    <a:pt x="20142" y="227850"/>
                  </a:lnTo>
                  <a:lnTo>
                    <a:pt x="19286" y="216463"/>
                  </a:lnTo>
                  <a:lnTo>
                    <a:pt x="20174" y="216163"/>
                  </a:lnTo>
                  <a:lnTo>
                    <a:pt x="21055" y="215889"/>
                  </a:lnTo>
                  <a:lnTo>
                    <a:pt x="21936" y="215615"/>
                  </a:lnTo>
                  <a:lnTo>
                    <a:pt x="22808" y="215367"/>
                  </a:lnTo>
                  <a:lnTo>
                    <a:pt x="23673" y="215133"/>
                  </a:lnTo>
                  <a:lnTo>
                    <a:pt x="24545" y="214911"/>
                  </a:lnTo>
                  <a:lnTo>
                    <a:pt x="25410" y="214715"/>
                  </a:lnTo>
                  <a:lnTo>
                    <a:pt x="26282" y="214546"/>
                  </a:lnTo>
                  <a:lnTo>
                    <a:pt x="27146" y="214402"/>
                  </a:lnTo>
                  <a:lnTo>
                    <a:pt x="28019" y="214285"/>
                  </a:lnTo>
                  <a:lnTo>
                    <a:pt x="28891" y="214207"/>
                  </a:lnTo>
                  <a:lnTo>
                    <a:pt x="29332" y="214167"/>
                  </a:lnTo>
                  <a:lnTo>
                    <a:pt x="29772" y="214141"/>
                  </a:lnTo>
                  <a:lnTo>
                    <a:pt x="30212" y="214128"/>
                  </a:lnTo>
                  <a:close/>
                  <a:moveTo>
                    <a:pt x="272103" y="238571"/>
                  </a:moveTo>
                  <a:lnTo>
                    <a:pt x="273041" y="239184"/>
                  </a:lnTo>
                  <a:lnTo>
                    <a:pt x="273970" y="239784"/>
                  </a:lnTo>
                  <a:lnTo>
                    <a:pt x="274916" y="240384"/>
                  </a:lnTo>
                  <a:lnTo>
                    <a:pt x="275862" y="240958"/>
                  </a:lnTo>
                  <a:lnTo>
                    <a:pt x="276808" y="241532"/>
                  </a:lnTo>
                  <a:lnTo>
                    <a:pt x="277754" y="242106"/>
                  </a:lnTo>
                  <a:lnTo>
                    <a:pt x="279662" y="243214"/>
                  </a:lnTo>
                  <a:lnTo>
                    <a:pt x="281570" y="244310"/>
                  </a:lnTo>
                  <a:lnTo>
                    <a:pt x="283478" y="245380"/>
                  </a:lnTo>
                  <a:lnTo>
                    <a:pt x="285386" y="246462"/>
                  </a:lnTo>
                  <a:lnTo>
                    <a:pt x="287294" y="247545"/>
                  </a:lnTo>
                  <a:lnTo>
                    <a:pt x="287058" y="249240"/>
                  </a:lnTo>
                  <a:lnTo>
                    <a:pt x="286813" y="250923"/>
                  </a:lnTo>
                  <a:lnTo>
                    <a:pt x="286560" y="252605"/>
                  </a:lnTo>
                  <a:lnTo>
                    <a:pt x="286308" y="254288"/>
                  </a:lnTo>
                  <a:lnTo>
                    <a:pt x="286047" y="255971"/>
                  </a:lnTo>
                  <a:lnTo>
                    <a:pt x="285770" y="257640"/>
                  </a:lnTo>
                  <a:lnTo>
                    <a:pt x="285492" y="259310"/>
                  </a:lnTo>
                  <a:lnTo>
                    <a:pt x="285207" y="260979"/>
                  </a:lnTo>
                  <a:lnTo>
                    <a:pt x="284913" y="262649"/>
                  </a:lnTo>
                  <a:lnTo>
                    <a:pt x="284620" y="264305"/>
                  </a:lnTo>
                  <a:lnTo>
                    <a:pt x="284310" y="265962"/>
                  </a:lnTo>
                  <a:lnTo>
                    <a:pt x="284000" y="267605"/>
                  </a:lnTo>
                  <a:lnTo>
                    <a:pt x="283674" y="269248"/>
                  </a:lnTo>
                  <a:lnTo>
                    <a:pt x="283348" y="270892"/>
                  </a:lnTo>
                  <a:lnTo>
                    <a:pt x="283013" y="272509"/>
                  </a:lnTo>
                  <a:lnTo>
                    <a:pt x="282679" y="274140"/>
                  </a:lnTo>
                  <a:lnTo>
                    <a:pt x="278855" y="271427"/>
                  </a:lnTo>
                  <a:lnTo>
                    <a:pt x="276947" y="270070"/>
                  </a:lnTo>
                  <a:lnTo>
                    <a:pt x="275038" y="268727"/>
                  </a:lnTo>
                  <a:lnTo>
                    <a:pt x="273122" y="267396"/>
                  </a:lnTo>
                  <a:lnTo>
                    <a:pt x="271206" y="266092"/>
                  </a:lnTo>
                  <a:lnTo>
                    <a:pt x="270244" y="265453"/>
                  </a:lnTo>
                  <a:lnTo>
                    <a:pt x="269281" y="264814"/>
                  </a:lnTo>
                  <a:lnTo>
                    <a:pt x="268319" y="264188"/>
                  </a:lnTo>
                  <a:lnTo>
                    <a:pt x="267357" y="263575"/>
                  </a:lnTo>
                  <a:lnTo>
                    <a:pt x="267708" y="262049"/>
                  </a:lnTo>
                  <a:lnTo>
                    <a:pt x="268050" y="260536"/>
                  </a:lnTo>
                  <a:lnTo>
                    <a:pt x="268384" y="259010"/>
                  </a:lnTo>
                  <a:lnTo>
                    <a:pt x="268719" y="257470"/>
                  </a:lnTo>
                  <a:lnTo>
                    <a:pt x="269037" y="255918"/>
                  </a:lnTo>
                  <a:lnTo>
                    <a:pt x="269355" y="254379"/>
                  </a:lnTo>
                  <a:lnTo>
                    <a:pt x="269657" y="252814"/>
                  </a:lnTo>
                  <a:lnTo>
                    <a:pt x="269958" y="251262"/>
                  </a:lnTo>
                  <a:lnTo>
                    <a:pt x="270252" y="249684"/>
                  </a:lnTo>
                  <a:lnTo>
                    <a:pt x="270537" y="248119"/>
                  </a:lnTo>
                  <a:lnTo>
                    <a:pt x="270814" y="246540"/>
                  </a:lnTo>
                  <a:lnTo>
                    <a:pt x="271092" y="244949"/>
                  </a:lnTo>
                  <a:lnTo>
                    <a:pt x="271353" y="243358"/>
                  </a:lnTo>
                  <a:lnTo>
                    <a:pt x="271614" y="241767"/>
                  </a:lnTo>
                  <a:lnTo>
                    <a:pt x="271858" y="240175"/>
                  </a:lnTo>
                  <a:lnTo>
                    <a:pt x="272103" y="238571"/>
                  </a:lnTo>
                  <a:close/>
                  <a:moveTo>
                    <a:pt x="36206" y="270579"/>
                  </a:moveTo>
                  <a:lnTo>
                    <a:pt x="36442" y="272483"/>
                  </a:lnTo>
                  <a:lnTo>
                    <a:pt x="36687" y="274374"/>
                  </a:lnTo>
                  <a:lnTo>
                    <a:pt x="36948" y="276266"/>
                  </a:lnTo>
                  <a:lnTo>
                    <a:pt x="37225" y="278144"/>
                  </a:lnTo>
                  <a:lnTo>
                    <a:pt x="37511" y="280009"/>
                  </a:lnTo>
                  <a:lnTo>
                    <a:pt x="37804" y="281861"/>
                  </a:lnTo>
                  <a:lnTo>
                    <a:pt x="38114" y="283700"/>
                  </a:lnTo>
                  <a:lnTo>
                    <a:pt x="38440" y="285526"/>
                  </a:lnTo>
                  <a:lnTo>
                    <a:pt x="38775" y="287339"/>
                  </a:lnTo>
                  <a:lnTo>
                    <a:pt x="39117" y="289126"/>
                  </a:lnTo>
                  <a:lnTo>
                    <a:pt x="39476" y="290913"/>
                  </a:lnTo>
                  <a:lnTo>
                    <a:pt x="39851" y="292674"/>
                  </a:lnTo>
                  <a:lnTo>
                    <a:pt x="40234" y="294421"/>
                  </a:lnTo>
                  <a:lnTo>
                    <a:pt x="40634" y="296156"/>
                  </a:lnTo>
                  <a:lnTo>
                    <a:pt x="41050" y="297865"/>
                  </a:lnTo>
                  <a:lnTo>
                    <a:pt x="41474" y="299560"/>
                  </a:lnTo>
                  <a:lnTo>
                    <a:pt x="40674" y="299717"/>
                  </a:lnTo>
                  <a:lnTo>
                    <a:pt x="39875" y="299887"/>
                  </a:lnTo>
                  <a:lnTo>
                    <a:pt x="39068" y="300082"/>
                  </a:lnTo>
                  <a:lnTo>
                    <a:pt x="38261" y="300291"/>
                  </a:lnTo>
                  <a:lnTo>
                    <a:pt x="37454" y="300513"/>
                  </a:lnTo>
                  <a:lnTo>
                    <a:pt x="36654" y="300773"/>
                  </a:lnTo>
                  <a:lnTo>
                    <a:pt x="35847" y="301047"/>
                  </a:lnTo>
                  <a:lnTo>
                    <a:pt x="35048" y="301334"/>
                  </a:lnTo>
                  <a:lnTo>
                    <a:pt x="34249" y="301660"/>
                  </a:lnTo>
                  <a:lnTo>
                    <a:pt x="33466" y="302013"/>
                  </a:lnTo>
                  <a:lnTo>
                    <a:pt x="32683" y="302378"/>
                  </a:lnTo>
                  <a:lnTo>
                    <a:pt x="32292" y="302586"/>
                  </a:lnTo>
                  <a:lnTo>
                    <a:pt x="31909" y="302782"/>
                  </a:lnTo>
                  <a:lnTo>
                    <a:pt x="31525" y="303004"/>
                  </a:lnTo>
                  <a:lnTo>
                    <a:pt x="31142" y="303226"/>
                  </a:lnTo>
                  <a:lnTo>
                    <a:pt x="30759" y="303447"/>
                  </a:lnTo>
                  <a:lnTo>
                    <a:pt x="30384" y="303682"/>
                  </a:lnTo>
                  <a:lnTo>
                    <a:pt x="30017" y="303930"/>
                  </a:lnTo>
                  <a:lnTo>
                    <a:pt x="29642" y="304191"/>
                  </a:lnTo>
                  <a:lnTo>
                    <a:pt x="29275" y="304452"/>
                  </a:lnTo>
                  <a:lnTo>
                    <a:pt x="28916" y="304726"/>
                  </a:lnTo>
                  <a:lnTo>
                    <a:pt x="28622" y="303043"/>
                  </a:lnTo>
                  <a:lnTo>
                    <a:pt x="28337" y="301360"/>
                  </a:lnTo>
                  <a:lnTo>
                    <a:pt x="28060" y="299678"/>
                  </a:lnTo>
                  <a:lnTo>
                    <a:pt x="27782" y="297995"/>
                  </a:lnTo>
                  <a:lnTo>
                    <a:pt x="27252" y="294656"/>
                  </a:lnTo>
                  <a:lnTo>
                    <a:pt x="26739" y="291343"/>
                  </a:lnTo>
                  <a:lnTo>
                    <a:pt x="26445" y="289452"/>
                  </a:lnTo>
                  <a:lnTo>
                    <a:pt x="26168" y="287561"/>
                  </a:lnTo>
                  <a:lnTo>
                    <a:pt x="25899" y="285670"/>
                  </a:lnTo>
                  <a:lnTo>
                    <a:pt x="25646" y="283791"/>
                  </a:lnTo>
                  <a:lnTo>
                    <a:pt x="25393" y="281900"/>
                  </a:lnTo>
                  <a:lnTo>
                    <a:pt x="25140" y="280009"/>
                  </a:lnTo>
                  <a:lnTo>
                    <a:pt x="24668" y="276239"/>
                  </a:lnTo>
                  <a:lnTo>
                    <a:pt x="25393" y="275966"/>
                  </a:lnTo>
                  <a:lnTo>
                    <a:pt x="26119" y="275666"/>
                  </a:lnTo>
                  <a:lnTo>
                    <a:pt x="26853" y="275366"/>
                  </a:lnTo>
                  <a:lnTo>
                    <a:pt x="27579" y="275039"/>
                  </a:lnTo>
                  <a:lnTo>
                    <a:pt x="28304" y="274713"/>
                  </a:lnTo>
                  <a:lnTo>
                    <a:pt x="29030" y="274374"/>
                  </a:lnTo>
                  <a:lnTo>
                    <a:pt x="29756" y="274022"/>
                  </a:lnTo>
                  <a:lnTo>
                    <a:pt x="30482" y="273657"/>
                  </a:lnTo>
                  <a:lnTo>
                    <a:pt x="31925" y="272913"/>
                  </a:lnTo>
                  <a:lnTo>
                    <a:pt x="33368" y="272144"/>
                  </a:lnTo>
                  <a:lnTo>
                    <a:pt x="34795" y="271361"/>
                  </a:lnTo>
                  <a:lnTo>
                    <a:pt x="36206" y="270579"/>
                  </a:lnTo>
                  <a:close/>
                  <a:moveTo>
                    <a:pt x="266493" y="267135"/>
                  </a:moveTo>
                  <a:lnTo>
                    <a:pt x="267455" y="267788"/>
                  </a:lnTo>
                  <a:lnTo>
                    <a:pt x="268417" y="268440"/>
                  </a:lnTo>
                  <a:lnTo>
                    <a:pt x="269379" y="269079"/>
                  </a:lnTo>
                  <a:lnTo>
                    <a:pt x="270350" y="269718"/>
                  </a:lnTo>
                  <a:lnTo>
                    <a:pt x="272290" y="270957"/>
                  </a:lnTo>
                  <a:lnTo>
                    <a:pt x="274239" y="272183"/>
                  </a:lnTo>
                  <a:lnTo>
                    <a:pt x="276188" y="273396"/>
                  </a:lnTo>
                  <a:lnTo>
                    <a:pt x="278145" y="274596"/>
                  </a:lnTo>
                  <a:lnTo>
                    <a:pt x="282043" y="276996"/>
                  </a:lnTo>
                  <a:lnTo>
                    <a:pt x="281594" y="278952"/>
                  </a:lnTo>
                  <a:lnTo>
                    <a:pt x="281138" y="280896"/>
                  </a:lnTo>
                  <a:lnTo>
                    <a:pt x="280665" y="282826"/>
                  </a:lnTo>
                  <a:lnTo>
                    <a:pt x="280184" y="284744"/>
                  </a:lnTo>
                  <a:lnTo>
                    <a:pt x="279695" y="286648"/>
                  </a:lnTo>
                  <a:lnTo>
                    <a:pt x="279189" y="288539"/>
                  </a:lnTo>
                  <a:lnTo>
                    <a:pt x="278667" y="290417"/>
                  </a:lnTo>
                  <a:lnTo>
                    <a:pt x="278145" y="292269"/>
                  </a:lnTo>
                  <a:lnTo>
                    <a:pt x="277599" y="294108"/>
                  </a:lnTo>
                  <a:lnTo>
                    <a:pt x="277044" y="295934"/>
                  </a:lnTo>
                  <a:lnTo>
                    <a:pt x="276482" y="297734"/>
                  </a:lnTo>
                  <a:lnTo>
                    <a:pt x="275903" y="299521"/>
                  </a:lnTo>
                  <a:lnTo>
                    <a:pt x="275316" y="301295"/>
                  </a:lnTo>
                  <a:lnTo>
                    <a:pt x="274712" y="303043"/>
                  </a:lnTo>
                  <a:lnTo>
                    <a:pt x="274101" y="304778"/>
                  </a:lnTo>
                  <a:lnTo>
                    <a:pt x="273473" y="306486"/>
                  </a:lnTo>
                  <a:lnTo>
                    <a:pt x="272608" y="305430"/>
                  </a:lnTo>
                  <a:lnTo>
                    <a:pt x="271736" y="304386"/>
                  </a:lnTo>
                  <a:lnTo>
                    <a:pt x="270855" y="303343"/>
                  </a:lnTo>
                  <a:lnTo>
                    <a:pt x="269966" y="302300"/>
                  </a:lnTo>
                  <a:lnTo>
                    <a:pt x="269078" y="301282"/>
                  </a:lnTo>
                  <a:lnTo>
                    <a:pt x="268172" y="300265"/>
                  </a:lnTo>
                  <a:lnTo>
                    <a:pt x="267267" y="299274"/>
                  </a:lnTo>
                  <a:lnTo>
                    <a:pt x="266346" y="298282"/>
                  </a:lnTo>
                  <a:lnTo>
                    <a:pt x="265424" y="297317"/>
                  </a:lnTo>
                  <a:lnTo>
                    <a:pt x="264487" y="296378"/>
                  </a:lnTo>
                  <a:lnTo>
                    <a:pt x="263549" y="295452"/>
                  </a:lnTo>
                  <a:lnTo>
                    <a:pt x="262603" y="294565"/>
                  </a:lnTo>
                  <a:lnTo>
                    <a:pt x="261649" y="293691"/>
                  </a:lnTo>
                  <a:lnTo>
                    <a:pt x="261168" y="293261"/>
                  </a:lnTo>
                  <a:lnTo>
                    <a:pt x="260679" y="292843"/>
                  </a:lnTo>
                  <a:lnTo>
                    <a:pt x="260197" y="292439"/>
                  </a:lnTo>
                  <a:lnTo>
                    <a:pt x="259708" y="292035"/>
                  </a:lnTo>
                  <a:lnTo>
                    <a:pt x="259219" y="291643"/>
                  </a:lnTo>
                  <a:lnTo>
                    <a:pt x="258730" y="291252"/>
                  </a:lnTo>
                  <a:lnTo>
                    <a:pt x="259292" y="289856"/>
                  </a:lnTo>
                  <a:lnTo>
                    <a:pt x="259847" y="288448"/>
                  </a:lnTo>
                  <a:lnTo>
                    <a:pt x="260393" y="287026"/>
                  </a:lnTo>
                  <a:lnTo>
                    <a:pt x="260923" y="285578"/>
                  </a:lnTo>
                  <a:lnTo>
                    <a:pt x="261445" y="284117"/>
                  </a:lnTo>
                  <a:lnTo>
                    <a:pt x="261959" y="282644"/>
                  </a:lnTo>
                  <a:lnTo>
                    <a:pt x="262456" y="281157"/>
                  </a:lnTo>
                  <a:lnTo>
                    <a:pt x="262946" y="279657"/>
                  </a:lnTo>
                  <a:lnTo>
                    <a:pt x="263427" y="278131"/>
                  </a:lnTo>
                  <a:lnTo>
                    <a:pt x="263891" y="276605"/>
                  </a:lnTo>
                  <a:lnTo>
                    <a:pt x="264356" y="275053"/>
                  </a:lnTo>
                  <a:lnTo>
                    <a:pt x="264805" y="273487"/>
                  </a:lnTo>
                  <a:lnTo>
                    <a:pt x="265237" y="271922"/>
                  </a:lnTo>
                  <a:lnTo>
                    <a:pt x="265669" y="270331"/>
                  </a:lnTo>
                  <a:lnTo>
                    <a:pt x="266085" y="268740"/>
                  </a:lnTo>
                  <a:lnTo>
                    <a:pt x="266493" y="267135"/>
                  </a:lnTo>
                  <a:close/>
                  <a:moveTo>
                    <a:pt x="42159" y="302326"/>
                  </a:moveTo>
                  <a:lnTo>
                    <a:pt x="42216" y="302495"/>
                  </a:lnTo>
                  <a:lnTo>
                    <a:pt x="42256" y="302665"/>
                  </a:lnTo>
                  <a:lnTo>
                    <a:pt x="42338" y="303004"/>
                  </a:lnTo>
                  <a:lnTo>
                    <a:pt x="42526" y="303643"/>
                  </a:lnTo>
                  <a:lnTo>
                    <a:pt x="42721" y="304295"/>
                  </a:lnTo>
                  <a:lnTo>
                    <a:pt x="42917" y="304921"/>
                  </a:lnTo>
                  <a:lnTo>
                    <a:pt x="43113" y="305547"/>
                  </a:lnTo>
                  <a:lnTo>
                    <a:pt x="43316" y="306160"/>
                  </a:lnTo>
                  <a:lnTo>
                    <a:pt x="43520" y="306773"/>
                  </a:lnTo>
                  <a:lnTo>
                    <a:pt x="43732" y="307373"/>
                  </a:lnTo>
                  <a:lnTo>
                    <a:pt x="43944" y="307960"/>
                  </a:lnTo>
                  <a:lnTo>
                    <a:pt x="44165" y="308547"/>
                  </a:lnTo>
                  <a:lnTo>
                    <a:pt x="44385" y="309121"/>
                  </a:lnTo>
                  <a:lnTo>
                    <a:pt x="44613" y="309695"/>
                  </a:lnTo>
                  <a:lnTo>
                    <a:pt x="44841" y="310256"/>
                  </a:lnTo>
                  <a:lnTo>
                    <a:pt x="45070" y="310804"/>
                  </a:lnTo>
                  <a:lnTo>
                    <a:pt x="45306" y="311351"/>
                  </a:lnTo>
                  <a:lnTo>
                    <a:pt x="45551" y="311899"/>
                  </a:lnTo>
                  <a:lnTo>
                    <a:pt x="45795" y="312421"/>
                  </a:lnTo>
                  <a:lnTo>
                    <a:pt x="46040" y="312943"/>
                  </a:lnTo>
                  <a:lnTo>
                    <a:pt x="46293" y="313464"/>
                  </a:lnTo>
                  <a:lnTo>
                    <a:pt x="46546" y="313960"/>
                  </a:lnTo>
                  <a:lnTo>
                    <a:pt x="46798" y="314469"/>
                  </a:lnTo>
                  <a:lnTo>
                    <a:pt x="47059" y="314951"/>
                  </a:lnTo>
                  <a:lnTo>
                    <a:pt x="47328" y="315434"/>
                  </a:lnTo>
                  <a:lnTo>
                    <a:pt x="47589" y="315916"/>
                  </a:lnTo>
                  <a:lnTo>
                    <a:pt x="47858" y="316386"/>
                  </a:lnTo>
                  <a:lnTo>
                    <a:pt x="48136" y="316843"/>
                  </a:lnTo>
                  <a:lnTo>
                    <a:pt x="48413" y="317299"/>
                  </a:lnTo>
                  <a:lnTo>
                    <a:pt x="48690" y="317743"/>
                  </a:lnTo>
                  <a:lnTo>
                    <a:pt x="48976" y="318186"/>
                  </a:lnTo>
                  <a:lnTo>
                    <a:pt x="49261" y="318616"/>
                  </a:lnTo>
                  <a:lnTo>
                    <a:pt x="49546" y="319034"/>
                  </a:lnTo>
                  <a:lnTo>
                    <a:pt x="49840" y="319451"/>
                  </a:lnTo>
                  <a:lnTo>
                    <a:pt x="50134" y="319869"/>
                  </a:lnTo>
                  <a:lnTo>
                    <a:pt x="49685" y="320142"/>
                  </a:lnTo>
                  <a:lnTo>
                    <a:pt x="49237" y="320442"/>
                  </a:lnTo>
                  <a:lnTo>
                    <a:pt x="48788" y="320755"/>
                  </a:lnTo>
                  <a:lnTo>
                    <a:pt x="48340" y="321095"/>
                  </a:lnTo>
                  <a:lnTo>
                    <a:pt x="47899" y="321447"/>
                  </a:lnTo>
                  <a:lnTo>
                    <a:pt x="47451" y="321812"/>
                  </a:lnTo>
                  <a:lnTo>
                    <a:pt x="47010" y="322203"/>
                  </a:lnTo>
                  <a:lnTo>
                    <a:pt x="46562" y="322595"/>
                  </a:lnTo>
                  <a:lnTo>
                    <a:pt x="46130" y="323012"/>
                  </a:lnTo>
                  <a:lnTo>
                    <a:pt x="45689" y="323442"/>
                  </a:lnTo>
                  <a:lnTo>
                    <a:pt x="45257" y="323886"/>
                  </a:lnTo>
                  <a:lnTo>
                    <a:pt x="44833" y="324355"/>
                  </a:lnTo>
                  <a:lnTo>
                    <a:pt x="44417" y="324825"/>
                  </a:lnTo>
                  <a:lnTo>
                    <a:pt x="44001" y="325307"/>
                  </a:lnTo>
                  <a:lnTo>
                    <a:pt x="43586" y="325816"/>
                  </a:lnTo>
                  <a:lnTo>
                    <a:pt x="43186" y="326325"/>
                  </a:lnTo>
                  <a:lnTo>
                    <a:pt x="42795" y="326847"/>
                  </a:lnTo>
                  <a:lnTo>
                    <a:pt x="42403" y="327381"/>
                  </a:lnTo>
                  <a:lnTo>
                    <a:pt x="42028" y="327929"/>
                  </a:lnTo>
                  <a:lnTo>
                    <a:pt x="41661" y="328490"/>
                  </a:lnTo>
                  <a:lnTo>
                    <a:pt x="41302" y="329064"/>
                  </a:lnTo>
                  <a:lnTo>
                    <a:pt x="40952" y="329651"/>
                  </a:lnTo>
                  <a:lnTo>
                    <a:pt x="40617" y="330238"/>
                  </a:lnTo>
                  <a:lnTo>
                    <a:pt x="40291" y="330838"/>
                  </a:lnTo>
                  <a:lnTo>
                    <a:pt x="39981" y="331451"/>
                  </a:lnTo>
                  <a:lnTo>
                    <a:pt x="39680" y="332064"/>
                  </a:lnTo>
                  <a:lnTo>
                    <a:pt x="39386" y="332690"/>
                  </a:lnTo>
                  <a:lnTo>
                    <a:pt x="39117" y="333329"/>
                  </a:lnTo>
                  <a:lnTo>
                    <a:pt x="38856" y="333968"/>
                  </a:lnTo>
                  <a:lnTo>
                    <a:pt x="38611" y="334607"/>
                  </a:lnTo>
                  <a:lnTo>
                    <a:pt x="38383" y="335272"/>
                  </a:lnTo>
                  <a:lnTo>
                    <a:pt x="38171" y="335925"/>
                  </a:lnTo>
                  <a:lnTo>
                    <a:pt x="37796" y="335181"/>
                  </a:lnTo>
                  <a:lnTo>
                    <a:pt x="37421" y="334425"/>
                  </a:lnTo>
                  <a:lnTo>
                    <a:pt x="37062" y="333655"/>
                  </a:lnTo>
                  <a:lnTo>
                    <a:pt x="36711" y="332886"/>
                  </a:lnTo>
                  <a:lnTo>
                    <a:pt x="36361" y="332090"/>
                  </a:lnTo>
                  <a:lnTo>
                    <a:pt x="36027" y="331307"/>
                  </a:lnTo>
                  <a:lnTo>
                    <a:pt x="35700" y="330499"/>
                  </a:lnTo>
                  <a:lnTo>
                    <a:pt x="35382" y="329690"/>
                  </a:lnTo>
                  <a:lnTo>
                    <a:pt x="35064" y="328868"/>
                  </a:lnTo>
                  <a:lnTo>
                    <a:pt x="34763" y="328047"/>
                  </a:lnTo>
                  <a:lnTo>
                    <a:pt x="34461" y="327212"/>
                  </a:lnTo>
                  <a:lnTo>
                    <a:pt x="34175" y="326364"/>
                  </a:lnTo>
                  <a:lnTo>
                    <a:pt x="33890" y="325516"/>
                  </a:lnTo>
                  <a:lnTo>
                    <a:pt x="33613" y="324668"/>
                  </a:lnTo>
                  <a:lnTo>
                    <a:pt x="33344" y="323808"/>
                  </a:lnTo>
                  <a:lnTo>
                    <a:pt x="33075" y="322934"/>
                  </a:lnTo>
                  <a:lnTo>
                    <a:pt x="32822" y="322060"/>
                  </a:lnTo>
                  <a:lnTo>
                    <a:pt x="32569" y="321186"/>
                  </a:lnTo>
                  <a:lnTo>
                    <a:pt x="32324" y="320299"/>
                  </a:lnTo>
                  <a:lnTo>
                    <a:pt x="32080" y="319399"/>
                  </a:lnTo>
                  <a:lnTo>
                    <a:pt x="31851" y="318512"/>
                  </a:lnTo>
                  <a:lnTo>
                    <a:pt x="31623" y="317612"/>
                  </a:lnTo>
                  <a:lnTo>
                    <a:pt x="31395" y="316699"/>
                  </a:lnTo>
                  <a:lnTo>
                    <a:pt x="31183" y="315786"/>
                  </a:lnTo>
                  <a:lnTo>
                    <a:pt x="30963" y="314873"/>
                  </a:lnTo>
                  <a:lnTo>
                    <a:pt x="30759" y="313960"/>
                  </a:lnTo>
                  <a:lnTo>
                    <a:pt x="30555" y="313034"/>
                  </a:lnTo>
                  <a:lnTo>
                    <a:pt x="30351" y="312108"/>
                  </a:lnTo>
                  <a:lnTo>
                    <a:pt x="29968" y="310243"/>
                  </a:lnTo>
                  <a:lnTo>
                    <a:pt x="29593" y="308365"/>
                  </a:lnTo>
                  <a:lnTo>
                    <a:pt x="31167" y="307543"/>
                  </a:lnTo>
                  <a:lnTo>
                    <a:pt x="32732" y="306708"/>
                  </a:lnTo>
                  <a:lnTo>
                    <a:pt x="34281" y="305886"/>
                  </a:lnTo>
                  <a:lnTo>
                    <a:pt x="35839" y="305078"/>
                  </a:lnTo>
                  <a:lnTo>
                    <a:pt x="36614" y="304686"/>
                  </a:lnTo>
                  <a:lnTo>
                    <a:pt x="37396" y="304308"/>
                  </a:lnTo>
                  <a:lnTo>
                    <a:pt x="38179" y="303943"/>
                  </a:lnTo>
                  <a:lnTo>
                    <a:pt x="38962" y="303591"/>
                  </a:lnTo>
                  <a:lnTo>
                    <a:pt x="39753" y="303239"/>
                  </a:lnTo>
                  <a:lnTo>
                    <a:pt x="40552" y="302926"/>
                  </a:lnTo>
                  <a:lnTo>
                    <a:pt x="41351" y="302613"/>
                  </a:lnTo>
                  <a:lnTo>
                    <a:pt x="42159" y="302326"/>
                  </a:lnTo>
                  <a:close/>
                  <a:moveTo>
                    <a:pt x="257237" y="294695"/>
                  </a:moveTo>
                  <a:lnTo>
                    <a:pt x="261160" y="297956"/>
                  </a:lnTo>
                  <a:lnTo>
                    <a:pt x="263117" y="299600"/>
                  </a:lnTo>
                  <a:lnTo>
                    <a:pt x="264087" y="300421"/>
                  </a:lnTo>
                  <a:lnTo>
                    <a:pt x="265057" y="301256"/>
                  </a:lnTo>
                  <a:lnTo>
                    <a:pt x="266028" y="302104"/>
                  </a:lnTo>
                  <a:lnTo>
                    <a:pt x="266990" y="302965"/>
                  </a:lnTo>
                  <a:lnTo>
                    <a:pt x="267952" y="303839"/>
                  </a:lnTo>
                  <a:lnTo>
                    <a:pt x="268906" y="304726"/>
                  </a:lnTo>
                  <a:lnTo>
                    <a:pt x="269860" y="305625"/>
                  </a:lnTo>
                  <a:lnTo>
                    <a:pt x="270806" y="306552"/>
                  </a:lnTo>
                  <a:lnTo>
                    <a:pt x="271744" y="307491"/>
                  </a:lnTo>
                  <a:lnTo>
                    <a:pt x="272682" y="308456"/>
                  </a:lnTo>
                  <a:lnTo>
                    <a:pt x="272013" y="310138"/>
                  </a:lnTo>
                  <a:lnTo>
                    <a:pt x="271671" y="310973"/>
                  </a:lnTo>
                  <a:lnTo>
                    <a:pt x="271328" y="311808"/>
                  </a:lnTo>
                  <a:lnTo>
                    <a:pt x="270978" y="312630"/>
                  </a:lnTo>
                  <a:lnTo>
                    <a:pt x="270627" y="313438"/>
                  </a:lnTo>
                  <a:lnTo>
                    <a:pt x="270276" y="314247"/>
                  </a:lnTo>
                  <a:lnTo>
                    <a:pt x="269917" y="315056"/>
                  </a:lnTo>
                  <a:lnTo>
                    <a:pt x="269559" y="315851"/>
                  </a:lnTo>
                  <a:lnTo>
                    <a:pt x="269192" y="316647"/>
                  </a:lnTo>
                  <a:lnTo>
                    <a:pt x="268825" y="317429"/>
                  </a:lnTo>
                  <a:lnTo>
                    <a:pt x="268458" y="318199"/>
                  </a:lnTo>
                  <a:lnTo>
                    <a:pt x="268083" y="318969"/>
                  </a:lnTo>
                  <a:lnTo>
                    <a:pt x="267699" y="319738"/>
                  </a:lnTo>
                  <a:lnTo>
                    <a:pt x="267316" y="320495"/>
                  </a:lnTo>
                  <a:lnTo>
                    <a:pt x="266933" y="321238"/>
                  </a:lnTo>
                  <a:lnTo>
                    <a:pt x="266542" y="321982"/>
                  </a:lnTo>
                  <a:lnTo>
                    <a:pt x="266150" y="322725"/>
                  </a:lnTo>
                  <a:lnTo>
                    <a:pt x="265759" y="323455"/>
                  </a:lnTo>
                  <a:lnTo>
                    <a:pt x="265359" y="324173"/>
                  </a:lnTo>
                  <a:lnTo>
                    <a:pt x="264951" y="324890"/>
                  </a:lnTo>
                  <a:lnTo>
                    <a:pt x="264544" y="325594"/>
                  </a:lnTo>
                  <a:lnTo>
                    <a:pt x="264136" y="326286"/>
                  </a:lnTo>
                  <a:lnTo>
                    <a:pt x="263720" y="326977"/>
                  </a:lnTo>
                  <a:lnTo>
                    <a:pt x="263304" y="327668"/>
                  </a:lnTo>
                  <a:lnTo>
                    <a:pt x="262880" y="328347"/>
                  </a:lnTo>
                  <a:lnTo>
                    <a:pt x="262456" y="329012"/>
                  </a:lnTo>
                  <a:lnTo>
                    <a:pt x="262032" y="329677"/>
                  </a:lnTo>
                  <a:lnTo>
                    <a:pt x="261600" y="330329"/>
                  </a:lnTo>
                  <a:lnTo>
                    <a:pt x="261160" y="330968"/>
                  </a:lnTo>
                  <a:lnTo>
                    <a:pt x="260719" y="331607"/>
                  </a:lnTo>
                  <a:lnTo>
                    <a:pt x="260279" y="332233"/>
                  </a:lnTo>
                  <a:lnTo>
                    <a:pt x="259627" y="330890"/>
                  </a:lnTo>
                  <a:lnTo>
                    <a:pt x="258966" y="329546"/>
                  </a:lnTo>
                  <a:lnTo>
                    <a:pt x="258281" y="328229"/>
                  </a:lnTo>
                  <a:lnTo>
                    <a:pt x="257931" y="327564"/>
                  </a:lnTo>
                  <a:lnTo>
                    <a:pt x="257580" y="326912"/>
                  </a:lnTo>
                  <a:lnTo>
                    <a:pt x="257221" y="326260"/>
                  </a:lnTo>
                  <a:lnTo>
                    <a:pt x="256862" y="325621"/>
                  </a:lnTo>
                  <a:lnTo>
                    <a:pt x="256495" y="324981"/>
                  </a:lnTo>
                  <a:lnTo>
                    <a:pt x="256128" y="324342"/>
                  </a:lnTo>
                  <a:lnTo>
                    <a:pt x="255753" y="323716"/>
                  </a:lnTo>
                  <a:lnTo>
                    <a:pt x="255378" y="323103"/>
                  </a:lnTo>
                  <a:lnTo>
                    <a:pt x="254995" y="322490"/>
                  </a:lnTo>
                  <a:lnTo>
                    <a:pt x="254604" y="321877"/>
                  </a:lnTo>
                  <a:lnTo>
                    <a:pt x="254220" y="321277"/>
                  </a:lnTo>
                  <a:lnTo>
                    <a:pt x="253821" y="320690"/>
                  </a:lnTo>
                  <a:lnTo>
                    <a:pt x="253421" y="320103"/>
                  </a:lnTo>
                  <a:lnTo>
                    <a:pt x="253022" y="319529"/>
                  </a:lnTo>
                  <a:lnTo>
                    <a:pt x="252614" y="318956"/>
                  </a:lnTo>
                  <a:lnTo>
                    <a:pt x="252206" y="318395"/>
                  </a:lnTo>
                  <a:lnTo>
                    <a:pt x="251790" y="317847"/>
                  </a:lnTo>
                  <a:lnTo>
                    <a:pt x="251366" y="317312"/>
                  </a:lnTo>
                  <a:lnTo>
                    <a:pt x="250942" y="316790"/>
                  </a:lnTo>
                  <a:lnTo>
                    <a:pt x="250518" y="316269"/>
                  </a:lnTo>
                  <a:lnTo>
                    <a:pt x="250086" y="315760"/>
                  </a:lnTo>
                  <a:lnTo>
                    <a:pt x="249654" y="315264"/>
                  </a:lnTo>
                  <a:lnTo>
                    <a:pt x="249214" y="314782"/>
                  </a:lnTo>
                  <a:lnTo>
                    <a:pt x="248773" y="314312"/>
                  </a:lnTo>
                  <a:lnTo>
                    <a:pt x="248325" y="313856"/>
                  </a:lnTo>
                  <a:lnTo>
                    <a:pt x="247876" y="313399"/>
                  </a:lnTo>
                  <a:lnTo>
                    <a:pt x="247729" y="313282"/>
                  </a:lnTo>
                  <a:lnTo>
                    <a:pt x="247583" y="313177"/>
                  </a:lnTo>
                  <a:lnTo>
                    <a:pt x="247444" y="313112"/>
                  </a:lnTo>
                  <a:lnTo>
                    <a:pt x="247314" y="313073"/>
                  </a:lnTo>
                  <a:lnTo>
                    <a:pt x="247183" y="313073"/>
                  </a:lnTo>
                  <a:lnTo>
                    <a:pt x="247053" y="313086"/>
                  </a:lnTo>
                  <a:lnTo>
                    <a:pt x="246939" y="313125"/>
                  </a:lnTo>
                  <a:lnTo>
                    <a:pt x="246824" y="313190"/>
                  </a:lnTo>
                  <a:lnTo>
                    <a:pt x="246743" y="313243"/>
                  </a:lnTo>
                  <a:lnTo>
                    <a:pt x="246669" y="313308"/>
                  </a:lnTo>
                  <a:lnTo>
                    <a:pt x="246506" y="313451"/>
                  </a:lnTo>
                  <a:lnTo>
                    <a:pt x="246400" y="313608"/>
                  </a:lnTo>
                  <a:lnTo>
                    <a:pt x="246302" y="313790"/>
                  </a:lnTo>
                  <a:lnTo>
                    <a:pt x="246221" y="313986"/>
                  </a:lnTo>
                  <a:lnTo>
                    <a:pt x="246148" y="314195"/>
                  </a:lnTo>
                  <a:lnTo>
                    <a:pt x="246082" y="314417"/>
                  </a:lnTo>
                  <a:lnTo>
                    <a:pt x="246042" y="314651"/>
                  </a:lnTo>
                  <a:lnTo>
                    <a:pt x="246009" y="314886"/>
                  </a:lnTo>
                  <a:lnTo>
                    <a:pt x="245993" y="315134"/>
                  </a:lnTo>
                  <a:lnTo>
                    <a:pt x="246001" y="315382"/>
                  </a:lnTo>
                  <a:lnTo>
                    <a:pt x="246017" y="315616"/>
                  </a:lnTo>
                  <a:lnTo>
                    <a:pt x="246058" y="315864"/>
                  </a:lnTo>
                  <a:lnTo>
                    <a:pt x="246082" y="315982"/>
                  </a:lnTo>
                  <a:lnTo>
                    <a:pt x="246115" y="316112"/>
                  </a:lnTo>
                  <a:lnTo>
                    <a:pt x="246156" y="316230"/>
                  </a:lnTo>
                  <a:lnTo>
                    <a:pt x="246196" y="316334"/>
                  </a:lnTo>
                  <a:lnTo>
                    <a:pt x="246245" y="316451"/>
                  </a:lnTo>
                  <a:lnTo>
                    <a:pt x="246294" y="316556"/>
                  </a:lnTo>
                  <a:lnTo>
                    <a:pt x="246351" y="316673"/>
                  </a:lnTo>
                  <a:lnTo>
                    <a:pt x="246417" y="316777"/>
                  </a:lnTo>
                  <a:lnTo>
                    <a:pt x="246490" y="316869"/>
                  </a:lnTo>
                  <a:lnTo>
                    <a:pt x="246563" y="316973"/>
                  </a:lnTo>
                  <a:lnTo>
                    <a:pt x="247403" y="317951"/>
                  </a:lnTo>
                  <a:lnTo>
                    <a:pt x="248235" y="318942"/>
                  </a:lnTo>
                  <a:lnTo>
                    <a:pt x="249059" y="319934"/>
                  </a:lnTo>
                  <a:lnTo>
                    <a:pt x="249874" y="320925"/>
                  </a:lnTo>
                  <a:lnTo>
                    <a:pt x="250673" y="321942"/>
                  </a:lnTo>
                  <a:lnTo>
                    <a:pt x="251472" y="322960"/>
                  </a:lnTo>
                  <a:lnTo>
                    <a:pt x="252255" y="323990"/>
                  </a:lnTo>
                  <a:lnTo>
                    <a:pt x="253030" y="325034"/>
                  </a:lnTo>
                  <a:lnTo>
                    <a:pt x="253796" y="326090"/>
                  </a:lnTo>
                  <a:lnTo>
                    <a:pt x="254555" y="327173"/>
                  </a:lnTo>
                  <a:lnTo>
                    <a:pt x="255297" y="328281"/>
                  </a:lnTo>
                  <a:lnTo>
                    <a:pt x="256039" y="329403"/>
                  </a:lnTo>
                  <a:lnTo>
                    <a:pt x="256765" y="330551"/>
                  </a:lnTo>
                  <a:lnTo>
                    <a:pt x="257482" y="331725"/>
                  </a:lnTo>
                  <a:lnTo>
                    <a:pt x="257841" y="332325"/>
                  </a:lnTo>
                  <a:lnTo>
                    <a:pt x="258192" y="332938"/>
                  </a:lnTo>
                  <a:lnTo>
                    <a:pt x="258542" y="333551"/>
                  </a:lnTo>
                  <a:lnTo>
                    <a:pt x="258885" y="334164"/>
                  </a:lnTo>
                  <a:lnTo>
                    <a:pt x="258469" y="334712"/>
                  </a:lnTo>
                  <a:lnTo>
                    <a:pt x="258045" y="335259"/>
                  </a:lnTo>
                  <a:lnTo>
                    <a:pt x="257613" y="335781"/>
                  </a:lnTo>
                  <a:lnTo>
                    <a:pt x="257180" y="336316"/>
                  </a:lnTo>
                  <a:lnTo>
                    <a:pt x="256748" y="336825"/>
                  </a:lnTo>
                  <a:lnTo>
                    <a:pt x="256308" y="337333"/>
                  </a:lnTo>
                  <a:lnTo>
                    <a:pt x="255868" y="337842"/>
                  </a:lnTo>
                  <a:lnTo>
                    <a:pt x="255419" y="338338"/>
                  </a:lnTo>
                  <a:lnTo>
                    <a:pt x="254971" y="338820"/>
                  </a:lnTo>
                  <a:lnTo>
                    <a:pt x="254522" y="339303"/>
                  </a:lnTo>
                  <a:lnTo>
                    <a:pt x="254065" y="339772"/>
                  </a:lnTo>
                  <a:lnTo>
                    <a:pt x="253609" y="340229"/>
                  </a:lnTo>
                  <a:lnTo>
                    <a:pt x="253144" y="340685"/>
                  </a:lnTo>
                  <a:lnTo>
                    <a:pt x="252679" y="341129"/>
                  </a:lnTo>
                  <a:lnTo>
                    <a:pt x="252214" y="341572"/>
                  </a:lnTo>
                  <a:lnTo>
                    <a:pt x="251741" y="342003"/>
                  </a:lnTo>
                  <a:lnTo>
                    <a:pt x="251268" y="342420"/>
                  </a:lnTo>
                  <a:lnTo>
                    <a:pt x="250787" y="342837"/>
                  </a:lnTo>
                  <a:lnTo>
                    <a:pt x="250306" y="343242"/>
                  </a:lnTo>
                  <a:lnTo>
                    <a:pt x="249825" y="343646"/>
                  </a:lnTo>
                  <a:lnTo>
                    <a:pt x="249336" y="344037"/>
                  </a:lnTo>
                  <a:lnTo>
                    <a:pt x="248838" y="344416"/>
                  </a:lnTo>
                  <a:lnTo>
                    <a:pt x="248349" y="344794"/>
                  </a:lnTo>
                  <a:lnTo>
                    <a:pt x="247844" y="345146"/>
                  </a:lnTo>
                  <a:lnTo>
                    <a:pt x="247346" y="345511"/>
                  </a:lnTo>
                  <a:lnTo>
                    <a:pt x="246841" y="345850"/>
                  </a:lnTo>
                  <a:lnTo>
                    <a:pt x="246327" y="346189"/>
                  </a:lnTo>
                  <a:lnTo>
                    <a:pt x="245813" y="346529"/>
                  </a:lnTo>
                  <a:lnTo>
                    <a:pt x="245299" y="346842"/>
                  </a:lnTo>
                  <a:lnTo>
                    <a:pt x="244778" y="347155"/>
                  </a:lnTo>
                  <a:lnTo>
                    <a:pt x="244256" y="347468"/>
                  </a:lnTo>
                  <a:lnTo>
                    <a:pt x="243726" y="347755"/>
                  </a:lnTo>
                  <a:lnTo>
                    <a:pt x="243775" y="347611"/>
                  </a:lnTo>
                  <a:lnTo>
                    <a:pt x="243807" y="347468"/>
                  </a:lnTo>
                  <a:lnTo>
                    <a:pt x="243832" y="347298"/>
                  </a:lnTo>
                  <a:lnTo>
                    <a:pt x="243840" y="347142"/>
                  </a:lnTo>
                  <a:lnTo>
                    <a:pt x="243832" y="346972"/>
                  </a:lnTo>
                  <a:lnTo>
                    <a:pt x="243815" y="346802"/>
                  </a:lnTo>
                  <a:lnTo>
                    <a:pt x="243783" y="346633"/>
                  </a:lnTo>
                  <a:lnTo>
                    <a:pt x="243726" y="346463"/>
                  </a:lnTo>
                  <a:lnTo>
                    <a:pt x="243245" y="344989"/>
                  </a:lnTo>
                  <a:lnTo>
                    <a:pt x="242739" y="343516"/>
                  </a:lnTo>
                  <a:lnTo>
                    <a:pt x="242225" y="342042"/>
                  </a:lnTo>
                  <a:lnTo>
                    <a:pt x="241703" y="340568"/>
                  </a:lnTo>
                  <a:lnTo>
                    <a:pt x="241165" y="339107"/>
                  </a:lnTo>
                  <a:lnTo>
                    <a:pt x="240619" y="337646"/>
                  </a:lnTo>
                  <a:lnTo>
                    <a:pt x="240056" y="336185"/>
                  </a:lnTo>
                  <a:lnTo>
                    <a:pt x="239494" y="334738"/>
                  </a:lnTo>
                  <a:lnTo>
                    <a:pt x="238923" y="333290"/>
                  </a:lnTo>
                  <a:lnTo>
                    <a:pt x="238336" y="331855"/>
                  </a:lnTo>
                  <a:lnTo>
                    <a:pt x="237749" y="330433"/>
                  </a:lnTo>
                  <a:lnTo>
                    <a:pt x="237153" y="329025"/>
                  </a:lnTo>
                  <a:lnTo>
                    <a:pt x="236550" y="327616"/>
                  </a:lnTo>
                  <a:lnTo>
                    <a:pt x="235938" y="326234"/>
                  </a:lnTo>
                  <a:lnTo>
                    <a:pt x="235327" y="324864"/>
                  </a:lnTo>
                  <a:lnTo>
                    <a:pt x="234707" y="323508"/>
                  </a:lnTo>
                  <a:lnTo>
                    <a:pt x="235506" y="322999"/>
                  </a:lnTo>
                  <a:lnTo>
                    <a:pt x="236289" y="322464"/>
                  </a:lnTo>
                  <a:lnTo>
                    <a:pt x="237064" y="321916"/>
                  </a:lnTo>
                  <a:lnTo>
                    <a:pt x="237830" y="321342"/>
                  </a:lnTo>
                  <a:lnTo>
                    <a:pt x="238588" y="320742"/>
                  </a:lnTo>
                  <a:lnTo>
                    <a:pt x="239339" y="320129"/>
                  </a:lnTo>
                  <a:lnTo>
                    <a:pt x="240073" y="319503"/>
                  </a:lnTo>
                  <a:lnTo>
                    <a:pt x="240798" y="318851"/>
                  </a:lnTo>
                  <a:lnTo>
                    <a:pt x="241516" y="318186"/>
                  </a:lnTo>
                  <a:lnTo>
                    <a:pt x="242225" y="317495"/>
                  </a:lnTo>
                  <a:lnTo>
                    <a:pt x="242927" y="316790"/>
                  </a:lnTo>
                  <a:lnTo>
                    <a:pt x="243620" y="316073"/>
                  </a:lnTo>
                  <a:lnTo>
                    <a:pt x="244305" y="315343"/>
                  </a:lnTo>
                  <a:lnTo>
                    <a:pt x="244973" y="314586"/>
                  </a:lnTo>
                  <a:lnTo>
                    <a:pt x="245642" y="313817"/>
                  </a:lnTo>
                  <a:lnTo>
                    <a:pt x="246302" y="313021"/>
                  </a:lnTo>
                  <a:lnTo>
                    <a:pt x="246360" y="312943"/>
                  </a:lnTo>
                  <a:lnTo>
                    <a:pt x="246433" y="312864"/>
                  </a:lnTo>
                  <a:lnTo>
                    <a:pt x="246498" y="312773"/>
                  </a:lnTo>
                  <a:lnTo>
                    <a:pt x="246563" y="312695"/>
                  </a:lnTo>
                  <a:lnTo>
                    <a:pt x="247322" y="311717"/>
                  </a:lnTo>
                  <a:lnTo>
                    <a:pt x="248064" y="310725"/>
                  </a:lnTo>
                  <a:lnTo>
                    <a:pt x="248798" y="309708"/>
                  </a:lnTo>
                  <a:lnTo>
                    <a:pt x="249515" y="308678"/>
                  </a:lnTo>
                  <a:lnTo>
                    <a:pt x="250225" y="307621"/>
                  </a:lnTo>
                  <a:lnTo>
                    <a:pt x="250926" y="306539"/>
                  </a:lnTo>
                  <a:lnTo>
                    <a:pt x="251611" y="305443"/>
                  </a:lnTo>
                  <a:lnTo>
                    <a:pt x="252280" y="304321"/>
                  </a:lnTo>
                  <a:lnTo>
                    <a:pt x="252948" y="303186"/>
                  </a:lnTo>
                  <a:lnTo>
                    <a:pt x="253592" y="302026"/>
                  </a:lnTo>
                  <a:lnTo>
                    <a:pt x="254229" y="300852"/>
                  </a:lnTo>
                  <a:lnTo>
                    <a:pt x="254856" y="299652"/>
                  </a:lnTo>
                  <a:lnTo>
                    <a:pt x="255468" y="298439"/>
                  </a:lnTo>
                  <a:lnTo>
                    <a:pt x="256071" y="297213"/>
                  </a:lnTo>
                  <a:lnTo>
                    <a:pt x="256658" y="295961"/>
                  </a:lnTo>
                  <a:lnTo>
                    <a:pt x="257237" y="294695"/>
                  </a:lnTo>
                  <a:close/>
                  <a:moveTo>
                    <a:pt x="231796" y="325190"/>
                  </a:moveTo>
                  <a:lnTo>
                    <a:pt x="232375" y="326677"/>
                  </a:lnTo>
                  <a:lnTo>
                    <a:pt x="232970" y="328164"/>
                  </a:lnTo>
                  <a:lnTo>
                    <a:pt x="233582" y="329651"/>
                  </a:lnTo>
                  <a:lnTo>
                    <a:pt x="234193" y="331138"/>
                  </a:lnTo>
                  <a:lnTo>
                    <a:pt x="234821" y="332612"/>
                  </a:lnTo>
                  <a:lnTo>
                    <a:pt x="235465" y="334099"/>
                  </a:lnTo>
                  <a:lnTo>
                    <a:pt x="236110" y="335559"/>
                  </a:lnTo>
                  <a:lnTo>
                    <a:pt x="236770" y="337020"/>
                  </a:lnTo>
                  <a:lnTo>
                    <a:pt x="237431" y="338468"/>
                  </a:lnTo>
                  <a:lnTo>
                    <a:pt x="238107" y="339916"/>
                  </a:lnTo>
                  <a:lnTo>
                    <a:pt x="238784" y="341337"/>
                  </a:lnTo>
                  <a:lnTo>
                    <a:pt x="239477" y="342746"/>
                  </a:lnTo>
                  <a:lnTo>
                    <a:pt x="240170" y="344142"/>
                  </a:lnTo>
                  <a:lnTo>
                    <a:pt x="240872" y="345524"/>
                  </a:lnTo>
                  <a:lnTo>
                    <a:pt x="241573" y="346881"/>
                  </a:lnTo>
                  <a:lnTo>
                    <a:pt x="242291" y="348224"/>
                  </a:lnTo>
                  <a:lnTo>
                    <a:pt x="242364" y="348329"/>
                  </a:lnTo>
                  <a:lnTo>
                    <a:pt x="242397" y="348381"/>
                  </a:lnTo>
                  <a:lnTo>
                    <a:pt x="242421" y="348433"/>
                  </a:lnTo>
                  <a:lnTo>
                    <a:pt x="241524" y="348863"/>
                  </a:lnTo>
                  <a:lnTo>
                    <a:pt x="240619" y="349281"/>
                  </a:lnTo>
                  <a:lnTo>
                    <a:pt x="239706" y="349659"/>
                  </a:lnTo>
                  <a:lnTo>
                    <a:pt x="238776" y="350024"/>
                  </a:lnTo>
                  <a:lnTo>
                    <a:pt x="237846" y="350363"/>
                  </a:lnTo>
                  <a:lnTo>
                    <a:pt x="236901" y="350663"/>
                  </a:lnTo>
                  <a:lnTo>
                    <a:pt x="235946" y="350950"/>
                  </a:lnTo>
                  <a:lnTo>
                    <a:pt x="234976" y="351198"/>
                  </a:lnTo>
                  <a:lnTo>
                    <a:pt x="233998" y="351420"/>
                  </a:lnTo>
                  <a:lnTo>
                    <a:pt x="233011" y="351628"/>
                  </a:lnTo>
                  <a:lnTo>
                    <a:pt x="232016" y="351798"/>
                  </a:lnTo>
                  <a:lnTo>
                    <a:pt x="231005" y="351928"/>
                  </a:lnTo>
                  <a:lnTo>
                    <a:pt x="229986" y="352046"/>
                  </a:lnTo>
                  <a:lnTo>
                    <a:pt x="228958" y="352124"/>
                  </a:lnTo>
                  <a:lnTo>
                    <a:pt x="227914" y="352189"/>
                  </a:lnTo>
                  <a:lnTo>
                    <a:pt x="226863" y="352202"/>
                  </a:lnTo>
                  <a:lnTo>
                    <a:pt x="227026" y="349033"/>
                  </a:lnTo>
                  <a:lnTo>
                    <a:pt x="227197" y="345850"/>
                  </a:lnTo>
                  <a:lnTo>
                    <a:pt x="227376" y="342668"/>
                  </a:lnTo>
                  <a:lnTo>
                    <a:pt x="227572" y="339498"/>
                  </a:lnTo>
                  <a:lnTo>
                    <a:pt x="227760" y="336316"/>
                  </a:lnTo>
                  <a:lnTo>
                    <a:pt x="227963" y="333146"/>
                  </a:lnTo>
                  <a:lnTo>
                    <a:pt x="228175" y="329964"/>
                  </a:lnTo>
                  <a:lnTo>
                    <a:pt x="228387" y="326781"/>
                  </a:lnTo>
                  <a:lnTo>
                    <a:pt x="228828" y="326612"/>
                  </a:lnTo>
                  <a:lnTo>
                    <a:pt x="229260" y="326429"/>
                  </a:lnTo>
                  <a:lnTo>
                    <a:pt x="229684" y="326234"/>
                  </a:lnTo>
                  <a:lnTo>
                    <a:pt x="230108" y="326038"/>
                  </a:lnTo>
                  <a:lnTo>
                    <a:pt x="230956" y="325621"/>
                  </a:lnTo>
                  <a:lnTo>
                    <a:pt x="231796" y="325190"/>
                  </a:lnTo>
                  <a:close/>
                  <a:moveTo>
                    <a:pt x="51781" y="321916"/>
                  </a:moveTo>
                  <a:lnTo>
                    <a:pt x="52131" y="322321"/>
                  </a:lnTo>
                  <a:lnTo>
                    <a:pt x="52482" y="322712"/>
                  </a:lnTo>
                  <a:lnTo>
                    <a:pt x="52833" y="323090"/>
                  </a:lnTo>
                  <a:lnTo>
                    <a:pt x="53183" y="323468"/>
                  </a:lnTo>
                  <a:lnTo>
                    <a:pt x="53550" y="323834"/>
                  </a:lnTo>
                  <a:lnTo>
                    <a:pt x="53909" y="324199"/>
                  </a:lnTo>
                  <a:lnTo>
                    <a:pt x="54276" y="324551"/>
                  </a:lnTo>
                  <a:lnTo>
                    <a:pt x="54643" y="324890"/>
                  </a:lnTo>
                  <a:lnTo>
                    <a:pt x="55018" y="325216"/>
                  </a:lnTo>
                  <a:lnTo>
                    <a:pt x="55393" y="325542"/>
                  </a:lnTo>
                  <a:lnTo>
                    <a:pt x="55768" y="325868"/>
                  </a:lnTo>
                  <a:lnTo>
                    <a:pt x="56151" y="326168"/>
                  </a:lnTo>
                  <a:lnTo>
                    <a:pt x="56535" y="326481"/>
                  </a:lnTo>
                  <a:lnTo>
                    <a:pt x="56918" y="326768"/>
                  </a:lnTo>
                  <a:lnTo>
                    <a:pt x="57309" y="327055"/>
                  </a:lnTo>
                  <a:lnTo>
                    <a:pt x="57701" y="327329"/>
                  </a:lnTo>
                  <a:lnTo>
                    <a:pt x="58100" y="327603"/>
                  </a:lnTo>
                  <a:lnTo>
                    <a:pt x="58492" y="327864"/>
                  </a:lnTo>
                  <a:lnTo>
                    <a:pt x="58891" y="328112"/>
                  </a:lnTo>
                  <a:lnTo>
                    <a:pt x="59299" y="328360"/>
                  </a:lnTo>
                  <a:lnTo>
                    <a:pt x="59699" y="328594"/>
                  </a:lnTo>
                  <a:lnTo>
                    <a:pt x="60106" y="328829"/>
                  </a:lnTo>
                  <a:lnTo>
                    <a:pt x="60514" y="329051"/>
                  </a:lnTo>
                  <a:lnTo>
                    <a:pt x="60930" y="329273"/>
                  </a:lnTo>
                  <a:lnTo>
                    <a:pt x="61346" y="329481"/>
                  </a:lnTo>
                  <a:lnTo>
                    <a:pt x="61762" y="329677"/>
                  </a:lnTo>
                  <a:lnTo>
                    <a:pt x="62177" y="329873"/>
                  </a:lnTo>
                  <a:lnTo>
                    <a:pt x="62593" y="330055"/>
                  </a:lnTo>
                  <a:lnTo>
                    <a:pt x="63441" y="330407"/>
                  </a:lnTo>
                  <a:lnTo>
                    <a:pt x="64289" y="330733"/>
                  </a:lnTo>
                  <a:lnTo>
                    <a:pt x="62911" y="336629"/>
                  </a:lnTo>
                  <a:lnTo>
                    <a:pt x="62235" y="339590"/>
                  </a:lnTo>
                  <a:lnTo>
                    <a:pt x="61558" y="342563"/>
                  </a:lnTo>
                  <a:lnTo>
                    <a:pt x="61232" y="344050"/>
                  </a:lnTo>
                  <a:lnTo>
                    <a:pt x="60914" y="345537"/>
                  </a:lnTo>
                  <a:lnTo>
                    <a:pt x="60596" y="347024"/>
                  </a:lnTo>
                  <a:lnTo>
                    <a:pt x="60286" y="348524"/>
                  </a:lnTo>
                  <a:lnTo>
                    <a:pt x="59984" y="350011"/>
                  </a:lnTo>
                  <a:lnTo>
                    <a:pt x="59690" y="351511"/>
                  </a:lnTo>
                  <a:lnTo>
                    <a:pt x="59405" y="353011"/>
                  </a:lnTo>
                  <a:lnTo>
                    <a:pt x="59128" y="354511"/>
                  </a:lnTo>
                  <a:lnTo>
                    <a:pt x="59095" y="354733"/>
                  </a:lnTo>
                  <a:lnTo>
                    <a:pt x="59071" y="354941"/>
                  </a:lnTo>
                  <a:lnTo>
                    <a:pt x="59063" y="355137"/>
                  </a:lnTo>
                  <a:lnTo>
                    <a:pt x="59071" y="355333"/>
                  </a:lnTo>
                  <a:lnTo>
                    <a:pt x="59087" y="355515"/>
                  </a:lnTo>
                  <a:lnTo>
                    <a:pt x="59111" y="355685"/>
                  </a:lnTo>
                  <a:lnTo>
                    <a:pt x="59144" y="355854"/>
                  </a:lnTo>
                  <a:lnTo>
                    <a:pt x="59193" y="355998"/>
                  </a:lnTo>
                  <a:lnTo>
                    <a:pt x="59242" y="356141"/>
                  </a:lnTo>
                  <a:lnTo>
                    <a:pt x="59307" y="356285"/>
                  </a:lnTo>
                  <a:lnTo>
                    <a:pt x="59372" y="356402"/>
                  </a:lnTo>
                  <a:lnTo>
                    <a:pt x="59454" y="356520"/>
                  </a:lnTo>
                  <a:lnTo>
                    <a:pt x="59535" y="356624"/>
                  </a:lnTo>
                  <a:lnTo>
                    <a:pt x="59617" y="356715"/>
                  </a:lnTo>
                  <a:lnTo>
                    <a:pt x="59715" y="356793"/>
                  </a:lnTo>
                  <a:lnTo>
                    <a:pt x="59805" y="356859"/>
                  </a:lnTo>
                  <a:lnTo>
                    <a:pt x="58859" y="356376"/>
                  </a:lnTo>
                  <a:lnTo>
                    <a:pt x="57921" y="355854"/>
                  </a:lnTo>
                  <a:lnTo>
                    <a:pt x="56983" y="355320"/>
                  </a:lnTo>
                  <a:lnTo>
                    <a:pt x="56054" y="354746"/>
                  </a:lnTo>
                  <a:lnTo>
                    <a:pt x="55124" y="354159"/>
                  </a:lnTo>
                  <a:lnTo>
                    <a:pt x="54203" y="353559"/>
                  </a:lnTo>
                  <a:lnTo>
                    <a:pt x="53289" y="352920"/>
                  </a:lnTo>
                  <a:lnTo>
                    <a:pt x="52384" y="352268"/>
                  </a:lnTo>
                  <a:lnTo>
                    <a:pt x="51487" y="351589"/>
                  </a:lnTo>
                  <a:lnTo>
                    <a:pt x="50598" y="350898"/>
                  </a:lnTo>
                  <a:lnTo>
                    <a:pt x="49718" y="350181"/>
                  </a:lnTo>
                  <a:lnTo>
                    <a:pt x="48837" y="349437"/>
                  </a:lnTo>
                  <a:lnTo>
                    <a:pt x="47973" y="348681"/>
                  </a:lnTo>
                  <a:lnTo>
                    <a:pt x="47116" y="347911"/>
                  </a:lnTo>
                  <a:lnTo>
                    <a:pt x="46268" y="347102"/>
                  </a:lnTo>
                  <a:lnTo>
                    <a:pt x="45437" y="346294"/>
                  </a:lnTo>
                  <a:lnTo>
                    <a:pt x="45037" y="345889"/>
                  </a:lnTo>
                  <a:lnTo>
                    <a:pt x="44654" y="345472"/>
                  </a:lnTo>
                  <a:lnTo>
                    <a:pt x="44271" y="345055"/>
                  </a:lnTo>
                  <a:lnTo>
                    <a:pt x="43887" y="344624"/>
                  </a:lnTo>
                  <a:lnTo>
                    <a:pt x="43520" y="344194"/>
                  </a:lnTo>
                  <a:lnTo>
                    <a:pt x="43153" y="343750"/>
                  </a:lnTo>
                  <a:lnTo>
                    <a:pt x="42795" y="343294"/>
                  </a:lnTo>
                  <a:lnTo>
                    <a:pt x="42436" y="342837"/>
                  </a:lnTo>
                  <a:lnTo>
                    <a:pt x="42093" y="342381"/>
                  </a:lnTo>
                  <a:lnTo>
                    <a:pt x="41751" y="341911"/>
                  </a:lnTo>
                  <a:lnTo>
                    <a:pt x="41408" y="341429"/>
                  </a:lnTo>
                  <a:lnTo>
                    <a:pt x="41074" y="340946"/>
                  </a:lnTo>
                  <a:lnTo>
                    <a:pt x="40748" y="340451"/>
                  </a:lnTo>
                  <a:lnTo>
                    <a:pt x="40430" y="339955"/>
                  </a:lnTo>
                  <a:lnTo>
                    <a:pt x="40112" y="339459"/>
                  </a:lnTo>
                  <a:lnTo>
                    <a:pt x="39794" y="338951"/>
                  </a:lnTo>
                  <a:lnTo>
                    <a:pt x="40128" y="338298"/>
                  </a:lnTo>
                  <a:lnTo>
                    <a:pt x="40446" y="337633"/>
                  </a:lnTo>
                  <a:lnTo>
                    <a:pt x="40764" y="336968"/>
                  </a:lnTo>
                  <a:lnTo>
                    <a:pt x="41074" y="336290"/>
                  </a:lnTo>
                  <a:lnTo>
                    <a:pt x="41694" y="334946"/>
                  </a:lnTo>
                  <a:lnTo>
                    <a:pt x="42313" y="333616"/>
                  </a:lnTo>
                  <a:lnTo>
                    <a:pt x="42632" y="332951"/>
                  </a:lnTo>
                  <a:lnTo>
                    <a:pt x="42950" y="332299"/>
                  </a:lnTo>
                  <a:lnTo>
                    <a:pt x="43284" y="331646"/>
                  </a:lnTo>
                  <a:lnTo>
                    <a:pt x="43618" y="331007"/>
                  </a:lnTo>
                  <a:lnTo>
                    <a:pt x="43977" y="330381"/>
                  </a:lnTo>
                  <a:lnTo>
                    <a:pt x="44344" y="329768"/>
                  </a:lnTo>
                  <a:lnTo>
                    <a:pt x="44719" y="329168"/>
                  </a:lnTo>
                  <a:lnTo>
                    <a:pt x="44923" y="328881"/>
                  </a:lnTo>
                  <a:lnTo>
                    <a:pt x="45119" y="328594"/>
                  </a:lnTo>
                  <a:lnTo>
                    <a:pt x="45510" y="328060"/>
                  </a:lnTo>
                  <a:lnTo>
                    <a:pt x="45901" y="327564"/>
                  </a:lnTo>
                  <a:lnTo>
                    <a:pt x="46293" y="327068"/>
                  </a:lnTo>
                  <a:lnTo>
                    <a:pt x="46692" y="326599"/>
                  </a:lnTo>
                  <a:lnTo>
                    <a:pt x="47100" y="326155"/>
                  </a:lnTo>
                  <a:lnTo>
                    <a:pt x="47508" y="325712"/>
                  </a:lnTo>
                  <a:lnTo>
                    <a:pt x="47916" y="325281"/>
                  </a:lnTo>
                  <a:lnTo>
                    <a:pt x="48331" y="324877"/>
                  </a:lnTo>
                  <a:lnTo>
                    <a:pt x="48755" y="324473"/>
                  </a:lnTo>
                  <a:lnTo>
                    <a:pt x="49179" y="324094"/>
                  </a:lnTo>
                  <a:lnTo>
                    <a:pt x="49603" y="323703"/>
                  </a:lnTo>
                  <a:lnTo>
                    <a:pt x="50036" y="323338"/>
                  </a:lnTo>
                  <a:lnTo>
                    <a:pt x="50468" y="322973"/>
                  </a:lnTo>
                  <a:lnTo>
                    <a:pt x="50900" y="322621"/>
                  </a:lnTo>
                  <a:lnTo>
                    <a:pt x="51781" y="321916"/>
                  </a:lnTo>
                  <a:close/>
                  <a:moveTo>
                    <a:pt x="66548" y="331438"/>
                  </a:moveTo>
                  <a:lnTo>
                    <a:pt x="67241" y="331620"/>
                  </a:lnTo>
                  <a:lnTo>
                    <a:pt x="67934" y="331790"/>
                  </a:lnTo>
                  <a:lnTo>
                    <a:pt x="68628" y="331933"/>
                  </a:lnTo>
                  <a:lnTo>
                    <a:pt x="69329" y="332064"/>
                  </a:lnTo>
                  <a:lnTo>
                    <a:pt x="70030" y="332181"/>
                  </a:lnTo>
                  <a:lnTo>
                    <a:pt x="70740" y="332286"/>
                  </a:lnTo>
                  <a:lnTo>
                    <a:pt x="71449" y="332364"/>
                  </a:lnTo>
                  <a:lnTo>
                    <a:pt x="72167" y="332429"/>
                  </a:lnTo>
                  <a:lnTo>
                    <a:pt x="72876" y="332481"/>
                  </a:lnTo>
                  <a:lnTo>
                    <a:pt x="73594" y="332520"/>
                  </a:lnTo>
                  <a:lnTo>
                    <a:pt x="74319" y="332546"/>
                  </a:lnTo>
                  <a:lnTo>
                    <a:pt x="75045" y="332559"/>
                  </a:lnTo>
                  <a:lnTo>
                    <a:pt x="75771" y="332546"/>
                  </a:lnTo>
                  <a:lnTo>
                    <a:pt x="76496" y="332533"/>
                  </a:lnTo>
                  <a:lnTo>
                    <a:pt x="77222" y="332494"/>
                  </a:lnTo>
                  <a:lnTo>
                    <a:pt x="77956" y="332442"/>
                  </a:lnTo>
                  <a:lnTo>
                    <a:pt x="78111" y="332416"/>
                  </a:lnTo>
                  <a:lnTo>
                    <a:pt x="78250" y="332364"/>
                  </a:lnTo>
                  <a:lnTo>
                    <a:pt x="78380" y="332299"/>
                  </a:lnTo>
                  <a:lnTo>
                    <a:pt x="78511" y="332233"/>
                  </a:lnTo>
                  <a:lnTo>
                    <a:pt x="79253" y="339159"/>
                  </a:lnTo>
                  <a:lnTo>
                    <a:pt x="80011" y="346085"/>
                  </a:lnTo>
                  <a:lnTo>
                    <a:pt x="80769" y="352998"/>
                  </a:lnTo>
                  <a:lnTo>
                    <a:pt x="81552" y="359924"/>
                  </a:lnTo>
                  <a:lnTo>
                    <a:pt x="80884" y="360093"/>
                  </a:lnTo>
                  <a:lnTo>
                    <a:pt x="80215" y="360237"/>
                  </a:lnTo>
                  <a:lnTo>
                    <a:pt x="79546" y="360367"/>
                  </a:lnTo>
                  <a:lnTo>
                    <a:pt x="78878" y="360485"/>
                  </a:lnTo>
                  <a:lnTo>
                    <a:pt x="78201" y="360576"/>
                  </a:lnTo>
                  <a:lnTo>
                    <a:pt x="77532" y="360654"/>
                  </a:lnTo>
                  <a:lnTo>
                    <a:pt x="76855" y="360706"/>
                  </a:lnTo>
                  <a:lnTo>
                    <a:pt x="76187" y="360746"/>
                  </a:lnTo>
                  <a:lnTo>
                    <a:pt x="75510" y="360772"/>
                  </a:lnTo>
                  <a:lnTo>
                    <a:pt x="74833" y="360772"/>
                  </a:lnTo>
                  <a:lnTo>
                    <a:pt x="74164" y="360759"/>
                  </a:lnTo>
                  <a:lnTo>
                    <a:pt x="73488" y="360732"/>
                  </a:lnTo>
                  <a:lnTo>
                    <a:pt x="72811" y="360693"/>
                  </a:lnTo>
                  <a:lnTo>
                    <a:pt x="72142" y="360628"/>
                  </a:lnTo>
                  <a:lnTo>
                    <a:pt x="71465" y="360550"/>
                  </a:lnTo>
                  <a:lnTo>
                    <a:pt x="70788" y="360459"/>
                  </a:lnTo>
                  <a:lnTo>
                    <a:pt x="70120" y="360354"/>
                  </a:lnTo>
                  <a:lnTo>
                    <a:pt x="69443" y="360224"/>
                  </a:lnTo>
                  <a:lnTo>
                    <a:pt x="68774" y="360093"/>
                  </a:lnTo>
                  <a:lnTo>
                    <a:pt x="68098" y="359937"/>
                  </a:lnTo>
                  <a:lnTo>
                    <a:pt x="67429" y="359767"/>
                  </a:lnTo>
                  <a:lnTo>
                    <a:pt x="66760" y="359585"/>
                  </a:lnTo>
                  <a:lnTo>
                    <a:pt x="66092" y="359389"/>
                  </a:lnTo>
                  <a:lnTo>
                    <a:pt x="65423" y="359180"/>
                  </a:lnTo>
                  <a:lnTo>
                    <a:pt x="64762" y="358959"/>
                  </a:lnTo>
                  <a:lnTo>
                    <a:pt x="64094" y="358724"/>
                  </a:lnTo>
                  <a:lnTo>
                    <a:pt x="63433" y="358476"/>
                  </a:lnTo>
                  <a:lnTo>
                    <a:pt x="62773" y="358202"/>
                  </a:lnTo>
                  <a:lnTo>
                    <a:pt x="62112" y="357928"/>
                  </a:lnTo>
                  <a:lnTo>
                    <a:pt x="61460" y="357641"/>
                  </a:lnTo>
                  <a:lnTo>
                    <a:pt x="60799" y="357341"/>
                  </a:lnTo>
                  <a:lnTo>
                    <a:pt x="60147" y="357028"/>
                  </a:lnTo>
                  <a:lnTo>
                    <a:pt x="60147" y="357028"/>
                  </a:lnTo>
                  <a:lnTo>
                    <a:pt x="60261" y="357054"/>
                  </a:lnTo>
                  <a:lnTo>
                    <a:pt x="60367" y="357054"/>
                  </a:lnTo>
                  <a:lnTo>
                    <a:pt x="60481" y="357041"/>
                  </a:lnTo>
                  <a:lnTo>
                    <a:pt x="60596" y="357028"/>
                  </a:lnTo>
                  <a:lnTo>
                    <a:pt x="60702" y="356989"/>
                  </a:lnTo>
                  <a:lnTo>
                    <a:pt x="60816" y="356950"/>
                  </a:lnTo>
                  <a:lnTo>
                    <a:pt x="60922" y="356885"/>
                  </a:lnTo>
                  <a:lnTo>
                    <a:pt x="61028" y="356807"/>
                  </a:lnTo>
                  <a:lnTo>
                    <a:pt x="61126" y="356715"/>
                  </a:lnTo>
                  <a:lnTo>
                    <a:pt x="61223" y="356611"/>
                  </a:lnTo>
                  <a:lnTo>
                    <a:pt x="61313" y="356493"/>
                  </a:lnTo>
                  <a:lnTo>
                    <a:pt x="61403" y="356363"/>
                  </a:lnTo>
                  <a:lnTo>
                    <a:pt x="61484" y="356207"/>
                  </a:lnTo>
                  <a:lnTo>
                    <a:pt x="61550" y="356037"/>
                  </a:lnTo>
                  <a:lnTo>
                    <a:pt x="61615" y="355854"/>
                  </a:lnTo>
                  <a:lnTo>
                    <a:pt x="61672" y="355646"/>
                  </a:lnTo>
                  <a:lnTo>
                    <a:pt x="62023" y="354172"/>
                  </a:lnTo>
                  <a:lnTo>
                    <a:pt x="62357" y="352685"/>
                  </a:lnTo>
                  <a:lnTo>
                    <a:pt x="62691" y="351198"/>
                  </a:lnTo>
                  <a:lnTo>
                    <a:pt x="63017" y="349698"/>
                  </a:lnTo>
                  <a:lnTo>
                    <a:pt x="63335" y="348185"/>
                  </a:lnTo>
                  <a:lnTo>
                    <a:pt x="63645" y="346672"/>
                  </a:lnTo>
                  <a:lnTo>
                    <a:pt x="63955" y="345159"/>
                  </a:lnTo>
                  <a:lnTo>
                    <a:pt x="64257" y="343633"/>
                  </a:lnTo>
                  <a:lnTo>
                    <a:pt x="64844" y="340594"/>
                  </a:lnTo>
                  <a:lnTo>
                    <a:pt x="65423" y="337542"/>
                  </a:lnTo>
                  <a:lnTo>
                    <a:pt x="66548" y="331438"/>
                  </a:lnTo>
                  <a:close/>
                  <a:moveTo>
                    <a:pt x="223372" y="297552"/>
                  </a:moveTo>
                  <a:lnTo>
                    <a:pt x="224604" y="297565"/>
                  </a:lnTo>
                  <a:lnTo>
                    <a:pt x="225224" y="297591"/>
                  </a:lnTo>
                  <a:lnTo>
                    <a:pt x="225843" y="297617"/>
                  </a:lnTo>
                  <a:lnTo>
                    <a:pt x="226455" y="297669"/>
                  </a:lnTo>
                  <a:lnTo>
                    <a:pt x="227075" y="297708"/>
                  </a:lnTo>
                  <a:lnTo>
                    <a:pt x="226659" y="302234"/>
                  </a:lnTo>
                  <a:lnTo>
                    <a:pt x="226251" y="306747"/>
                  </a:lnTo>
                  <a:lnTo>
                    <a:pt x="225860" y="311273"/>
                  </a:lnTo>
                  <a:lnTo>
                    <a:pt x="225484" y="315812"/>
                  </a:lnTo>
                  <a:lnTo>
                    <a:pt x="225305" y="318082"/>
                  </a:lnTo>
                  <a:lnTo>
                    <a:pt x="225126" y="320351"/>
                  </a:lnTo>
                  <a:lnTo>
                    <a:pt x="224963" y="322621"/>
                  </a:lnTo>
                  <a:lnTo>
                    <a:pt x="224791" y="324890"/>
                  </a:lnTo>
                  <a:lnTo>
                    <a:pt x="224636" y="327160"/>
                  </a:lnTo>
                  <a:lnTo>
                    <a:pt x="224481" y="329442"/>
                  </a:lnTo>
                  <a:lnTo>
                    <a:pt x="224335" y="331725"/>
                  </a:lnTo>
                  <a:lnTo>
                    <a:pt x="224188" y="333994"/>
                  </a:lnTo>
                  <a:lnTo>
                    <a:pt x="224115" y="335364"/>
                  </a:lnTo>
                  <a:lnTo>
                    <a:pt x="224057" y="336746"/>
                  </a:lnTo>
                  <a:lnTo>
                    <a:pt x="224000" y="338142"/>
                  </a:lnTo>
                  <a:lnTo>
                    <a:pt x="223960" y="339551"/>
                  </a:lnTo>
                  <a:lnTo>
                    <a:pt x="223886" y="342407"/>
                  </a:lnTo>
                  <a:lnTo>
                    <a:pt x="223813" y="345263"/>
                  </a:lnTo>
                  <a:lnTo>
                    <a:pt x="223764" y="346698"/>
                  </a:lnTo>
                  <a:lnTo>
                    <a:pt x="223715" y="348120"/>
                  </a:lnTo>
                  <a:lnTo>
                    <a:pt x="223642" y="349542"/>
                  </a:lnTo>
                  <a:lnTo>
                    <a:pt x="223568" y="350937"/>
                  </a:lnTo>
                  <a:lnTo>
                    <a:pt x="223519" y="351641"/>
                  </a:lnTo>
                  <a:lnTo>
                    <a:pt x="223462" y="352333"/>
                  </a:lnTo>
                  <a:lnTo>
                    <a:pt x="223413" y="353024"/>
                  </a:lnTo>
                  <a:lnTo>
                    <a:pt x="223348" y="353715"/>
                  </a:lnTo>
                  <a:lnTo>
                    <a:pt x="223283" y="354394"/>
                  </a:lnTo>
                  <a:lnTo>
                    <a:pt x="223209" y="355072"/>
                  </a:lnTo>
                  <a:lnTo>
                    <a:pt x="223128" y="355737"/>
                  </a:lnTo>
                  <a:lnTo>
                    <a:pt x="223038" y="356402"/>
                  </a:lnTo>
                  <a:lnTo>
                    <a:pt x="222916" y="357237"/>
                  </a:lnTo>
                  <a:lnTo>
                    <a:pt x="222802" y="358033"/>
                  </a:lnTo>
                  <a:lnTo>
                    <a:pt x="222679" y="358763"/>
                  </a:lnTo>
                  <a:lnTo>
                    <a:pt x="222565" y="359441"/>
                  </a:lnTo>
                  <a:lnTo>
                    <a:pt x="222443" y="360080"/>
                  </a:lnTo>
                  <a:lnTo>
                    <a:pt x="222321" y="360667"/>
                  </a:lnTo>
                  <a:lnTo>
                    <a:pt x="222198" y="361215"/>
                  </a:lnTo>
                  <a:lnTo>
                    <a:pt x="222068" y="361711"/>
                  </a:lnTo>
                  <a:lnTo>
                    <a:pt x="221937" y="362167"/>
                  </a:lnTo>
                  <a:lnTo>
                    <a:pt x="221799" y="362585"/>
                  </a:lnTo>
                  <a:lnTo>
                    <a:pt x="221652" y="362963"/>
                  </a:lnTo>
                  <a:lnTo>
                    <a:pt x="221497" y="363315"/>
                  </a:lnTo>
                  <a:lnTo>
                    <a:pt x="221424" y="363472"/>
                  </a:lnTo>
                  <a:lnTo>
                    <a:pt x="221342" y="363628"/>
                  </a:lnTo>
                  <a:lnTo>
                    <a:pt x="221252" y="363772"/>
                  </a:lnTo>
                  <a:lnTo>
                    <a:pt x="221171" y="363902"/>
                  </a:lnTo>
                  <a:lnTo>
                    <a:pt x="221081" y="364032"/>
                  </a:lnTo>
                  <a:lnTo>
                    <a:pt x="220991" y="364163"/>
                  </a:lnTo>
                  <a:lnTo>
                    <a:pt x="220894" y="364267"/>
                  </a:lnTo>
                  <a:lnTo>
                    <a:pt x="220796" y="364385"/>
                  </a:lnTo>
                  <a:lnTo>
                    <a:pt x="220698" y="364489"/>
                  </a:lnTo>
                  <a:lnTo>
                    <a:pt x="220600" y="364580"/>
                  </a:lnTo>
                  <a:lnTo>
                    <a:pt x="220380" y="364750"/>
                  </a:lnTo>
                  <a:lnTo>
                    <a:pt x="220152" y="364906"/>
                  </a:lnTo>
                  <a:lnTo>
                    <a:pt x="219915" y="365037"/>
                  </a:lnTo>
                  <a:lnTo>
                    <a:pt x="219654" y="365154"/>
                  </a:lnTo>
                  <a:lnTo>
                    <a:pt x="219385" y="365245"/>
                  </a:lnTo>
                  <a:lnTo>
                    <a:pt x="219091" y="365337"/>
                  </a:lnTo>
                  <a:lnTo>
                    <a:pt x="218782" y="365402"/>
                  </a:lnTo>
                  <a:lnTo>
                    <a:pt x="218455" y="365467"/>
                  </a:lnTo>
                  <a:lnTo>
                    <a:pt x="218113" y="365519"/>
                  </a:lnTo>
                  <a:lnTo>
                    <a:pt x="217363" y="365598"/>
                  </a:lnTo>
                  <a:lnTo>
                    <a:pt x="216523" y="365676"/>
                  </a:lnTo>
                  <a:lnTo>
                    <a:pt x="215593" y="365754"/>
                  </a:lnTo>
                  <a:lnTo>
                    <a:pt x="215601" y="365454"/>
                  </a:lnTo>
                  <a:lnTo>
                    <a:pt x="215601" y="365154"/>
                  </a:lnTo>
                  <a:lnTo>
                    <a:pt x="215601" y="364841"/>
                  </a:lnTo>
                  <a:lnTo>
                    <a:pt x="215618" y="364541"/>
                  </a:lnTo>
                  <a:lnTo>
                    <a:pt x="215846" y="356207"/>
                  </a:lnTo>
                  <a:lnTo>
                    <a:pt x="216066" y="347859"/>
                  </a:lnTo>
                  <a:lnTo>
                    <a:pt x="216278" y="339511"/>
                  </a:lnTo>
                  <a:lnTo>
                    <a:pt x="216482" y="331164"/>
                  </a:lnTo>
                  <a:lnTo>
                    <a:pt x="216670" y="322829"/>
                  </a:lnTo>
                  <a:lnTo>
                    <a:pt x="216857" y="314482"/>
                  </a:lnTo>
                  <a:lnTo>
                    <a:pt x="217028" y="306134"/>
                  </a:lnTo>
                  <a:lnTo>
                    <a:pt x="217191" y="297800"/>
                  </a:lnTo>
                  <a:lnTo>
                    <a:pt x="218431" y="297708"/>
                  </a:lnTo>
                  <a:lnTo>
                    <a:pt x="219670" y="297643"/>
                  </a:lnTo>
                  <a:lnTo>
                    <a:pt x="220910" y="297578"/>
                  </a:lnTo>
                  <a:lnTo>
                    <a:pt x="222141" y="297552"/>
                  </a:lnTo>
                  <a:close/>
                  <a:moveTo>
                    <a:pt x="87945" y="301660"/>
                  </a:moveTo>
                  <a:lnTo>
                    <a:pt x="88492" y="310504"/>
                  </a:lnTo>
                  <a:lnTo>
                    <a:pt x="89038" y="319360"/>
                  </a:lnTo>
                  <a:lnTo>
                    <a:pt x="89315" y="323781"/>
                  </a:lnTo>
                  <a:lnTo>
                    <a:pt x="89601" y="328216"/>
                  </a:lnTo>
                  <a:lnTo>
                    <a:pt x="89894" y="332638"/>
                  </a:lnTo>
                  <a:lnTo>
                    <a:pt x="90196" y="337059"/>
                  </a:lnTo>
                  <a:lnTo>
                    <a:pt x="90506" y="341481"/>
                  </a:lnTo>
                  <a:lnTo>
                    <a:pt x="90832" y="345903"/>
                  </a:lnTo>
                  <a:lnTo>
                    <a:pt x="91166" y="350324"/>
                  </a:lnTo>
                  <a:lnTo>
                    <a:pt x="91517" y="354733"/>
                  </a:lnTo>
                  <a:lnTo>
                    <a:pt x="91884" y="359141"/>
                  </a:lnTo>
                  <a:lnTo>
                    <a:pt x="92267" y="363550"/>
                  </a:lnTo>
                  <a:lnTo>
                    <a:pt x="92463" y="365754"/>
                  </a:lnTo>
                  <a:lnTo>
                    <a:pt x="92667" y="367945"/>
                  </a:lnTo>
                  <a:lnTo>
                    <a:pt x="92879" y="370150"/>
                  </a:lnTo>
                  <a:lnTo>
                    <a:pt x="93091" y="372341"/>
                  </a:lnTo>
                  <a:lnTo>
                    <a:pt x="92324" y="372432"/>
                  </a:lnTo>
                  <a:lnTo>
                    <a:pt x="91965" y="372458"/>
                  </a:lnTo>
                  <a:lnTo>
                    <a:pt x="91623" y="372484"/>
                  </a:lnTo>
                  <a:lnTo>
                    <a:pt x="90979" y="372484"/>
                  </a:lnTo>
                  <a:lnTo>
                    <a:pt x="90677" y="372471"/>
                  </a:lnTo>
                  <a:lnTo>
                    <a:pt x="90391" y="372432"/>
                  </a:lnTo>
                  <a:lnTo>
                    <a:pt x="90122" y="372380"/>
                  </a:lnTo>
                  <a:lnTo>
                    <a:pt x="89861" y="372315"/>
                  </a:lnTo>
                  <a:lnTo>
                    <a:pt x="89609" y="372223"/>
                  </a:lnTo>
                  <a:lnTo>
                    <a:pt x="89364" y="372119"/>
                  </a:lnTo>
                  <a:lnTo>
                    <a:pt x="89136" y="371989"/>
                  </a:lnTo>
                  <a:lnTo>
                    <a:pt x="88916" y="371832"/>
                  </a:lnTo>
                  <a:lnTo>
                    <a:pt x="88695" y="371650"/>
                  </a:lnTo>
                  <a:lnTo>
                    <a:pt x="88492" y="371441"/>
                  </a:lnTo>
                  <a:lnTo>
                    <a:pt x="88296" y="371206"/>
                  </a:lnTo>
                  <a:lnTo>
                    <a:pt x="88100" y="370945"/>
                  </a:lnTo>
                  <a:lnTo>
                    <a:pt x="87913" y="370645"/>
                  </a:lnTo>
                  <a:lnTo>
                    <a:pt x="87725" y="370319"/>
                  </a:lnTo>
                  <a:lnTo>
                    <a:pt x="87554" y="369967"/>
                  </a:lnTo>
                  <a:lnTo>
                    <a:pt x="87374" y="369576"/>
                  </a:lnTo>
                  <a:lnTo>
                    <a:pt x="87203" y="369145"/>
                  </a:lnTo>
                  <a:lnTo>
                    <a:pt x="87032" y="368689"/>
                  </a:lnTo>
                  <a:lnTo>
                    <a:pt x="86861" y="368180"/>
                  </a:lnTo>
                  <a:lnTo>
                    <a:pt x="86698" y="367645"/>
                  </a:lnTo>
                  <a:lnTo>
                    <a:pt x="86526" y="367058"/>
                  </a:lnTo>
                  <a:lnTo>
                    <a:pt x="86363" y="366432"/>
                  </a:lnTo>
                  <a:lnTo>
                    <a:pt x="86192" y="365767"/>
                  </a:lnTo>
                  <a:lnTo>
                    <a:pt x="86021" y="365050"/>
                  </a:lnTo>
                  <a:lnTo>
                    <a:pt x="85841" y="364293"/>
                  </a:lnTo>
                  <a:lnTo>
                    <a:pt x="85670" y="363485"/>
                  </a:lnTo>
                  <a:lnTo>
                    <a:pt x="85540" y="362898"/>
                  </a:lnTo>
                  <a:lnTo>
                    <a:pt x="85417" y="362285"/>
                  </a:lnTo>
                  <a:lnTo>
                    <a:pt x="85311" y="361672"/>
                  </a:lnTo>
                  <a:lnTo>
                    <a:pt x="85205" y="361046"/>
                  </a:lnTo>
                  <a:lnTo>
                    <a:pt x="85099" y="360419"/>
                  </a:lnTo>
                  <a:lnTo>
                    <a:pt x="85010" y="359780"/>
                  </a:lnTo>
                  <a:lnTo>
                    <a:pt x="84920" y="359141"/>
                  </a:lnTo>
                  <a:lnTo>
                    <a:pt x="84838" y="358502"/>
                  </a:lnTo>
                  <a:lnTo>
                    <a:pt x="84757" y="357850"/>
                  </a:lnTo>
                  <a:lnTo>
                    <a:pt x="84683" y="357198"/>
                  </a:lnTo>
                  <a:lnTo>
                    <a:pt x="84545" y="355867"/>
                  </a:lnTo>
                  <a:lnTo>
                    <a:pt x="84423" y="354537"/>
                  </a:lnTo>
                  <a:lnTo>
                    <a:pt x="84308" y="353194"/>
                  </a:lnTo>
                  <a:lnTo>
                    <a:pt x="84202" y="351850"/>
                  </a:lnTo>
                  <a:lnTo>
                    <a:pt x="84104" y="350507"/>
                  </a:lnTo>
                  <a:lnTo>
                    <a:pt x="83909" y="347846"/>
                  </a:lnTo>
                  <a:lnTo>
                    <a:pt x="83811" y="346529"/>
                  </a:lnTo>
                  <a:lnTo>
                    <a:pt x="83705" y="345224"/>
                  </a:lnTo>
                  <a:lnTo>
                    <a:pt x="83591" y="343946"/>
                  </a:lnTo>
                  <a:lnTo>
                    <a:pt x="83460" y="342681"/>
                  </a:lnTo>
                  <a:lnTo>
                    <a:pt x="79057" y="301908"/>
                  </a:lnTo>
                  <a:lnTo>
                    <a:pt x="81283" y="301869"/>
                  </a:lnTo>
                  <a:lnTo>
                    <a:pt x="83501" y="301817"/>
                  </a:lnTo>
                  <a:lnTo>
                    <a:pt x="85727" y="301739"/>
                  </a:lnTo>
                  <a:lnTo>
                    <a:pt x="87945" y="301660"/>
                  </a:lnTo>
                  <a:close/>
                  <a:moveTo>
                    <a:pt x="214590" y="162765"/>
                  </a:moveTo>
                  <a:lnTo>
                    <a:pt x="214419" y="166143"/>
                  </a:lnTo>
                  <a:lnTo>
                    <a:pt x="214264" y="169521"/>
                  </a:lnTo>
                  <a:lnTo>
                    <a:pt x="214125" y="172899"/>
                  </a:lnTo>
                  <a:lnTo>
                    <a:pt x="214003" y="176277"/>
                  </a:lnTo>
                  <a:lnTo>
                    <a:pt x="213897" y="179669"/>
                  </a:lnTo>
                  <a:lnTo>
                    <a:pt x="213799" y="183060"/>
                  </a:lnTo>
                  <a:lnTo>
                    <a:pt x="213710" y="186464"/>
                  </a:lnTo>
                  <a:lnTo>
                    <a:pt x="213636" y="189855"/>
                  </a:lnTo>
                  <a:lnTo>
                    <a:pt x="213571" y="193259"/>
                  </a:lnTo>
                  <a:lnTo>
                    <a:pt x="213522" y="196664"/>
                  </a:lnTo>
                  <a:lnTo>
                    <a:pt x="213473" y="200068"/>
                  </a:lnTo>
                  <a:lnTo>
                    <a:pt x="213440" y="203485"/>
                  </a:lnTo>
                  <a:lnTo>
                    <a:pt x="213408" y="206889"/>
                  </a:lnTo>
                  <a:lnTo>
                    <a:pt x="213383" y="210307"/>
                  </a:lnTo>
                  <a:lnTo>
                    <a:pt x="213367" y="213711"/>
                  </a:lnTo>
                  <a:lnTo>
                    <a:pt x="213359" y="217128"/>
                  </a:lnTo>
                  <a:lnTo>
                    <a:pt x="213343" y="223950"/>
                  </a:lnTo>
                  <a:lnTo>
                    <a:pt x="213334" y="230771"/>
                  </a:lnTo>
                  <a:lnTo>
                    <a:pt x="213334" y="237593"/>
                  </a:lnTo>
                  <a:lnTo>
                    <a:pt x="213326" y="244414"/>
                  </a:lnTo>
                  <a:lnTo>
                    <a:pt x="213310" y="251223"/>
                  </a:lnTo>
                  <a:lnTo>
                    <a:pt x="213294" y="254627"/>
                  </a:lnTo>
                  <a:lnTo>
                    <a:pt x="213277" y="258018"/>
                  </a:lnTo>
                  <a:lnTo>
                    <a:pt x="213245" y="261423"/>
                  </a:lnTo>
                  <a:lnTo>
                    <a:pt x="213212" y="264814"/>
                  </a:lnTo>
                  <a:lnTo>
                    <a:pt x="213171" y="268192"/>
                  </a:lnTo>
                  <a:lnTo>
                    <a:pt x="213122" y="271583"/>
                  </a:lnTo>
                  <a:lnTo>
                    <a:pt x="212902" y="284730"/>
                  </a:lnTo>
                  <a:lnTo>
                    <a:pt x="212658" y="297865"/>
                  </a:lnTo>
                  <a:lnTo>
                    <a:pt x="212397" y="310999"/>
                  </a:lnTo>
                  <a:lnTo>
                    <a:pt x="212128" y="324147"/>
                  </a:lnTo>
                  <a:lnTo>
                    <a:pt x="212103" y="325751"/>
                  </a:lnTo>
                  <a:lnTo>
                    <a:pt x="212095" y="327447"/>
                  </a:lnTo>
                  <a:lnTo>
                    <a:pt x="212095" y="329220"/>
                  </a:lnTo>
                  <a:lnTo>
                    <a:pt x="212111" y="331059"/>
                  </a:lnTo>
                  <a:lnTo>
                    <a:pt x="212136" y="332951"/>
                  </a:lnTo>
                  <a:lnTo>
                    <a:pt x="212168" y="334907"/>
                  </a:lnTo>
                  <a:lnTo>
                    <a:pt x="212242" y="338964"/>
                  </a:lnTo>
                  <a:lnTo>
                    <a:pt x="212332" y="343177"/>
                  </a:lnTo>
                  <a:lnTo>
                    <a:pt x="212413" y="347507"/>
                  </a:lnTo>
                  <a:lnTo>
                    <a:pt x="212446" y="349711"/>
                  </a:lnTo>
                  <a:lnTo>
                    <a:pt x="212478" y="351915"/>
                  </a:lnTo>
                  <a:lnTo>
                    <a:pt x="212495" y="354120"/>
                  </a:lnTo>
                  <a:lnTo>
                    <a:pt x="212495" y="356337"/>
                  </a:lnTo>
                  <a:lnTo>
                    <a:pt x="212495" y="358541"/>
                  </a:lnTo>
                  <a:lnTo>
                    <a:pt x="212470" y="360746"/>
                  </a:lnTo>
                  <a:lnTo>
                    <a:pt x="212429" y="362924"/>
                  </a:lnTo>
                  <a:lnTo>
                    <a:pt x="212405" y="364006"/>
                  </a:lnTo>
                  <a:lnTo>
                    <a:pt x="212372" y="365089"/>
                  </a:lnTo>
                  <a:lnTo>
                    <a:pt x="212332" y="366158"/>
                  </a:lnTo>
                  <a:lnTo>
                    <a:pt x="212291" y="367215"/>
                  </a:lnTo>
                  <a:lnTo>
                    <a:pt x="212242" y="368271"/>
                  </a:lnTo>
                  <a:lnTo>
                    <a:pt x="212193" y="369315"/>
                  </a:lnTo>
                  <a:lnTo>
                    <a:pt x="212128" y="370358"/>
                  </a:lnTo>
                  <a:lnTo>
                    <a:pt x="212062" y="371389"/>
                  </a:lnTo>
                  <a:lnTo>
                    <a:pt x="211989" y="372393"/>
                  </a:lnTo>
                  <a:lnTo>
                    <a:pt x="211907" y="373397"/>
                  </a:lnTo>
                  <a:lnTo>
                    <a:pt x="211826" y="374389"/>
                  </a:lnTo>
                  <a:lnTo>
                    <a:pt x="211728" y="375367"/>
                  </a:lnTo>
                  <a:lnTo>
                    <a:pt x="211630" y="376332"/>
                  </a:lnTo>
                  <a:lnTo>
                    <a:pt x="211516" y="377284"/>
                  </a:lnTo>
                  <a:lnTo>
                    <a:pt x="211402" y="378210"/>
                  </a:lnTo>
                  <a:lnTo>
                    <a:pt x="211271" y="379136"/>
                  </a:lnTo>
                  <a:lnTo>
                    <a:pt x="211141" y="380036"/>
                  </a:lnTo>
                  <a:lnTo>
                    <a:pt x="210994" y="380910"/>
                  </a:lnTo>
                  <a:lnTo>
                    <a:pt x="210847" y="381784"/>
                  </a:lnTo>
                  <a:lnTo>
                    <a:pt x="210684" y="382632"/>
                  </a:lnTo>
                  <a:lnTo>
                    <a:pt x="210513" y="383454"/>
                  </a:lnTo>
                  <a:lnTo>
                    <a:pt x="210334" y="384262"/>
                  </a:lnTo>
                  <a:lnTo>
                    <a:pt x="210138" y="385045"/>
                  </a:lnTo>
                  <a:lnTo>
                    <a:pt x="209942" y="385814"/>
                  </a:lnTo>
                  <a:lnTo>
                    <a:pt x="209730" y="386558"/>
                  </a:lnTo>
                  <a:lnTo>
                    <a:pt x="209502" y="387275"/>
                  </a:lnTo>
                  <a:lnTo>
                    <a:pt x="207765" y="387158"/>
                  </a:lnTo>
                  <a:lnTo>
                    <a:pt x="206020" y="387040"/>
                  </a:lnTo>
                  <a:lnTo>
                    <a:pt x="204275" y="386949"/>
                  </a:lnTo>
                  <a:lnTo>
                    <a:pt x="202530" y="386845"/>
                  </a:lnTo>
                  <a:lnTo>
                    <a:pt x="200785" y="386766"/>
                  </a:lnTo>
                  <a:lnTo>
                    <a:pt x="199040" y="386688"/>
                  </a:lnTo>
                  <a:lnTo>
                    <a:pt x="195550" y="386545"/>
                  </a:lnTo>
                  <a:lnTo>
                    <a:pt x="192052" y="386440"/>
                  </a:lnTo>
                  <a:lnTo>
                    <a:pt x="188562" y="386375"/>
                  </a:lnTo>
                  <a:lnTo>
                    <a:pt x="185055" y="386323"/>
                  </a:lnTo>
                  <a:lnTo>
                    <a:pt x="181557" y="386297"/>
                  </a:lnTo>
                  <a:lnTo>
                    <a:pt x="178059" y="386284"/>
                  </a:lnTo>
                  <a:lnTo>
                    <a:pt x="174552" y="386310"/>
                  </a:lnTo>
                  <a:lnTo>
                    <a:pt x="171054" y="386336"/>
                  </a:lnTo>
                  <a:lnTo>
                    <a:pt x="167548" y="386401"/>
                  </a:lnTo>
                  <a:lnTo>
                    <a:pt x="164041" y="386466"/>
                  </a:lnTo>
                  <a:lnTo>
                    <a:pt x="160535" y="386558"/>
                  </a:lnTo>
                  <a:lnTo>
                    <a:pt x="157029" y="386649"/>
                  </a:lnTo>
                  <a:lnTo>
                    <a:pt x="153522" y="386766"/>
                  </a:lnTo>
                  <a:lnTo>
                    <a:pt x="150016" y="386884"/>
                  </a:lnTo>
                  <a:lnTo>
                    <a:pt x="146502" y="387014"/>
                  </a:lnTo>
                  <a:lnTo>
                    <a:pt x="139489" y="387301"/>
                  </a:lnTo>
                  <a:lnTo>
                    <a:pt x="125471" y="387901"/>
                  </a:lnTo>
                  <a:lnTo>
                    <a:pt x="118467" y="388188"/>
                  </a:lnTo>
                  <a:lnTo>
                    <a:pt x="111470" y="388449"/>
                  </a:lnTo>
                  <a:lnTo>
                    <a:pt x="107972" y="388579"/>
                  </a:lnTo>
                  <a:lnTo>
                    <a:pt x="104474" y="388684"/>
                  </a:lnTo>
                  <a:lnTo>
                    <a:pt x="100984" y="388788"/>
                  </a:lnTo>
                  <a:lnTo>
                    <a:pt x="97494" y="388866"/>
                  </a:lnTo>
                  <a:lnTo>
                    <a:pt x="97469" y="387119"/>
                  </a:lnTo>
                  <a:lnTo>
                    <a:pt x="97445" y="385371"/>
                  </a:lnTo>
                  <a:lnTo>
                    <a:pt x="97363" y="381862"/>
                  </a:lnTo>
                  <a:lnTo>
                    <a:pt x="97274" y="378341"/>
                  </a:lnTo>
                  <a:lnTo>
                    <a:pt x="97176" y="374819"/>
                  </a:lnTo>
                  <a:lnTo>
                    <a:pt x="97233" y="374689"/>
                  </a:lnTo>
                  <a:lnTo>
                    <a:pt x="97274" y="374545"/>
                  </a:lnTo>
                  <a:lnTo>
                    <a:pt x="97306" y="374402"/>
                  </a:lnTo>
                  <a:lnTo>
                    <a:pt x="97331" y="374245"/>
                  </a:lnTo>
                  <a:lnTo>
                    <a:pt x="97355" y="374089"/>
                  </a:lnTo>
                  <a:lnTo>
                    <a:pt x="97363" y="373932"/>
                  </a:lnTo>
                  <a:lnTo>
                    <a:pt x="97363" y="373763"/>
                  </a:lnTo>
                  <a:lnTo>
                    <a:pt x="97363" y="373606"/>
                  </a:lnTo>
                  <a:lnTo>
                    <a:pt x="97355" y="373436"/>
                  </a:lnTo>
                  <a:lnTo>
                    <a:pt x="97331" y="373280"/>
                  </a:lnTo>
                  <a:lnTo>
                    <a:pt x="97306" y="373123"/>
                  </a:lnTo>
                  <a:lnTo>
                    <a:pt x="97274" y="372967"/>
                  </a:lnTo>
                  <a:lnTo>
                    <a:pt x="97233" y="372823"/>
                  </a:lnTo>
                  <a:lnTo>
                    <a:pt x="97192" y="372680"/>
                  </a:lnTo>
                  <a:lnTo>
                    <a:pt x="97135" y="372550"/>
                  </a:lnTo>
                  <a:lnTo>
                    <a:pt x="97078" y="372419"/>
                  </a:lnTo>
                  <a:lnTo>
                    <a:pt x="96964" y="369432"/>
                  </a:lnTo>
                  <a:lnTo>
                    <a:pt x="96842" y="366432"/>
                  </a:lnTo>
                  <a:lnTo>
                    <a:pt x="96703" y="363432"/>
                  </a:lnTo>
                  <a:lnTo>
                    <a:pt x="96564" y="360446"/>
                  </a:lnTo>
                  <a:lnTo>
                    <a:pt x="96409" y="357446"/>
                  </a:lnTo>
                  <a:lnTo>
                    <a:pt x="96254" y="354446"/>
                  </a:lnTo>
                  <a:lnTo>
                    <a:pt x="96083" y="351446"/>
                  </a:lnTo>
                  <a:lnTo>
                    <a:pt x="95912" y="348459"/>
                  </a:lnTo>
                  <a:lnTo>
                    <a:pt x="95733" y="345459"/>
                  </a:lnTo>
                  <a:lnTo>
                    <a:pt x="95545" y="342472"/>
                  </a:lnTo>
                  <a:lnTo>
                    <a:pt x="95349" y="339472"/>
                  </a:lnTo>
                  <a:lnTo>
                    <a:pt x="95154" y="336472"/>
                  </a:lnTo>
                  <a:lnTo>
                    <a:pt x="94738" y="330499"/>
                  </a:lnTo>
                  <a:lnTo>
                    <a:pt x="94314" y="324512"/>
                  </a:lnTo>
                  <a:lnTo>
                    <a:pt x="93873" y="318525"/>
                  </a:lnTo>
                  <a:lnTo>
                    <a:pt x="93433" y="312551"/>
                  </a:lnTo>
                  <a:lnTo>
                    <a:pt x="92528" y="300617"/>
                  </a:lnTo>
                  <a:lnTo>
                    <a:pt x="92088" y="294643"/>
                  </a:lnTo>
                  <a:lnTo>
                    <a:pt x="91647" y="288683"/>
                  </a:lnTo>
                  <a:lnTo>
                    <a:pt x="91215" y="282735"/>
                  </a:lnTo>
                  <a:lnTo>
                    <a:pt x="90807" y="276787"/>
                  </a:lnTo>
                  <a:lnTo>
                    <a:pt x="90343" y="269796"/>
                  </a:lnTo>
                  <a:lnTo>
                    <a:pt x="89878" y="262805"/>
                  </a:lnTo>
                  <a:lnTo>
                    <a:pt x="88973" y="248823"/>
                  </a:lnTo>
                  <a:lnTo>
                    <a:pt x="88076" y="234828"/>
                  </a:lnTo>
                  <a:lnTo>
                    <a:pt x="87627" y="227824"/>
                  </a:lnTo>
                  <a:lnTo>
                    <a:pt x="87171" y="220832"/>
                  </a:lnTo>
                  <a:lnTo>
                    <a:pt x="86706" y="213841"/>
                  </a:lnTo>
                  <a:lnTo>
                    <a:pt x="86241" y="206837"/>
                  </a:lnTo>
                  <a:lnTo>
                    <a:pt x="85760" y="199846"/>
                  </a:lnTo>
                  <a:lnTo>
                    <a:pt x="85262" y="192868"/>
                  </a:lnTo>
                  <a:lnTo>
                    <a:pt x="84757" y="185877"/>
                  </a:lnTo>
                  <a:lnTo>
                    <a:pt x="84227" y="178899"/>
                  </a:lnTo>
                  <a:lnTo>
                    <a:pt x="83958" y="175403"/>
                  </a:lnTo>
                  <a:lnTo>
                    <a:pt x="83689" y="171921"/>
                  </a:lnTo>
                  <a:lnTo>
                    <a:pt x="83411" y="168425"/>
                  </a:lnTo>
                  <a:lnTo>
                    <a:pt x="83126" y="164943"/>
                  </a:lnTo>
                  <a:lnTo>
                    <a:pt x="87211" y="165321"/>
                  </a:lnTo>
                  <a:lnTo>
                    <a:pt x="91305" y="165686"/>
                  </a:lnTo>
                  <a:lnTo>
                    <a:pt x="95398" y="166025"/>
                  </a:lnTo>
                  <a:lnTo>
                    <a:pt x="99500" y="166352"/>
                  </a:lnTo>
                  <a:lnTo>
                    <a:pt x="103610" y="166652"/>
                  </a:lnTo>
                  <a:lnTo>
                    <a:pt x="107719" y="166939"/>
                  </a:lnTo>
                  <a:lnTo>
                    <a:pt x="111829" y="167212"/>
                  </a:lnTo>
                  <a:lnTo>
                    <a:pt x="115939" y="167447"/>
                  </a:lnTo>
                  <a:lnTo>
                    <a:pt x="120057" y="167669"/>
                  </a:lnTo>
                  <a:lnTo>
                    <a:pt x="124175" y="167852"/>
                  </a:lnTo>
                  <a:lnTo>
                    <a:pt x="128293" y="168021"/>
                  </a:lnTo>
                  <a:lnTo>
                    <a:pt x="132419" y="168152"/>
                  </a:lnTo>
                  <a:lnTo>
                    <a:pt x="136537" y="168269"/>
                  </a:lnTo>
                  <a:lnTo>
                    <a:pt x="138600" y="168308"/>
                  </a:lnTo>
                  <a:lnTo>
                    <a:pt x="140663" y="168334"/>
                  </a:lnTo>
                  <a:lnTo>
                    <a:pt x="142726" y="168360"/>
                  </a:lnTo>
                  <a:lnTo>
                    <a:pt x="144781" y="168373"/>
                  </a:lnTo>
                  <a:lnTo>
                    <a:pt x="146844" y="168386"/>
                  </a:lnTo>
                  <a:lnTo>
                    <a:pt x="148907" y="168386"/>
                  </a:lnTo>
                  <a:lnTo>
                    <a:pt x="150970" y="168373"/>
                  </a:lnTo>
                  <a:lnTo>
                    <a:pt x="153033" y="168360"/>
                  </a:lnTo>
                  <a:lnTo>
                    <a:pt x="155088" y="168334"/>
                  </a:lnTo>
                  <a:lnTo>
                    <a:pt x="157151" y="168295"/>
                  </a:lnTo>
                  <a:lnTo>
                    <a:pt x="159214" y="168243"/>
                  </a:lnTo>
                  <a:lnTo>
                    <a:pt x="161269" y="168191"/>
                  </a:lnTo>
                  <a:lnTo>
                    <a:pt x="163332" y="168125"/>
                  </a:lnTo>
                  <a:lnTo>
                    <a:pt x="165387" y="168047"/>
                  </a:lnTo>
                  <a:lnTo>
                    <a:pt x="167450" y="167969"/>
                  </a:lnTo>
                  <a:lnTo>
                    <a:pt x="169505" y="167865"/>
                  </a:lnTo>
                  <a:lnTo>
                    <a:pt x="171568" y="167760"/>
                  </a:lnTo>
                  <a:lnTo>
                    <a:pt x="173623" y="167643"/>
                  </a:lnTo>
                  <a:lnTo>
                    <a:pt x="175678" y="167512"/>
                  </a:lnTo>
                  <a:lnTo>
                    <a:pt x="177733" y="167369"/>
                  </a:lnTo>
                  <a:lnTo>
                    <a:pt x="179796" y="167225"/>
                  </a:lnTo>
                  <a:lnTo>
                    <a:pt x="181851" y="167056"/>
                  </a:lnTo>
                  <a:lnTo>
                    <a:pt x="183897" y="166886"/>
                  </a:lnTo>
                  <a:lnTo>
                    <a:pt x="185952" y="166704"/>
                  </a:lnTo>
                  <a:lnTo>
                    <a:pt x="188007" y="166495"/>
                  </a:lnTo>
                  <a:lnTo>
                    <a:pt x="190062" y="166286"/>
                  </a:lnTo>
                  <a:lnTo>
                    <a:pt x="192109" y="166065"/>
                  </a:lnTo>
                  <a:lnTo>
                    <a:pt x="194155" y="165830"/>
                  </a:lnTo>
                  <a:lnTo>
                    <a:pt x="196210" y="165582"/>
                  </a:lnTo>
                  <a:lnTo>
                    <a:pt x="198257" y="165321"/>
                  </a:lnTo>
                  <a:lnTo>
                    <a:pt x="200304" y="165047"/>
                  </a:lnTo>
                  <a:lnTo>
                    <a:pt x="202351" y="164773"/>
                  </a:lnTo>
                  <a:lnTo>
                    <a:pt x="204389" y="164473"/>
                  </a:lnTo>
                  <a:lnTo>
                    <a:pt x="206436" y="164160"/>
                  </a:lnTo>
                  <a:lnTo>
                    <a:pt x="208474" y="163834"/>
                  </a:lnTo>
                  <a:lnTo>
                    <a:pt x="210513" y="163482"/>
                  </a:lnTo>
                  <a:lnTo>
                    <a:pt x="212552" y="163130"/>
                  </a:lnTo>
                  <a:lnTo>
                    <a:pt x="214590" y="162765"/>
                  </a:lnTo>
                  <a:close/>
                  <a:moveTo>
                    <a:pt x="168200" y="395831"/>
                  </a:moveTo>
                  <a:lnTo>
                    <a:pt x="168200" y="397657"/>
                  </a:lnTo>
                  <a:lnTo>
                    <a:pt x="168208" y="399496"/>
                  </a:lnTo>
                  <a:lnTo>
                    <a:pt x="168225" y="401323"/>
                  </a:lnTo>
                  <a:lnTo>
                    <a:pt x="168249" y="403162"/>
                  </a:lnTo>
                  <a:lnTo>
                    <a:pt x="168274" y="405001"/>
                  </a:lnTo>
                  <a:lnTo>
                    <a:pt x="168306" y="406853"/>
                  </a:lnTo>
                  <a:lnTo>
                    <a:pt x="168355" y="408705"/>
                  </a:lnTo>
                  <a:lnTo>
                    <a:pt x="168412" y="410557"/>
                  </a:lnTo>
                  <a:lnTo>
                    <a:pt x="164694" y="410674"/>
                  </a:lnTo>
                  <a:lnTo>
                    <a:pt x="160975" y="410818"/>
                  </a:lnTo>
                  <a:lnTo>
                    <a:pt x="157257" y="410974"/>
                  </a:lnTo>
                  <a:lnTo>
                    <a:pt x="153539" y="411157"/>
                  </a:lnTo>
                  <a:lnTo>
                    <a:pt x="149828" y="411340"/>
                  </a:lnTo>
                  <a:lnTo>
                    <a:pt x="146118" y="411535"/>
                  </a:lnTo>
                  <a:lnTo>
                    <a:pt x="138698" y="411940"/>
                  </a:lnTo>
                  <a:lnTo>
                    <a:pt x="138682" y="411692"/>
                  </a:lnTo>
                  <a:lnTo>
                    <a:pt x="138673" y="411470"/>
                  </a:lnTo>
                  <a:lnTo>
                    <a:pt x="138665" y="411014"/>
                  </a:lnTo>
                  <a:lnTo>
                    <a:pt x="138608" y="407283"/>
                  </a:lnTo>
                  <a:lnTo>
                    <a:pt x="138543" y="403553"/>
                  </a:lnTo>
                  <a:lnTo>
                    <a:pt x="138469" y="399836"/>
                  </a:lnTo>
                  <a:lnTo>
                    <a:pt x="138380" y="396131"/>
                  </a:lnTo>
                  <a:lnTo>
                    <a:pt x="145833" y="396118"/>
                  </a:lnTo>
                  <a:lnTo>
                    <a:pt x="149559" y="396105"/>
                  </a:lnTo>
                  <a:lnTo>
                    <a:pt x="153286" y="396079"/>
                  </a:lnTo>
                  <a:lnTo>
                    <a:pt x="157021" y="396040"/>
                  </a:lnTo>
                  <a:lnTo>
                    <a:pt x="160747" y="395988"/>
                  </a:lnTo>
                  <a:lnTo>
                    <a:pt x="164474" y="395923"/>
                  </a:lnTo>
                  <a:lnTo>
                    <a:pt x="168200" y="395831"/>
                  </a:lnTo>
                  <a:close/>
                  <a:moveTo>
                    <a:pt x="168567" y="414287"/>
                  </a:moveTo>
                  <a:lnTo>
                    <a:pt x="168689" y="416935"/>
                  </a:lnTo>
                  <a:lnTo>
                    <a:pt x="168755" y="418265"/>
                  </a:lnTo>
                  <a:lnTo>
                    <a:pt x="168828" y="419583"/>
                  </a:lnTo>
                  <a:lnTo>
                    <a:pt x="168910" y="420900"/>
                  </a:lnTo>
                  <a:lnTo>
                    <a:pt x="168999" y="422218"/>
                  </a:lnTo>
                  <a:lnTo>
                    <a:pt x="169089" y="423522"/>
                  </a:lnTo>
                  <a:lnTo>
                    <a:pt x="169195" y="424826"/>
                  </a:lnTo>
                  <a:lnTo>
                    <a:pt x="169195" y="424826"/>
                  </a:lnTo>
                  <a:lnTo>
                    <a:pt x="168135" y="424722"/>
                  </a:lnTo>
                  <a:lnTo>
                    <a:pt x="167075" y="424630"/>
                  </a:lnTo>
                  <a:lnTo>
                    <a:pt x="166023" y="424565"/>
                  </a:lnTo>
                  <a:lnTo>
                    <a:pt x="164971" y="424513"/>
                  </a:lnTo>
                  <a:lnTo>
                    <a:pt x="163927" y="424474"/>
                  </a:lnTo>
                  <a:lnTo>
                    <a:pt x="162884" y="424461"/>
                  </a:lnTo>
                  <a:lnTo>
                    <a:pt x="161848" y="424448"/>
                  </a:lnTo>
                  <a:lnTo>
                    <a:pt x="160812" y="424461"/>
                  </a:lnTo>
                  <a:lnTo>
                    <a:pt x="159785" y="424487"/>
                  </a:lnTo>
                  <a:lnTo>
                    <a:pt x="158757" y="424539"/>
                  </a:lnTo>
                  <a:lnTo>
                    <a:pt x="157738" y="424591"/>
                  </a:lnTo>
                  <a:lnTo>
                    <a:pt x="156727" y="424670"/>
                  </a:lnTo>
                  <a:lnTo>
                    <a:pt x="155716" y="424761"/>
                  </a:lnTo>
                  <a:lnTo>
                    <a:pt x="154713" y="424865"/>
                  </a:lnTo>
                  <a:lnTo>
                    <a:pt x="153718" y="424983"/>
                  </a:lnTo>
                  <a:lnTo>
                    <a:pt x="152723" y="425113"/>
                  </a:lnTo>
                  <a:lnTo>
                    <a:pt x="152593" y="424944"/>
                  </a:lnTo>
                  <a:lnTo>
                    <a:pt x="152454" y="424800"/>
                  </a:lnTo>
                  <a:lnTo>
                    <a:pt x="152299" y="424657"/>
                  </a:lnTo>
                  <a:lnTo>
                    <a:pt x="152136" y="424552"/>
                  </a:lnTo>
                  <a:lnTo>
                    <a:pt x="151957" y="424461"/>
                  </a:lnTo>
                  <a:lnTo>
                    <a:pt x="151867" y="424422"/>
                  </a:lnTo>
                  <a:lnTo>
                    <a:pt x="151769" y="424396"/>
                  </a:lnTo>
                  <a:lnTo>
                    <a:pt x="151671" y="424370"/>
                  </a:lnTo>
                  <a:lnTo>
                    <a:pt x="151574" y="424357"/>
                  </a:lnTo>
                  <a:lnTo>
                    <a:pt x="151361" y="424357"/>
                  </a:lnTo>
                  <a:lnTo>
                    <a:pt x="149820" y="424409"/>
                  </a:lnTo>
                  <a:lnTo>
                    <a:pt x="148255" y="424487"/>
                  </a:lnTo>
                  <a:lnTo>
                    <a:pt x="146656" y="424578"/>
                  </a:lnTo>
                  <a:lnTo>
                    <a:pt x="145026" y="424683"/>
                  </a:lnTo>
                  <a:lnTo>
                    <a:pt x="143378" y="424800"/>
                  </a:lnTo>
                  <a:lnTo>
                    <a:pt x="141707" y="424944"/>
                  </a:lnTo>
                  <a:lnTo>
                    <a:pt x="140011" y="425100"/>
                  </a:lnTo>
                  <a:lnTo>
                    <a:pt x="138298" y="425283"/>
                  </a:lnTo>
                  <a:lnTo>
                    <a:pt x="138315" y="425244"/>
                  </a:lnTo>
                  <a:lnTo>
                    <a:pt x="138331" y="425217"/>
                  </a:lnTo>
                  <a:lnTo>
                    <a:pt x="138339" y="425191"/>
                  </a:lnTo>
                  <a:lnTo>
                    <a:pt x="138355" y="425152"/>
                  </a:lnTo>
                  <a:lnTo>
                    <a:pt x="138429" y="424683"/>
                  </a:lnTo>
                  <a:lnTo>
                    <a:pt x="138494" y="424200"/>
                  </a:lnTo>
                  <a:lnTo>
                    <a:pt x="138551" y="423717"/>
                  </a:lnTo>
                  <a:lnTo>
                    <a:pt x="138608" y="423235"/>
                  </a:lnTo>
                  <a:lnTo>
                    <a:pt x="138649" y="422739"/>
                  </a:lnTo>
                  <a:lnTo>
                    <a:pt x="138690" y="422244"/>
                  </a:lnTo>
                  <a:lnTo>
                    <a:pt x="138722" y="421748"/>
                  </a:lnTo>
                  <a:lnTo>
                    <a:pt x="138747" y="421252"/>
                  </a:lnTo>
                  <a:lnTo>
                    <a:pt x="138763" y="420744"/>
                  </a:lnTo>
                  <a:lnTo>
                    <a:pt x="138779" y="420248"/>
                  </a:lnTo>
                  <a:lnTo>
                    <a:pt x="138804" y="419231"/>
                  </a:lnTo>
                  <a:lnTo>
                    <a:pt x="138804" y="418213"/>
                  </a:lnTo>
                  <a:lnTo>
                    <a:pt x="138804" y="417183"/>
                  </a:lnTo>
                  <a:lnTo>
                    <a:pt x="146241" y="416518"/>
                  </a:lnTo>
                  <a:lnTo>
                    <a:pt x="149959" y="416179"/>
                  </a:lnTo>
                  <a:lnTo>
                    <a:pt x="153685" y="415826"/>
                  </a:lnTo>
                  <a:lnTo>
                    <a:pt x="157404" y="415474"/>
                  </a:lnTo>
                  <a:lnTo>
                    <a:pt x="161130" y="415096"/>
                  </a:lnTo>
                  <a:lnTo>
                    <a:pt x="164849" y="414705"/>
                  </a:lnTo>
                  <a:lnTo>
                    <a:pt x="168567" y="414287"/>
                  </a:lnTo>
                  <a:close/>
                  <a:moveTo>
                    <a:pt x="152307" y="431491"/>
                  </a:moveTo>
                  <a:lnTo>
                    <a:pt x="153897" y="431530"/>
                  </a:lnTo>
                  <a:lnTo>
                    <a:pt x="155512" y="431609"/>
                  </a:lnTo>
                  <a:lnTo>
                    <a:pt x="157143" y="431700"/>
                  </a:lnTo>
                  <a:lnTo>
                    <a:pt x="158790" y="431804"/>
                  </a:lnTo>
                  <a:lnTo>
                    <a:pt x="160445" y="431948"/>
                  </a:lnTo>
                  <a:lnTo>
                    <a:pt x="162125" y="432117"/>
                  </a:lnTo>
                  <a:lnTo>
                    <a:pt x="163813" y="432300"/>
                  </a:lnTo>
                  <a:lnTo>
                    <a:pt x="165517" y="432522"/>
                  </a:lnTo>
                  <a:lnTo>
                    <a:pt x="167230" y="432769"/>
                  </a:lnTo>
                  <a:lnTo>
                    <a:pt x="168950" y="433043"/>
                  </a:lnTo>
                  <a:lnTo>
                    <a:pt x="170679" y="433343"/>
                  </a:lnTo>
                  <a:lnTo>
                    <a:pt x="172416" y="433669"/>
                  </a:lnTo>
                  <a:lnTo>
                    <a:pt x="174161" y="434035"/>
                  </a:lnTo>
                  <a:lnTo>
                    <a:pt x="175914" y="434426"/>
                  </a:lnTo>
                  <a:lnTo>
                    <a:pt x="176787" y="434635"/>
                  </a:lnTo>
                  <a:lnTo>
                    <a:pt x="177659" y="434856"/>
                  </a:lnTo>
                  <a:lnTo>
                    <a:pt x="178540" y="435078"/>
                  </a:lnTo>
                  <a:lnTo>
                    <a:pt x="179412" y="435313"/>
                  </a:lnTo>
                  <a:lnTo>
                    <a:pt x="180293" y="435548"/>
                  </a:lnTo>
                  <a:lnTo>
                    <a:pt x="181174" y="435795"/>
                  </a:lnTo>
                  <a:lnTo>
                    <a:pt x="182046" y="436056"/>
                  </a:lnTo>
                  <a:lnTo>
                    <a:pt x="182927" y="436330"/>
                  </a:lnTo>
                  <a:lnTo>
                    <a:pt x="183799" y="436604"/>
                  </a:lnTo>
                  <a:lnTo>
                    <a:pt x="184680" y="436878"/>
                  </a:lnTo>
                  <a:lnTo>
                    <a:pt x="185553" y="437178"/>
                  </a:lnTo>
                  <a:lnTo>
                    <a:pt x="186425" y="437478"/>
                  </a:lnTo>
                  <a:lnTo>
                    <a:pt x="187298" y="437791"/>
                  </a:lnTo>
                  <a:lnTo>
                    <a:pt x="188170" y="438104"/>
                  </a:lnTo>
                  <a:lnTo>
                    <a:pt x="189043" y="438443"/>
                  </a:lnTo>
                  <a:lnTo>
                    <a:pt x="189915" y="438782"/>
                  </a:lnTo>
                  <a:lnTo>
                    <a:pt x="190780" y="439121"/>
                  </a:lnTo>
                  <a:lnTo>
                    <a:pt x="191652" y="439487"/>
                  </a:lnTo>
                  <a:lnTo>
                    <a:pt x="192516" y="439852"/>
                  </a:lnTo>
                  <a:lnTo>
                    <a:pt x="193373" y="440230"/>
                  </a:lnTo>
                  <a:lnTo>
                    <a:pt x="194237" y="440621"/>
                  </a:lnTo>
                  <a:lnTo>
                    <a:pt x="195093" y="441013"/>
                  </a:lnTo>
                  <a:lnTo>
                    <a:pt x="195949" y="441417"/>
                  </a:lnTo>
                  <a:lnTo>
                    <a:pt x="196806" y="441834"/>
                  </a:lnTo>
                  <a:lnTo>
                    <a:pt x="197654" y="442265"/>
                  </a:lnTo>
                  <a:lnTo>
                    <a:pt x="198502" y="442708"/>
                  </a:lnTo>
                  <a:lnTo>
                    <a:pt x="199342" y="443152"/>
                  </a:lnTo>
                  <a:lnTo>
                    <a:pt x="200182" y="443608"/>
                  </a:lnTo>
                  <a:lnTo>
                    <a:pt x="201021" y="444078"/>
                  </a:lnTo>
                  <a:lnTo>
                    <a:pt x="201853" y="444560"/>
                  </a:lnTo>
                  <a:lnTo>
                    <a:pt x="202685" y="445043"/>
                  </a:lnTo>
                  <a:lnTo>
                    <a:pt x="203509" y="445552"/>
                  </a:lnTo>
                  <a:lnTo>
                    <a:pt x="204332" y="446060"/>
                  </a:lnTo>
                  <a:lnTo>
                    <a:pt x="205148" y="446582"/>
                  </a:lnTo>
                  <a:lnTo>
                    <a:pt x="205963" y="447117"/>
                  </a:lnTo>
                  <a:lnTo>
                    <a:pt x="206770" y="447665"/>
                  </a:lnTo>
                  <a:lnTo>
                    <a:pt x="207578" y="448225"/>
                  </a:lnTo>
                  <a:lnTo>
                    <a:pt x="208377" y="448786"/>
                  </a:lnTo>
                  <a:lnTo>
                    <a:pt x="209168" y="449373"/>
                  </a:lnTo>
                  <a:lnTo>
                    <a:pt x="209959" y="449960"/>
                  </a:lnTo>
                  <a:lnTo>
                    <a:pt x="210741" y="450560"/>
                  </a:lnTo>
                  <a:lnTo>
                    <a:pt x="211524" y="451186"/>
                  </a:lnTo>
                  <a:lnTo>
                    <a:pt x="212291" y="451812"/>
                  </a:lnTo>
                  <a:lnTo>
                    <a:pt x="213057" y="452451"/>
                  </a:lnTo>
                  <a:lnTo>
                    <a:pt x="213824" y="453104"/>
                  </a:lnTo>
                  <a:lnTo>
                    <a:pt x="214574" y="453756"/>
                  </a:lnTo>
                  <a:lnTo>
                    <a:pt x="215324" y="454434"/>
                  </a:lnTo>
                  <a:lnTo>
                    <a:pt x="216066" y="455125"/>
                  </a:lnTo>
                  <a:lnTo>
                    <a:pt x="216808" y="455830"/>
                  </a:lnTo>
                  <a:lnTo>
                    <a:pt x="217534" y="456534"/>
                  </a:lnTo>
                  <a:lnTo>
                    <a:pt x="218260" y="457264"/>
                  </a:lnTo>
                  <a:lnTo>
                    <a:pt x="218977" y="457995"/>
                  </a:lnTo>
                  <a:lnTo>
                    <a:pt x="219679" y="458751"/>
                  </a:lnTo>
                  <a:lnTo>
                    <a:pt x="220380" y="459508"/>
                  </a:lnTo>
                  <a:lnTo>
                    <a:pt x="221081" y="460290"/>
                  </a:lnTo>
                  <a:lnTo>
                    <a:pt x="221766" y="461073"/>
                  </a:lnTo>
                  <a:lnTo>
                    <a:pt x="222443" y="461882"/>
                  </a:lnTo>
                  <a:lnTo>
                    <a:pt x="223112" y="462703"/>
                  </a:lnTo>
                  <a:lnTo>
                    <a:pt x="223780" y="463525"/>
                  </a:lnTo>
                  <a:lnTo>
                    <a:pt x="224433" y="464373"/>
                  </a:lnTo>
                  <a:lnTo>
                    <a:pt x="225077" y="465221"/>
                  </a:lnTo>
                  <a:lnTo>
                    <a:pt x="225713" y="466094"/>
                  </a:lnTo>
                  <a:lnTo>
                    <a:pt x="226349" y="466981"/>
                  </a:lnTo>
                  <a:lnTo>
                    <a:pt x="226969" y="467881"/>
                  </a:lnTo>
                  <a:lnTo>
                    <a:pt x="227580" y="468794"/>
                  </a:lnTo>
                  <a:lnTo>
                    <a:pt x="228175" y="469720"/>
                  </a:lnTo>
                  <a:lnTo>
                    <a:pt x="228771" y="470660"/>
                  </a:lnTo>
                  <a:lnTo>
                    <a:pt x="229358" y="471612"/>
                  </a:lnTo>
                  <a:lnTo>
                    <a:pt x="229929" y="472577"/>
                  </a:lnTo>
                  <a:lnTo>
                    <a:pt x="230491" y="473555"/>
                  </a:lnTo>
                  <a:lnTo>
                    <a:pt x="231046" y="474559"/>
                  </a:lnTo>
                  <a:lnTo>
                    <a:pt x="231592" y="475564"/>
                  </a:lnTo>
                  <a:lnTo>
                    <a:pt x="232130" y="476594"/>
                  </a:lnTo>
                  <a:lnTo>
                    <a:pt x="232652" y="477638"/>
                  </a:lnTo>
                  <a:lnTo>
                    <a:pt x="233166" y="478694"/>
                  </a:lnTo>
                  <a:lnTo>
                    <a:pt x="233671" y="479764"/>
                  </a:lnTo>
                  <a:lnTo>
                    <a:pt x="234161" y="480846"/>
                  </a:lnTo>
                  <a:lnTo>
                    <a:pt x="234642" y="481955"/>
                  </a:lnTo>
                  <a:lnTo>
                    <a:pt x="235115" y="483063"/>
                  </a:lnTo>
                  <a:lnTo>
                    <a:pt x="235571" y="484198"/>
                  </a:lnTo>
                  <a:lnTo>
                    <a:pt x="236020" y="485346"/>
                  </a:lnTo>
                  <a:lnTo>
                    <a:pt x="236452" y="486507"/>
                  </a:lnTo>
                  <a:lnTo>
                    <a:pt x="236884" y="487681"/>
                  </a:lnTo>
                  <a:lnTo>
                    <a:pt x="237292" y="488881"/>
                  </a:lnTo>
                  <a:lnTo>
                    <a:pt x="237691" y="490094"/>
                  </a:lnTo>
                  <a:lnTo>
                    <a:pt x="238083" y="491307"/>
                  </a:lnTo>
                  <a:lnTo>
                    <a:pt x="238458" y="492559"/>
                  </a:lnTo>
                  <a:lnTo>
                    <a:pt x="238825" y="493811"/>
                  </a:lnTo>
                  <a:lnTo>
                    <a:pt x="239176" y="495089"/>
                  </a:lnTo>
                  <a:lnTo>
                    <a:pt x="239510" y="496380"/>
                  </a:lnTo>
                  <a:lnTo>
                    <a:pt x="239836" y="497685"/>
                  </a:lnTo>
                  <a:lnTo>
                    <a:pt x="240146" y="499002"/>
                  </a:lnTo>
                  <a:lnTo>
                    <a:pt x="240448" y="500346"/>
                  </a:lnTo>
                  <a:lnTo>
                    <a:pt x="240733" y="501702"/>
                  </a:lnTo>
                  <a:lnTo>
                    <a:pt x="241002" y="503072"/>
                  </a:lnTo>
                  <a:lnTo>
                    <a:pt x="241263" y="504454"/>
                  </a:lnTo>
                  <a:lnTo>
                    <a:pt x="241508" y="505863"/>
                  </a:lnTo>
                  <a:lnTo>
                    <a:pt x="241736" y="507284"/>
                  </a:lnTo>
                  <a:lnTo>
                    <a:pt x="241956" y="508732"/>
                  </a:lnTo>
                  <a:lnTo>
                    <a:pt x="242160" y="510180"/>
                  </a:lnTo>
                  <a:lnTo>
                    <a:pt x="242274" y="511067"/>
                  </a:lnTo>
                  <a:lnTo>
                    <a:pt x="242380" y="511954"/>
                  </a:lnTo>
                  <a:lnTo>
                    <a:pt x="242478" y="512828"/>
                  </a:lnTo>
                  <a:lnTo>
                    <a:pt x="242576" y="513702"/>
                  </a:lnTo>
                  <a:lnTo>
                    <a:pt x="242666" y="514562"/>
                  </a:lnTo>
                  <a:lnTo>
                    <a:pt x="242747" y="515423"/>
                  </a:lnTo>
                  <a:lnTo>
                    <a:pt x="242821" y="516284"/>
                  </a:lnTo>
                  <a:lnTo>
                    <a:pt x="242886" y="517132"/>
                  </a:lnTo>
                  <a:lnTo>
                    <a:pt x="242951" y="517967"/>
                  </a:lnTo>
                  <a:lnTo>
                    <a:pt x="243008" y="518815"/>
                  </a:lnTo>
                  <a:lnTo>
                    <a:pt x="243057" y="519649"/>
                  </a:lnTo>
                  <a:lnTo>
                    <a:pt x="243098" y="520471"/>
                  </a:lnTo>
                  <a:lnTo>
                    <a:pt x="243139" y="521293"/>
                  </a:lnTo>
                  <a:lnTo>
                    <a:pt x="243171" y="522114"/>
                  </a:lnTo>
                  <a:lnTo>
                    <a:pt x="243196" y="522923"/>
                  </a:lnTo>
                  <a:lnTo>
                    <a:pt x="243212" y="523732"/>
                  </a:lnTo>
                  <a:lnTo>
                    <a:pt x="243228" y="524540"/>
                  </a:lnTo>
                  <a:lnTo>
                    <a:pt x="243236" y="525336"/>
                  </a:lnTo>
                  <a:lnTo>
                    <a:pt x="243236" y="526132"/>
                  </a:lnTo>
                  <a:lnTo>
                    <a:pt x="243228" y="526914"/>
                  </a:lnTo>
                  <a:lnTo>
                    <a:pt x="243220" y="527697"/>
                  </a:lnTo>
                  <a:lnTo>
                    <a:pt x="243204" y="528466"/>
                  </a:lnTo>
                  <a:lnTo>
                    <a:pt x="243179" y="529249"/>
                  </a:lnTo>
                  <a:lnTo>
                    <a:pt x="243147" y="530005"/>
                  </a:lnTo>
                  <a:lnTo>
                    <a:pt x="243114" y="530775"/>
                  </a:lnTo>
                  <a:lnTo>
                    <a:pt x="243073" y="531532"/>
                  </a:lnTo>
                  <a:lnTo>
                    <a:pt x="243033" y="532288"/>
                  </a:lnTo>
                  <a:lnTo>
                    <a:pt x="242976" y="533031"/>
                  </a:lnTo>
                  <a:lnTo>
                    <a:pt x="242918" y="533775"/>
                  </a:lnTo>
                  <a:lnTo>
                    <a:pt x="242861" y="534505"/>
                  </a:lnTo>
                  <a:lnTo>
                    <a:pt x="242788" y="535236"/>
                  </a:lnTo>
                  <a:lnTo>
                    <a:pt x="242715" y="535966"/>
                  </a:lnTo>
                  <a:lnTo>
                    <a:pt x="242633" y="536684"/>
                  </a:lnTo>
                  <a:lnTo>
                    <a:pt x="242551" y="537401"/>
                  </a:lnTo>
                  <a:lnTo>
                    <a:pt x="242462" y="538118"/>
                  </a:lnTo>
                  <a:lnTo>
                    <a:pt x="242364" y="538823"/>
                  </a:lnTo>
                  <a:lnTo>
                    <a:pt x="242266" y="539527"/>
                  </a:lnTo>
                  <a:lnTo>
                    <a:pt x="242160" y="540231"/>
                  </a:lnTo>
                  <a:lnTo>
                    <a:pt x="242046" y="540923"/>
                  </a:lnTo>
                  <a:lnTo>
                    <a:pt x="241932" y="541614"/>
                  </a:lnTo>
                  <a:lnTo>
                    <a:pt x="241809" y="542292"/>
                  </a:lnTo>
                  <a:lnTo>
                    <a:pt x="241679" y="542970"/>
                  </a:lnTo>
                  <a:lnTo>
                    <a:pt x="241549" y="543649"/>
                  </a:lnTo>
                  <a:lnTo>
                    <a:pt x="241410" y="544314"/>
                  </a:lnTo>
                  <a:lnTo>
                    <a:pt x="241271" y="544979"/>
                  </a:lnTo>
                  <a:lnTo>
                    <a:pt x="241124" y="545644"/>
                  </a:lnTo>
                  <a:lnTo>
                    <a:pt x="240970" y="546296"/>
                  </a:lnTo>
                  <a:lnTo>
                    <a:pt x="240815" y="546948"/>
                  </a:lnTo>
                  <a:lnTo>
                    <a:pt x="240652" y="547588"/>
                  </a:lnTo>
                  <a:lnTo>
                    <a:pt x="240488" y="548227"/>
                  </a:lnTo>
                  <a:lnTo>
                    <a:pt x="240317" y="548866"/>
                  </a:lnTo>
                  <a:lnTo>
                    <a:pt x="240138" y="549505"/>
                  </a:lnTo>
                  <a:lnTo>
                    <a:pt x="239958" y="550131"/>
                  </a:lnTo>
                  <a:lnTo>
                    <a:pt x="239771" y="550757"/>
                  </a:lnTo>
                  <a:lnTo>
                    <a:pt x="239583" y="551370"/>
                  </a:lnTo>
                  <a:lnTo>
                    <a:pt x="239388" y="551983"/>
                  </a:lnTo>
                  <a:lnTo>
                    <a:pt x="239184" y="552596"/>
                  </a:lnTo>
                  <a:lnTo>
                    <a:pt x="238980" y="553196"/>
                  </a:lnTo>
                  <a:lnTo>
                    <a:pt x="238768" y="553796"/>
                  </a:lnTo>
                  <a:lnTo>
                    <a:pt x="238556" y="554396"/>
                  </a:lnTo>
                  <a:lnTo>
                    <a:pt x="238344" y="554983"/>
                  </a:lnTo>
                  <a:lnTo>
                    <a:pt x="238116" y="555570"/>
                  </a:lnTo>
                  <a:lnTo>
                    <a:pt x="237887" y="556157"/>
                  </a:lnTo>
                  <a:lnTo>
                    <a:pt x="237659" y="556731"/>
                  </a:lnTo>
                  <a:lnTo>
                    <a:pt x="237422" y="557305"/>
                  </a:lnTo>
                  <a:lnTo>
                    <a:pt x="237186" y="557879"/>
                  </a:lnTo>
                  <a:lnTo>
                    <a:pt x="236941" y="558439"/>
                  </a:lnTo>
                  <a:lnTo>
                    <a:pt x="236697" y="559000"/>
                  </a:lnTo>
                  <a:lnTo>
                    <a:pt x="236444" y="559561"/>
                  </a:lnTo>
                  <a:lnTo>
                    <a:pt x="236183" y="560109"/>
                  </a:lnTo>
                  <a:lnTo>
                    <a:pt x="235661" y="561205"/>
                  </a:lnTo>
                  <a:lnTo>
                    <a:pt x="235115" y="562274"/>
                  </a:lnTo>
                  <a:lnTo>
                    <a:pt x="234560" y="563331"/>
                  </a:lnTo>
                  <a:lnTo>
                    <a:pt x="233989" y="564374"/>
                  </a:lnTo>
                  <a:lnTo>
                    <a:pt x="233402" y="565391"/>
                  </a:lnTo>
                  <a:lnTo>
                    <a:pt x="232799" y="566396"/>
                  </a:lnTo>
                  <a:lnTo>
                    <a:pt x="232179" y="567387"/>
                  </a:lnTo>
                  <a:lnTo>
                    <a:pt x="231551" y="568365"/>
                  </a:lnTo>
                  <a:lnTo>
                    <a:pt x="230907" y="569317"/>
                  </a:lnTo>
                  <a:lnTo>
                    <a:pt x="230247" y="570256"/>
                  </a:lnTo>
                  <a:lnTo>
                    <a:pt x="229570" y="571182"/>
                  </a:lnTo>
                  <a:lnTo>
                    <a:pt x="228885" y="572095"/>
                  </a:lnTo>
                  <a:lnTo>
                    <a:pt x="228184" y="572982"/>
                  </a:lnTo>
                  <a:lnTo>
                    <a:pt x="227474" y="573869"/>
                  </a:lnTo>
                  <a:lnTo>
                    <a:pt x="226748" y="574730"/>
                  </a:lnTo>
                  <a:lnTo>
                    <a:pt x="226014" y="575578"/>
                  </a:lnTo>
                  <a:lnTo>
                    <a:pt x="225264" y="576413"/>
                  </a:lnTo>
                  <a:lnTo>
                    <a:pt x="224506" y="577221"/>
                  </a:lnTo>
                  <a:lnTo>
                    <a:pt x="223739" y="578030"/>
                  </a:lnTo>
                  <a:lnTo>
                    <a:pt x="222957" y="578813"/>
                  </a:lnTo>
                  <a:lnTo>
                    <a:pt x="222166" y="579582"/>
                  </a:lnTo>
                  <a:lnTo>
                    <a:pt x="221367" y="580339"/>
                  </a:lnTo>
                  <a:lnTo>
                    <a:pt x="220551" y="581082"/>
                  </a:lnTo>
                  <a:lnTo>
                    <a:pt x="219736" y="581813"/>
                  </a:lnTo>
                  <a:lnTo>
                    <a:pt x="218904" y="582530"/>
                  </a:lnTo>
                  <a:lnTo>
                    <a:pt x="218064" y="583221"/>
                  </a:lnTo>
                  <a:lnTo>
                    <a:pt x="217216" y="583913"/>
                  </a:lnTo>
                  <a:lnTo>
                    <a:pt x="216360" y="584591"/>
                  </a:lnTo>
                  <a:lnTo>
                    <a:pt x="215487" y="585243"/>
                  </a:lnTo>
                  <a:lnTo>
                    <a:pt x="214615" y="585882"/>
                  </a:lnTo>
                  <a:lnTo>
                    <a:pt x="213734" y="586521"/>
                  </a:lnTo>
                  <a:lnTo>
                    <a:pt x="212853" y="587134"/>
                  </a:lnTo>
                  <a:lnTo>
                    <a:pt x="211956" y="587734"/>
                  </a:lnTo>
                  <a:lnTo>
                    <a:pt x="211051" y="588334"/>
                  </a:lnTo>
                  <a:lnTo>
                    <a:pt x="210146" y="588908"/>
                  </a:lnTo>
                  <a:lnTo>
                    <a:pt x="209233" y="589469"/>
                  </a:lnTo>
                  <a:lnTo>
                    <a:pt x="208311" y="590030"/>
                  </a:lnTo>
                  <a:lnTo>
                    <a:pt x="207382" y="590564"/>
                  </a:lnTo>
                  <a:lnTo>
                    <a:pt x="206452" y="591099"/>
                  </a:lnTo>
                  <a:lnTo>
                    <a:pt x="205514" y="591608"/>
                  </a:lnTo>
                  <a:lnTo>
                    <a:pt x="204577" y="592117"/>
                  </a:lnTo>
                  <a:lnTo>
                    <a:pt x="203631" y="592599"/>
                  </a:lnTo>
                  <a:lnTo>
                    <a:pt x="202685" y="593082"/>
                  </a:lnTo>
                  <a:lnTo>
                    <a:pt x="201731" y="593551"/>
                  </a:lnTo>
                  <a:lnTo>
                    <a:pt x="200769" y="593995"/>
                  </a:lnTo>
                  <a:lnTo>
                    <a:pt x="199815" y="594438"/>
                  </a:lnTo>
                  <a:lnTo>
                    <a:pt x="198852" y="594869"/>
                  </a:lnTo>
                  <a:lnTo>
                    <a:pt x="197882" y="595299"/>
                  </a:lnTo>
                  <a:lnTo>
                    <a:pt x="196920" y="595703"/>
                  </a:lnTo>
                  <a:lnTo>
                    <a:pt x="195949" y="596095"/>
                  </a:lnTo>
                  <a:lnTo>
                    <a:pt x="194979" y="596486"/>
                  </a:lnTo>
                  <a:lnTo>
                    <a:pt x="194001" y="596864"/>
                  </a:lnTo>
                  <a:lnTo>
                    <a:pt x="193030" y="597229"/>
                  </a:lnTo>
                  <a:lnTo>
                    <a:pt x="192052" y="597582"/>
                  </a:lnTo>
                  <a:lnTo>
                    <a:pt x="191081" y="597921"/>
                  </a:lnTo>
                  <a:lnTo>
                    <a:pt x="190103" y="598260"/>
                  </a:lnTo>
                  <a:lnTo>
                    <a:pt x="189124" y="598586"/>
                  </a:lnTo>
                  <a:lnTo>
                    <a:pt x="188154" y="598886"/>
                  </a:lnTo>
                  <a:lnTo>
                    <a:pt x="187175" y="599199"/>
                  </a:lnTo>
                  <a:lnTo>
                    <a:pt x="186205" y="599486"/>
                  </a:lnTo>
                  <a:lnTo>
                    <a:pt x="185226" y="599773"/>
                  </a:lnTo>
                  <a:lnTo>
                    <a:pt x="184256" y="600047"/>
                  </a:lnTo>
                  <a:lnTo>
                    <a:pt x="183286" y="600308"/>
                  </a:lnTo>
                  <a:lnTo>
                    <a:pt x="182315" y="600555"/>
                  </a:lnTo>
                  <a:lnTo>
                    <a:pt x="181353" y="600803"/>
                  </a:lnTo>
                  <a:lnTo>
                    <a:pt x="180391" y="601038"/>
                  </a:lnTo>
                  <a:lnTo>
                    <a:pt x="179429" y="601260"/>
                  </a:lnTo>
                  <a:lnTo>
                    <a:pt x="178475" y="601482"/>
                  </a:lnTo>
                  <a:lnTo>
                    <a:pt x="177521" y="601690"/>
                  </a:lnTo>
                  <a:lnTo>
                    <a:pt x="175629" y="602082"/>
                  </a:lnTo>
                  <a:lnTo>
                    <a:pt x="173745" y="602434"/>
                  </a:lnTo>
                  <a:lnTo>
                    <a:pt x="171894" y="602760"/>
                  </a:lnTo>
                  <a:lnTo>
                    <a:pt x="170051" y="603060"/>
                  </a:lnTo>
                  <a:lnTo>
                    <a:pt x="168241" y="603321"/>
                  </a:lnTo>
                  <a:lnTo>
                    <a:pt x="166463" y="603542"/>
                  </a:lnTo>
                  <a:lnTo>
                    <a:pt x="164702" y="603751"/>
                  </a:lnTo>
                  <a:lnTo>
                    <a:pt x="162981" y="603921"/>
                  </a:lnTo>
                  <a:lnTo>
                    <a:pt x="161293" y="604064"/>
                  </a:lnTo>
                  <a:lnTo>
                    <a:pt x="159638" y="604194"/>
                  </a:lnTo>
                  <a:lnTo>
                    <a:pt x="158024" y="604286"/>
                  </a:lnTo>
                  <a:lnTo>
                    <a:pt x="156450" y="604364"/>
                  </a:lnTo>
                  <a:lnTo>
                    <a:pt x="155626" y="604390"/>
                  </a:lnTo>
                  <a:lnTo>
                    <a:pt x="154803" y="604416"/>
                  </a:lnTo>
                  <a:lnTo>
                    <a:pt x="153971" y="604429"/>
                  </a:lnTo>
                  <a:lnTo>
                    <a:pt x="152307" y="604429"/>
                  </a:lnTo>
                  <a:lnTo>
                    <a:pt x="151476" y="604416"/>
                  </a:lnTo>
                  <a:lnTo>
                    <a:pt x="150636" y="604390"/>
                  </a:lnTo>
                  <a:lnTo>
                    <a:pt x="149796" y="604364"/>
                  </a:lnTo>
                  <a:lnTo>
                    <a:pt x="148948" y="604338"/>
                  </a:lnTo>
                  <a:lnTo>
                    <a:pt x="148100" y="604286"/>
                  </a:lnTo>
                  <a:lnTo>
                    <a:pt x="147260" y="604234"/>
                  </a:lnTo>
                  <a:lnTo>
                    <a:pt x="146412" y="604168"/>
                  </a:lnTo>
                  <a:lnTo>
                    <a:pt x="145556" y="604103"/>
                  </a:lnTo>
                  <a:lnTo>
                    <a:pt x="144708" y="604025"/>
                  </a:lnTo>
                  <a:lnTo>
                    <a:pt x="143851" y="603947"/>
                  </a:lnTo>
                  <a:lnTo>
                    <a:pt x="142995" y="603842"/>
                  </a:lnTo>
                  <a:lnTo>
                    <a:pt x="142139" y="603738"/>
                  </a:lnTo>
                  <a:lnTo>
                    <a:pt x="141283" y="603634"/>
                  </a:lnTo>
                  <a:lnTo>
                    <a:pt x="140427" y="603516"/>
                  </a:lnTo>
                  <a:lnTo>
                    <a:pt x="139562" y="603386"/>
                  </a:lnTo>
                  <a:lnTo>
                    <a:pt x="138706" y="603242"/>
                  </a:lnTo>
                  <a:lnTo>
                    <a:pt x="137842" y="603099"/>
                  </a:lnTo>
                  <a:lnTo>
                    <a:pt x="136985" y="602942"/>
                  </a:lnTo>
                  <a:lnTo>
                    <a:pt x="136121" y="602773"/>
                  </a:lnTo>
                  <a:lnTo>
                    <a:pt x="135265" y="602603"/>
                  </a:lnTo>
                  <a:lnTo>
                    <a:pt x="134400" y="602421"/>
                  </a:lnTo>
                  <a:lnTo>
                    <a:pt x="133536" y="602225"/>
                  </a:lnTo>
                  <a:lnTo>
                    <a:pt x="132672" y="602016"/>
                  </a:lnTo>
                  <a:lnTo>
                    <a:pt x="131816" y="601808"/>
                  </a:lnTo>
                  <a:lnTo>
                    <a:pt x="130951" y="601586"/>
                  </a:lnTo>
                  <a:lnTo>
                    <a:pt x="130095" y="601364"/>
                  </a:lnTo>
                  <a:lnTo>
                    <a:pt x="129231" y="601116"/>
                  </a:lnTo>
                  <a:lnTo>
                    <a:pt x="128374" y="600869"/>
                  </a:lnTo>
                  <a:lnTo>
                    <a:pt x="127510" y="600608"/>
                  </a:lnTo>
                  <a:lnTo>
                    <a:pt x="126654" y="600347"/>
                  </a:lnTo>
                  <a:lnTo>
                    <a:pt x="125798" y="600060"/>
                  </a:lnTo>
                  <a:lnTo>
                    <a:pt x="124941" y="599773"/>
                  </a:lnTo>
                  <a:lnTo>
                    <a:pt x="124085" y="599473"/>
                  </a:lnTo>
                  <a:lnTo>
                    <a:pt x="123229" y="599173"/>
                  </a:lnTo>
                  <a:lnTo>
                    <a:pt x="122381" y="598847"/>
                  </a:lnTo>
                  <a:lnTo>
                    <a:pt x="121525" y="598521"/>
                  </a:lnTo>
                  <a:lnTo>
                    <a:pt x="120677" y="598182"/>
                  </a:lnTo>
                  <a:lnTo>
                    <a:pt x="119829" y="597843"/>
                  </a:lnTo>
                  <a:lnTo>
                    <a:pt x="118989" y="597477"/>
                  </a:lnTo>
                  <a:lnTo>
                    <a:pt x="118141" y="597112"/>
                  </a:lnTo>
                  <a:lnTo>
                    <a:pt x="117301" y="596734"/>
                  </a:lnTo>
                  <a:lnTo>
                    <a:pt x="116461" y="596343"/>
                  </a:lnTo>
                  <a:lnTo>
                    <a:pt x="115629" y="595951"/>
                  </a:lnTo>
                  <a:lnTo>
                    <a:pt x="114797" y="595534"/>
                  </a:lnTo>
                  <a:lnTo>
                    <a:pt x="113966" y="595117"/>
                  </a:lnTo>
                  <a:lnTo>
                    <a:pt x="113134" y="594686"/>
                  </a:lnTo>
                  <a:lnTo>
                    <a:pt x="112310" y="594243"/>
                  </a:lnTo>
                  <a:lnTo>
                    <a:pt x="111487" y="593799"/>
                  </a:lnTo>
                  <a:lnTo>
                    <a:pt x="110663" y="593330"/>
                  </a:lnTo>
                  <a:lnTo>
                    <a:pt x="109848" y="592860"/>
                  </a:lnTo>
                  <a:lnTo>
                    <a:pt x="109032" y="592377"/>
                  </a:lnTo>
                  <a:lnTo>
                    <a:pt x="108225" y="591882"/>
                  </a:lnTo>
                  <a:lnTo>
                    <a:pt x="107418" y="591373"/>
                  </a:lnTo>
                  <a:lnTo>
                    <a:pt x="106619" y="590851"/>
                  </a:lnTo>
                  <a:lnTo>
                    <a:pt x="105820" y="590330"/>
                  </a:lnTo>
                  <a:lnTo>
                    <a:pt x="105020" y="589795"/>
                  </a:lnTo>
                  <a:lnTo>
                    <a:pt x="104229" y="589234"/>
                  </a:lnTo>
                  <a:lnTo>
                    <a:pt x="103447" y="588673"/>
                  </a:lnTo>
                  <a:lnTo>
                    <a:pt x="102664" y="588112"/>
                  </a:lnTo>
                  <a:lnTo>
                    <a:pt x="101881" y="587525"/>
                  </a:lnTo>
                  <a:lnTo>
                    <a:pt x="101106" y="586925"/>
                  </a:lnTo>
                  <a:lnTo>
                    <a:pt x="100340" y="586325"/>
                  </a:lnTo>
                  <a:lnTo>
                    <a:pt x="99573" y="585699"/>
                  </a:lnTo>
                  <a:lnTo>
                    <a:pt x="98815" y="585073"/>
                  </a:lnTo>
                  <a:lnTo>
                    <a:pt x="98057" y="584434"/>
                  </a:lnTo>
                  <a:lnTo>
                    <a:pt x="97306" y="583782"/>
                  </a:lnTo>
                  <a:lnTo>
                    <a:pt x="96564" y="583117"/>
                  </a:lnTo>
                  <a:lnTo>
                    <a:pt x="95822" y="582439"/>
                  </a:lnTo>
                  <a:lnTo>
                    <a:pt x="95088" y="581747"/>
                  </a:lnTo>
                  <a:lnTo>
                    <a:pt x="94363" y="581056"/>
                  </a:lnTo>
                  <a:lnTo>
                    <a:pt x="93637" y="580339"/>
                  </a:lnTo>
                  <a:lnTo>
                    <a:pt x="92919" y="579621"/>
                  </a:lnTo>
                  <a:lnTo>
                    <a:pt x="92210" y="578878"/>
                  </a:lnTo>
                  <a:lnTo>
                    <a:pt x="91509" y="578134"/>
                  </a:lnTo>
                  <a:lnTo>
                    <a:pt x="90807" y="577365"/>
                  </a:lnTo>
                  <a:lnTo>
                    <a:pt x="90114" y="576595"/>
                  </a:lnTo>
                  <a:lnTo>
                    <a:pt x="89429" y="575813"/>
                  </a:lnTo>
                  <a:lnTo>
                    <a:pt x="88744" y="575017"/>
                  </a:lnTo>
                  <a:lnTo>
                    <a:pt x="88068" y="574208"/>
                  </a:lnTo>
                  <a:lnTo>
                    <a:pt x="87407" y="573387"/>
                  </a:lnTo>
                  <a:lnTo>
                    <a:pt x="86747" y="572552"/>
                  </a:lnTo>
                  <a:lnTo>
                    <a:pt x="86086" y="571704"/>
                  </a:lnTo>
                  <a:lnTo>
                    <a:pt x="85442" y="570843"/>
                  </a:lnTo>
                  <a:lnTo>
                    <a:pt x="84806" y="569983"/>
                  </a:lnTo>
                  <a:lnTo>
                    <a:pt x="84170" y="569096"/>
                  </a:lnTo>
                  <a:lnTo>
                    <a:pt x="83550" y="568196"/>
                  </a:lnTo>
                  <a:lnTo>
                    <a:pt x="82930" y="567283"/>
                  </a:lnTo>
                  <a:lnTo>
                    <a:pt x="82319" y="566357"/>
                  </a:lnTo>
                  <a:lnTo>
                    <a:pt x="81715" y="565430"/>
                  </a:lnTo>
                  <a:lnTo>
                    <a:pt x="81120" y="564478"/>
                  </a:lnTo>
                  <a:lnTo>
                    <a:pt x="80533" y="563513"/>
                  </a:lnTo>
                  <a:lnTo>
                    <a:pt x="79954" y="562535"/>
                  </a:lnTo>
                  <a:lnTo>
                    <a:pt x="79391" y="561557"/>
                  </a:lnTo>
                  <a:lnTo>
                    <a:pt x="78829" y="560552"/>
                  </a:lnTo>
                  <a:lnTo>
                    <a:pt x="78274" y="559535"/>
                  </a:lnTo>
                  <a:lnTo>
                    <a:pt x="77728" y="558505"/>
                  </a:lnTo>
                  <a:lnTo>
                    <a:pt x="77190" y="557474"/>
                  </a:lnTo>
                  <a:lnTo>
                    <a:pt x="76660" y="556418"/>
                  </a:lnTo>
                  <a:lnTo>
                    <a:pt x="76146" y="555348"/>
                  </a:lnTo>
                  <a:lnTo>
                    <a:pt x="75632" y="554266"/>
                  </a:lnTo>
                  <a:lnTo>
                    <a:pt x="75135" y="553170"/>
                  </a:lnTo>
                  <a:lnTo>
                    <a:pt x="74645" y="552061"/>
                  </a:lnTo>
                  <a:lnTo>
                    <a:pt x="74156" y="550940"/>
                  </a:lnTo>
                  <a:lnTo>
                    <a:pt x="73691" y="549805"/>
                  </a:lnTo>
                  <a:lnTo>
                    <a:pt x="73227" y="548657"/>
                  </a:lnTo>
                  <a:lnTo>
                    <a:pt x="72770" y="547496"/>
                  </a:lnTo>
                  <a:lnTo>
                    <a:pt x="72330" y="546309"/>
                  </a:lnTo>
                  <a:lnTo>
                    <a:pt x="71889" y="545122"/>
                  </a:lnTo>
                  <a:lnTo>
                    <a:pt x="71473" y="543922"/>
                  </a:lnTo>
                  <a:lnTo>
                    <a:pt x="71058" y="542696"/>
                  </a:lnTo>
                  <a:lnTo>
                    <a:pt x="70650" y="541470"/>
                  </a:lnTo>
                  <a:lnTo>
                    <a:pt x="70258" y="540218"/>
                  </a:lnTo>
                  <a:lnTo>
                    <a:pt x="69875" y="538953"/>
                  </a:lnTo>
                  <a:lnTo>
                    <a:pt x="69508" y="537675"/>
                  </a:lnTo>
                  <a:lnTo>
                    <a:pt x="69141" y="536384"/>
                  </a:lnTo>
                  <a:lnTo>
                    <a:pt x="68791" y="535079"/>
                  </a:lnTo>
                  <a:lnTo>
                    <a:pt x="68456" y="533762"/>
                  </a:lnTo>
                  <a:lnTo>
                    <a:pt x="68122" y="532432"/>
                  </a:lnTo>
                  <a:lnTo>
                    <a:pt x="67804" y="531075"/>
                  </a:lnTo>
                  <a:lnTo>
                    <a:pt x="67502" y="529719"/>
                  </a:lnTo>
                  <a:lnTo>
                    <a:pt x="67209" y="528336"/>
                  </a:lnTo>
                  <a:lnTo>
                    <a:pt x="66923" y="526940"/>
                  </a:lnTo>
                  <a:lnTo>
                    <a:pt x="66654" y="525545"/>
                  </a:lnTo>
                  <a:lnTo>
                    <a:pt x="66491" y="524658"/>
                  </a:lnTo>
                  <a:lnTo>
                    <a:pt x="66336" y="523784"/>
                  </a:lnTo>
                  <a:lnTo>
                    <a:pt x="66189" y="522923"/>
                  </a:lnTo>
                  <a:lnTo>
                    <a:pt x="66051" y="522062"/>
                  </a:lnTo>
                  <a:lnTo>
                    <a:pt x="65920" y="521201"/>
                  </a:lnTo>
                  <a:lnTo>
                    <a:pt x="65790" y="520354"/>
                  </a:lnTo>
                  <a:lnTo>
                    <a:pt x="65676" y="519506"/>
                  </a:lnTo>
                  <a:lnTo>
                    <a:pt x="65562" y="518658"/>
                  </a:lnTo>
                  <a:lnTo>
                    <a:pt x="65456" y="517823"/>
                  </a:lnTo>
                  <a:lnTo>
                    <a:pt x="65358" y="516988"/>
                  </a:lnTo>
                  <a:lnTo>
                    <a:pt x="65268" y="516167"/>
                  </a:lnTo>
                  <a:lnTo>
                    <a:pt x="65186" y="515345"/>
                  </a:lnTo>
                  <a:lnTo>
                    <a:pt x="65113" y="514523"/>
                  </a:lnTo>
                  <a:lnTo>
                    <a:pt x="65040" y="513715"/>
                  </a:lnTo>
                  <a:lnTo>
                    <a:pt x="64974" y="512906"/>
                  </a:lnTo>
                  <a:lnTo>
                    <a:pt x="64925" y="512110"/>
                  </a:lnTo>
                  <a:lnTo>
                    <a:pt x="64877" y="511315"/>
                  </a:lnTo>
                  <a:lnTo>
                    <a:pt x="64828" y="510519"/>
                  </a:lnTo>
                  <a:lnTo>
                    <a:pt x="64795" y="509737"/>
                  </a:lnTo>
                  <a:lnTo>
                    <a:pt x="64762" y="508954"/>
                  </a:lnTo>
                  <a:lnTo>
                    <a:pt x="64746" y="508184"/>
                  </a:lnTo>
                  <a:lnTo>
                    <a:pt x="64730" y="507402"/>
                  </a:lnTo>
                  <a:lnTo>
                    <a:pt x="64713" y="506645"/>
                  </a:lnTo>
                  <a:lnTo>
                    <a:pt x="64713" y="505876"/>
                  </a:lnTo>
                  <a:lnTo>
                    <a:pt x="64713" y="505119"/>
                  </a:lnTo>
                  <a:lnTo>
                    <a:pt x="64730" y="504376"/>
                  </a:lnTo>
                  <a:lnTo>
                    <a:pt x="64746" y="503632"/>
                  </a:lnTo>
                  <a:lnTo>
                    <a:pt x="64762" y="502889"/>
                  </a:lnTo>
                  <a:lnTo>
                    <a:pt x="64795" y="502145"/>
                  </a:lnTo>
                  <a:lnTo>
                    <a:pt x="64828" y="501415"/>
                  </a:lnTo>
                  <a:lnTo>
                    <a:pt x="64868" y="500685"/>
                  </a:lnTo>
                  <a:lnTo>
                    <a:pt x="64917" y="499967"/>
                  </a:lnTo>
                  <a:lnTo>
                    <a:pt x="64966" y="499250"/>
                  </a:lnTo>
                  <a:lnTo>
                    <a:pt x="65031" y="498533"/>
                  </a:lnTo>
                  <a:lnTo>
                    <a:pt x="65097" y="497828"/>
                  </a:lnTo>
                  <a:lnTo>
                    <a:pt x="65162" y="497124"/>
                  </a:lnTo>
                  <a:lnTo>
                    <a:pt x="65244" y="496433"/>
                  </a:lnTo>
                  <a:lnTo>
                    <a:pt x="65325" y="495728"/>
                  </a:lnTo>
                  <a:lnTo>
                    <a:pt x="65415" y="495050"/>
                  </a:lnTo>
                  <a:lnTo>
                    <a:pt x="65504" y="494359"/>
                  </a:lnTo>
                  <a:lnTo>
                    <a:pt x="65610" y="493681"/>
                  </a:lnTo>
                  <a:lnTo>
                    <a:pt x="65716" y="493002"/>
                  </a:lnTo>
                  <a:lnTo>
                    <a:pt x="65822" y="492337"/>
                  </a:lnTo>
                  <a:lnTo>
                    <a:pt x="65945" y="491672"/>
                  </a:lnTo>
                  <a:lnTo>
                    <a:pt x="66067" y="491007"/>
                  </a:lnTo>
                  <a:lnTo>
                    <a:pt x="66198" y="490355"/>
                  </a:lnTo>
                  <a:lnTo>
                    <a:pt x="66328" y="489702"/>
                  </a:lnTo>
                  <a:lnTo>
                    <a:pt x="66467" y="489050"/>
                  </a:lnTo>
                  <a:lnTo>
                    <a:pt x="66613" y="488411"/>
                  </a:lnTo>
                  <a:lnTo>
                    <a:pt x="66760" y="487772"/>
                  </a:lnTo>
                  <a:lnTo>
                    <a:pt x="66915" y="487146"/>
                  </a:lnTo>
                  <a:lnTo>
                    <a:pt x="67078" y="486507"/>
                  </a:lnTo>
                  <a:lnTo>
                    <a:pt x="67249" y="485894"/>
                  </a:lnTo>
                  <a:lnTo>
                    <a:pt x="67421" y="485268"/>
                  </a:lnTo>
                  <a:lnTo>
                    <a:pt x="67592" y="484655"/>
                  </a:lnTo>
                  <a:lnTo>
                    <a:pt x="67771" y="484042"/>
                  </a:lnTo>
                  <a:lnTo>
                    <a:pt x="67959" y="483442"/>
                  </a:lnTo>
                  <a:lnTo>
                    <a:pt x="68155" y="482829"/>
                  </a:lnTo>
                  <a:lnTo>
                    <a:pt x="68350" y="482242"/>
                  </a:lnTo>
                  <a:lnTo>
                    <a:pt x="68554" y="481642"/>
                  </a:lnTo>
                  <a:lnTo>
                    <a:pt x="68758" y="481055"/>
                  </a:lnTo>
                  <a:lnTo>
                    <a:pt x="68970" y="480468"/>
                  </a:lnTo>
                  <a:lnTo>
                    <a:pt x="69190" y="479894"/>
                  </a:lnTo>
                  <a:lnTo>
                    <a:pt x="69410" y="479307"/>
                  </a:lnTo>
                  <a:lnTo>
                    <a:pt x="69631" y="478746"/>
                  </a:lnTo>
                  <a:lnTo>
                    <a:pt x="69867" y="478172"/>
                  </a:lnTo>
                  <a:lnTo>
                    <a:pt x="70095" y="477611"/>
                  </a:lnTo>
                  <a:lnTo>
                    <a:pt x="70340" y="477051"/>
                  </a:lnTo>
                  <a:lnTo>
                    <a:pt x="70585" y="476503"/>
                  </a:lnTo>
                  <a:lnTo>
                    <a:pt x="70829" y="475955"/>
                  </a:lnTo>
                  <a:lnTo>
                    <a:pt x="71090" y="475407"/>
                  </a:lnTo>
                  <a:lnTo>
                    <a:pt x="71343" y="474859"/>
                  </a:lnTo>
                  <a:lnTo>
                    <a:pt x="71604" y="474325"/>
                  </a:lnTo>
                  <a:lnTo>
                    <a:pt x="71873" y="473790"/>
                  </a:lnTo>
                  <a:lnTo>
                    <a:pt x="72142" y="473268"/>
                  </a:lnTo>
                  <a:lnTo>
                    <a:pt x="72419" y="472733"/>
                  </a:lnTo>
                  <a:lnTo>
                    <a:pt x="72697" y="472212"/>
                  </a:lnTo>
                  <a:lnTo>
                    <a:pt x="72982" y="471703"/>
                  </a:lnTo>
                  <a:lnTo>
                    <a:pt x="73569" y="470686"/>
                  </a:lnTo>
                  <a:lnTo>
                    <a:pt x="74164" y="469681"/>
                  </a:lnTo>
                  <a:lnTo>
                    <a:pt x="74776" y="468690"/>
                  </a:lnTo>
                  <a:lnTo>
                    <a:pt x="75404" y="467712"/>
                  </a:lnTo>
                  <a:lnTo>
                    <a:pt x="76048" y="466760"/>
                  </a:lnTo>
                  <a:lnTo>
                    <a:pt x="76709" y="465821"/>
                  </a:lnTo>
                  <a:lnTo>
                    <a:pt x="77385" y="464894"/>
                  </a:lnTo>
                  <a:lnTo>
                    <a:pt x="78070" y="463994"/>
                  </a:lnTo>
                  <a:lnTo>
                    <a:pt x="78772" y="463095"/>
                  </a:lnTo>
                  <a:lnTo>
                    <a:pt x="79489" y="462221"/>
                  </a:lnTo>
                  <a:lnTo>
                    <a:pt x="80215" y="461360"/>
                  </a:lnTo>
                  <a:lnTo>
                    <a:pt x="80965" y="460512"/>
                  </a:lnTo>
                  <a:lnTo>
                    <a:pt x="81715" y="459677"/>
                  </a:lnTo>
                  <a:lnTo>
                    <a:pt x="82482" y="458869"/>
                  </a:lnTo>
                  <a:lnTo>
                    <a:pt x="83265" y="458060"/>
                  </a:lnTo>
                  <a:lnTo>
                    <a:pt x="84056" y="457277"/>
                  </a:lnTo>
                  <a:lnTo>
                    <a:pt x="84863" y="456508"/>
                  </a:lnTo>
                  <a:lnTo>
                    <a:pt x="85678" y="455751"/>
                  </a:lnTo>
                  <a:lnTo>
                    <a:pt x="86502" y="455008"/>
                  </a:lnTo>
                  <a:lnTo>
                    <a:pt x="87334" y="454277"/>
                  </a:lnTo>
                  <a:lnTo>
                    <a:pt x="88182" y="453560"/>
                  </a:lnTo>
                  <a:lnTo>
                    <a:pt x="89038" y="452856"/>
                  </a:lnTo>
                  <a:lnTo>
                    <a:pt x="89902" y="452164"/>
                  </a:lnTo>
                  <a:lnTo>
                    <a:pt x="90775" y="451499"/>
                  </a:lnTo>
                  <a:lnTo>
                    <a:pt x="91655" y="450834"/>
                  </a:lnTo>
                  <a:lnTo>
                    <a:pt x="92552" y="450195"/>
                  </a:lnTo>
                  <a:lnTo>
                    <a:pt x="93449" y="449556"/>
                  </a:lnTo>
                  <a:lnTo>
                    <a:pt x="94355" y="448943"/>
                  </a:lnTo>
                  <a:lnTo>
                    <a:pt x="95276" y="448343"/>
                  </a:lnTo>
                  <a:lnTo>
                    <a:pt x="96197" y="447743"/>
                  </a:lnTo>
                  <a:lnTo>
                    <a:pt x="97127" y="447169"/>
                  </a:lnTo>
                  <a:lnTo>
                    <a:pt x="98057" y="446595"/>
                  </a:lnTo>
                  <a:lnTo>
                    <a:pt x="99002" y="446047"/>
                  </a:lnTo>
                  <a:lnTo>
                    <a:pt x="99948" y="445499"/>
                  </a:lnTo>
                  <a:lnTo>
                    <a:pt x="100902" y="444978"/>
                  </a:lnTo>
                  <a:lnTo>
                    <a:pt x="101856" y="444456"/>
                  </a:lnTo>
                  <a:lnTo>
                    <a:pt x="102819" y="443960"/>
                  </a:lnTo>
                  <a:lnTo>
                    <a:pt x="103789" y="443465"/>
                  </a:lnTo>
                  <a:lnTo>
                    <a:pt x="104759" y="442982"/>
                  </a:lnTo>
                  <a:lnTo>
                    <a:pt x="105738" y="442513"/>
                  </a:lnTo>
                  <a:lnTo>
                    <a:pt x="106716" y="442056"/>
                  </a:lnTo>
                  <a:lnTo>
                    <a:pt x="107695" y="441613"/>
                  </a:lnTo>
                  <a:lnTo>
                    <a:pt x="108682" y="441182"/>
                  </a:lnTo>
                  <a:lnTo>
                    <a:pt x="109668" y="440765"/>
                  </a:lnTo>
                  <a:lnTo>
                    <a:pt x="110655" y="440360"/>
                  </a:lnTo>
                  <a:lnTo>
                    <a:pt x="111650" y="439956"/>
                  </a:lnTo>
                  <a:lnTo>
                    <a:pt x="112645" y="439565"/>
                  </a:lnTo>
                  <a:lnTo>
                    <a:pt x="113640" y="439200"/>
                  </a:lnTo>
                  <a:lnTo>
                    <a:pt x="114634" y="438834"/>
                  </a:lnTo>
                  <a:lnTo>
                    <a:pt x="115629" y="438469"/>
                  </a:lnTo>
                  <a:lnTo>
                    <a:pt x="116624" y="438130"/>
                  </a:lnTo>
                  <a:lnTo>
                    <a:pt x="117619" y="437804"/>
                  </a:lnTo>
                  <a:lnTo>
                    <a:pt x="118614" y="437478"/>
                  </a:lnTo>
                  <a:lnTo>
                    <a:pt x="119608" y="437165"/>
                  </a:lnTo>
                  <a:lnTo>
                    <a:pt x="120603" y="436865"/>
                  </a:lnTo>
                  <a:lnTo>
                    <a:pt x="121598" y="436565"/>
                  </a:lnTo>
                  <a:lnTo>
                    <a:pt x="122585" y="436291"/>
                  </a:lnTo>
                  <a:lnTo>
                    <a:pt x="123571" y="436017"/>
                  </a:lnTo>
                  <a:lnTo>
                    <a:pt x="124558" y="435756"/>
                  </a:lnTo>
                  <a:lnTo>
                    <a:pt x="125545" y="435495"/>
                  </a:lnTo>
                  <a:lnTo>
                    <a:pt x="126523" y="435261"/>
                  </a:lnTo>
                  <a:lnTo>
                    <a:pt x="127502" y="435026"/>
                  </a:lnTo>
                  <a:lnTo>
                    <a:pt x="128472" y="434791"/>
                  </a:lnTo>
                  <a:lnTo>
                    <a:pt x="129443" y="434582"/>
                  </a:lnTo>
                  <a:lnTo>
                    <a:pt x="130405" y="434374"/>
                  </a:lnTo>
                  <a:lnTo>
                    <a:pt x="132321" y="433982"/>
                  </a:lnTo>
                  <a:lnTo>
                    <a:pt x="134213" y="433630"/>
                  </a:lnTo>
                  <a:lnTo>
                    <a:pt x="136080" y="433317"/>
                  </a:lnTo>
                  <a:lnTo>
                    <a:pt x="137915" y="433030"/>
                  </a:lnTo>
                  <a:lnTo>
                    <a:pt x="139733" y="432782"/>
                  </a:lnTo>
                  <a:lnTo>
                    <a:pt x="141511" y="432561"/>
                  </a:lnTo>
                  <a:lnTo>
                    <a:pt x="143256" y="432365"/>
                  </a:lnTo>
                  <a:lnTo>
                    <a:pt x="144960" y="432209"/>
                  </a:lnTo>
                  <a:lnTo>
                    <a:pt x="146632" y="432065"/>
                  </a:lnTo>
                  <a:lnTo>
                    <a:pt x="148255" y="431961"/>
                  </a:lnTo>
                  <a:lnTo>
                    <a:pt x="149828" y="431882"/>
                  </a:lnTo>
                  <a:lnTo>
                    <a:pt x="151361" y="431830"/>
                  </a:lnTo>
                  <a:lnTo>
                    <a:pt x="151500" y="431817"/>
                  </a:lnTo>
                  <a:lnTo>
                    <a:pt x="151631" y="431791"/>
                  </a:lnTo>
                  <a:lnTo>
                    <a:pt x="151753" y="431765"/>
                  </a:lnTo>
                  <a:lnTo>
                    <a:pt x="151875" y="431726"/>
                  </a:lnTo>
                  <a:lnTo>
                    <a:pt x="151989" y="431674"/>
                  </a:lnTo>
                  <a:lnTo>
                    <a:pt x="152104" y="431609"/>
                  </a:lnTo>
                  <a:lnTo>
                    <a:pt x="152307" y="431491"/>
                  </a:lnTo>
                  <a:close/>
                  <a:moveTo>
                    <a:pt x="263622" y="603216"/>
                  </a:moveTo>
                  <a:lnTo>
                    <a:pt x="263981" y="603242"/>
                  </a:lnTo>
                  <a:lnTo>
                    <a:pt x="264348" y="603295"/>
                  </a:lnTo>
                  <a:lnTo>
                    <a:pt x="264707" y="603360"/>
                  </a:lnTo>
                  <a:lnTo>
                    <a:pt x="265066" y="603451"/>
                  </a:lnTo>
                  <a:lnTo>
                    <a:pt x="265424" y="603568"/>
                  </a:lnTo>
                  <a:lnTo>
                    <a:pt x="265783" y="603712"/>
                  </a:lnTo>
                  <a:lnTo>
                    <a:pt x="266142" y="603881"/>
                  </a:lnTo>
                  <a:lnTo>
                    <a:pt x="266501" y="604090"/>
                  </a:lnTo>
                  <a:lnTo>
                    <a:pt x="266860" y="604325"/>
                  </a:lnTo>
                  <a:lnTo>
                    <a:pt x="267210" y="604586"/>
                  </a:lnTo>
                  <a:lnTo>
                    <a:pt x="267569" y="604886"/>
                  </a:lnTo>
                  <a:lnTo>
                    <a:pt x="267920" y="605212"/>
                  </a:lnTo>
                  <a:lnTo>
                    <a:pt x="268099" y="605394"/>
                  </a:lnTo>
                  <a:lnTo>
                    <a:pt x="268278" y="605577"/>
                  </a:lnTo>
                  <a:lnTo>
                    <a:pt x="268425" y="605747"/>
                  </a:lnTo>
                  <a:lnTo>
                    <a:pt x="268564" y="605916"/>
                  </a:lnTo>
                  <a:lnTo>
                    <a:pt x="268849" y="606268"/>
                  </a:lnTo>
                  <a:lnTo>
                    <a:pt x="269110" y="606647"/>
                  </a:lnTo>
                  <a:lnTo>
                    <a:pt x="269371" y="607064"/>
                  </a:lnTo>
                  <a:lnTo>
                    <a:pt x="269616" y="607481"/>
                  </a:lnTo>
                  <a:lnTo>
                    <a:pt x="269844" y="607938"/>
                  </a:lnTo>
                  <a:lnTo>
                    <a:pt x="270064" y="608394"/>
                  </a:lnTo>
                  <a:lnTo>
                    <a:pt x="270260" y="608877"/>
                  </a:lnTo>
                  <a:lnTo>
                    <a:pt x="270447" y="609386"/>
                  </a:lnTo>
                  <a:lnTo>
                    <a:pt x="270619" y="609894"/>
                  </a:lnTo>
                  <a:lnTo>
                    <a:pt x="270782" y="610416"/>
                  </a:lnTo>
                  <a:lnTo>
                    <a:pt x="270920" y="610951"/>
                  </a:lnTo>
                  <a:lnTo>
                    <a:pt x="271043" y="611486"/>
                  </a:lnTo>
                  <a:lnTo>
                    <a:pt x="271141" y="612033"/>
                  </a:lnTo>
                  <a:lnTo>
                    <a:pt x="271230" y="612581"/>
                  </a:lnTo>
                  <a:lnTo>
                    <a:pt x="271296" y="613142"/>
                  </a:lnTo>
                  <a:lnTo>
                    <a:pt x="271320" y="613416"/>
                  </a:lnTo>
                  <a:lnTo>
                    <a:pt x="271344" y="613690"/>
                  </a:lnTo>
                  <a:lnTo>
                    <a:pt x="271361" y="613977"/>
                  </a:lnTo>
                  <a:lnTo>
                    <a:pt x="271369" y="614251"/>
                  </a:lnTo>
                  <a:lnTo>
                    <a:pt x="271377" y="614538"/>
                  </a:lnTo>
                  <a:lnTo>
                    <a:pt x="271377" y="614812"/>
                  </a:lnTo>
                  <a:lnTo>
                    <a:pt x="271369" y="615085"/>
                  </a:lnTo>
                  <a:lnTo>
                    <a:pt x="271361" y="615359"/>
                  </a:lnTo>
                  <a:lnTo>
                    <a:pt x="271344" y="615633"/>
                  </a:lnTo>
                  <a:lnTo>
                    <a:pt x="271328" y="615907"/>
                  </a:lnTo>
                  <a:lnTo>
                    <a:pt x="271296" y="616181"/>
                  </a:lnTo>
                  <a:lnTo>
                    <a:pt x="271263" y="616455"/>
                  </a:lnTo>
                  <a:lnTo>
                    <a:pt x="271230" y="616716"/>
                  </a:lnTo>
                  <a:lnTo>
                    <a:pt x="271181" y="616977"/>
                  </a:lnTo>
                  <a:lnTo>
                    <a:pt x="271132" y="617251"/>
                  </a:lnTo>
                  <a:lnTo>
                    <a:pt x="271075" y="617511"/>
                  </a:lnTo>
                  <a:lnTo>
                    <a:pt x="271010" y="617759"/>
                  </a:lnTo>
                  <a:lnTo>
                    <a:pt x="270945" y="618020"/>
                  </a:lnTo>
                  <a:lnTo>
                    <a:pt x="270872" y="618268"/>
                  </a:lnTo>
                  <a:lnTo>
                    <a:pt x="270790" y="618516"/>
                  </a:lnTo>
                  <a:lnTo>
                    <a:pt x="270700" y="618764"/>
                  </a:lnTo>
                  <a:lnTo>
                    <a:pt x="270611" y="618998"/>
                  </a:lnTo>
                  <a:lnTo>
                    <a:pt x="270505" y="619233"/>
                  </a:lnTo>
                  <a:lnTo>
                    <a:pt x="270399" y="619468"/>
                  </a:lnTo>
                  <a:lnTo>
                    <a:pt x="270284" y="619690"/>
                  </a:lnTo>
                  <a:lnTo>
                    <a:pt x="270170" y="619911"/>
                  </a:lnTo>
                  <a:lnTo>
                    <a:pt x="270040" y="620133"/>
                  </a:lnTo>
                  <a:lnTo>
                    <a:pt x="269909" y="620342"/>
                  </a:lnTo>
                  <a:lnTo>
                    <a:pt x="269763" y="620550"/>
                  </a:lnTo>
                  <a:lnTo>
                    <a:pt x="269616" y="620759"/>
                  </a:lnTo>
                  <a:lnTo>
                    <a:pt x="269461" y="620955"/>
                  </a:lnTo>
                  <a:lnTo>
                    <a:pt x="269298" y="621137"/>
                  </a:lnTo>
                  <a:lnTo>
                    <a:pt x="269086" y="621372"/>
                  </a:lnTo>
                  <a:lnTo>
                    <a:pt x="268857" y="621581"/>
                  </a:lnTo>
                  <a:lnTo>
                    <a:pt x="268629" y="621777"/>
                  </a:lnTo>
                  <a:lnTo>
                    <a:pt x="268393" y="621959"/>
                  </a:lnTo>
                  <a:lnTo>
                    <a:pt x="268148" y="622129"/>
                  </a:lnTo>
                  <a:lnTo>
                    <a:pt x="267895" y="622272"/>
                  </a:lnTo>
                  <a:lnTo>
                    <a:pt x="267642" y="622403"/>
                  </a:lnTo>
                  <a:lnTo>
                    <a:pt x="267381" y="622520"/>
                  </a:lnTo>
                  <a:lnTo>
                    <a:pt x="267121" y="622624"/>
                  </a:lnTo>
                  <a:lnTo>
                    <a:pt x="266860" y="622716"/>
                  </a:lnTo>
                  <a:lnTo>
                    <a:pt x="266590" y="622781"/>
                  </a:lnTo>
                  <a:lnTo>
                    <a:pt x="266321" y="622846"/>
                  </a:lnTo>
                  <a:lnTo>
                    <a:pt x="266044" y="622885"/>
                  </a:lnTo>
                  <a:lnTo>
                    <a:pt x="265767" y="622924"/>
                  </a:lnTo>
                  <a:lnTo>
                    <a:pt x="265490" y="622937"/>
                  </a:lnTo>
                  <a:lnTo>
                    <a:pt x="265212" y="622950"/>
                  </a:lnTo>
                  <a:lnTo>
                    <a:pt x="264935" y="622950"/>
                  </a:lnTo>
                  <a:lnTo>
                    <a:pt x="264658" y="622924"/>
                  </a:lnTo>
                  <a:lnTo>
                    <a:pt x="264381" y="622898"/>
                  </a:lnTo>
                  <a:lnTo>
                    <a:pt x="264103" y="622859"/>
                  </a:lnTo>
                  <a:lnTo>
                    <a:pt x="263826" y="622807"/>
                  </a:lnTo>
                  <a:lnTo>
                    <a:pt x="263557" y="622755"/>
                  </a:lnTo>
                  <a:lnTo>
                    <a:pt x="263288" y="622677"/>
                  </a:lnTo>
                  <a:lnTo>
                    <a:pt x="263019" y="622598"/>
                  </a:lnTo>
                  <a:lnTo>
                    <a:pt x="262750" y="622507"/>
                  </a:lnTo>
                  <a:lnTo>
                    <a:pt x="262489" y="622403"/>
                  </a:lnTo>
                  <a:lnTo>
                    <a:pt x="262228" y="622298"/>
                  </a:lnTo>
                  <a:lnTo>
                    <a:pt x="261975" y="622181"/>
                  </a:lnTo>
                  <a:lnTo>
                    <a:pt x="261722" y="622063"/>
                  </a:lnTo>
                  <a:lnTo>
                    <a:pt x="261486" y="621933"/>
                  </a:lnTo>
                  <a:lnTo>
                    <a:pt x="261241" y="621790"/>
                  </a:lnTo>
                  <a:lnTo>
                    <a:pt x="261013" y="621646"/>
                  </a:lnTo>
                  <a:lnTo>
                    <a:pt x="260654" y="621398"/>
                  </a:lnTo>
                  <a:lnTo>
                    <a:pt x="260295" y="621124"/>
                  </a:lnTo>
                  <a:lnTo>
                    <a:pt x="259937" y="620837"/>
                  </a:lnTo>
                  <a:lnTo>
                    <a:pt x="259594" y="620537"/>
                  </a:lnTo>
                  <a:lnTo>
                    <a:pt x="259252" y="620198"/>
                  </a:lnTo>
                  <a:lnTo>
                    <a:pt x="258917" y="619846"/>
                  </a:lnTo>
                  <a:lnTo>
                    <a:pt x="258591" y="619481"/>
                  </a:lnTo>
                  <a:lnTo>
                    <a:pt x="258273" y="619090"/>
                  </a:lnTo>
                  <a:lnTo>
                    <a:pt x="257963" y="618685"/>
                  </a:lnTo>
                  <a:lnTo>
                    <a:pt x="257670" y="618268"/>
                  </a:lnTo>
                  <a:lnTo>
                    <a:pt x="257384" y="617824"/>
                  </a:lnTo>
                  <a:lnTo>
                    <a:pt x="257107" y="617355"/>
                  </a:lnTo>
                  <a:lnTo>
                    <a:pt x="256854" y="616885"/>
                  </a:lnTo>
                  <a:lnTo>
                    <a:pt x="256610" y="616390"/>
                  </a:lnTo>
                  <a:lnTo>
                    <a:pt x="256373" y="615881"/>
                  </a:lnTo>
                  <a:lnTo>
                    <a:pt x="256161" y="615346"/>
                  </a:lnTo>
                  <a:lnTo>
                    <a:pt x="256055" y="615059"/>
                  </a:lnTo>
                  <a:lnTo>
                    <a:pt x="255957" y="614772"/>
                  </a:lnTo>
                  <a:lnTo>
                    <a:pt x="255859" y="614459"/>
                  </a:lnTo>
                  <a:lnTo>
                    <a:pt x="255770" y="614159"/>
                  </a:lnTo>
                  <a:lnTo>
                    <a:pt x="255680" y="613833"/>
                  </a:lnTo>
                  <a:lnTo>
                    <a:pt x="255607" y="613520"/>
                  </a:lnTo>
                  <a:lnTo>
                    <a:pt x="255525" y="613181"/>
                  </a:lnTo>
                  <a:lnTo>
                    <a:pt x="255460" y="612855"/>
                  </a:lnTo>
                  <a:lnTo>
                    <a:pt x="255395" y="612516"/>
                  </a:lnTo>
                  <a:lnTo>
                    <a:pt x="255337" y="612177"/>
                  </a:lnTo>
                  <a:lnTo>
                    <a:pt x="255289" y="611838"/>
                  </a:lnTo>
                  <a:lnTo>
                    <a:pt x="255248" y="611486"/>
                  </a:lnTo>
                  <a:lnTo>
                    <a:pt x="255207" y="611146"/>
                  </a:lnTo>
                  <a:lnTo>
                    <a:pt x="255183" y="610794"/>
                  </a:lnTo>
                  <a:lnTo>
                    <a:pt x="255158" y="610442"/>
                  </a:lnTo>
                  <a:lnTo>
                    <a:pt x="255142" y="610103"/>
                  </a:lnTo>
                  <a:lnTo>
                    <a:pt x="255125" y="609751"/>
                  </a:lnTo>
                  <a:lnTo>
                    <a:pt x="255125" y="609399"/>
                  </a:lnTo>
                  <a:lnTo>
                    <a:pt x="255134" y="609060"/>
                  </a:lnTo>
                  <a:lnTo>
                    <a:pt x="255142" y="608720"/>
                  </a:lnTo>
                  <a:lnTo>
                    <a:pt x="255158" y="608381"/>
                  </a:lnTo>
                  <a:lnTo>
                    <a:pt x="255191" y="608042"/>
                  </a:lnTo>
                  <a:lnTo>
                    <a:pt x="255223" y="607716"/>
                  </a:lnTo>
                  <a:lnTo>
                    <a:pt x="255272" y="607390"/>
                  </a:lnTo>
                  <a:lnTo>
                    <a:pt x="255321" y="607064"/>
                  </a:lnTo>
                  <a:lnTo>
                    <a:pt x="255378" y="606751"/>
                  </a:lnTo>
                  <a:lnTo>
                    <a:pt x="255452" y="606451"/>
                  </a:lnTo>
                  <a:lnTo>
                    <a:pt x="255525" y="606151"/>
                  </a:lnTo>
                  <a:lnTo>
                    <a:pt x="255615" y="605851"/>
                  </a:lnTo>
                  <a:lnTo>
                    <a:pt x="255704" y="605577"/>
                  </a:lnTo>
                  <a:lnTo>
                    <a:pt x="255810" y="605303"/>
                  </a:lnTo>
                  <a:lnTo>
                    <a:pt x="255925" y="605029"/>
                  </a:lnTo>
                  <a:lnTo>
                    <a:pt x="256088" y="605055"/>
                  </a:lnTo>
                  <a:lnTo>
                    <a:pt x="256259" y="605055"/>
                  </a:lnTo>
                  <a:lnTo>
                    <a:pt x="256430" y="605042"/>
                  </a:lnTo>
                  <a:lnTo>
                    <a:pt x="256610" y="604990"/>
                  </a:lnTo>
                  <a:lnTo>
                    <a:pt x="257360" y="604742"/>
                  </a:lnTo>
                  <a:lnTo>
                    <a:pt x="258102" y="604468"/>
                  </a:lnTo>
                  <a:lnTo>
                    <a:pt x="258852" y="604208"/>
                  </a:lnTo>
                  <a:lnTo>
                    <a:pt x="259594" y="603960"/>
                  </a:lnTo>
                  <a:lnTo>
                    <a:pt x="260328" y="603725"/>
                  </a:lnTo>
                  <a:lnTo>
                    <a:pt x="260703" y="603621"/>
                  </a:lnTo>
                  <a:lnTo>
                    <a:pt x="261070" y="603516"/>
                  </a:lnTo>
                  <a:lnTo>
                    <a:pt x="261437" y="603438"/>
                  </a:lnTo>
                  <a:lnTo>
                    <a:pt x="261804" y="603360"/>
                  </a:lnTo>
                  <a:lnTo>
                    <a:pt x="262163" y="603295"/>
                  </a:lnTo>
                  <a:lnTo>
                    <a:pt x="262530" y="603255"/>
                  </a:lnTo>
                  <a:lnTo>
                    <a:pt x="262897" y="603229"/>
                  </a:lnTo>
                  <a:lnTo>
                    <a:pt x="263255" y="603216"/>
                  </a:lnTo>
                  <a:close/>
                  <a:moveTo>
                    <a:pt x="58263" y="612216"/>
                  </a:moveTo>
                  <a:lnTo>
                    <a:pt x="58475" y="612229"/>
                  </a:lnTo>
                  <a:lnTo>
                    <a:pt x="58687" y="612242"/>
                  </a:lnTo>
                  <a:lnTo>
                    <a:pt x="58899" y="612281"/>
                  </a:lnTo>
                  <a:lnTo>
                    <a:pt x="59111" y="612320"/>
                  </a:lnTo>
                  <a:lnTo>
                    <a:pt x="59323" y="612359"/>
                  </a:lnTo>
                  <a:lnTo>
                    <a:pt x="59527" y="612425"/>
                  </a:lnTo>
                  <a:lnTo>
                    <a:pt x="59739" y="612490"/>
                  </a:lnTo>
                  <a:lnTo>
                    <a:pt x="59951" y="612555"/>
                  </a:lnTo>
                  <a:lnTo>
                    <a:pt x="60155" y="612646"/>
                  </a:lnTo>
                  <a:lnTo>
                    <a:pt x="60359" y="612738"/>
                  </a:lnTo>
                  <a:lnTo>
                    <a:pt x="60563" y="612842"/>
                  </a:lnTo>
                  <a:lnTo>
                    <a:pt x="60767" y="612946"/>
                  </a:lnTo>
                  <a:lnTo>
                    <a:pt x="60971" y="613077"/>
                  </a:lnTo>
                  <a:lnTo>
                    <a:pt x="61174" y="613207"/>
                  </a:lnTo>
                  <a:lnTo>
                    <a:pt x="61370" y="613351"/>
                  </a:lnTo>
                  <a:lnTo>
                    <a:pt x="61566" y="613494"/>
                  </a:lnTo>
                  <a:lnTo>
                    <a:pt x="61762" y="613664"/>
                  </a:lnTo>
                  <a:lnTo>
                    <a:pt x="61949" y="613833"/>
                  </a:lnTo>
                  <a:lnTo>
                    <a:pt x="62145" y="614016"/>
                  </a:lnTo>
                  <a:lnTo>
                    <a:pt x="62129" y="614172"/>
                  </a:lnTo>
                  <a:lnTo>
                    <a:pt x="62112" y="614342"/>
                  </a:lnTo>
                  <a:lnTo>
                    <a:pt x="62112" y="614512"/>
                  </a:lnTo>
                  <a:lnTo>
                    <a:pt x="62112" y="614668"/>
                  </a:lnTo>
                  <a:lnTo>
                    <a:pt x="62120" y="614838"/>
                  </a:lnTo>
                  <a:lnTo>
                    <a:pt x="62145" y="614994"/>
                  </a:lnTo>
                  <a:lnTo>
                    <a:pt x="62169" y="615151"/>
                  </a:lnTo>
                  <a:lnTo>
                    <a:pt x="62194" y="615294"/>
                  </a:lnTo>
                  <a:lnTo>
                    <a:pt x="62235" y="615451"/>
                  </a:lnTo>
                  <a:lnTo>
                    <a:pt x="62283" y="615581"/>
                  </a:lnTo>
                  <a:lnTo>
                    <a:pt x="62341" y="615725"/>
                  </a:lnTo>
                  <a:lnTo>
                    <a:pt x="62406" y="615855"/>
                  </a:lnTo>
                  <a:lnTo>
                    <a:pt x="62479" y="615972"/>
                  </a:lnTo>
                  <a:lnTo>
                    <a:pt x="62561" y="616077"/>
                  </a:lnTo>
                  <a:lnTo>
                    <a:pt x="62650" y="616181"/>
                  </a:lnTo>
                  <a:lnTo>
                    <a:pt x="62748" y="616272"/>
                  </a:lnTo>
                  <a:lnTo>
                    <a:pt x="63352" y="616807"/>
                  </a:lnTo>
                  <a:lnTo>
                    <a:pt x="63947" y="617355"/>
                  </a:lnTo>
                  <a:lnTo>
                    <a:pt x="64534" y="617903"/>
                  </a:lnTo>
                  <a:lnTo>
                    <a:pt x="64819" y="618190"/>
                  </a:lnTo>
                  <a:lnTo>
                    <a:pt x="65097" y="618477"/>
                  </a:lnTo>
                  <a:lnTo>
                    <a:pt x="65374" y="618764"/>
                  </a:lnTo>
                  <a:lnTo>
                    <a:pt x="65651" y="619064"/>
                  </a:lnTo>
                  <a:lnTo>
                    <a:pt x="65912" y="619377"/>
                  </a:lnTo>
                  <a:lnTo>
                    <a:pt x="66165" y="619690"/>
                  </a:lnTo>
                  <a:lnTo>
                    <a:pt x="66418" y="620016"/>
                  </a:lnTo>
                  <a:lnTo>
                    <a:pt x="66654" y="620342"/>
                  </a:lnTo>
                  <a:lnTo>
                    <a:pt x="66891" y="620694"/>
                  </a:lnTo>
                  <a:lnTo>
                    <a:pt x="67111" y="621046"/>
                  </a:lnTo>
                  <a:lnTo>
                    <a:pt x="67323" y="621411"/>
                  </a:lnTo>
                  <a:lnTo>
                    <a:pt x="67519" y="621790"/>
                  </a:lnTo>
                  <a:lnTo>
                    <a:pt x="67706" y="622194"/>
                  </a:lnTo>
                  <a:lnTo>
                    <a:pt x="67877" y="622598"/>
                  </a:lnTo>
                  <a:lnTo>
                    <a:pt x="68040" y="623016"/>
                  </a:lnTo>
                  <a:lnTo>
                    <a:pt x="68187" y="623459"/>
                  </a:lnTo>
                  <a:lnTo>
                    <a:pt x="68326" y="623916"/>
                  </a:lnTo>
                  <a:lnTo>
                    <a:pt x="68440" y="624385"/>
                  </a:lnTo>
                  <a:lnTo>
                    <a:pt x="68546" y="624881"/>
                  </a:lnTo>
                  <a:lnTo>
                    <a:pt x="68636" y="625389"/>
                  </a:lnTo>
                  <a:lnTo>
                    <a:pt x="68668" y="625663"/>
                  </a:lnTo>
                  <a:lnTo>
                    <a:pt x="68701" y="625924"/>
                  </a:lnTo>
                  <a:lnTo>
                    <a:pt x="68734" y="626198"/>
                  </a:lnTo>
                  <a:lnTo>
                    <a:pt x="68758" y="626472"/>
                  </a:lnTo>
                  <a:lnTo>
                    <a:pt x="68774" y="626759"/>
                  </a:lnTo>
                  <a:lnTo>
                    <a:pt x="68791" y="627046"/>
                  </a:lnTo>
                  <a:lnTo>
                    <a:pt x="68799" y="627346"/>
                  </a:lnTo>
                  <a:lnTo>
                    <a:pt x="68807" y="627646"/>
                  </a:lnTo>
                  <a:lnTo>
                    <a:pt x="68807" y="627946"/>
                  </a:lnTo>
                  <a:lnTo>
                    <a:pt x="68799" y="628259"/>
                  </a:lnTo>
                  <a:lnTo>
                    <a:pt x="68791" y="628572"/>
                  </a:lnTo>
                  <a:lnTo>
                    <a:pt x="68774" y="628898"/>
                  </a:lnTo>
                  <a:lnTo>
                    <a:pt x="68750" y="629289"/>
                  </a:lnTo>
                  <a:lnTo>
                    <a:pt x="68717" y="629668"/>
                  </a:lnTo>
                  <a:lnTo>
                    <a:pt x="68676" y="630046"/>
                  </a:lnTo>
                  <a:lnTo>
                    <a:pt x="68619" y="630411"/>
                  </a:lnTo>
                  <a:lnTo>
                    <a:pt x="68562" y="630763"/>
                  </a:lnTo>
                  <a:lnTo>
                    <a:pt x="68489" y="631115"/>
                  </a:lnTo>
                  <a:lnTo>
                    <a:pt x="68416" y="631455"/>
                  </a:lnTo>
                  <a:lnTo>
                    <a:pt x="68326" y="631781"/>
                  </a:lnTo>
                  <a:lnTo>
                    <a:pt x="68236" y="632107"/>
                  </a:lnTo>
                  <a:lnTo>
                    <a:pt x="68138" y="632420"/>
                  </a:lnTo>
                  <a:lnTo>
                    <a:pt x="68024" y="632720"/>
                  </a:lnTo>
                  <a:lnTo>
                    <a:pt x="67910" y="633020"/>
                  </a:lnTo>
                  <a:lnTo>
                    <a:pt x="67788" y="633307"/>
                  </a:lnTo>
                  <a:lnTo>
                    <a:pt x="67665" y="633594"/>
                  </a:lnTo>
                  <a:lnTo>
                    <a:pt x="67527" y="633867"/>
                  </a:lnTo>
                  <a:lnTo>
                    <a:pt x="67388" y="634128"/>
                  </a:lnTo>
                  <a:lnTo>
                    <a:pt x="67241" y="634389"/>
                  </a:lnTo>
                  <a:lnTo>
                    <a:pt x="67086" y="634637"/>
                  </a:lnTo>
                  <a:lnTo>
                    <a:pt x="66931" y="634872"/>
                  </a:lnTo>
                  <a:lnTo>
                    <a:pt x="66768" y="635107"/>
                  </a:lnTo>
                  <a:lnTo>
                    <a:pt x="66597" y="635341"/>
                  </a:lnTo>
                  <a:lnTo>
                    <a:pt x="66418" y="635550"/>
                  </a:lnTo>
                  <a:lnTo>
                    <a:pt x="66238" y="635772"/>
                  </a:lnTo>
                  <a:lnTo>
                    <a:pt x="66059" y="635967"/>
                  </a:lnTo>
                  <a:lnTo>
                    <a:pt x="65871" y="636163"/>
                  </a:lnTo>
                  <a:lnTo>
                    <a:pt x="65676" y="636346"/>
                  </a:lnTo>
                  <a:lnTo>
                    <a:pt x="65480" y="636528"/>
                  </a:lnTo>
                  <a:lnTo>
                    <a:pt x="65284" y="636698"/>
                  </a:lnTo>
                  <a:lnTo>
                    <a:pt x="65080" y="636867"/>
                  </a:lnTo>
                  <a:lnTo>
                    <a:pt x="64868" y="637024"/>
                  </a:lnTo>
                  <a:lnTo>
                    <a:pt x="64656" y="637167"/>
                  </a:lnTo>
                  <a:lnTo>
                    <a:pt x="64444" y="637311"/>
                  </a:lnTo>
                  <a:lnTo>
                    <a:pt x="64232" y="637441"/>
                  </a:lnTo>
                  <a:lnTo>
                    <a:pt x="64012" y="637572"/>
                  </a:lnTo>
                  <a:lnTo>
                    <a:pt x="63792" y="637689"/>
                  </a:lnTo>
                  <a:lnTo>
                    <a:pt x="63564" y="637806"/>
                  </a:lnTo>
                  <a:lnTo>
                    <a:pt x="63344" y="637911"/>
                  </a:lnTo>
                  <a:lnTo>
                    <a:pt x="63115" y="638002"/>
                  </a:lnTo>
                  <a:lnTo>
                    <a:pt x="62659" y="638172"/>
                  </a:lnTo>
                  <a:lnTo>
                    <a:pt x="62194" y="638315"/>
                  </a:lnTo>
                  <a:lnTo>
                    <a:pt x="61729" y="638433"/>
                  </a:lnTo>
                  <a:lnTo>
                    <a:pt x="61256" y="638524"/>
                  </a:lnTo>
                  <a:lnTo>
                    <a:pt x="60791" y="638576"/>
                  </a:lnTo>
                  <a:lnTo>
                    <a:pt x="60326" y="638602"/>
                  </a:lnTo>
                  <a:lnTo>
                    <a:pt x="59870" y="638602"/>
                  </a:lnTo>
                  <a:lnTo>
                    <a:pt x="59413" y="638576"/>
                  </a:lnTo>
                  <a:lnTo>
                    <a:pt x="58957" y="638524"/>
                  </a:lnTo>
                  <a:lnTo>
                    <a:pt x="58516" y="638446"/>
                  </a:lnTo>
                  <a:lnTo>
                    <a:pt x="58092" y="638341"/>
                  </a:lnTo>
                  <a:lnTo>
                    <a:pt x="57668" y="638211"/>
                  </a:lnTo>
                  <a:lnTo>
                    <a:pt x="57260" y="638041"/>
                  </a:lnTo>
                  <a:lnTo>
                    <a:pt x="57040" y="637950"/>
                  </a:lnTo>
                  <a:lnTo>
                    <a:pt x="56828" y="637833"/>
                  </a:lnTo>
                  <a:lnTo>
                    <a:pt x="56608" y="637715"/>
                  </a:lnTo>
                  <a:lnTo>
                    <a:pt x="56396" y="637598"/>
                  </a:lnTo>
                  <a:lnTo>
                    <a:pt x="56184" y="637467"/>
                  </a:lnTo>
                  <a:lnTo>
                    <a:pt x="55980" y="637324"/>
                  </a:lnTo>
                  <a:lnTo>
                    <a:pt x="55776" y="637180"/>
                  </a:lnTo>
                  <a:lnTo>
                    <a:pt x="55572" y="637024"/>
                  </a:lnTo>
                  <a:lnTo>
                    <a:pt x="55377" y="636854"/>
                  </a:lnTo>
                  <a:lnTo>
                    <a:pt x="55181" y="636685"/>
                  </a:lnTo>
                  <a:lnTo>
                    <a:pt x="54993" y="636515"/>
                  </a:lnTo>
                  <a:lnTo>
                    <a:pt x="54806" y="636333"/>
                  </a:lnTo>
                  <a:lnTo>
                    <a:pt x="54618" y="636137"/>
                  </a:lnTo>
                  <a:lnTo>
                    <a:pt x="54439" y="635941"/>
                  </a:lnTo>
                  <a:lnTo>
                    <a:pt x="54260" y="635733"/>
                  </a:lnTo>
                  <a:lnTo>
                    <a:pt x="54088" y="635524"/>
                  </a:lnTo>
                  <a:lnTo>
                    <a:pt x="53917" y="635315"/>
                  </a:lnTo>
                  <a:lnTo>
                    <a:pt x="53746" y="635080"/>
                  </a:lnTo>
                  <a:lnTo>
                    <a:pt x="53583" y="634859"/>
                  </a:lnTo>
                  <a:lnTo>
                    <a:pt x="53428" y="634624"/>
                  </a:lnTo>
                  <a:lnTo>
                    <a:pt x="53273" y="634389"/>
                  </a:lnTo>
                  <a:lnTo>
                    <a:pt x="53118" y="634141"/>
                  </a:lnTo>
                  <a:lnTo>
                    <a:pt x="52971" y="633894"/>
                  </a:lnTo>
                  <a:lnTo>
                    <a:pt x="52824" y="633633"/>
                  </a:lnTo>
                  <a:lnTo>
                    <a:pt x="52686" y="633372"/>
                  </a:lnTo>
                  <a:lnTo>
                    <a:pt x="52547" y="633098"/>
                  </a:lnTo>
                  <a:lnTo>
                    <a:pt x="52417" y="632837"/>
                  </a:lnTo>
                  <a:lnTo>
                    <a:pt x="52294" y="632563"/>
                  </a:lnTo>
                  <a:lnTo>
                    <a:pt x="52172" y="632276"/>
                  </a:lnTo>
                  <a:lnTo>
                    <a:pt x="52050" y="631989"/>
                  </a:lnTo>
                  <a:lnTo>
                    <a:pt x="51936" y="631702"/>
                  </a:lnTo>
                  <a:lnTo>
                    <a:pt x="51821" y="631402"/>
                  </a:lnTo>
                  <a:lnTo>
                    <a:pt x="51724" y="631115"/>
                  </a:lnTo>
                  <a:lnTo>
                    <a:pt x="51618" y="630802"/>
                  </a:lnTo>
                  <a:lnTo>
                    <a:pt x="51520" y="630502"/>
                  </a:lnTo>
                  <a:lnTo>
                    <a:pt x="51430" y="630189"/>
                  </a:lnTo>
                  <a:lnTo>
                    <a:pt x="51340" y="629876"/>
                  </a:lnTo>
                  <a:lnTo>
                    <a:pt x="51259" y="629563"/>
                  </a:lnTo>
                  <a:lnTo>
                    <a:pt x="51185" y="629237"/>
                  </a:lnTo>
                  <a:lnTo>
                    <a:pt x="51112" y="628924"/>
                  </a:lnTo>
                  <a:lnTo>
                    <a:pt x="51039" y="628598"/>
                  </a:lnTo>
                  <a:lnTo>
                    <a:pt x="50982" y="628259"/>
                  </a:lnTo>
                  <a:lnTo>
                    <a:pt x="50924" y="627933"/>
                  </a:lnTo>
                  <a:lnTo>
                    <a:pt x="50867" y="627594"/>
                  </a:lnTo>
                  <a:lnTo>
                    <a:pt x="50818" y="627255"/>
                  </a:lnTo>
                  <a:lnTo>
                    <a:pt x="50778" y="626916"/>
                  </a:lnTo>
                  <a:lnTo>
                    <a:pt x="50745" y="626576"/>
                  </a:lnTo>
                  <a:lnTo>
                    <a:pt x="50712" y="626237"/>
                  </a:lnTo>
                  <a:lnTo>
                    <a:pt x="50680" y="625885"/>
                  </a:lnTo>
                  <a:lnTo>
                    <a:pt x="50664" y="625546"/>
                  </a:lnTo>
                  <a:lnTo>
                    <a:pt x="50647" y="625194"/>
                  </a:lnTo>
                  <a:lnTo>
                    <a:pt x="50639" y="624842"/>
                  </a:lnTo>
                  <a:lnTo>
                    <a:pt x="50631" y="624490"/>
                  </a:lnTo>
                  <a:lnTo>
                    <a:pt x="50631" y="624137"/>
                  </a:lnTo>
                  <a:lnTo>
                    <a:pt x="50639" y="623785"/>
                  </a:lnTo>
                  <a:lnTo>
                    <a:pt x="50655" y="623420"/>
                  </a:lnTo>
                  <a:lnTo>
                    <a:pt x="50672" y="623068"/>
                  </a:lnTo>
                  <a:lnTo>
                    <a:pt x="50696" y="622716"/>
                  </a:lnTo>
                  <a:lnTo>
                    <a:pt x="50729" y="622350"/>
                  </a:lnTo>
                  <a:lnTo>
                    <a:pt x="50761" y="621998"/>
                  </a:lnTo>
                  <a:lnTo>
                    <a:pt x="50802" y="621633"/>
                  </a:lnTo>
                  <a:lnTo>
                    <a:pt x="50851" y="621268"/>
                  </a:lnTo>
                  <a:lnTo>
                    <a:pt x="50908" y="620916"/>
                  </a:lnTo>
                  <a:lnTo>
                    <a:pt x="50973" y="620550"/>
                  </a:lnTo>
                  <a:lnTo>
                    <a:pt x="51039" y="620198"/>
                  </a:lnTo>
                  <a:lnTo>
                    <a:pt x="51112" y="619846"/>
                  </a:lnTo>
                  <a:lnTo>
                    <a:pt x="51194" y="619494"/>
                  </a:lnTo>
                  <a:lnTo>
                    <a:pt x="51283" y="619155"/>
                  </a:lnTo>
                  <a:lnTo>
                    <a:pt x="51373" y="618829"/>
                  </a:lnTo>
                  <a:lnTo>
                    <a:pt x="51471" y="618503"/>
                  </a:lnTo>
                  <a:lnTo>
                    <a:pt x="51577" y="618190"/>
                  </a:lnTo>
                  <a:lnTo>
                    <a:pt x="51683" y="617877"/>
                  </a:lnTo>
                  <a:lnTo>
                    <a:pt x="51797" y="617577"/>
                  </a:lnTo>
                  <a:lnTo>
                    <a:pt x="51919" y="617290"/>
                  </a:lnTo>
                  <a:lnTo>
                    <a:pt x="52042" y="617003"/>
                  </a:lnTo>
                  <a:lnTo>
                    <a:pt x="52172" y="616729"/>
                  </a:lnTo>
                  <a:lnTo>
                    <a:pt x="52311" y="616455"/>
                  </a:lnTo>
                  <a:lnTo>
                    <a:pt x="52449" y="616194"/>
                  </a:lnTo>
                  <a:lnTo>
                    <a:pt x="52588" y="615946"/>
                  </a:lnTo>
                  <a:lnTo>
                    <a:pt x="52735" y="615698"/>
                  </a:lnTo>
                  <a:lnTo>
                    <a:pt x="52890" y="615464"/>
                  </a:lnTo>
                  <a:lnTo>
                    <a:pt x="53045" y="615242"/>
                  </a:lnTo>
                  <a:lnTo>
                    <a:pt x="53208" y="615020"/>
                  </a:lnTo>
                  <a:lnTo>
                    <a:pt x="53371" y="614799"/>
                  </a:lnTo>
                  <a:lnTo>
                    <a:pt x="53534" y="614603"/>
                  </a:lnTo>
                  <a:lnTo>
                    <a:pt x="53705" y="614407"/>
                  </a:lnTo>
                  <a:lnTo>
                    <a:pt x="53876" y="614212"/>
                  </a:lnTo>
                  <a:lnTo>
                    <a:pt x="54056" y="614029"/>
                  </a:lnTo>
                  <a:lnTo>
                    <a:pt x="54235" y="613859"/>
                  </a:lnTo>
                  <a:lnTo>
                    <a:pt x="54423" y="613703"/>
                  </a:lnTo>
                  <a:lnTo>
                    <a:pt x="54610" y="613546"/>
                  </a:lnTo>
                  <a:lnTo>
                    <a:pt x="54798" y="613390"/>
                  </a:lnTo>
                  <a:lnTo>
                    <a:pt x="54985" y="613259"/>
                  </a:lnTo>
                  <a:lnTo>
                    <a:pt x="55181" y="613129"/>
                  </a:lnTo>
                  <a:lnTo>
                    <a:pt x="55377" y="613012"/>
                  </a:lnTo>
                  <a:lnTo>
                    <a:pt x="55572" y="612894"/>
                  </a:lnTo>
                  <a:lnTo>
                    <a:pt x="55768" y="612790"/>
                  </a:lnTo>
                  <a:lnTo>
                    <a:pt x="55972" y="612699"/>
                  </a:lnTo>
                  <a:lnTo>
                    <a:pt x="56176" y="612607"/>
                  </a:lnTo>
                  <a:lnTo>
                    <a:pt x="56380" y="612529"/>
                  </a:lnTo>
                  <a:lnTo>
                    <a:pt x="56584" y="612451"/>
                  </a:lnTo>
                  <a:lnTo>
                    <a:pt x="56796" y="612399"/>
                  </a:lnTo>
                  <a:lnTo>
                    <a:pt x="56999" y="612346"/>
                  </a:lnTo>
                  <a:lnTo>
                    <a:pt x="57211" y="612307"/>
                  </a:lnTo>
                  <a:lnTo>
                    <a:pt x="57423" y="612268"/>
                  </a:lnTo>
                  <a:lnTo>
                    <a:pt x="57627" y="612242"/>
                  </a:lnTo>
                  <a:lnTo>
                    <a:pt x="57839" y="612229"/>
                  </a:lnTo>
                  <a:lnTo>
                    <a:pt x="58051" y="612216"/>
                  </a:lnTo>
                  <a:close/>
                  <a:moveTo>
                    <a:pt x="185430" y="0"/>
                  </a:moveTo>
                  <a:lnTo>
                    <a:pt x="181500" y="431"/>
                  </a:lnTo>
                  <a:lnTo>
                    <a:pt x="177570" y="835"/>
                  </a:lnTo>
                  <a:lnTo>
                    <a:pt x="173639" y="1239"/>
                  </a:lnTo>
                  <a:lnTo>
                    <a:pt x="169709" y="1618"/>
                  </a:lnTo>
                  <a:lnTo>
                    <a:pt x="165778" y="1983"/>
                  </a:lnTo>
                  <a:lnTo>
                    <a:pt x="161856" y="2322"/>
                  </a:lnTo>
                  <a:lnTo>
                    <a:pt x="157926" y="2648"/>
                  </a:lnTo>
                  <a:lnTo>
                    <a:pt x="155969" y="2791"/>
                  </a:lnTo>
                  <a:lnTo>
                    <a:pt x="154004" y="2935"/>
                  </a:lnTo>
                  <a:lnTo>
                    <a:pt x="152038" y="3065"/>
                  </a:lnTo>
                  <a:lnTo>
                    <a:pt x="150073" y="3183"/>
                  </a:lnTo>
                  <a:lnTo>
                    <a:pt x="148108" y="3300"/>
                  </a:lnTo>
                  <a:lnTo>
                    <a:pt x="146143" y="3404"/>
                  </a:lnTo>
                  <a:lnTo>
                    <a:pt x="144178" y="3496"/>
                  </a:lnTo>
                  <a:lnTo>
                    <a:pt x="142212" y="3587"/>
                  </a:lnTo>
                  <a:lnTo>
                    <a:pt x="140247" y="3652"/>
                  </a:lnTo>
                  <a:lnTo>
                    <a:pt x="138282" y="3718"/>
                  </a:lnTo>
                  <a:lnTo>
                    <a:pt x="136309" y="3770"/>
                  </a:lnTo>
                  <a:lnTo>
                    <a:pt x="134343" y="3809"/>
                  </a:lnTo>
                  <a:lnTo>
                    <a:pt x="132370" y="3835"/>
                  </a:lnTo>
                  <a:lnTo>
                    <a:pt x="130405" y="3848"/>
                  </a:lnTo>
                  <a:lnTo>
                    <a:pt x="128431" y="3861"/>
                  </a:lnTo>
                  <a:lnTo>
                    <a:pt x="126458" y="3848"/>
                  </a:lnTo>
                  <a:lnTo>
                    <a:pt x="124485" y="3822"/>
                  </a:lnTo>
                  <a:lnTo>
                    <a:pt x="122511" y="3783"/>
                  </a:lnTo>
                  <a:lnTo>
                    <a:pt x="122381" y="3796"/>
                  </a:lnTo>
                  <a:lnTo>
                    <a:pt x="122267" y="3835"/>
                  </a:lnTo>
                  <a:lnTo>
                    <a:pt x="122153" y="3887"/>
                  </a:lnTo>
                  <a:lnTo>
                    <a:pt x="122038" y="3952"/>
                  </a:lnTo>
                  <a:lnTo>
                    <a:pt x="121908" y="3835"/>
                  </a:lnTo>
                  <a:lnTo>
                    <a:pt x="121778" y="3731"/>
                  </a:lnTo>
                  <a:lnTo>
                    <a:pt x="121631" y="3639"/>
                  </a:lnTo>
                  <a:lnTo>
                    <a:pt x="121492" y="3561"/>
                  </a:lnTo>
                  <a:lnTo>
                    <a:pt x="121354" y="3509"/>
                  </a:lnTo>
                  <a:lnTo>
                    <a:pt x="121207" y="3457"/>
                  </a:lnTo>
                  <a:lnTo>
                    <a:pt x="121060" y="3418"/>
                  </a:lnTo>
                  <a:lnTo>
                    <a:pt x="120913" y="3391"/>
                  </a:lnTo>
                  <a:lnTo>
                    <a:pt x="120620" y="3391"/>
                  </a:lnTo>
                  <a:lnTo>
                    <a:pt x="120481" y="3404"/>
                  </a:lnTo>
                  <a:lnTo>
                    <a:pt x="120334" y="3431"/>
                  </a:lnTo>
                  <a:lnTo>
                    <a:pt x="120196" y="3483"/>
                  </a:lnTo>
                  <a:lnTo>
                    <a:pt x="120057" y="3535"/>
                  </a:lnTo>
                  <a:lnTo>
                    <a:pt x="119927" y="3613"/>
                  </a:lnTo>
                  <a:lnTo>
                    <a:pt x="119796" y="3691"/>
                  </a:lnTo>
                  <a:lnTo>
                    <a:pt x="119674" y="3783"/>
                  </a:lnTo>
                  <a:lnTo>
                    <a:pt x="119551" y="3900"/>
                  </a:lnTo>
                  <a:lnTo>
                    <a:pt x="119437" y="4018"/>
                  </a:lnTo>
                  <a:lnTo>
                    <a:pt x="119331" y="4148"/>
                  </a:lnTo>
                  <a:lnTo>
                    <a:pt x="119225" y="4304"/>
                  </a:lnTo>
                  <a:lnTo>
                    <a:pt x="119136" y="4461"/>
                  </a:lnTo>
                  <a:lnTo>
                    <a:pt x="119046" y="4644"/>
                  </a:lnTo>
                  <a:lnTo>
                    <a:pt x="118972" y="4826"/>
                  </a:lnTo>
                  <a:lnTo>
                    <a:pt x="118899" y="5022"/>
                  </a:lnTo>
                  <a:lnTo>
                    <a:pt x="118842" y="5244"/>
                  </a:lnTo>
                  <a:lnTo>
                    <a:pt x="118793" y="5465"/>
                  </a:lnTo>
                  <a:lnTo>
                    <a:pt x="118752" y="5713"/>
                  </a:lnTo>
                  <a:lnTo>
                    <a:pt x="118728" y="5961"/>
                  </a:lnTo>
                  <a:lnTo>
                    <a:pt x="118703" y="6222"/>
                  </a:lnTo>
                  <a:lnTo>
                    <a:pt x="118703" y="6509"/>
                  </a:lnTo>
                  <a:lnTo>
                    <a:pt x="118712" y="6796"/>
                  </a:lnTo>
                  <a:lnTo>
                    <a:pt x="118769" y="7865"/>
                  </a:lnTo>
                  <a:lnTo>
                    <a:pt x="118834" y="8922"/>
                  </a:lnTo>
                  <a:lnTo>
                    <a:pt x="118899" y="9965"/>
                  </a:lnTo>
                  <a:lnTo>
                    <a:pt x="118981" y="11009"/>
                  </a:lnTo>
                  <a:lnTo>
                    <a:pt x="119062" y="12039"/>
                  </a:lnTo>
                  <a:lnTo>
                    <a:pt x="119160" y="13056"/>
                  </a:lnTo>
                  <a:lnTo>
                    <a:pt x="119258" y="14074"/>
                  </a:lnTo>
                  <a:lnTo>
                    <a:pt x="119372" y="15078"/>
                  </a:lnTo>
                  <a:lnTo>
                    <a:pt x="119486" y="16082"/>
                  </a:lnTo>
                  <a:lnTo>
                    <a:pt x="119608" y="17061"/>
                  </a:lnTo>
                  <a:lnTo>
                    <a:pt x="119739" y="18052"/>
                  </a:lnTo>
                  <a:lnTo>
                    <a:pt x="119886" y="19017"/>
                  </a:lnTo>
                  <a:lnTo>
                    <a:pt x="120033" y="19982"/>
                  </a:lnTo>
                  <a:lnTo>
                    <a:pt x="120187" y="20934"/>
                  </a:lnTo>
                  <a:lnTo>
                    <a:pt x="120342" y="21873"/>
                  </a:lnTo>
                  <a:lnTo>
                    <a:pt x="120514" y="22813"/>
                  </a:lnTo>
                  <a:lnTo>
                    <a:pt x="120693" y="23739"/>
                  </a:lnTo>
                  <a:lnTo>
                    <a:pt x="120872" y="24652"/>
                  </a:lnTo>
                  <a:lnTo>
                    <a:pt x="121068" y="25565"/>
                  </a:lnTo>
                  <a:lnTo>
                    <a:pt x="121264" y="26465"/>
                  </a:lnTo>
                  <a:lnTo>
                    <a:pt x="121476" y="27352"/>
                  </a:lnTo>
                  <a:lnTo>
                    <a:pt x="121688" y="28225"/>
                  </a:lnTo>
                  <a:lnTo>
                    <a:pt x="121908" y="29099"/>
                  </a:lnTo>
                  <a:lnTo>
                    <a:pt x="122136" y="29960"/>
                  </a:lnTo>
                  <a:lnTo>
                    <a:pt x="122373" y="30808"/>
                  </a:lnTo>
                  <a:lnTo>
                    <a:pt x="122617" y="31656"/>
                  </a:lnTo>
                  <a:lnTo>
                    <a:pt x="122870" y="32477"/>
                  </a:lnTo>
                  <a:lnTo>
                    <a:pt x="123123" y="33299"/>
                  </a:lnTo>
                  <a:lnTo>
                    <a:pt x="123392" y="34108"/>
                  </a:lnTo>
                  <a:lnTo>
                    <a:pt x="123661" y="34904"/>
                  </a:lnTo>
                  <a:lnTo>
                    <a:pt x="123947" y="35699"/>
                  </a:lnTo>
                  <a:lnTo>
                    <a:pt x="124232" y="36482"/>
                  </a:lnTo>
                  <a:lnTo>
                    <a:pt x="124526" y="37251"/>
                  </a:lnTo>
                  <a:lnTo>
                    <a:pt x="124827" y="38008"/>
                  </a:lnTo>
                  <a:lnTo>
                    <a:pt x="125137" y="38751"/>
                  </a:lnTo>
                  <a:lnTo>
                    <a:pt x="125455" y="39495"/>
                  </a:lnTo>
                  <a:lnTo>
                    <a:pt x="125773" y="40212"/>
                  </a:lnTo>
                  <a:lnTo>
                    <a:pt x="126107" y="40929"/>
                  </a:lnTo>
                  <a:lnTo>
                    <a:pt x="126442" y="41634"/>
                  </a:lnTo>
                  <a:lnTo>
                    <a:pt x="126784" y="42325"/>
                  </a:lnTo>
                  <a:lnTo>
                    <a:pt x="127135" y="43003"/>
                  </a:lnTo>
                  <a:lnTo>
                    <a:pt x="127494" y="43681"/>
                  </a:lnTo>
                  <a:lnTo>
                    <a:pt x="127861" y="44334"/>
                  </a:lnTo>
                  <a:lnTo>
                    <a:pt x="128236" y="44986"/>
                  </a:lnTo>
                  <a:lnTo>
                    <a:pt x="128619" y="45625"/>
                  </a:lnTo>
                  <a:lnTo>
                    <a:pt x="129002" y="46251"/>
                  </a:lnTo>
                  <a:lnTo>
                    <a:pt x="129394" y="46864"/>
                  </a:lnTo>
                  <a:lnTo>
                    <a:pt x="129801" y="47464"/>
                  </a:lnTo>
                  <a:lnTo>
                    <a:pt x="130209" y="48064"/>
                  </a:lnTo>
                  <a:lnTo>
                    <a:pt x="130617" y="48638"/>
                  </a:lnTo>
                  <a:lnTo>
                    <a:pt x="131041" y="49199"/>
                  </a:lnTo>
                  <a:lnTo>
                    <a:pt x="131473" y="49760"/>
                  </a:lnTo>
                  <a:lnTo>
                    <a:pt x="131905" y="50307"/>
                  </a:lnTo>
                  <a:lnTo>
                    <a:pt x="132346" y="50829"/>
                  </a:lnTo>
                  <a:lnTo>
                    <a:pt x="132794" y="51351"/>
                  </a:lnTo>
                  <a:lnTo>
                    <a:pt x="133251" y="51859"/>
                  </a:lnTo>
                  <a:lnTo>
                    <a:pt x="133716" y="52355"/>
                  </a:lnTo>
                  <a:lnTo>
                    <a:pt x="134188" y="52838"/>
                  </a:lnTo>
                  <a:lnTo>
                    <a:pt x="134661" y="53307"/>
                  </a:lnTo>
                  <a:lnTo>
                    <a:pt x="135143" y="53764"/>
                  </a:lnTo>
                  <a:lnTo>
                    <a:pt x="135640" y="54207"/>
                  </a:lnTo>
                  <a:lnTo>
                    <a:pt x="136137" y="54638"/>
                  </a:lnTo>
                  <a:lnTo>
                    <a:pt x="136635" y="55055"/>
                  </a:lnTo>
                  <a:lnTo>
                    <a:pt x="137148" y="55459"/>
                  </a:lnTo>
                  <a:lnTo>
                    <a:pt x="137271" y="58733"/>
                  </a:lnTo>
                  <a:lnTo>
                    <a:pt x="137385" y="61994"/>
                  </a:lnTo>
                  <a:lnTo>
                    <a:pt x="137499" y="65268"/>
                  </a:lnTo>
                  <a:lnTo>
                    <a:pt x="137597" y="68529"/>
                  </a:lnTo>
                  <a:lnTo>
                    <a:pt x="137695" y="71789"/>
                  </a:lnTo>
                  <a:lnTo>
                    <a:pt x="137793" y="75050"/>
                  </a:lnTo>
                  <a:lnTo>
                    <a:pt x="137874" y="78298"/>
                  </a:lnTo>
                  <a:lnTo>
                    <a:pt x="137964" y="81559"/>
                  </a:lnTo>
                  <a:lnTo>
                    <a:pt x="138111" y="88067"/>
                  </a:lnTo>
                  <a:lnTo>
                    <a:pt x="138241" y="94576"/>
                  </a:lnTo>
                  <a:lnTo>
                    <a:pt x="138355" y="101071"/>
                  </a:lnTo>
                  <a:lnTo>
                    <a:pt x="138453" y="107566"/>
                  </a:lnTo>
                  <a:lnTo>
                    <a:pt x="138535" y="114075"/>
                  </a:lnTo>
                  <a:lnTo>
                    <a:pt x="138608" y="120570"/>
                  </a:lnTo>
                  <a:lnTo>
                    <a:pt x="138665" y="127079"/>
                  </a:lnTo>
                  <a:lnTo>
                    <a:pt x="138722" y="133600"/>
                  </a:lnTo>
                  <a:lnTo>
                    <a:pt x="138763" y="140122"/>
                  </a:lnTo>
                  <a:lnTo>
                    <a:pt x="138796" y="146657"/>
                  </a:lnTo>
                  <a:lnTo>
                    <a:pt x="138853" y="159739"/>
                  </a:lnTo>
                  <a:lnTo>
                    <a:pt x="135297" y="159739"/>
                  </a:lnTo>
                  <a:lnTo>
                    <a:pt x="131742" y="159713"/>
                  </a:lnTo>
                  <a:lnTo>
                    <a:pt x="128187" y="159674"/>
                  </a:lnTo>
                  <a:lnTo>
                    <a:pt x="124632" y="159621"/>
                  </a:lnTo>
                  <a:lnTo>
                    <a:pt x="121076" y="159556"/>
                  </a:lnTo>
                  <a:lnTo>
                    <a:pt x="117521" y="159465"/>
                  </a:lnTo>
                  <a:lnTo>
                    <a:pt x="113958" y="159360"/>
                  </a:lnTo>
                  <a:lnTo>
                    <a:pt x="110402" y="159230"/>
                  </a:lnTo>
                  <a:lnTo>
                    <a:pt x="106847" y="159087"/>
                  </a:lnTo>
                  <a:lnTo>
                    <a:pt x="103284" y="158917"/>
                  </a:lnTo>
                  <a:lnTo>
                    <a:pt x="99728" y="158721"/>
                  </a:lnTo>
                  <a:lnTo>
                    <a:pt x="96165" y="158500"/>
                  </a:lnTo>
                  <a:lnTo>
                    <a:pt x="92609" y="158265"/>
                  </a:lnTo>
                  <a:lnTo>
                    <a:pt x="89046" y="158004"/>
                  </a:lnTo>
                  <a:lnTo>
                    <a:pt x="85483" y="157717"/>
                  </a:lnTo>
                  <a:lnTo>
                    <a:pt x="81919" y="157391"/>
                  </a:lnTo>
                  <a:lnTo>
                    <a:pt x="81609" y="157391"/>
                  </a:lnTo>
                  <a:lnTo>
                    <a:pt x="81471" y="157417"/>
                  </a:lnTo>
                  <a:lnTo>
                    <a:pt x="81332" y="157443"/>
                  </a:lnTo>
                  <a:lnTo>
                    <a:pt x="81202" y="157482"/>
                  </a:lnTo>
                  <a:lnTo>
                    <a:pt x="81071" y="157547"/>
                  </a:lnTo>
                  <a:lnTo>
                    <a:pt x="80957" y="157613"/>
                  </a:lnTo>
                  <a:lnTo>
                    <a:pt x="80843" y="157691"/>
                  </a:lnTo>
                  <a:lnTo>
                    <a:pt x="80729" y="157782"/>
                  </a:lnTo>
                  <a:lnTo>
                    <a:pt x="80623" y="157887"/>
                  </a:lnTo>
                  <a:lnTo>
                    <a:pt x="80525" y="157991"/>
                  </a:lnTo>
                  <a:lnTo>
                    <a:pt x="80435" y="158108"/>
                  </a:lnTo>
                  <a:lnTo>
                    <a:pt x="80345" y="158239"/>
                  </a:lnTo>
                  <a:lnTo>
                    <a:pt x="80272" y="158369"/>
                  </a:lnTo>
                  <a:lnTo>
                    <a:pt x="80190" y="158513"/>
                  </a:lnTo>
                  <a:lnTo>
                    <a:pt x="80125" y="158669"/>
                  </a:lnTo>
                  <a:lnTo>
                    <a:pt x="80060" y="158826"/>
                  </a:lnTo>
                  <a:lnTo>
                    <a:pt x="80003" y="158982"/>
                  </a:lnTo>
                  <a:lnTo>
                    <a:pt x="79946" y="159152"/>
                  </a:lnTo>
                  <a:lnTo>
                    <a:pt x="79897" y="159321"/>
                  </a:lnTo>
                  <a:lnTo>
                    <a:pt x="79856" y="159504"/>
                  </a:lnTo>
                  <a:lnTo>
                    <a:pt x="79823" y="159687"/>
                  </a:lnTo>
                  <a:lnTo>
                    <a:pt x="79791" y="159869"/>
                  </a:lnTo>
                  <a:lnTo>
                    <a:pt x="79766" y="160065"/>
                  </a:lnTo>
                  <a:lnTo>
                    <a:pt x="79750" y="160247"/>
                  </a:lnTo>
                  <a:lnTo>
                    <a:pt x="79734" y="160443"/>
                  </a:lnTo>
                  <a:lnTo>
                    <a:pt x="79726" y="160639"/>
                  </a:lnTo>
                  <a:lnTo>
                    <a:pt x="79726" y="160847"/>
                  </a:lnTo>
                  <a:lnTo>
                    <a:pt x="79726" y="161043"/>
                  </a:lnTo>
                  <a:lnTo>
                    <a:pt x="79734" y="161239"/>
                  </a:lnTo>
                  <a:lnTo>
                    <a:pt x="79750" y="161434"/>
                  </a:lnTo>
                  <a:lnTo>
                    <a:pt x="79766" y="161630"/>
                  </a:lnTo>
                  <a:lnTo>
                    <a:pt x="79644" y="161721"/>
                  </a:lnTo>
                  <a:lnTo>
                    <a:pt x="79530" y="161826"/>
                  </a:lnTo>
                  <a:lnTo>
                    <a:pt x="79416" y="161943"/>
                  </a:lnTo>
                  <a:lnTo>
                    <a:pt x="79318" y="162073"/>
                  </a:lnTo>
                  <a:lnTo>
                    <a:pt x="79220" y="162217"/>
                  </a:lnTo>
                  <a:lnTo>
                    <a:pt x="79130" y="162373"/>
                  </a:lnTo>
                  <a:lnTo>
                    <a:pt x="79041" y="162543"/>
                  </a:lnTo>
                  <a:lnTo>
                    <a:pt x="78967" y="162713"/>
                  </a:lnTo>
                  <a:lnTo>
                    <a:pt x="78902" y="162908"/>
                  </a:lnTo>
                  <a:lnTo>
                    <a:pt x="78845" y="163117"/>
                  </a:lnTo>
                  <a:lnTo>
                    <a:pt x="78804" y="163339"/>
                  </a:lnTo>
                  <a:lnTo>
                    <a:pt x="78763" y="163573"/>
                  </a:lnTo>
                  <a:lnTo>
                    <a:pt x="78739" y="163821"/>
                  </a:lnTo>
                  <a:lnTo>
                    <a:pt x="78731" y="164082"/>
                  </a:lnTo>
                  <a:lnTo>
                    <a:pt x="78731" y="164356"/>
                  </a:lnTo>
                  <a:lnTo>
                    <a:pt x="78739" y="164656"/>
                  </a:lnTo>
                  <a:lnTo>
                    <a:pt x="78943" y="168295"/>
                  </a:lnTo>
                  <a:lnTo>
                    <a:pt x="79147" y="171921"/>
                  </a:lnTo>
                  <a:lnTo>
                    <a:pt x="79359" y="175560"/>
                  </a:lnTo>
                  <a:lnTo>
                    <a:pt x="79571" y="179199"/>
                  </a:lnTo>
                  <a:lnTo>
                    <a:pt x="80019" y="186477"/>
                  </a:lnTo>
                  <a:lnTo>
                    <a:pt x="80484" y="193742"/>
                  </a:lnTo>
                  <a:lnTo>
                    <a:pt x="80957" y="201007"/>
                  </a:lnTo>
                  <a:lnTo>
                    <a:pt x="81446" y="208272"/>
                  </a:lnTo>
                  <a:lnTo>
                    <a:pt x="81952" y="215550"/>
                  </a:lnTo>
                  <a:lnTo>
                    <a:pt x="82457" y="222815"/>
                  </a:lnTo>
                  <a:lnTo>
                    <a:pt x="82979" y="230080"/>
                  </a:lnTo>
                  <a:lnTo>
                    <a:pt x="83501" y="237345"/>
                  </a:lnTo>
                  <a:lnTo>
                    <a:pt x="84545" y="251875"/>
                  </a:lnTo>
                  <a:lnTo>
                    <a:pt x="85589" y="266405"/>
                  </a:lnTo>
                  <a:lnTo>
                    <a:pt x="86102" y="273670"/>
                  </a:lnTo>
                  <a:lnTo>
                    <a:pt x="86608" y="280935"/>
                  </a:lnTo>
                  <a:lnTo>
                    <a:pt x="86861" y="284613"/>
                  </a:lnTo>
                  <a:lnTo>
                    <a:pt x="87105" y="288291"/>
                  </a:lnTo>
                  <a:lnTo>
                    <a:pt x="87578" y="295661"/>
                  </a:lnTo>
                  <a:lnTo>
                    <a:pt x="86233" y="295661"/>
                  </a:lnTo>
                  <a:lnTo>
                    <a:pt x="84887" y="295687"/>
                  </a:lnTo>
                  <a:lnTo>
                    <a:pt x="83550" y="295700"/>
                  </a:lnTo>
                  <a:lnTo>
                    <a:pt x="82205" y="295739"/>
                  </a:lnTo>
                  <a:lnTo>
                    <a:pt x="79522" y="295817"/>
                  </a:lnTo>
                  <a:lnTo>
                    <a:pt x="76831" y="295908"/>
                  </a:lnTo>
                  <a:lnTo>
                    <a:pt x="76709" y="295921"/>
                  </a:lnTo>
                  <a:lnTo>
                    <a:pt x="76586" y="295934"/>
                  </a:lnTo>
                  <a:lnTo>
                    <a:pt x="76472" y="295974"/>
                  </a:lnTo>
                  <a:lnTo>
                    <a:pt x="76358" y="296013"/>
                  </a:lnTo>
                  <a:lnTo>
                    <a:pt x="76252" y="296052"/>
                  </a:lnTo>
                  <a:lnTo>
                    <a:pt x="76146" y="296117"/>
                  </a:lnTo>
                  <a:lnTo>
                    <a:pt x="76048" y="296182"/>
                  </a:lnTo>
                  <a:lnTo>
                    <a:pt x="75950" y="296248"/>
                  </a:lnTo>
                  <a:lnTo>
                    <a:pt x="75852" y="296339"/>
                  </a:lnTo>
                  <a:lnTo>
                    <a:pt x="75771" y="296430"/>
                  </a:lnTo>
                  <a:lnTo>
                    <a:pt x="75681" y="296521"/>
                  </a:lnTo>
                  <a:lnTo>
                    <a:pt x="75608" y="296626"/>
                  </a:lnTo>
                  <a:lnTo>
                    <a:pt x="75526" y="296743"/>
                  </a:lnTo>
                  <a:lnTo>
                    <a:pt x="75461" y="296861"/>
                  </a:lnTo>
                  <a:lnTo>
                    <a:pt x="75396" y="296978"/>
                  </a:lnTo>
                  <a:lnTo>
                    <a:pt x="75330" y="297108"/>
                  </a:lnTo>
                  <a:lnTo>
                    <a:pt x="75273" y="297252"/>
                  </a:lnTo>
                  <a:lnTo>
                    <a:pt x="75216" y="297382"/>
                  </a:lnTo>
                  <a:lnTo>
                    <a:pt x="75175" y="297539"/>
                  </a:lnTo>
                  <a:lnTo>
                    <a:pt x="75127" y="297682"/>
                  </a:lnTo>
                  <a:lnTo>
                    <a:pt x="75094" y="297839"/>
                  </a:lnTo>
                  <a:lnTo>
                    <a:pt x="75053" y="297995"/>
                  </a:lnTo>
                  <a:lnTo>
                    <a:pt x="75029" y="298152"/>
                  </a:lnTo>
                  <a:lnTo>
                    <a:pt x="75004" y="298321"/>
                  </a:lnTo>
                  <a:lnTo>
                    <a:pt x="74980" y="298491"/>
                  </a:lnTo>
                  <a:lnTo>
                    <a:pt x="74972" y="298660"/>
                  </a:lnTo>
                  <a:lnTo>
                    <a:pt x="74963" y="298830"/>
                  </a:lnTo>
                  <a:lnTo>
                    <a:pt x="74955" y="299013"/>
                  </a:lnTo>
                  <a:lnTo>
                    <a:pt x="74955" y="299195"/>
                  </a:lnTo>
                  <a:lnTo>
                    <a:pt x="74963" y="299365"/>
                  </a:lnTo>
                  <a:lnTo>
                    <a:pt x="74972" y="299547"/>
                  </a:lnTo>
                  <a:lnTo>
                    <a:pt x="74996" y="299730"/>
                  </a:lnTo>
                  <a:lnTo>
                    <a:pt x="75771" y="306852"/>
                  </a:lnTo>
                  <a:lnTo>
                    <a:pt x="76537" y="313973"/>
                  </a:lnTo>
                  <a:lnTo>
                    <a:pt x="77296" y="321095"/>
                  </a:lnTo>
                  <a:lnTo>
                    <a:pt x="78062" y="328216"/>
                  </a:lnTo>
                  <a:lnTo>
                    <a:pt x="78005" y="328190"/>
                  </a:lnTo>
                  <a:lnTo>
                    <a:pt x="77956" y="328164"/>
                  </a:lnTo>
                  <a:lnTo>
                    <a:pt x="77100" y="328099"/>
                  </a:lnTo>
                  <a:lnTo>
                    <a:pt x="76244" y="328007"/>
                  </a:lnTo>
                  <a:lnTo>
                    <a:pt x="75379" y="327903"/>
                  </a:lnTo>
                  <a:lnTo>
                    <a:pt x="74515" y="327786"/>
                  </a:lnTo>
                  <a:lnTo>
                    <a:pt x="73651" y="327655"/>
                  </a:lnTo>
                  <a:lnTo>
                    <a:pt x="72778" y="327512"/>
                  </a:lnTo>
                  <a:lnTo>
                    <a:pt x="71914" y="327342"/>
                  </a:lnTo>
                  <a:lnTo>
                    <a:pt x="71041" y="327160"/>
                  </a:lnTo>
                  <a:lnTo>
                    <a:pt x="70169" y="326951"/>
                  </a:lnTo>
                  <a:lnTo>
                    <a:pt x="69304" y="326729"/>
                  </a:lnTo>
                  <a:lnTo>
                    <a:pt x="68440" y="326481"/>
                  </a:lnTo>
                  <a:lnTo>
                    <a:pt x="67576" y="326207"/>
                  </a:lnTo>
                  <a:lnTo>
                    <a:pt x="66711" y="325907"/>
                  </a:lnTo>
                  <a:lnTo>
                    <a:pt x="65855" y="325594"/>
                  </a:lnTo>
                  <a:lnTo>
                    <a:pt x="65007" y="325242"/>
                  </a:lnTo>
                  <a:lnTo>
                    <a:pt x="64159" y="324877"/>
                  </a:lnTo>
                  <a:lnTo>
                    <a:pt x="63743" y="324668"/>
                  </a:lnTo>
                  <a:lnTo>
                    <a:pt x="63319" y="324473"/>
                  </a:lnTo>
                  <a:lnTo>
                    <a:pt x="62903" y="324251"/>
                  </a:lnTo>
                  <a:lnTo>
                    <a:pt x="62487" y="324042"/>
                  </a:lnTo>
                  <a:lnTo>
                    <a:pt x="62080" y="323808"/>
                  </a:lnTo>
                  <a:lnTo>
                    <a:pt x="61664" y="323573"/>
                  </a:lnTo>
                  <a:lnTo>
                    <a:pt x="61256" y="323325"/>
                  </a:lnTo>
                  <a:lnTo>
                    <a:pt x="60856" y="323077"/>
                  </a:lnTo>
                  <a:lnTo>
                    <a:pt x="60449" y="322816"/>
                  </a:lnTo>
                  <a:lnTo>
                    <a:pt x="60049" y="322542"/>
                  </a:lnTo>
                  <a:lnTo>
                    <a:pt x="59650" y="322268"/>
                  </a:lnTo>
                  <a:lnTo>
                    <a:pt x="59250" y="321982"/>
                  </a:lnTo>
                  <a:lnTo>
                    <a:pt x="58859" y="321695"/>
                  </a:lnTo>
                  <a:lnTo>
                    <a:pt x="58467" y="321395"/>
                  </a:lnTo>
                  <a:lnTo>
                    <a:pt x="58076" y="321082"/>
                  </a:lnTo>
                  <a:lnTo>
                    <a:pt x="57693" y="320755"/>
                  </a:lnTo>
                  <a:lnTo>
                    <a:pt x="57309" y="320429"/>
                  </a:lnTo>
                  <a:lnTo>
                    <a:pt x="56934" y="320077"/>
                  </a:lnTo>
                  <a:lnTo>
                    <a:pt x="56559" y="319738"/>
                  </a:lnTo>
                  <a:lnTo>
                    <a:pt x="56184" y="319373"/>
                  </a:lnTo>
                  <a:lnTo>
                    <a:pt x="55817" y="319008"/>
                  </a:lnTo>
                  <a:lnTo>
                    <a:pt x="55450" y="318629"/>
                  </a:lnTo>
                  <a:lnTo>
                    <a:pt x="55091" y="318238"/>
                  </a:lnTo>
                  <a:lnTo>
                    <a:pt x="54733" y="317834"/>
                  </a:lnTo>
                  <a:lnTo>
                    <a:pt x="54382" y="317416"/>
                  </a:lnTo>
                  <a:lnTo>
                    <a:pt x="54031" y="316999"/>
                  </a:lnTo>
                  <a:lnTo>
                    <a:pt x="53681" y="316569"/>
                  </a:lnTo>
                  <a:lnTo>
                    <a:pt x="53346" y="316125"/>
                  </a:lnTo>
                  <a:lnTo>
                    <a:pt x="53004" y="315669"/>
                  </a:lnTo>
                  <a:lnTo>
                    <a:pt x="52670" y="315212"/>
                  </a:lnTo>
                  <a:lnTo>
                    <a:pt x="52343" y="314730"/>
                  </a:lnTo>
                  <a:lnTo>
                    <a:pt x="52017" y="314247"/>
                  </a:lnTo>
                  <a:lnTo>
                    <a:pt x="51724" y="313777"/>
                  </a:lnTo>
                  <a:lnTo>
                    <a:pt x="51438" y="313321"/>
                  </a:lnTo>
                  <a:lnTo>
                    <a:pt x="51161" y="312838"/>
                  </a:lnTo>
                  <a:lnTo>
                    <a:pt x="50884" y="312356"/>
                  </a:lnTo>
                  <a:lnTo>
                    <a:pt x="50615" y="311873"/>
                  </a:lnTo>
                  <a:lnTo>
                    <a:pt x="50354" y="311377"/>
                  </a:lnTo>
                  <a:lnTo>
                    <a:pt x="50101" y="310869"/>
                  </a:lnTo>
                  <a:lnTo>
                    <a:pt x="49848" y="310360"/>
                  </a:lnTo>
                  <a:lnTo>
                    <a:pt x="49603" y="309851"/>
                  </a:lnTo>
                  <a:lnTo>
                    <a:pt x="49359" y="309330"/>
                  </a:lnTo>
                  <a:lnTo>
                    <a:pt x="49131" y="308808"/>
                  </a:lnTo>
                  <a:lnTo>
                    <a:pt x="48902" y="308273"/>
                  </a:lnTo>
                  <a:lnTo>
                    <a:pt x="48674" y="307738"/>
                  </a:lnTo>
                  <a:lnTo>
                    <a:pt x="48462" y="307191"/>
                  </a:lnTo>
                  <a:lnTo>
                    <a:pt x="48250" y="306643"/>
                  </a:lnTo>
                  <a:lnTo>
                    <a:pt x="48038" y="306095"/>
                  </a:lnTo>
                  <a:lnTo>
                    <a:pt x="47834" y="305534"/>
                  </a:lnTo>
                  <a:lnTo>
                    <a:pt x="47638" y="304960"/>
                  </a:lnTo>
                  <a:lnTo>
                    <a:pt x="47443" y="304399"/>
                  </a:lnTo>
                  <a:lnTo>
                    <a:pt x="47255" y="303826"/>
                  </a:lnTo>
                  <a:lnTo>
                    <a:pt x="47076" y="303252"/>
                  </a:lnTo>
                  <a:lnTo>
                    <a:pt x="46896" y="302665"/>
                  </a:lnTo>
                  <a:lnTo>
                    <a:pt x="46717" y="302078"/>
                  </a:lnTo>
                  <a:lnTo>
                    <a:pt x="46546" y="301491"/>
                  </a:lnTo>
                  <a:lnTo>
                    <a:pt x="46219" y="300304"/>
                  </a:lnTo>
                  <a:lnTo>
                    <a:pt x="45901" y="299091"/>
                  </a:lnTo>
                  <a:lnTo>
                    <a:pt x="45600" y="297878"/>
                  </a:lnTo>
                  <a:lnTo>
                    <a:pt x="45314" y="296652"/>
                  </a:lnTo>
                  <a:lnTo>
                    <a:pt x="45045" y="295413"/>
                  </a:lnTo>
                  <a:lnTo>
                    <a:pt x="44792" y="294161"/>
                  </a:lnTo>
                  <a:lnTo>
                    <a:pt x="44540" y="292909"/>
                  </a:lnTo>
                  <a:lnTo>
                    <a:pt x="44303" y="291643"/>
                  </a:lnTo>
                  <a:lnTo>
                    <a:pt x="44083" y="290378"/>
                  </a:lnTo>
                  <a:lnTo>
                    <a:pt x="43871" y="289113"/>
                  </a:lnTo>
                  <a:lnTo>
                    <a:pt x="43659" y="287835"/>
                  </a:lnTo>
                  <a:lnTo>
                    <a:pt x="43463" y="286557"/>
                  </a:lnTo>
                  <a:lnTo>
                    <a:pt x="43276" y="285278"/>
                  </a:lnTo>
                  <a:lnTo>
                    <a:pt x="43088" y="284013"/>
                  </a:lnTo>
                  <a:lnTo>
                    <a:pt x="42738" y="281470"/>
                  </a:lnTo>
                  <a:lnTo>
                    <a:pt x="42403" y="278939"/>
                  </a:lnTo>
                  <a:lnTo>
                    <a:pt x="42077" y="276448"/>
                  </a:lnTo>
                  <a:lnTo>
                    <a:pt x="41751" y="273813"/>
                  </a:lnTo>
                  <a:lnTo>
                    <a:pt x="41433" y="271192"/>
                  </a:lnTo>
                  <a:lnTo>
                    <a:pt x="41139" y="268557"/>
                  </a:lnTo>
                  <a:lnTo>
                    <a:pt x="40862" y="265935"/>
                  </a:lnTo>
                  <a:lnTo>
                    <a:pt x="40601" y="263301"/>
                  </a:lnTo>
                  <a:lnTo>
                    <a:pt x="40356" y="260679"/>
                  </a:lnTo>
                  <a:lnTo>
                    <a:pt x="40128" y="258044"/>
                  </a:lnTo>
                  <a:lnTo>
                    <a:pt x="39916" y="255423"/>
                  </a:lnTo>
                  <a:lnTo>
                    <a:pt x="39720" y="252788"/>
                  </a:lnTo>
                  <a:lnTo>
                    <a:pt x="39533" y="250166"/>
                  </a:lnTo>
                  <a:lnTo>
                    <a:pt x="39370" y="247532"/>
                  </a:lnTo>
                  <a:lnTo>
                    <a:pt x="39215" y="244910"/>
                  </a:lnTo>
                  <a:lnTo>
                    <a:pt x="39068" y="242275"/>
                  </a:lnTo>
                  <a:lnTo>
                    <a:pt x="38938" y="239641"/>
                  </a:lnTo>
                  <a:lnTo>
                    <a:pt x="38823" y="237006"/>
                  </a:lnTo>
                  <a:lnTo>
                    <a:pt x="38726" y="234371"/>
                  </a:lnTo>
                  <a:lnTo>
                    <a:pt x="38628" y="231736"/>
                  </a:lnTo>
                  <a:lnTo>
                    <a:pt x="38554" y="229102"/>
                  </a:lnTo>
                  <a:lnTo>
                    <a:pt x="38481" y="226467"/>
                  </a:lnTo>
                  <a:lnTo>
                    <a:pt x="38424" y="223832"/>
                  </a:lnTo>
                  <a:lnTo>
                    <a:pt x="38375" y="221185"/>
                  </a:lnTo>
                  <a:lnTo>
                    <a:pt x="38342" y="218550"/>
                  </a:lnTo>
                  <a:lnTo>
                    <a:pt x="38310" y="215902"/>
                  </a:lnTo>
                  <a:lnTo>
                    <a:pt x="38293" y="213254"/>
                  </a:lnTo>
                  <a:lnTo>
                    <a:pt x="38285" y="210594"/>
                  </a:lnTo>
                  <a:lnTo>
                    <a:pt x="38285" y="207946"/>
                  </a:lnTo>
                  <a:lnTo>
                    <a:pt x="38293" y="205285"/>
                  </a:lnTo>
                  <a:lnTo>
                    <a:pt x="38310" y="202624"/>
                  </a:lnTo>
                  <a:lnTo>
                    <a:pt x="38326" y="199964"/>
                  </a:lnTo>
                  <a:lnTo>
                    <a:pt x="38359" y="197303"/>
                  </a:lnTo>
                  <a:lnTo>
                    <a:pt x="38391" y="194629"/>
                  </a:lnTo>
                  <a:lnTo>
                    <a:pt x="38432" y="191955"/>
                  </a:lnTo>
                  <a:lnTo>
                    <a:pt x="38905" y="191564"/>
                  </a:lnTo>
                  <a:lnTo>
                    <a:pt x="39370" y="191159"/>
                  </a:lnTo>
                  <a:lnTo>
                    <a:pt x="39826" y="190742"/>
                  </a:lnTo>
                  <a:lnTo>
                    <a:pt x="40283" y="190299"/>
                  </a:lnTo>
                  <a:lnTo>
                    <a:pt x="40732" y="189842"/>
                  </a:lnTo>
                  <a:lnTo>
                    <a:pt x="41172" y="189386"/>
                  </a:lnTo>
                  <a:lnTo>
                    <a:pt x="41612" y="188903"/>
                  </a:lnTo>
                  <a:lnTo>
                    <a:pt x="42036" y="188407"/>
                  </a:lnTo>
                  <a:lnTo>
                    <a:pt x="42460" y="187899"/>
                  </a:lnTo>
                  <a:lnTo>
                    <a:pt x="42884" y="187377"/>
                  </a:lnTo>
                  <a:lnTo>
                    <a:pt x="43292" y="186842"/>
                  </a:lnTo>
                  <a:lnTo>
                    <a:pt x="43700" y="186307"/>
                  </a:lnTo>
                  <a:lnTo>
                    <a:pt x="44091" y="185747"/>
                  </a:lnTo>
                  <a:lnTo>
                    <a:pt x="44483" y="185173"/>
                  </a:lnTo>
                  <a:lnTo>
                    <a:pt x="44874" y="184599"/>
                  </a:lnTo>
                  <a:lnTo>
                    <a:pt x="45249" y="183999"/>
                  </a:lnTo>
                  <a:lnTo>
                    <a:pt x="45616" y="183399"/>
                  </a:lnTo>
                  <a:lnTo>
                    <a:pt x="45983" y="182786"/>
                  </a:lnTo>
                  <a:lnTo>
                    <a:pt x="46334" y="182160"/>
                  </a:lnTo>
                  <a:lnTo>
                    <a:pt x="46684" y="181521"/>
                  </a:lnTo>
                  <a:lnTo>
                    <a:pt x="47027" y="180869"/>
                  </a:lnTo>
                  <a:lnTo>
                    <a:pt x="47353" y="180216"/>
                  </a:lnTo>
                  <a:lnTo>
                    <a:pt x="47679" y="179538"/>
                  </a:lnTo>
                  <a:lnTo>
                    <a:pt x="47997" y="178873"/>
                  </a:lnTo>
                  <a:lnTo>
                    <a:pt x="48307" y="178182"/>
                  </a:lnTo>
                  <a:lnTo>
                    <a:pt x="48609" y="177490"/>
                  </a:lnTo>
                  <a:lnTo>
                    <a:pt x="48902" y="176786"/>
                  </a:lnTo>
                  <a:lnTo>
                    <a:pt x="49188" y="176069"/>
                  </a:lnTo>
                  <a:lnTo>
                    <a:pt x="49465" y="175351"/>
                  </a:lnTo>
                  <a:lnTo>
                    <a:pt x="49734" y="174621"/>
                  </a:lnTo>
                  <a:lnTo>
                    <a:pt x="49987" y="173877"/>
                  </a:lnTo>
                  <a:lnTo>
                    <a:pt x="50240" y="173134"/>
                  </a:lnTo>
                  <a:lnTo>
                    <a:pt x="50476" y="172391"/>
                  </a:lnTo>
                  <a:lnTo>
                    <a:pt x="50712" y="171621"/>
                  </a:lnTo>
                  <a:lnTo>
                    <a:pt x="50933" y="170864"/>
                  </a:lnTo>
                  <a:lnTo>
                    <a:pt x="51145" y="170082"/>
                  </a:lnTo>
                  <a:lnTo>
                    <a:pt x="51357" y="169312"/>
                  </a:lnTo>
                  <a:lnTo>
                    <a:pt x="51544" y="168530"/>
                  </a:lnTo>
                  <a:lnTo>
                    <a:pt x="51732" y="167734"/>
                  </a:lnTo>
                  <a:lnTo>
                    <a:pt x="51911" y="166939"/>
                  </a:lnTo>
                  <a:lnTo>
                    <a:pt x="52074" y="166143"/>
                  </a:lnTo>
                  <a:lnTo>
                    <a:pt x="52229" y="165334"/>
                  </a:lnTo>
                  <a:lnTo>
                    <a:pt x="52376" y="164526"/>
                  </a:lnTo>
                  <a:lnTo>
                    <a:pt x="52515" y="163704"/>
                  </a:lnTo>
                  <a:lnTo>
                    <a:pt x="52637" y="162882"/>
                  </a:lnTo>
                  <a:lnTo>
                    <a:pt x="52751" y="162060"/>
                  </a:lnTo>
                  <a:lnTo>
                    <a:pt x="52857" y="161239"/>
                  </a:lnTo>
                  <a:lnTo>
                    <a:pt x="52955" y="160404"/>
                  </a:lnTo>
                  <a:lnTo>
                    <a:pt x="53036" y="159569"/>
                  </a:lnTo>
                  <a:lnTo>
                    <a:pt x="53110" y="158734"/>
                  </a:lnTo>
                  <a:lnTo>
                    <a:pt x="53175" y="157887"/>
                  </a:lnTo>
                  <a:lnTo>
                    <a:pt x="53224" y="157052"/>
                  </a:lnTo>
                  <a:lnTo>
                    <a:pt x="53265" y="156204"/>
                  </a:lnTo>
                  <a:lnTo>
                    <a:pt x="53289" y="155356"/>
                  </a:lnTo>
                  <a:lnTo>
                    <a:pt x="53306" y="154508"/>
                  </a:lnTo>
                  <a:lnTo>
                    <a:pt x="53314" y="153648"/>
                  </a:lnTo>
                  <a:lnTo>
                    <a:pt x="53306" y="152800"/>
                  </a:lnTo>
                  <a:lnTo>
                    <a:pt x="53289" y="151952"/>
                  </a:lnTo>
                  <a:lnTo>
                    <a:pt x="53265" y="151091"/>
                  </a:lnTo>
                  <a:lnTo>
                    <a:pt x="53224" y="150243"/>
                  </a:lnTo>
                  <a:lnTo>
                    <a:pt x="53167" y="149383"/>
                  </a:lnTo>
                  <a:lnTo>
                    <a:pt x="53102" y="148535"/>
                  </a:lnTo>
                  <a:lnTo>
                    <a:pt x="53028" y="147674"/>
                  </a:lnTo>
                  <a:lnTo>
                    <a:pt x="52939" y="146826"/>
                  </a:lnTo>
                  <a:lnTo>
                    <a:pt x="52898" y="146565"/>
                  </a:lnTo>
                  <a:lnTo>
                    <a:pt x="52849" y="146317"/>
                  </a:lnTo>
                  <a:lnTo>
                    <a:pt x="52776" y="146109"/>
                  </a:lnTo>
                  <a:lnTo>
                    <a:pt x="52702" y="145913"/>
                  </a:lnTo>
                  <a:lnTo>
                    <a:pt x="52604" y="145744"/>
                  </a:lnTo>
                  <a:lnTo>
                    <a:pt x="52506" y="145600"/>
                  </a:lnTo>
                  <a:lnTo>
                    <a:pt x="52392" y="145483"/>
                  </a:lnTo>
                  <a:lnTo>
                    <a:pt x="52278" y="145378"/>
                  </a:lnTo>
                  <a:lnTo>
                    <a:pt x="52148" y="145300"/>
                  </a:lnTo>
                  <a:lnTo>
                    <a:pt x="52017" y="145235"/>
                  </a:lnTo>
                  <a:lnTo>
                    <a:pt x="51879" y="145196"/>
                  </a:lnTo>
                  <a:lnTo>
                    <a:pt x="51740" y="145183"/>
                  </a:lnTo>
                  <a:lnTo>
                    <a:pt x="51601" y="145183"/>
                  </a:lnTo>
                  <a:lnTo>
                    <a:pt x="51463" y="145209"/>
                  </a:lnTo>
                  <a:lnTo>
                    <a:pt x="51316" y="145248"/>
                  </a:lnTo>
                  <a:lnTo>
                    <a:pt x="51177" y="145313"/>
                  </a:lnTo>
                  <a:lnTo>
                    <a:pt x="51145" y="145117"/>
                  </a:lnTo>
                  <a:lnTo>
                    <a:pt x="51096" y="144922"/>
                  </a:lnTo>
                  <a:lnTo>
                    <a:pt x="51030" y="144739"/>
                  </a:lnTo>
                  <a:lnTo>
                    <a:pt x="50990" y="144648"/>
                  </a:lnTo>
                  <a:lnTo>
                    <a:pt x="50949" y="144570"/>
                  </a:lnTo>
                  <a:lnTo>
                    <a:pt x="50900" y="144504"/>
                  </a:lnTo>
                  <a:lnTo>
                    <a:pt x="50843" y="144439"/>
                  </a:lnTo>
                  <a:lnTo>
                    <a:pt x="50786" y="144374"/>
                  </a:lnTo>
                  <a:lnTo>
                    <a:pt x="50729" y="144322"/>
                  </a:lnTo>
                  <a:lnTo>
                    <a:pt x="50655" y="144270"/>
                  </a:lnTo>
                  <a:lnTo>
                    <a:pt x="50582" y="144231"/>
                  </a:lnTo>
                  <a:lnTo>
                    <a:pt x="50500" y="144204"/>
                  </a:lnTo>
                  <a:lnTo>
                    <a:pt x="50419" y="144178"/>
                  </a:lnTo>
                  <a:lnTo>
                    <a:pt x="48462" y="143957"/>
                  </a:lnTo>
                  <a:lnTo>
                    <a:pt x="46489" y="143761"/>
                  </a:lnTo>
                  <a:lnTo>
                    <a:pt x="44523" y="143591"/>
                  </a:lnTo>
                  <a:lnTo>
                    <a:pt x="42550" y="143461"/>
                  </a:lnTo>
                  <a:lnTo>
                    <a:pt x="40577" y="143344"/>
                  </a:lnTo>
                  <a:lnTo>
                    <a:pt x="38611" y="143265"/>
                  </a:lnTo>
                  <a:lnTo>
                    <a:pt x="36646" y="143200"/>
                  </a:lnTo>
                  <a:lnTo>
                    <a:pt x="34681" y="143174"/>
                  </a:lnTo>
                  <a:lnTo>
                    <a:pt x="34526" y="143187"/>
                  </a:lnTo>
                  <a:lnTo>
                    <a:pt x="34379" y="143213"/>
                  </a:lnTo>
                  <a:lnTo>
                    <a:pt x="34241" y="143265"/>
                  </a:lnTo>
                  <a:lnTo>
                    <a:pt x="34102" y="143331"/>
                  </a:lnTo>
                  <a:lnTo>
                    <a:pt x="33980" y="143422"/>
                  </a:lnTo>
                  <a:lnTo>
                    <a:pt x="33874" y="143526"/>
                  </a:lnTo>
                  <a:lnTo>
                    <a:pt x="33768" y="143644"/>
                  </a:lnTo>
                  <a:lnTo>
                    <a:pt x="33670" y="143774"/>
                  </a:lnTo>
                  <a:lnTo>
                    <a:pt x="33580" y="143917"/>
                  </a:lnTo>
                  <a:lnTo>
                    <a:pt x="33507" y="144074"/>
                  </a:lnTo>
                  <a:lnTo>
                    <a:pt x="33442" y="144231"/>
                  </a:lnTo>
                  <a:lnTo>
                    <a:pt x="33376" y="144400"/>
                  </a:lnTo>
                  <a:lnTo>
                    <a:pt x="33327" y="144583"/>
                  </a:lnTo>
                  <a:lnTo>
                    <a:pt x="33287" y="144765"/>
                  </a:lnTo>
                  <a:lnTo>
                    <a:pt x="33254" y="144961"/>
                  </a:lnTo>
                  <a:lnTo>
                    <a:pt x="33230" y="145157"/>
                  </a:lnTo>
                  <a:lnTo>
                    <a:pt x="33213" y="145352"/>
                  </a:lnTo>
                  <a:lnTo>
                    <a:pt x="33205" y="145548"/>
                  </a:lnTo>
                  <a:lnTo>
                    <a:pt x="33205" y="145757"/>
                  </a:lnTo>
                  <a:lnTo>
                    <a:pt x="33221" y="145952"/>
                  </a:lnTo>
                  <a:lnTo>
                    <a:pt x="33238" y="146148"/>
                  </a:lnTo>
                  <a:lnTo>
                    <a:pt x="33270" y="146343"/>
                  </a:lnTo>
                  <a:lnTo>
                    <a:pt x="33311" y="146526"/>
                  </a:lnTo>
                  <a:lnTo>
                    <a:pt x="33352" y="146709"/>
                  </a:lnTo>
                  <a:lnTo>
                    <a:pt x="33409" y="146891"/>
                  </a:lnTo>
                  <a:lnTo>
                    <a:pt x="33474" y="147061"/>
                  </a:lnTo>
                  <a:lnTo>
                    <a:pt x="33548" y="147217"/>
                  </a:lnTo>
                  <a:lnTo>
                    <a:pt x="33637" y="147361"/>
                  </a:lnTo>
                  <a:lnTo>
                    <a:pt x="33727" y="147504"/>
                  </a:lnTo>
                  <a:lnTo>
                    <a:pt x="33825" y="147622"/>
                  </a:lnTo>
                  <a:lnTo>
                    <a:pt x="33939" y="147739"/>
                  </a:lnTo>
                  <a:lnTo>
                    <a:pt x="34053" y="147830"/>
                  </a:lnTo>
                  <a:lnTo>
                    <a:pt x="34241" y="148456"/>
                  </a:lnTo>
                  <a:lnTo>
                    <a:pt x="34412" y="149109"/>
                  </a:lnTo>
                  <a:lnTo>
                    <a:pt x="34559" y="149761"/>
                  </a:lnTo>
                  <a:lnTo>
                    <a:pt x="34697" y="150439"/>
                  </a:lnTo>
                  <a:lnTo>
                    <a:pt x="34812" y="151117"/>
                  </a:lnTo>
                  <a:lnTo>
                    <a:pt x="34918" y="151809"/>
                  </a:lnTo>
                  <a:lnTo>
                    <a:pt x="34999" y="152513"/>
                  </a:lnTo>
                  <a:lnTo>
                    <a:pt x="35064" y="153204"/>
                  </a:lnTo>
                  <a:lnTo>
                    <a:pt x="35113" y="153922"/>
                  </a:lnTo>
                  <a:lnTo>
                    <a:pt x="35138" y="154626"/>
                  </a:lnTo>
                  <a:lnTo>
                    <a:pt x="35154" y="155343"/>
                  </a:lnTo>
                  <a:lnTo>
                    <a:pt x="35146" y="156048"/>
                  </a:lnTo>
                  <a:lnTo>
                    <a:pt x="35113" y="156752"/>
                  </a:lnTo>
                  <a:lnTo>
                    <a:pt x="35072" y="157456"/>
                  </a:lnTo>
                  <a:lnTo>
                    <a:pt x="35040" y="157808"/>
                  </a:lnTo>
                  <a:lnTo>
                    <a:pt x="35007" y="158147"/>
                  </a:lnTo>
                  <a:lnTo>
                    <a:pt x="34966" y="158500"/>
                  </a:lnTo>
                  <a:lnTo>
                    <a:pt x="34918" y="158839"/>
                  </a:lnTo>
                  <a:lnTo>
                    <a:pt x="34869" y="159178"/>
                  </a:lnTo>
                  <a:lnTo>
                    <a:pt x="34812" y="159517"/>
                  </a:lnTo>
                  <a:lnTo>
                    <a:pt x="34754" y="159856"/>
                  </a:lnTo>
                  <a:lnTo>
                    <a:pt x="34689" y="160182"/>
                  </a:lnTo>
                  <a:lnTo>
                    <a:pt x="34624" y="160508"/>
                  </a:lnTo>
                  <a:lnTo>
                    <a:pt x="34542" y="160834"/>
                  </a:lnTo>
                  <a:lnTo>
                    <a:pt x="34469" y="161160"/>
                  </a:lnTo>
                  <a:lnTo>
                    <a:pt x="34379" y="161473"/>
                  </a:lnTo>
                  <a:lnTo>
                    <a:pt x="34290" y="161786"/>
                  </a:lnTo>
                  <a:lnTo>
                    <a:pt x="34200" y="162100"/>
                  </a:lnTo>
                  <a:lnTo>
                    <a:pt x="34094" y="162413"/>
                  </a:lnTo>
                  <a:lnTo>
                    <a:pt x="33988" y="162713"/>
                  </a:lnTo>
                  <a:lnTo>
                    <a:pt x="33882" y="163000"/>
                  </a:lnTo>
                  <a:lnTo>
                    <a:pt x="33760" y="163299"/>
                  </a:lnTo>
                  <a:lnTo>
                    <a:pt x="33645" y="163573"/>
                  </a:lnTo>
                  <a:lnTo>
                    <a:pt x="33515" y="163860"/>
                  </a:lnTo>
                  <a:lnTo>
                    <a:pt x="33384" y="164134"/>
                  </a:lnTo>
                  <a:lnTo>
                    <a:pt x="33246" y="164395"/>
                  </a:lnTo>
                  <a:lnTo>
                    <a:pt x="33107" y="164669"/>
                  </a:lnTo>
                  <a:lnTo>
                    <a:pt x="32952" y="164917"/>
                  </a:lnTo>
                  <a:lnTo>
                    <a:pt x="32806" y="165165"/>
                  </a:lnTo>
                  <a:lnTo>
                    <a:pt x="32642" y="165412"/>
                  </a:lnTo>
                  <a:lnTo>
                    <a:pt x="32479" y="165647"/>
                  </a:lnTo>
                  <a:lnTo>
                    <a:pt x="32308" y="165882"/>
                  </a:lnTo>
                  <a:lnTo>
                    <a:pt x="32137" y="166091"/>
                  </a:lnTo>
                  <a:lnTo>
                    <a:pt x="31949" y="166312"/>
                  </a:lnTo>
                  <a:lnTo>
                    <a:pt x="31770" y="166521"/>
                  </a:lnTo>
                  <a:lnTo>
                    <a:pt x="31574" y="166717"/>
                  </a:lnTo>
                  <a:lnTo>
                    <a:pt x="31379" y="166899"/>
                  </a:lnTo>
                  <a:lnTo>
                    <a:pt x="31175" y="167082"/>
                  </a:lnTo>
                  <a:lnTo>
                    <a:pt x="30963" y="167252"/>
                  </a:lnTo>
                  <a:lnTo>
                    <a:pt x="30751" y="167421"/>
                  </a:lnTo>
                  <a:lnTo>
                    <a:pt x="30498" y="167591"/>
                  </a:lnTo>
                  <a:lnTo>
                    <a:pt x="30253" y="167747"/>
                  </a:lnTo>
                  <a:lnTo>
                    <a:pt x="30000" y="167878"/>
                  </a:lnTo>
                  <a:lnTo>
                    <a:pt x="29748" y="167995"/>
                  </a:lnTo>
                  <a:lnTo>
                    <a:pt x="29495" y="168086"/>
                  </a:lnTo>
                  <a:lnTo>
                    <a:pt x="29234" y="168165"/>
                  </a:lnTo>
                  <a:lnTo>
                    <a:pt x="28981" y="168217"/>
                  </a:lnTo>
                  <a:lnTo>
                    <a:pt x="28728" y="168256"/>
                  </a:lnTo>
                  <a:lnTo>
                    <a:pt x="28476" y="168269"/>
                  </a:lnTo>
                  <a:lnTo>
                    <a:pt x="28223" y="168282"/>
                  </a:lnTo>
                  <a:lnTo>
                    <a:pt x="27970" y="168256"/>
                  </a:lnTo>
                  <a:lnTo>
                    <a:pt x="27717" y="168230"/>
                  </a:lnTo>
                  <a:lnTo>
                    <a:pt x="27464" y="168178"/>
                  </a:lnTo>
                  <a:lnTo>
                    <a:pt x="27212" y="168112"/>
                  </a:lnTo>
                  <a:lnTo>
                    <a:pt x="26967" y="168021"/>
                  </a:lnTo>
                  <a:lnTo>
                    <a:pt x="26714" y="167930"/>
                  </a:lnTo>
                  <a:lnTo>
                    <a:pt x="26470" y="167812"/>
                  </a:lnTo>
                  <a:lnTo>
                    <a:pt x="26233" y="167695"/>
                  </a:lnTo>
                  <a:lnTo>
                    <a:pt x="25989" y="167552"/>
                  </a:lnTo>
                  <a:lnTo>
                    <a:pt x="25752" y="167395"/>
                  </a:lnTo>
                  <a:lnTo>
                    <a:pt x="25516" y="167225"/>
                  </a:lnTo>
                  <a:lnTo>
                    <a:pt x="25287" y="167043"/>
                  </a:lnTo>
                  <a:lnTo>
                    <a:pt x="25059" y="166847"/>
                  </a:lnTo>
                  <a:lnTo>
                    <a:pt x="24831" y="166639"/>
                  </a:lnTo>
                  <a:lnTo>
                    <a:pt x="24610" y="166417"/>
                  </a:lnTo>
                  <a:lnTo>
                    <a:pt x="24398" y="166182"/>
                  </a:lnTo>
                  <a:lnTo>
                    <a:pt x="24186" y="165947"/>
                  </a:lnTo>
                  <a:lnTo>
                    <a:pt x="23974" y="165686"/>
                  </a:lnTo>
                  <a:lnTo>
                    <a:pt x="23771" y="165426"/>
                  </a:lnTo>
                  <a:lnTo>
                    <a:pt x="23575" y="165152"/>
                  </a:lnTo>
                  <a:lnTo>
                    <a:pt x="23387" y="164865"/>
                  </a:lnTo>
                  <a:lnTo>
                    <a:pt x="23200" y="164565"/>
                  </a:lnTo>
                  <a:lnTo>
                    <a:pt x="22980" y="164199"/>
                  </a:lnTo>
                  <a:lnTo>
                    <a:pt x="22776" y="163847"/>
                  </a:lnTo>
                  <a:lnTo>
                    <a:pt x="22588" y="163482"/>
                  </a:lnTo>
                  <a:lnTo>
                    <a:pt x="22417" y="163130"/>
                  </a:lnTo>
                  <a:lnTo>
                    <a:pt x="22254" y="162765"/>
                  </a:lnTo>
                  <a:lnTo>
                    <a:pt x="22115" y="162413"/>
                  </a:lnTo>
                  <a:lnTo>
                    <a:pt x="21985" y="162060"/>
                  </a:lnTo>
                  <a:lnTo>
                    <a:pt x="21871" y="161708"/>
                  </a:lnTo>
                  <a:lnTo>
                    <a:pt x="21765" y="161356"/>
                  </a:lnTo>
                  <a:lnTo>
                    <a:pt x="21667" y="161004"/>
                  </a:lnTo>
                  <a:lnTo>
                    <a:pt x="21585" y="160639"/>
                  </a:lnTo>
                  <a:lnTo>
                    <a:pt x="21512" y="160287"/>
                  </a:lnTo>
                  <a:lnTo>
                    <a:pt x="21447" y="159934"/>
                  </a:lnTo>
                  <a:lnTo>
                    <a:pt x="21389" y="159569"/>
                  </a:lnTo>
                  <a:lnTo>
                    <a:pt x="21341" y="159217"/>
                  </a:lnTo>
                  <a:lnTo>
                    <a:pt x="21300" y="158852"/>
                  </a:lnTo>
                  <a:lnTo>
                    <a:pt x="21259" y="158487"/>
                  </a:lnTo>
                  <a:lnTo>
                    <a:pt x="21235" y="158108"/>
                  </a:lnTo>
                  <a:lnTo>
                    <a:pt x="21186" y="157365"/>
                  </a:lnTo>
                  <a:lnTo>
                    <a:pt x="21153" y="156595"/>
                  </a:lnTo>
                  <a:lnTo>
                    <a:pt x="21129" y="155813"/>
                  </a:lnTo>
                  <a:lnTo>
                    <a:pt x="21080" y="154169"/>
                  </a:lnTo>
                  <a:lnTo>
                    <a:pt x="21047" y="153295"/>
                  </a:lnTo>
                  <a:lnTo>
                    <a:pt x="20990" y="152409"/>
                  </a:lnTo>
                  <a:lnTo>
                    <a:pt x="20982" y="152252"/>
                  </a:lnTo>
                  <a:lnTo>
                    <a:pt x="20965" y="152109"/>
                  </a:lnTo>
                  <a:lnTo>
                    <a:pt x="20941" y="151965"/>
                  </a:lnTo>
                  <a:lnTo>
                    <a:pt x="20908" y="151822"/>
                  </a:lnTo>
                  <a:lnTo>
                    <a:pt x="20876" y="151678"/>
                  </a:lnTo>
                  <a:lnTo>
                    <a:pt x="20835" y="151548"/>
                  </a:lnTo>
                  <a:lnTo>
                    <a:pt x="20794" y="151404"/>
                  </a:lnTo>
                  <a:lnTo>
                    <a:pt x="20745" y="151274"/>
                  </a:lnTo>
                  <a:lnTo>
                    <a:pt x="20631" y="151026"/>
                  </a:lnTo>
                  <a:lnTo>
                    <a:pt x="20509" y="150804"/>
                  </a:lnTo>
                  <a:lnTo>
                    <a:pt x="20370" y="150596"/>
                  </a:lnTo>
                  <a:lnTo>
                    <a:pt x="20223" y="150413"/>
                  </a:lnTo>
                  <a:lnTo>
                    <a:pt x="20142" y="150335"/>
                  </a:lnTo>
                  <a:lnTo>
                    <a:pt x="20068" y="150256"/>
                  </a:lnTo>
                  <a:lnTo>
                    <a:pt x="19987" y="150191"/>
                  </a:lnTo>
                  <a:lnTo>
                    <a:pt x="19897" y="150126"/>
                  </a:lnTo>
                  <a:lnTo>
                    <a:pt x="19816" y="150087"/>
                  </a:lnTo>
                  <a:lnTo>
                    <a:pt x="19726" y="150035"/>
                  </a:lnTo>
                  <a:lnTo>
                    <a:pt x="19636" y="150009"/>
                  </a:lnTo>
                  <a:lnTo>
                    <a:pt x="19555" y="149983"/>
                  </a:lnTo>
                  <a:lnTo>
                    <a:pt x="19465" y="149969"/>
                  </a:lnTo>
                  <a:lnTo>
                    <a:pt x="19286" y="149969"/>
                  </a:lnTo>
                  <a:lnTo>
                    <a:pt x="19196" y="149996"/>
                  </a:lnTo>
                  <a:lnTo>
                    <a:pt x="19106" y="150022"/>
                  </a:lnTo>
                  <a:lnTo>
                    <a:pt x="19017" y="150061"/>
                  </a:lnTo>
                  <a:lnTo>
                    <a:pt x="18927" y="150113"/>
                  </a:lnTo>
                  <a:lnTo>
                    <a:pt x="18845" y="150178"/>
                  </a:lnTo>
                  <a:lnTo>
                    <a:pt x="18340" y="150035"/>
                  </a:lnTo>
                  <a:lnTo>
                    <a:pt x="17842" y="149904"/>
                  </a:lnTo>
                  <a:lnTo>
                    <a:pt x="17337" y="149774"/>
                  </a:lnTo>
                  <a:lnTo>
                    <a:pt x="16831" y="149656"/>
                  </a:lnTo>
                  <a:lnTo>
                    <a:pt x="16326" y="149552"/>
                  </a:lnTo>
                  <a:lnTo>
                    <a:pt x="15820" y="149461"/>
                  </a:lnTo>
                  <a:lnTo>
                    <a:pt x="15314" y="149383"/>
                  </a:lnTo>
                  <a:lnTo>
                    <a:pt x="14809" y="149304"/>
                  </a:lnTo>
                  <a:lnTo>
                    <a:pt x="14295" y="149239"/>
                  </a:lnTo>
                  <a:lnTo>
                    <a:pt x="13790" y="149187"/>
                  </a:lnTo>
                  <a:lnTo>
                    <a:pt x="13276" y="149148"/>
                  </a:lnTo>
                  <a:lnTo>
                    <a:pt x="12770" y="149109"/>
                  </a:lnTo>
                  <a:lnTo>
                    <a:pt x="12257" y="149083"/>
                  </a:lnTo>
                  <a:lnTo>
                    <a:pt x="11743" y="149083"/>
                  </a:lnTo>
                  <a:lnTo>
                    <a:pt x="11237" y="149070"/>
                  </a:lnTo>
                  <a:lnTo>
                    <a:pt x="10724" y="149083"/>
                  </a:lnTo>
                  <a:lnTo>
                    <a:pt x="10210" y="149109"/>
                  </a:lnTo>
                  <a:lnTo>
                    <a:pt x="9704" y="149135"/>
                  </a:lnTo>
                  <a:lnTo>
                    <a:pt x="9191" y="149174"/>
                  </a:lnTo>
                  <a:lnTo>
                    <a:pt x="8685" y="149226"/>
                  </a:lnTo>
                  <a:lnTo>
                    <a:pt x="8171" y="149291"/>
                  </a:lnTo>
                  <a:lnTo>
                    <a:pt x="7666" y="149369"/>
                  </a:lnTo>
                  <a:lnTo>
                    <a:pt x="7160" y="149448"/>
                  </a:lnTo>
                  <a:lnTo>
                    <a:pt x="6655" y="149552"/>
                  </a:lnTo>
                  <a:lnTo>
                    <a:pt x="6149" y="149656"/>
                  </a:lnTo>
                  <a:lnTo>
                    <a:pt x="5643" y="149774"/>
                  </a:lnTo>
                  <a:lnTo>
                    <a:pt x="5146" y="149904"/>
                  </a:lnTo>
                  <a:lnTo>
                    <a:pt x="4649" y="150048"/>
                  </a:lnTo>
                  <a:lnTo>
                    <a:pt x="4143" y="150204"/>
                  </a:lnTo>
                  <a:lnTo>
                    <a:pt x="3646" y="150361"/>
                  </a:lnTo>
                  <a:lnTo>
                    <a:pt x="3156" y="150543"/>
                  </a:lnTo>
                  <a:lnTo>
                    <a:pt x="2659" y="150726"/>
                  </a:lnTo>
                  <a:lnTo>
                    <a:pt x="2512" y="150791"/>
                  </a:lnTo>
                  <a:lnTo>
                    <a:pt x="2374" y="150869"/>
                  </a:lnTo>
                  <a:lnTo>
                    <a:pt x="2251" y="150948"/>
                  </a:lnTo>
                  <a:lnTo>
                    <a:pt x="2137" y="151052"/>
                  </a:lnTo>
                  <a:lnTo>
                    <a:pt x="2023" y="151169"/>
                  </a:lnTo>
                  <a:lnTo>
                    <a:pt x="1925" y="151287"/>
                  </a:lnTo>
                  <a:lnTo>
                    <a:pt x="1844" y="151430"/>
                  </a:lnTo>
                  <a:lnTo>
                    <a:pt x="1762" y="151574"/>
                  </a:lnTo>
                  <a:lnTo>
                    <a:pt x="1689" y="151717"/>
                  </a:lnTo>
                  <a:lnTo>
                    <a:pt x="1631" y="151887"/>
                  </a:lnTo>
                  <a:lnTo>
                    <a:pt x="1574" y="152043"/>
                  </a:lnTo>
                  <a:lnTo>
                    <a:pt x="1534" y="152213"/>
                  </a:lnTo>
                  <a:lnTo>
                    <a:pt x="1493" y="152395"/>
                  </a:lnTo>
                  <a:lnTo>
                    <a:pt x="1460" y="152578"/>
                  </a:lnTo>
                  <a:lnTo>
                    <a:pt x="1444" y="152761"/>
                  </a:lnTo>
                  <a:lnTo>
                    <a:pt x="1428" y="152943"/>
                  </a:lnTo>
                  <a:lnTo>
                    <a:pt x="1273" y="153035"/>
                  </a:lnTo>
                  <a:lnTo>
                    <a:pt x="1126" y="153139"/>
                  </a:lnTo>
                  <a:lnTo>
                    <a:pt x="979" y="153256"/>
                  </a:lnTo>
                  <a:lnTo>
                    <a:pt x="841" y="153387"/>
                  </a:lnTo>
                  <a:lnTo>
                    <a:pt x="710" y="153530"/>
                  </a:lnTo>
                  <a:lnTo>
                    <a:pt x="588" y="153687"/>
                  </a:lnTo>
                  <a:lnTo>
                    <a:pt x="474" y="153856"/>
                  </a:lnTo>
                  <a:lnTo>
                    <a:pt x="368" y="154039"/>
                  </a:lnTo>
                  <a:lnTo>
                    <a:pt x="278" y="154248"/>
                  </a:lnTo>
                  <a:lnTo>
                    <a:pt x="196" y="154456"/>
                  </a:lnTo>
                  <a:lnTo>
                    <a:pt x="123" y="154691"/>
                  </a:lnTo>
                  <a:lnTo>
                    <a:pt x="74" y="154939"/>
                  </a:lnTo>
                  <a:lnTo>
                    <a:pt x="33" y="155200"/>
                  </a:lnTo>
                  <a:lnTo>
                    <a:pt x="9" y="155474"/>
                  </a:lnTo>
                  <a:lnTo>
                    <a:pt x="1" y="155748"/>
                  </a:lnTo>
                  <a:lnTo>
                    <a:pt x="17" y="156048"/>
                  </a:lnTo>
                  <a:lnTo>
                    <a:pt x="74" y="156739"/>
                  </a:lnTo>
                  <a:lnTo>
                    <a:pt x="131" y="157430"/>
                  </a:lnTo>
                  <a:lnTo>
                    <a:pt x="204" y="158108"/>
                  </a:lnTo>
                  <a:lnTo>
                    <a:pt x="278" y="158800"/>
                  </a:lnTo>
                  <a:lnTo>
                    <a:pt x="368" y="159478"/>
                  </a:lnTo>
                  <a:lnTo>
                    <a:pt x="449" y="160156"/>
                  </a:lnTo>
                  <a:lnTo>
                    <a:pt x="547" y="160821"/>
                  </a:lnTo>
                  <a:lnTo>
                    <a:pt x="653" y="161500"/>
                  </a:lnTo>
                  <a:lnTo>
                    <a:pt x="759" y="162165"/>
                  </a:lnTo>
                  <a:lnTo>
                    <a:pt x="873" y="162830"/>
                  </a:lnTo>
                  <a:lnTo>
                    <a:pt x="995" y="163482"/>
                  </a:lnTo>
                  <a:lnTo>
                    <a:pt x="1118" y="164147"/>
                  </a:lnTo>
                  <a:lnTo>
                    <a:pt x="1248" y="164799"/>
                  </a:lnTo>
                  <a:lnTo>
                    <a:pt x="1387" y="165452"/>
                  </a:lnTo>
                  <a:lnTo>
                    <a:pt x="1534" y="166091"/>
                  </a:lnTo>
                  <a:lnTo>
                    <a:pt x="1680" y="166743"/>
                  </a:lnTo>
                  <a:lnTo>
                    <a:pt x="1835" y="167382"/>
                  </a:lnTo>
                  <a:lnTo>
                    <a:pt x="1998" y="168008"/>
                  </a:lnTo>
                  <a:lnTo>
                    <a:pt x="2162" y="168647"/>
                  </a:lnTo>
                  <a:lnTo>
                    <a:pt x="2333" y="169273"/>
                  </a:lnTo>
                  <a:lnTo>
                    <a:pt x="2512" y="169899"/>
                  </a:lnTo>
                  <a:lnTo>
                    <a:pt x="2692" y="170512"/>
                  </a:lnTo>
                  <a:lnTo>
                    <a:pt x="2879" y="171125"/>
                  </a:lnTo>
                  <a:lnTo>
                    <a:pt x="3075" y="171738"/>
                  </a:lnTo>
                  <a:lnTo>
                    <a:pt x="3271" y="172338"/>
                  </a:lnTo>
                  <a:lnTo>
                    <a:pt x="3474" y="172938"/>
                  </a:lnTo>
                  <a:lnTo>
                    <a:pt x="3686" y="173525"/>
                  </a:lnTo>
                  <a:lnTo>
                    <a:pt x="3898" y="174112"/>
                  </a:lnTo>
                  <a:lnTo>
                    <a:pt x="4119" y="174699"/>
                  </a:lnTo>
                  <a:lnTo>
                    <a:pt x="4347" y="175286"/>
                  </a:lnTo>
                  <a:lnTo>
                    <a:pt x="4575" y="175847"/>
                  </a:lnTo>
                  <a:lnTo>
                    <a:pt x="4812" y="176421"/>
                  </a:lnTo>
                  <a:lnTo>
                    <a:pt x="5048" y="176982"/>
                  </a:lnTo>
                  <a:lnTo>
                    <a:pt x="5293" y="177543"/>
                  </a:lnTo>
                  <a:lnTo>
                    <a:pt x="5546" y="178090"/>
                  </a:lnTo>
                  <a:lnTo>
                    <a:pt x="5798" y="178625"/>
                  </a:lnTo>
                  <a:lnTo>
                    <a:pt x="6051" y="179173"/>
                  </a:lnTo>
                  <a:lnTo>
                    <a:pt x="6320" y="179695"/>
                  </a:lnTo>
                  <a:lnTo>
                    <a:pt x="6581" y="180229"/>
                  </a:lnTo>
                  <a:lnTo>
                    <a:pt x="6858" y="180738"/>
                  </a:lnTo>
                  <a:lnTo>
                    <a:pt x="7136" y="181260"/>
                  </a:lnTo>
                  <a:lnTo>
                    <a:pt x="7413" y="181768"/>
                  </a:lnTo>
                  <a:lnTo>
                    <a:pt x="7698" y="182264"/>
                  </a:lnTo>
                  <a:lnTo>
                    <a:pt x="7992" y="182760"/>
                  </a:lnTo>
                  <a:lnTo>
                    <a:pt x="8285" y="183242"/>
                  </a:lnTo>
                  <a:lnTo>
                    <a:pt x="8587" y="183712"/>
                  </a:lnTo>
                  <a:lnTo>
                    <a:pt x="8889" y="184194"/>
                  </a:lnTo>
                  <a:lnTo>
                    <a:pt x="9191" y="184651"/>
                  </a:lnTo>
                  <a:lnTo>
                    <a:pt x="9500" y="185108"/>
                  </a:lnTo>
                  <a:lnTo>
                    <a:pt x="9818" y="185551"/>
                  </a:lnTo>
                  <a:lnTo>
                    <a:pt x="10136" y="185994"/>
                  </a:lnTo>
                  <a:lnTo>
                    <a:pt x="10463" y="186438"/>
                  </a:lnTo>
                  <a:lnTo>
                    <a:pt x="10789" y="186855"/>
                  </a:lnTo>
                  <a:lnTo>
                    <a:pt x="11115" y="187273"/>
                  </a:lnTo>
                  <a:lnTo>
                    <a:pt x="11449" y="187690"/>
                  </a:lnTo>
                  <a:lnTo>
                    <a:pt x="11792" y="188081"/>
                  </a:lnTo>
                  <a:lnTo>
                    <a:pt x="12134" y="188486"/>
                  </a:lnTo>
                  <a:lnTo>
                    <a:pt x="12477" y="188864"/>
                  </a:lnTo>
                  <a:lnTo>
                    <a:pt x="12827" y="189242"/>
                  </a:lnTo>
                  <a:lnTo>
                    <a:pt x="13178" y="189607"/>
                  </a:lnTo>
                  <a:lnTo>
                    <a:pt x="13537" y="189973"/>
                  </a:lnTo>
                  <a:lnTo>
                    <a:pt x="13896" y="190325"/>
                  </a:lnTo>
                  <a:lnTo>
                    <a:pt x="14254" y="190664"/>
                  </a:lnTo>
                  <a:lnTo>
                    <a:pt x="14621" y="191003"/>
                  </a:lnTo>
                  <a:lnTo>
                    <a:pt x="14507" y="191094"/>
                  </a:lnTo>
                  <a:lnTo>
                    <a:pt x="14393" y="191199"/>
                  </a:lnTo>
                  <a:lnTo>
                    <a:pt x="14287" y="191329"/>
                  </a:lnTo>
                  <a:lnTo>
                    <a:pt x="14181" y="191446"/>
                  </a:lnTo>
                  <a:lnTo>
                    <a:pt x="14083" y="191590"/>
                  </a:lnTo>
                  <a:lnTo>
                    <a:pt x="13993" y="191733"/>
                  </a:lnTo>
                  <a:lnTo>
                    <a:pt x="13904" y="191890"/>
                  </a:lnTo>
                  <a:lnTo>
                    <a:pt x="13830" y="192059"/>
                  </a:lnTo>
                  <a:lnTo>
                    <a:pt x="13757" y="192242"/>
                  </a:lnTo>
                  <a:lnTo>
                    <a:pt x="13700" y="192425"/>
                  </a:lnTo>
                  <a:lnTo>
                    <a:pt x="13643" y="192620"/>
                  </a:lnTo>
                  <a:lnTo>
                    <a:pt x="13602" y="192816"/>
                  </a:lnTo>
                  <a:lnTo>
                    <a:pt x="13569" y="193038"/>
                  </a:lnTo>
                  <a:lnTo>
                    <a:pt x="13553" y="193259"/>
                  </a:lnTo>
                  <a:lnTo>
                    <a:pt x="13545" y="193481"/>
                  </a:lnTo>
                  <a:lnTo>
                    <a:pt x="13545" y="193729"/>
                  </a:lnTo>
                  <a:lnTo>
                    <a:pt x="13757" y="199377"/>
                  </a:lnTo>
                  <a:lnTo>
                    <a:pt x="13985" y="205103"/>
                  </a:lnTo>
                  <a:lnTo>
                    <a:pt x="14108" y="207985"/>
                  </a:lnTo>
                  <a:lnTo>
                    <a:pt x="14238" y="210894"/>
                  </a:lnTo>
                  <a:lnTo>
                    <a:pt x="14369" y="213802"/>
                  </a:lnTo>
                  <a:lnTo>
                    <a:pt x="14507" y="216737"/>
                  </a:lnTo>
                  <a:lnTo>
                    <a:pt x="14654" y="219672"/>
                  </a:lnTo>
                  <a:lnTo>
                    <a:pt x="14809" y="222619"/>
                  </a:lnTo>
                  <a:lnTo>
                    <a:pt x="14972" y="225580"/>
                  </a:lnTo>
                  <a:lnTo>
                    <a:pt x="15135" y="228554"/>
                  </a:lnTo>
                  <a:lnTo>
                    <a:pt x="15314" y="231528"/>
                  </a:lnTo>
                  <a:lnTo>
                    <a:pt x="15502" y="234515"/>
                  </a:lnTo>
                  <a:lnTo>
                    <a:pt x="15698" y="237502"/>
                  </a:lnTo>
                  <a:lnTo>
                    <a:pt x="15910" y="240501"/>
                  </a:lnTo>
                  <a:lnTo>
                    <a:pt x="15828" y="240541"/>
                  </a:lnTo>
                  <a:lnTo>
                    <a:pt x="15755" y="240593"/>
                  </a:lnTo>
                  <a:lnTo>
                    <a:pt x="15681" y="240658"/>
                  </a:lnTo>
                  <a:lnTo>
                    <a:pt x="15624" y="240723"/>
                  </a:lnTo>
                  <a:lnTo>
                    <a:pt x="15567" y="240801"/>
                  </a:lnTo>
                  <a:lnTo>
                    <a:pt x="15518" y="240880"/>
                  </a:lnTo>
                  <a:lnTo>
                    <a:pt x="15478" y="240971"/>
                  </a:lnTo>
                  <a:lnTo>
                    <a:pt x="15445" y="241062"/>
                  </a:lnTo>
                  <a:lnTo>
                    <a:pt x="15412" y="241167"/>
                  </a:lnTo>
                  <a:lnTo>
                    <a:pt x="15388" y="241271"/>
                  </a:lnTo>
                  <a:lnTo>
                    <a:pt x="15372" y="241375"/>
                  </a:lnTo>
                  <a:lnTo>
                    <a:pt x="15355" y="241480"/>
                  </a:lnTo>
                  <a:lnTo>
                    <a:pt x="15355" y="241597"/>
                  </a:lnTo>
                  <a:lnTo>
                    <a:pt x="15347" y="241714"/>
                  </a:lnTo>
                  <a:lnTo>
                    <a:pt x="15355" y="241832"/>
                  </a:lnTo>
                  <a:lnTo>
                    <a:pt x="15363" y="241949"/>
                  </a:lnTo>
                  <a:lnTo>
                    <a:pt x="15372" y="242054"/>
                  </a:lnTo>
                  <a:lnTo>
                    <a:pt x="15396" y="242171"/>
                  </a:lnTo>
                  <a:lnTo>
                    <a:pt x="15445" y="242406"/>
                  </a:lnTo>
                  <a:lnTo>
                    <a:pt x="15478" y="242510"/>
                  </a:lnTo>
                  <a:lnTo>
                    <a:pt x="15518" y="242614"/>
                  </a:lnTo>
                  <a:lnTo>
                    <a:pt x="15559" y="242719"/>
                  </a:lnTo>
                  <a:lnTo>
                    <a:pt x="15600" y="242823"/>
                  </a:lnTo>
                  <a:lnTo>
                    <a:pt x="15657" y="242914"/>
                  </a:lnTo>
                  <a:lnTo>
                    <a:pt x="15706" y="243006"/>
                  </a:lnTo>
                  <a:lnTo>
                    <a:pt x="15763" y="243084"/>
                  </a:lnTo>
                  <a:lnTo>
                    <a:pt x="15828" y="243162"/>
                  </a:lnTo>
                  <a:lnTo>
                    <a:pt x="15893" y="243227"/>
                  </a:lnTo>
                  <a:lnTo>
                    <a:pt x="15967" y="243293"/>
                  </a:lnTo>
                  <a:lnTo>
                    <a:pt x="16040" y="243345"/>
                  </a:lnTo>
                  <a:lnTo>
                    <a:pt x="16114" y="243397"/>
                  </a:lnTo>
                  <a:lnTo>
                    <a:pt x="16317" y="246097"/>
                  </a:lnTo>
                  <a:lnTo>
                    <a:pt x="16529" y="248810"/>
                  </a:lnTo>
                  <a:lnTo>
                    <a:pt x="16758" y="251510"/>
                  </a:lnTo>
                  <a:lnTo>
                    <a:pt x="16986" y="254223"/>
                  </a:lnTo>
                  <a:lnTo>
                    <a:pt x="17231" y="256923"/>
                  </a:lnTo>
                  <a:lnTo>
                    <a:pt x="17484" y="259623"/>
                  </a:lnTo>
                  <a:lnTo>
                    <a:pt x="17753" y="262322"/>
                  </a:lnTo>
                  <a:lnTo>
                    <a:pt x="18030" y="265009"/>
                  </a:lnTo>
                  <a:lnTo>
                    <a:pt x="18315" y="267696"/>
                  </a:lnTo>
                  <a:lnTo>
                    <a:pt x="18617" y="270383"/>
                  </a:lnTo>
                  <a:lnTo>
                    <a:pt x="18935" y="273057"/>
                  </a:lnTo>
                  <a:lnTo>
                    <a:pt x="19261" y="275731"/>
                  </a:lnTo>
                  <a:lnTo>
                    <a:pt x="19604" y="278392"/>
                  </a:lnTo>
                  <a:lnTo>
                    <a:pt x="19954" y="281039"/>
                  </a:lnTo>
                  <a:lnTo>
                    <a:pt x="20329" y="283674"/>
                  </a:lnTo>
                  <a:lnTo>
                    <a:pt x="20704" y="286309"/>
                  </a:lnTo>
                  <a:lnTo>
                    <a:pt x="21104" y="288917"/>
                  </a:lnTo>
                  <a:lnTo>
                    <a:pt x="21520" y="291526"/>
                  </a:lnTo>
                  <a:lnTo>
                    <a:pt x="21944" y="294122"/>
                  </a:lnTo>
                  <a:lnTo>
                    <a:pt x="22392" y="296691"/>
                  </a:lnTo>
                  <a:lnTo>
                    <a:pt x="22849" y="299260"/>
                  </a:lnTo>
                  <a:lnTo>
                    <a:pt x="23330" y="301804"/>
                  </a:lnTo>
                  <a:lnTo>
                    <a:pt x="23575" y="303069"/>
                  </a:lnTo>
                  <a:lnTo>
                    <a:pt x="23828" y="304334"/>
                  </a:lnTo>
                  <a:lnTo>
                    <a:pt x="24080" y="305586"/>
                  </a:lnTo>
                  <a:lnTo>
                    <a:pt x="24333" y="306839"/>
                  </a:lnTo>
                  <a:lnTo>
                    <a:pt x="24602" y="308091"/>
                  </a:lnTo>
                  <a:lnTo>
                    <a:pt x="24863" y="309330"/>
                  </a:lnTo>
                  <a:lnTo>
                    <a:pt x="25140" y="310569"/>
                  </a:lnTo>
                  <a:lnTo>
                    <a:pt x="25410" y="311808"/>
                  </a:lnTo>
                  <a:lnTo>
                    <a:pt x="25695" y="313034"/>
                  </a:lnTo>
                  <a:lnTo>
                    <a:pt x="25980" y="314260"/>
                  </a:lnTo>
                  <a:lnTo>
                    <a:pt x="26266" y="315486"/>
                  </a:lnTo>
                  <a:lnTo>
                    <a:pt x="26567" y="316699"/>
                  </a:lnTo>
                  <a:lnTo>
                    <a:pt x="26861" y="317899"/>
                  </a:lnTo>
                  <a:lnTo>
                    <a:pt x="27171" y="319099"/>
                  </a:lnTo>
                  <a:lnTo>
                    <a:pt x="27481" y="320299"/>
                  </a:lnTo>
                  <a:lnTo>
                    <a:pt x="27791" y="321499"/>
                  </a:lnTo>
                  <a:lnTo>
                    <a:pt x="28109" y="322673"/>
                  </a:lnTo>
                  <a:lnTo>
                    <a:pt x="28435" y="323860"/>
                  </a:lnTo>
                  <a:lnTo>
                    <a:pt x="28761" y="325034"/>
                  </a:lnTo>
                  <a:lnTo>
                    <a:pt x="29095" y="326194"/>
                  </a:lnTo>
                  <a:lnTo>
                    <a:pt x="29299" y="326886"/>
                  </a:lnTo>
                  <a:lnTo>
                    <a:pt x="29511" y="327564"/>
                  </a:lnTo>
                  <a:lnTo>
                    <a:pt x="29723" y="328242"/>
                  </a:lnTo>
                  <a:lnTo>
                    <a:pt x="29943" y="328920"/>
                  </a:lnTo>
                  <a:lnTo>
                    <a:pt x="30172" y="329586"/>
                  </a:lnTo>
                  <a:lnTo>
                    <a:pt x="30408" y="330251"/>
                  </a:lnTo>
                  <a:lnTo>
                    <a:pt x="30645" y="330916"/>
                  </a:lnTo>
                  <a:lnTo>
                    <a:pt x="30889" y="331568"/>
                  </a:lnTo>
                  <a:lnTo>
                    <a:pt x="31134" y="332220"/>
                  </a:lnTo>
                  <a:lnTo>
                    <a:pt x="31395" y="332872"/>
                  </a:lnTo>
                  <a:lnTo>
                    <a:pt x="31648" y="333512"/>
                  </a:lnTo>
                  <a:lnTo>
                    <a:pt x="31917" y="334138"/>
                  </a:lnTo>
                  <a:lnTo>
                    <a:pt x="32186" y="334777"/>
                  </a:lnTo>
                  <a:lnTo>
                    <a:pt x="32463" y="335403"/>
                  </a:lnTo>
                  <a:lnTo>
                    <a:pt x="32740" y="336016"/>
                  </a:lnTo>
                  <a:lnTo>
                    <a:pt x="33026" y="336629"/>
                  </a:lnTo>
                  <a:lnTo>
                    <a:pt x="33319" y="337242"/>
                  </a:lnTo>
                  <a:lnTo>
                    <a:pt x="33613" y="337855"/>
                  </a:lnTo>
                  <a:lnTo>
                    <a:pt x="33915" y="338455"/>
                  </a:lnTo>
                  <a:lnTo>
                    <a:pt x="34224" y="339042"/>
                  </a:lnTo>
                  <a:lnTo>
                    <a:pt x="34534" y="339629"/>
                  </a:lnTo>
                  <a:lnTo>
                    <a:pt x="34844" y="340216"/>
                  </a:lnTo>
                  <a:lnTo>
                    <a:pt x="35170" y="340803"/>
                  </a:lnTo>
                  <a:lnTo>
                    <a:pt x="35488" y="341377"/>
                  </a:lnTo>
                  <a:lnTo>
                    <a:pt x="35823" y="341937"/>
                  </a:lnTo>
                  <a:lnTo>
                    <a:pt x="36157" y="342498"/>
                  </a:lnTo>
                  <a:lnTo>
                    <a:pt x="36491" y="343059"/>
                  </a:lnTo>
                  <a:lnTo>
                    <a:pt x="36834" y="343607"/>
                  </a:lnTo>
                  <a:lnTo>
                    <a:pt x="37176" y="344155"/>
                  </a:lnTo>
                  <a:lnTo>
                    <a:pt x="37527" y="344703"/>
                  </a:lnTo>
                  <a:lnTo>
                    <a:pt x="37886" y="345237"/>
                  </a:lnTo>
                  <a:lnTo>
                    <a:pt x="38244" y="345759"/>
                  </a:lnTo>
                  <a:lnTo>
                    <a:pt x="38603" y="346294"/>
                  </a:lnTo>
                  <a:lnTo>
                    <a:pt x="38970" y="346802"/>
                  </a:lnTo>
                  <a:lnTo>
                    <a:pt x="39345" y="347324"/>
                  </a:lnTo>
                  <a:lnTo>
                    <a:pt x="39720" y="347820"/>
                  </a:lnTo>
                  <a:lnTo>
                    <a:pt x="40096" y="348329"/>
                  </a:lnTo>
                  <a:lnTo>
                    <a:pt x="40479" y="348824"/>
                  </a:lnTo>
                  <a:lnTo>
                    <a:pt x="40862" y="349307"/>
                  </a:lnTo>
                  <a:lnTo>
                    <a:pt x="41253" y="349789"/>
                  </a:lnTo>
                  <a:lnTo>
                    <a:pt x="41645" y="350272"/>
                  </a:lnTo>
                  <a:lnTo>
                    <a:pt x="42036" y="350741"/>
                  </a:lnTo>
                  <a:lnTo>
                    <a:pt x="42436" y="351211"/>
                  </a:lnTo>
                  <a:lnTo>
                    <a:pt x="42844" y="351668"/>
                  </a:lnTo>
                  <a:lnTo>
                    <a:pt x="43243" y="352124"/>
                  </a:lnTo>
                  <a:lnTo>
                    <a:pt x="43659" y="352568"/>
                  </a:lnTo>
                  <a:lnTo>
                    <a:pt x="44067" y="353011"/>
                  </a:lnTo>
                  <a:lnTo>
                    <a:pt x="44483" y="353441"/>
                  </a:lnTo>
                  <a:lnTo>
                    <a:pt x="45322" y="354289"/>
                  </a:lnTo>
                  <a:lnTo>
                    <a:pt x="46171" y="355111"/>
                  </a:lnTo>
                  <a:lnTo>
                    <a:pt x="47035" y="355920"/>
                  </a:lnTo>
                  <a:lnTo>
                    <a:pt x="47907" y="356689"/>
                  </a:lnTo>
                  <a:lnTo>
                    <a:pt x="48788" y="357433"/>
                  </a:lnTo>
                  <a:lnTo>
                    <a:pt x="49685" y="358163"/>
                  </a:lnTo>
                  <a:lnTo>
                    <a:pt x="50582" y="358854"/>
                  </a:lnTo>
                  <a:lnTo>
                    <a:pt x="51495" y="359519"/>
                  </a:lnTo>
                  <a:lnTo>
                    <a:pt x="52409" y="360159"/>
                  </a:lnTo>
                  <a:lnTo>
                    <a:pt x="53338" y="360772"/>
                  </a:lnTo>
                  <a:lnTo>
                    <a:pt x="54268" y="361359"/>
                  </a:lnTo>
                  <a:lnTo>
                    <a:pt x="55214" y="361919"/>
                  </a:lnTo>
                  <a:lnTo>
                    <a:pt x="56151" y="362441"/>
                  </a:lnTo>
                  <a:lnTo>
                    <a:pt x="57105" y="362950"/>
                  </a:lnTo>
                  <a:lnTo>
                    <a:pt x="58060" y="363419"/>
                  </a:lnTo>
                  <a:lnTo>
                    <a:pt x="59022" y="363863"/>
                  </a:lnTo>
                  <a:lnTo>
                    <a:pt x="59984" y="364280"/>
                  </a:lnTo>
                  <a:lnTo>
                    <a:pt x="60954" y="364658"/>
                  </a:lnTo>
                  <a:lnTo>
                    <a:pt x="61925" y="365011"/>
                  </a:lnTo>
                  <a:lnTo>
                    <a:pt x="62903" y="365337"/>
                  </a:lnTo>
                  <a:lnTo>
                    <a:pt x="63874" y="365624"/>
                  </a:lnTo>
                  <a:lnTo>
                    <a:pt x="64852" y="365884"/>
                  </a:lnTo>
                  <a:lnTo>
                    <a:pt x="65831" y="366119"/>
                  </a:lnTo>
                  <a:lnTo>
                    <a:pt x="66320" y="366224"/>
                  </a:lnTo>
                  <a:lnTo>
                    <a:pt x="66809" y="366315"/>
                  </a:lnTo>
                  <a:lnTo>
                    <a:pt x="67298" y="366406"/>
                  </a:lnTo>
                  <a:lnTo>
                    <a:pt x="67788" y="366484"/>
                  </a:lnTo>
                  <a:lnTo>
                    <a:pt x="68277" y="366563"/>
                  </a:lnTo>
                  <a:lnTo>
                    <a:pt x="68766" y="366615"/>
                  </a:lnTo>
                  <a:lnTo>
                    <a:pt x="69255" y="366680"/>
                  </a:lnTo>
                  <a:lnTo>
                    <a:pt x="69745" y="366719"/>
                  </a:lnTo>
                  <a:lnTo>
                    <a:pt x="70234" y="366758"/>
                  </a:lnTo>
                  <a:lnTo>
                    <a:pt x="70723" y="366798"/>
                  </a:lnTo>
                  <a:lnTo>
                    <a:pt x="71212" y="366811"/>
                  </a:lnTo>
                  <a:lnTo>
                    <a:pt x="71702" y="366837"/>
                  </a:lnTo>
                  <a:lnTo>
                    <a:pt x="72672" y="366837"/>
                  </a:lnTo>
                  <a:lnTo>
                    <a:pt x="73153" y="366824"/>
                  </a:lnTo>
                  <a:lnTo>
                    <a:pt x="73642" y="366811"/>
                  </a:lnTo>
                  <a:lnTo>
                    <a:pt x="74124" y="366784"/>
                  </a:lnTo>
                  <a:lnTo>
                    <a:pt x="74605" y="366745"/>
                  </a:lnTo>
                  <a:lnTo>
                    <a:pt x="75086" y="366706"/>
                  </a:lnTo>
                  <a:lnTo>
                    <a:pt x="75567" y="366654"/>
                  </a:lnTo>
                  <a:lnTo>
                    <a:pt x="76048" y="366589"/>
                  </a:lnTo>
                  <a:lnTo>
                    <a:pt x="76529" y="366524"/>
                  </a:lnTo>
                  <a:lnTo>
                    <a:pt x="77002" y="366445"/>
                  </a:lnTo>
                  <a:lnTo>
                    <a:pt x="77475" y="366354"/>
                  </a:lnTo>
                  <a:lnTo>
                    <a:pt x="77956" y="366263"/>
                  </a:lnTo>
                  <a:lnTo>
                    <a:pt x="78429" y="366158"/>
                  </a:lnTo>
                  <a:lnTo>
                    <a:pt x="78894" y="366041"/>
                  </a:lnTo>
                  <a:lnTo>
                    <a:pt x="79367" y="365924"/>
                  </a:lnTo>
                  <a:lnTo>
                    <a:pt x="79840" y="365793"/>
                  </a:lnTo>
                  <a:lnTo>
                    <a:pt x="80305" y="365650"/>
                  </a:lnTo>
                  <a:lnTo>
                    <a:pt x="80769" y="365506"/>
                  </a:lnTo>
                  <a:lnTo>
                    <a:pt x="81234" y="365337"/>
                  </a:lnTo>
                  <a:lnTo>
                    <a:pt x="81691" y="365180"/>
                  </a:lnTo>
                  <a:lnTo>
                    <a:pt x="82156" y="364998"/>
                  </a:lnTo>
                  <a:lnTo>
                    <a:pt x="82824" y="370932"/>
                  </a:lnTo>
                  <a:lnTo>
                    <a:pt x="83167" y="373906"/>
                  </a:lnTo>
                  <a:lnTo>
                    <a:pt x="83517" y="376867"/>
                  </a:lnTo>
                  <a:lnTo>
                    <a:pt x="83534" y="377010"/>
                  </a:lnTo>
                  <a:lnTo>
                    <a:pt x="83558" y="377154"/>
                  </a:lnTo>
                  <a:lnTo>
                    <a:pt x="83591" y="377284"/>
                  </a:lnTo>
                  <a:lnTo>
                    <a:pt x="83623" y="377415"/>
                  </a:lnTo>
                  <a:lnTo>
                    <a:pt x="83664" y="377532"/>
                  </a:lnTo>
                  <a:lnTo>
                    <a:pt x="83705" y="377649"/>
                  </a:lnTo>
                  <a:lnTo>
                    <a:pt x="83754" y="377754"/>
                  </a:lnTo>
                  <a:lnTo>
                    <a:pt x="83811" y="377858"/>
                  </a:lnTo>
                  <a:lnTo>
                    <a:pt x="83925" y="378054"/>
                  </a:lnTo>
                  <a:lnTo>
                    <a:pt x="84047" y="378236"/>
                  </a:lnTo>
                  <a:lnTo>
                    <a:pt x="84186" y="378380"/>
                  </a:lnTo>
                  <a:lnTo>
                    <a:pt x="84333" y="378510"/>
                  </a:lnTo>
                  <a:lnTo>
                    <a:pt x="84488" y="378628"/>
                  </a:lnTo>
                  <a:lnTo>
                    <a:pt x="84651" y="378706"/>
                  </a:lnTo>
                  <a:lnTo>
                    <a:pt x="84822" y="378784"/>
                  </a:lnTo>
                  <a:lnTo>
                    <a:pt x="84993" y="378823"/>
                  </a:lnTo>
                  <a:lnTo>
                    <a:pt x="85165" y="378849"/>
                  </a:lnTo>
                  <a:lnTo>
                    <a:pt x="85336" y="378849"/>
                  </a:lnTo>
                  <a:lnTo>
                    <a:pt x="85499" y="378836"/>
                  </a:lnTo>
                  <a:lnTo>
                    <a:pt x="85670" y="378797"/>
                  </a:lnTo>
                  <a:lnTo>
                    <a:pt x="87619" y="378184"/>
                  </a:lnTo>
                  <a:lnTo>
                    <a:pt x="89576" y="377597"/>
                  </a:lnTo>
                  <a:lnTo>
                    <a:pt x="91533" y="376997"/>
                  </a:lnTo>
                  <a:lnTo>
                    <a:pt x="93482" y="376410"/>
                  </a:lnTo>
                  <a:lnTo>
                    <a:pt x="93841" y="379684"/>
                  </a:lnTo>
                  <a:lnTo>
                    <a:pt x="94200" y="382945"/>
                  </a:lnTo>
                  <a:lnTo>
                    <a:pt x="94387" y="384575"/>
                  </a:lnTo>
                  <a:lnTo>
                    <a:pt x="94575" y="386206"/>
                  </a:lnTo>
                  <a:lnTo>
                    <a:pt x="94770" y="387836"/>
                  </a:lnTo>
                  <a:lnTo>
                    <a:pt x="94974" y="389453"/>
                  </a:lnTo>
                  <a:lnTo>
                    <a:pt x="94982" y="389519"/>
                  </a:lnTo>
                  <a:lnTo>
                    <a:pt x="94991" y="389558"/>
                  </a:lnTo>
                  <a:lnTo>
                    <a:pt x="94999" y="389597"/>
                  </a:lnTo>
                  <a:lnTo>
                    <a:pt x="95007" y="389623"/>
                  </a:lnTo>
                  <a:lnTo>
                    <a:pt x="94860" y="389805"/>
                  </a:lnTo>
                  <a:lnTo>
                    <a:pt x="94730" y="390001"/>
                  </a:lnTo>
                  <a:lnTo>
                    <a:pt x="94615" y="390223"/>
                  </a:lnTo>
                  <a:lnTo>
                    <a:pt x="94501" y="390445"/>
                  </a:lnTo>
                  <a:lnTo>
                    <a:pt x="94412" y="390692"/>
                  </a:lnTo>
                  <a:lnTo>
                    <a:pt x="94322" y="390940"/>
                  </a:lnTo>
                  <a:lnTo>
                    <a:pt x="94257" y="391201"/>
                  </a:lnTo>
                  <a:lnTo>
                    <a:pt x="94191" y="391462"/>
                  </a:lnTo>
                  <a:lnTo>
                    <a:pt x="94142" y="391736"/>
                  </a:lnTo>
                  <a:lnTo>
                    <a:pt x="94110" y="392023"/>
                  </a:lnTo>
                  <a:lnTo>
                    <a:pt x="94085" y="392297"/>
                  </a:lnTo>
                  <a:lnTo>
                    <a:pt x="94069" y="392584"/>
                  </a:lnTo>
                  <a:lnTo>
                    <a:pt x="94069" y="392871"/>
                  </a:lnTo>
                  <a:lnTo>
                    <a:pt x="94077" y="393158"/>
                  </a:lnTo>
                  <a:lnTo>
                    <a:pt x="94094" y="393431"/>
                  </a:lnTo>
                  <a:lnTo>
                    <a:pt x="94134" y="393705"/>
                  </a:lnTo>
                  <a:lnTo>
                    <a:pt x="94175" y="393979"/>
                  </a:lnTo>
                  <a:lnTo>
                    <a:pt x="94232" y="394240"/>
                  </a:lnTo>
                  <a:lnTo>
                    <a:pt x="94306" y="394501"/>
                  </a:lnTo>
                  <a:lnTo>
                    <a:pt x="94387" y="394749"/>
                  </a:lnTo>
                  <a:lnTo>
                    <a:pt x="94477" y="394984"/>
                  </a:lnTo>
                  <a:lnTo>
                    <a:pt x="94583" y="395205"/>
                  </a:lnTo>
                  <a:lnTo>
                    <a:pt x="94697" y="395414"/>
                  </a:lnTo>
                  <a:lnTo>
                    <a:pt x="94827" y="395597"/>
                  </a:lnTo>
                  <a:lnTo>
                    <a:pt x="94966" y="395779"/>
                  </a:lnTo>
                  <a:lnTo>
                    <a:pt x="95121" y="395923"/>
                  </a:lnTo>
                  <a:lnTo>
                    <a:pt x="95284" y="396066"/>
                  </a:lnTo>
                  <a:lnTo>
                    <a:pt x="95463" y="396171"/>
                  </a:lnTo>
                  <a:lnTo>
                    <a:pt x="95651" y="396262"/>
                  </a:lnTo>
                  <a:lnTo>
                    <a:pt x="95847" y="396327"/>
                  </a:lnTo>
                  <a:lnTo>
                    <a:pt x="96067" y="396366"/>
                  </a:lnTo>
                  <a:lnTo>
                    <a:pt x="96287" y="396379"/>
                  </a:lnTo>
                  <a:lnTo>
                    <a:pt x="101180" y="396288"/>
                  </a:lnTo>
                  <a:lnTo>
                    <a:pt x="106080" y="396210"/>
                  </a:lnTo>
                  <a:lnTo>
                    <a:pt x="110981" y="396171"/>
                  </a:lnTo>
                  <a:lnTo>
                    <a:pt x="115890" y="396144"/>
                  </a:lnTo>
                  <a:lnTo>
                    <a:pt x="120799" y="396131"/>
                  </a:lnTo>
                  <a:lnTo>
                    <a:pt x="125716" y="396118"/>
                  </a:lnTo>
                  <a:lnTo>
                    <a:pt x="135550" y="396131"/>
                  </a:lnTo>
                  <a:lnTo>
                    <a:pt x="135493" y="397984"/>
                  </a:lnTo>
                  <a:lnTo>
                    <a:pt x="135444" y="399836"/>
                  </a:lnTo>
                  <a:lnTo>
                    <a:pt x="135403" y="401701"/>
                  </a:lnTo>
                  <a:lnTo>
                    <a:pt x="135363" y="403553"/>
                  </a:lnTo>
                  <a:lnTo>
                    <a:pt x="135297" y="407283"/>
                  </a:lnTo>
                  <a:lnTo>
                    <a:pt x="135232" y="411014"/>
                  </a:lnTo>
                  <a:lnTo>
                    <a:pt x="135224" y="411900"/>
                  </a:lnTo>
                  <a:lnTo>
                    <a:pt x="135200" y="412774"/>
                  </a:lnTo>
                  <a:lnTo>
                    <a:pt x="135151" y="414561"/>
                  </a:lnTo>
                  <a:lnTo>
                    <a:pt x="135110" y="416348"/>
                  </a:lnTo>
                  <a:lnTo>
                    <a:pt x="135094" y="417235"/>
                  </a:lnTo>
                  <a:lnTo>
                    <a:pt x="135085" y="418135"/>
                  </a:lnTo>
                  <a:lnTo>
                    <a:pt x="135085" y="419022"/>
                  </a:lnTo>
                  <a:lnTo>
                    <a:pt x="135102" y="419922"/>
                  </a:lnTo>
                  <a:lnTo>
                    <a:pt x="135126" y="420809"/>
                  </a:lnTo>
                  <a:lnTo>
                    <a:pt x="135167" y="421696"/>
                  </a:lnTo>
                  <a:lnTo>
                    <a:pt x="135200" y="422126"/>
                  </a:lnTo>
                  <a:lnTo>
                    <a:pt x="135232" y="422570"/>
                  </a:lnTo>
                  <a:lnTo>
                    <a:pt x="135273" y="423000"/>
                  </a:lnTo>
                  <a:lnTo>
                    <a:pt x="135314" y="423444"/>
                  </a:lnTo>
                  <a:lnTo>
                    <a:pt x="135363" y="423874"/>
                  </a:lnTo>
                  <a:lnTo>
                    <a:pt x="135420" y="424304"/>
                  </a:lnTo>
                  <a:lnTo>
                    <a:pt x="135477" y="424735"/>
                  </a:lnTo>
                  <a:lnTo>
                    <a:pt x="135550" y="425152"/>
                  </a:lnTo>
                  <a:lnTo>
                    <a:pt x="135575" y="425283"/>
                  </a:lnTo>
                  <a:lnTo>
                    <a:pt x="135615" y="425400"/>
                  </a:lnTo>
                  <a:lnTo>
                    <a:pt x="135648" y="425517"/>
                  </a:lnTo>
                  <a:lnTo>
                    <a:pt x="135681" y="425622"/>
                  </a:lnTo>
                  <a:lnTo>
                    <a:pt x="134425" y="425791"/>
                  </a:lnTo>
                  <a:lnTo>
                    <a:pt x="133161" y="425987"/>
                  </a:lnTo>
                  <a:lnTo>
                    <a:pt x="131889" y="426183"/>
                  </a:lnTo>
                  <a:lnTo>
                    <a:pt x="130609" y="426404"/>
                  </a:lnTo>
                  <a:lnTo>
                    <a:pt x="129328" y="426626"/>
                  </a:lnTo>
                  <a:lnTo>
                    <a:pt x="128040" y="426874"/>
                  </a:lnTo>
                  <a:lnTo>
                    <a:pt x="126744" y="427135"/>
                  </a:lnTo>
                  <a:lnTo>
                    <a:pt x="125447" y="427409"/>
                  </a:lnTo>
                  <a:lnTo>
                    <a:pt x="124150" y="427696"/>
                  </a:lnTo>
                  <a:lnTo>
                    <a:pt x="122846" y="428009"/>
                  </a:lnTo>
                  <a:lnTo>
                    <a:pt x="121533" y="428335"/>
                  </a:lnTo>
                  <a:lnTo>
                    <a:pt x="120228" y="428674"/>
                  </a:lnTo>
                  <a:lnTo>
                    <a:pt x="118915" y="429026"/>
                  </a:lnTo>
                  <a:lnTo>
                    <a:pt x="117603" y="429404"/>
                  </a:lnTo>
                  <a:lnTo>
                    <a:pt x="116298" y="429796"/>
                  </a:lnTo>
                  <a:lnTo>
                    <a:pt x="114985" y="430200"/>
                  </a:lnTo>
                  <a:lnTo>
                    <a:pt x="113672" y="430630"/>
                  </a:lnTo>
                  <a:lnTo>
                    <a:pt x="112367" y="431074"/>
                  </a:lnTo>
                  <a:lnTo>
                    <a:pt x="111063" y="431543"/>
                  </a:lnTo>
                  <a:lnTo>
                    <a:pt x="109758" y="432039"/>
                  </a:lnTo>
                  <a:lnTo>
                    <a:pt x="108462" y="432548"/>
                  </a:lnTo>
                  <a:lnTo>
                    <a:pt x="107165" y="433069"/>
                  </a:lnTo>
                  <a:lnTo>
                    <a:pt x="105868" y="433617"/>
                  </a:lnTo>
                  <a:lnTo>
                    <a:pt x="104588" y="434191"/>
                  </a:lnTo>
                  <a:lnTo>
                    <a:pt x="103308" y="434778"/>
                  </a:lnTo>
                  <a:lnTo>
                    <a:pt x="102028" y="435391"/>
                  </a:lnTo>
                  <a:lnTo>
                    <a:pt x="100764" y="436030"/>
                  </a:lnTo>
                  <a:lnTo>
                    <a:pt x="99500" y="436682"/>
                  </a:lnTo>
                  <a:lnTo>
                    <a:pt x="98252" y="437374"/>
                  </a:lnTo>
                  <a:lnTo>
                    <a:pt x="97005" y="438078"/>
                  </a:lnTo>
                  <a:lnTo>
                    <a:pt x="95773" y="438795"/>
                  </a:lnTo>
                  <a:lnTo>
                    <a:pt x="94550" y="439552"/>
                  </a:lnTo>
                  <a:lnTo>
                    <a:pt x="93335" y="440334"/>
                  </a:lnTo>
                  <a:lnTo>
                    <a:pt x="92137" y="441130"/>
                  </a:lnTo>
                  <a:lnTo>
                    <a:pt x="90946" y="441965"/>
                  </a:lnTo>
                  <a:lnTo>
                    <a:pt x="90351" y="442382"/>
                  </a:lnTo>
                  <a:lnTo>
                    <a:pt x="89764" y="442813"/>
                  </a:lnTo>
                  <a:lnTo>
                    <a:pt x="89176" y="443256"/>
                  </a:lnTo>
                  <a:lnTo>
                    <a:pt x="88598" y="443699"/>
                  </a:lnTo>
                  <a:lnTo>
                    <a:pt x="88019" y="444143"/>
                  </a:lnTo>
                  <a:lnTo>
                    <a:pt x="87448" y="444599"/>
                  </a:lnTo>
                  <a:lnTo>
                    <a:pt x="86877" y="445056"/>
                  </a:lnTo>
                  <a:lnTo>
                    <a:pt x="86306" y="445525"/>
                  </a:lnTo>
                  <a:lnTo>
                    <a:pt x="85744" y="446008"/>
                  </a:lnTo>
                  <a:lnTo>
                    <a:pt x="85181" y="446491"/>
                  </a:lnTo>
                  <a:lnTo>
                    <a:pt x="84626" y="446973"/>
                  </a:lnTo>
                  <a:lnTo>
                    <a:pt x="84072" y="447482"/>
                  </a:lnTo>
                  <a:lnTo>
                    <a:pt x="83526" y="447978"/>
                  </a:lnTo>
                  <a:lnTo>
                    <a:pt x="82979" y="448486"/>
                  </a:lnTo>
                  <a:lnTo>
                    <a:pt x="82441" y="449008"/>
                  </a:lnTo>
                  <a:lnTo>
                    <a:pt x="81903" y="449530"/>
                  </a:lnTo>
                  <a:lnTo>
                    <a:pt x="81373" y="450064"/>
                  </a:lnTo>
                  <a:lnTo>
                    <a:pt x="80843" y="450599"/>
                  </a:lnTo>
                  <a:lnTo>
                    <a:pt x="80321" y="451147"/>
                  </a:lnTo>
                  <a:lnTo>
                    <a:pt x="79799" y="451708"/>
                  </a:lnTo>
                  <a:lnTo>
                    <a:pt x="79285" y="452269"/>
                  </a:lnTo>
                  <a:lnTo>
                    <a:pt x="78772" y="452830"/>
                  </a:lnTo>
                  <a:lnTo>
                    <a:pt x="78266" y="453417"/>
                  </a:lnTo>
                  <a:lnTo>
                    <a:pt x="77769" y="453990"/>
                  </a:lnTo>
                  <a:lnTo>
                    <a:pt x="77271" y="454590"/>
                  </a:lnTo>
                  <a:lnTo>
                    <a:pt x="76782" y="455177"/>
                  </a:lnTo>
                  <a:lnTo>
                    <a:pt x="76293" y="455790"/>
                  </a:lnTo>
                  <a:lnTo>
                    <a:pt x="75812" y="456403"/>
                  </a:lnTo>
                  <a:lnTo>
                    <a:pt x="75339" y="457029"/>
                  </a:lnTo>
                  <a:lnTo>
                    <a:pt x="74866" y="457656"/>
                  </a:lnTo>
                  <a:lnTo>
                    <a:pt x="74401" y="458295"/>
                  </a:lnTo>
                  <a:lnTo>
                    <a:pt x="73944" y="458934"/>
                  </a:lnTo>
                  <a:lnTo>
                    <a:pt x="73488" y="459586"/>
                  </a:lnTo>
                  <a:lnTo>
                    <a:pt x="73039" y="460251"/>
                  </a:lnTo>
                  <a:lnTo>
                    <a:pt x="72591" y="460916"/>
                  </a:lnTo>
                  <a:lnTo>
                    <a:pt x="72158" y="461595"/>
                  </a:lnTo>
                  <a:lnTo>
                    <a:pt x="71726" y="462273"/>
                  </a:lnTo>
                  <a:lnTo>
                    <a:pt x="71294" y="462964"/>
                  </a:lnTo>
                  <a:lnTo>
                    <a:pt x="70878" y="463668"/>
                  </a:lnTo>
                  <a:lnTo>
                    <a:pt x="70462" y="464386"/>
                  </a:lnTo>
                  <a:lnTo>
                    <a:pt x="70055" y="465103"/>
                  </a:lnTo>
                  <a:lnTo>
                    <a:pt x="69647" y="465821"/>
                  </a:lnTo>
                  <a:lnTo>
                    <a:pt x="69247" y="466551"/>
                  </a:lnTo>
                  <a:lnTo>
                    <a:pt x="68864" y="467294"/>
                  </a:lnTo>
                  <a:lnTo>
                    <a:pt x="68473" y="468051"/>
                  </a:lnTo>
                  <a:lnTo>
                    <a:pt x="68098" y="468807"/>
                  </a:lnTo>
                  <a:lnTo>
                    <a:pt x="67722" y="469577"/>
                  </a:lnTo>
                  <a:lnTo>
                    <a:pt x="67364" y="470360"/>
                  </a:lnTo>
                  <a:lnTo>
                    <a:pt x="67005" y="471142"/>
                  </a:lnTo>
                  <a:lnTo>
                    <a:pt x="66654" y="471938"/>
                  </a:lnTo>
                  <a:lnTo>
                    <a:pt x="66304" y="472733"/>
                  </a:lnTo>
                  <a:lnTo>
                    <a:pt x="65969" y="473542"/>
                  </a:lnTo>
                  <a:lnTo>
                    <a:pt x="65635" y="474364"/>
                  </a:lnTo>
                  <a:lnTo>
                    <a:pt x="65309" y="475198"/>
                  </a:lnTo>
                  <a:lnTo>
                    <a:pt x="64991" y="476033"/>
                  </a:lnTo>
                  <a:lnTo>
                    <a:pt x="64681" y="476881"/>
                  </a:lnTo>
                  <a:lnTo>
                    <a:pt x="64379" y="477729"/>
                  </a:lnTo>
                  <a:lnTo>
                    <a:pt x="64086" y="478603"/>
                  </a:lnTo>
                  <a:lnTo>
                    <a:pt x="63833" y="479333"/>
                  </a:lnTo>
                  <a:lnTo>
                    <a:pt x="63596" y="480077"/>
                  </a:lnTo>
                  <a:lnTo>
                    <a:pt x="63368" y="480820"/>
                  </a:lnTo>
                  <a:lnTo>
                    <a:pt x="63148" y="481564"/>
                  </a:lnTo>
                  <a:lnTo>
                    <a:pt x="62928" y="482307"/>
                  </a:lnTo>
                  <a:lnTo>
                    <a:pt x="62716" y="483063"/>
                  </a:lnTo>
                  <a:lnTo>
                    <a:pt x="62520" y="483807"/>
                  </a:lnTo>
                  <a:lnTo>
                    <a:pt x="62324" y="484550"/>
                  </a:lnTo>
                  <a:lnTo>
                    <a:pt x="62137" y="485294"/>
                  </a:lnTo>
                  <a:lnTo>
                    <a:pt x="61957" y="486050"/>
                  </a:lnTo>
                  <a:lnTo>
                    <a:pt x="61778" y="486794"/>
                  </a:lnTo>
                  <a:lnTo>
                    <a:pt x="61615" y="487550"/>
                  </a:lnTo>
                  <a:lnTo>
                    <a:pt x="61452" y="488294"/>
                  </a:lnTo>
                  <a:lnTo>
                    <a:pt x="61305" y="489050"/>
                  </a:lnTo>
                  <a:lnTo>
                    <a:pt x="61158" y="489794"/>
                  </a:lnTo>
                  <a:lnTo>
                    <a:pt x="61020" y="490550"/>
                  </a:lnTo>
                  <a:lnTo>
                    <a:pt x="60889" y="491307"/>
                  </a:lnTo>
                  <a:lnTo>
                    <a:pt x="60759" y="492050"/>
                  </a:lnTo>
                  <a:lnTo>
                    <a:pt x="60644" y="492807"/>
                  </a:lnTo>
                  <a:lnTo>
                    <a:pt x="60530" y="493563"/>
                  </a:lnTo>
                  <a:lnTo>
                    <a:pt x="60424" y="494307"/>
                  </a:lnTo>
                  <a:lnTo>
                    <a:pt x="60326" y="495063"/>
                  </a:lnTo>
                  <a:lnTo>
                    <a:pt x="60237" y="495820"/>
                  </a:lnTo>
                  <a:lnTo>
                    <a:pt x="60147" y="496576"/>
                  </a:lnTo>
                  <a:lnTo>
                    <a:pt x="60065" y="497333"/>
                  </a:lnTo>
                  <a:lnTo>
                    <a:pt x="59992" y="498089"/>
                  </a:lnTo>
                  <a:lnTo>
                    <a:pt x="59927" y="498833"/>
                  </a:lnTo>
                  <a:lnTo>
                    <a:pt x="59870" y="499589"/>
                  </a:lnTo>
                  <a:lnTo>
                    <a:pt x="59813" y="500346"/>
                  </a:lnTo>
                  <a:lnTo>
                    <a:pt x="59764" y="501102"/>
                  </a:lnTo>
                  <a:lnTo>
                    <a:pt x="59723" y="501859"/>
                  </a:lnTo>
                  <a:lnTo>
                    <a:pt x="59690" y="502615"/>
                  </a:lnTo>
                  <a:lnTo>
                    <a:pt x="59658" y="503358"/>
                  </a:lnTo>
                  <a:lnTo>
                    <a:pt x="59641" y="504115"/>
                  </a:lnTo>
                  <a:lnTo>
                    <a:pt x="59617" y="504871"/>
                  </a:lnTo>
                  <a:lnTo>
                    <a:pt x="59609" y="505628"/>
                  </a:lnTo>
                  <a:lnTo>
                    <a:pt x="59601" y="506384"/>
                  </a:lnTo>
                  <a:lnTo>
                    <a:pt x="59601" y="507128"/>
                  </a:lnTo>
                  <a:lnTo>
                    <a:pt x="59609" y="507884"/>
                  </a:lnTo>
                  <a:lnTo>
                    <a:pt x="59625" y="508641"/>
                  </a:lnTo>
                  <a:lnTo>
                    <a:pt x="59641" y="509384"/>
                  </a:lnTo>
                  <a:lnTo>
                    <a:pt x="59666" y="510141"/>
                  </a:lnTo>
                  <a:lnTo>
                    <a:pt x="59690" y="510884"/>
                  </a:lnTo>
                  <a:lnTo>
                    <a:pt x="59731" y="511641"/>
                  </a:lnTo>
                  <a:lnTo>
                    <a:pt x="59772" y="512384"/>
                  </a:lnTo>
                  <a:lnTo>
                    <a:pt x="59813" y="513141"/>
                  </a:lnTo>
                  <a:lnTo>
                    <a:pt x="59862" y="513884"/>
                  </a:lnTo>
                  <a:lnTo>
                    <a:pt x="59919" y="514628"/>
                  </a:lnTo>
                  <a:lnTo>
                    <a:pt x="59984" y="515384"/>
                  </a:lnTo>
                  <a:lnTo>
                    <a:pt x="60049" y="516128"/>
                  </a:lnTo>
                  <a:lnTo>
                    <a:pt x="60123" y="516871"/>
                  </a:lnTo>
                  <a:lnTo>
                    <a:pt x="60204" y="517615"/>
                  </a:lnTo>
                  <a:lnTo>
                    <a:pt x="60286" y="518358"/>
                  </a:lnTo>
                  <a:lnTo>
                    <a:pt x="60375" y="519101"/>
                  </a:lnTo>
                  <a:lnTo>
                    <a:pt x="60465" y="519845"/>
                  </a:lnTo>
                  <a:lnTo>
                    <a:pt x="60571" y="520588"/>
                  </a:lnTo>
                  <a:lnTo>
                    <a:pt x="60669" y="521332"/>
                  </a:lnTo>
                  <a:lnTo>
                    <a:pt x="60783" y="522062"/>
                  </a:lnTo>
                  <a:lnTo>
                    <a:pt x="60897" y="522806"/>
                  </a:lnTo>
                  <a:lnTo>
                    <a:pt x="61011" y="523536"/>
                  </a:lnTo>
                  <a:lnTo>
                    <a:pt x="61264" y="525010"/>
                  </a:lnTo>
                  <a:lnTo>
                    <a:pt x="61533" y="526471"/>
                  </a:lnTo>
                  <a:lnTo>
                    <a:pt x="61827" y="527932"/>
                  </a:lnTo>
                  <a:lnTo>
                    <a:pt x="62137" y="529379"/>
                  </a:lnTo>
                  <a:lnTo>
                    <a:pt x="62463" y="530827"/>
                  </a:lnTo>
                  <a:lnTo>
                    <a:pt x="62805" y="532275"/>
                  </a:lnTo>
                  <a:lnTo>
                    <a:pt x="63164" y="533710"/>
                  </a:lnTo>
                  <a:lnTo>
                    <a:pt x="63547" y="535144"/>
                  </a:lnTo>
                  <a:lnTo>
                    <a:pt x="63939" y="536566"/>
                  </a:lnTo>
                  <a:lnTo>
                    <a:pt x="64355" y="537975"/>
                  </a:lnTo>
                  <a:lnTo>
                    <a:pt x="64779" y="539383"/>
                  </a:lnTo>
                  <a:lnTo>
                    <a:pt x="65227" y="540779"/>
                  </a:lnTo>
                  <a:lnTo>
                    <a:pt x="65684" y="542175"/>
                  </a:lnTo>
                  <a:lnTo>
                    <a:pt x="66157" y="543557"/>
                  </a:lnTo>
                  <a:lnTo>
                    <a:pt x="66646" y="544927"/>
                  </a:lnTo>
                  <a:lnTo>
                    <a:pt x="67152" y="546296"/>
                  </a:lnTo>
                  <a:lnTo>
                    <a:pt x="67665" y="547653"/>
                  </a:lnTo>
                  <a:lnTo>
                    <a:pt x="68195" y="548996"/>
                  </a:lnTo>
                  <a:lnTo>
                    <a:pt x="68742" y="550340"/>
                  </a:lnTo>
                  <a:lnTo>
                    <a:pt x="69296" y="551657"/>
                  </a:lnTo>
                  <a:lnTo>
                    <a:pt x="69867" y="552974"/>
                  </a:lnTo>
                  <a:lnTo>
                    <a:pt x="70446" y="554279"/>
                  </a:lnTo>
                  <a:lnTo>
                    <a:pt x="71041" y="555570"/>
                  </a:lnTo>
                  <a:lnTo>
                    <a:pt x="71645" y="556861"/>
                  </a:lnTo>
                  <a:lnTo>
                    <a:pt x="72256" y="558126"/>
                  </a:lnTo>
                  <a:lnTo>
                    <a:pt x="72884" y="559392"/>
                  </a:lnTo>
                  <a:lnTo>
                    <a:pt x="73520" y="560631"/>
                  </a:lnTo>
                  <a:lnTo>
                    <a:pt x="74173" y="561870"/>
                  </a:lnTo>
                  <a:lnTo>
                    <a:pt x="74825" y="563096"/>
                  </a:lnTo>
                  <a:lnTo>
                    <a:pt x="75494" y="564296"/>
                  </a:lnTo>
                  <a:lnTo>
                    <a:pt x="76170" y="565496"/>
                  </a:lnTo>
                  <a:lnTo>
                    <a:pt x="76855" y="566683"/>
                  </a:lnTo>
                  <a:lnTo>
                    <a:pt x="77540" y="567843"/>
                  </a:lnTo>
                  <a:lnTo>
                    <a:pt x="78242" y="569004"/>
                  </a:lnTo>
                  <a:lnTo>
                    <a:pt x="77842" y="569409"/>
                  </a:lnTo>
                  <a:lnTo>
                    <a:pt x="77434" y="569813"/>
                  </a:lnTo>
                  <a:lnTo>
                    <a:pt x="77043" y="570243"/>
                  </a:lnTo>
                  <a:lnTo>
                    <a:pt x="76651" y="570674"/>
                  </a:lnTo>
                  <a:lnTo>
                    <a:pt x="76260" y="571117"/>
                  </a:lnTo>
                  <a:lnTo>
                    <a:pt x="75877" y="571561"/>
                  </a:lnTo>
                  <a:lnTo>
                    <a:pt x="75502" y="572017"/>
                  </a:lnTo>
                  <a:lnTo>
                    <a:pt x="75127" y="572474"/>
                  </a:lnTo>
                  <a:lnTo>
                    <a:pt x="74760" y="572956"/>
                  </a:lnTo>
                  <a:lnTo>
                    <a:pt x="74393" y="573426"/>
                  </a:lnTo>
                  <a:lnTo>
                    <a:pt x="74042" y="573922"/>
                  </a:lnTo>
                  <a:lnTo>
                    <a:pt x="73683" y="574417"/>
                  </a:lnTo>
                  <a:lnTo>
                    <a:pt x="73333" y="574913"/>
                  </a:lnTo>
                  <a:lnTo>
                    <a:pt x="72990" y="575435"/>
                  </a:lnTo>
                  <a:lnTo>
                    <a:pt x="72656" y="575943"/>
                  </a:lnTo>
                  <a:lnTo>
                    <a:pt x="72321" y="576478"/>
                  </a:lnTo>
                  <a:lnTo>
                    <a:pt x="71987" y="577000"/>
                  </a:lnTo>
                  <a:lnTo>
                    <a:pt x="71669" y="577547"/>
                  </a:lnTo>
                  <a:lnTo>
                    <a:pt x="71351" y="578095"/>
                  </a:lnTo>
                  <a:lnTo>
                    <a:pt x="71033" y="578643"/>
                  </a:lnTo>
                  <a:lnTo>
                    <a:pt x="70723" y="579204"/>
                  </a:lnTo>
                  <a:lnTo>
                    <a:pt x="70422" y="579765"/>
                  </a:lnTo>
                  <a:lnTo>
                    <a:pt x="70128" y="580339"/>
                  </a:lnTo>
                  <a:lnTo>
                    <a:pt x="69834" y="580926"/>
                  </a:lnTo>
                  <a:lnTo>
                    <a:pt x="69541" y="581513"/>
                  </a:lnTo>
                  <a:lnTo>
                    <a:pt x="69264" y="582100"/>
                  </a:lnTo>
                  <a:lnTo>
                    <a:pt x="68986" y="582700"/>
                  </a:lnTo>
                  <a:lnTo>
                    <a:pt x="68717" y="583299"/>
                  </a:lnTo>
                  <a:lnTo>
                    <a:pt x="68448" y="583913"/>
                  </a:lnTo>
                  <a:lnTo>
                    <a:pt x="68187" y="584539"/>
                  </a:lnTo>
                  <a:lnTo>
                    <a:pt x="67934" y="585152"/>
                  </a:lnTo>
                  <a:lnTo>
                    <a:pt x="67682" y="585778"/>
                  </a:lnTo>
                  <a:lnTo>
                    <a:pt x="67437" y="586417"/>
                  </a:lnTo>
                  <a:lnTo>
                    <a:pt x="67201" y="587056"/>
                  </a:lnTo>
                  <a:lnTo>
                    <a:pt x="66964" y="587695"/>
                  </a:lnTo>
                  <a:lnTo>
                    <a:pt x="66736" y="588347"/>
                  </a:lnTo>
                  <a:lnTo>
                    <a:pt x="66516" y="588999"/>
                  </a:lnTo>
                  <a:lnTo>
                    <a:pt x="66295" y="589665"/>
                  </a:lnTo>
                  <a:lnTo>
                    <a:pt x="66092" y="590330"/>
                  </a:lnTo>
                  <a:lnTo>
                    <a:pt x="65880" y="590995"/>
                  </a:lnTo>
                  <a:lnTo>
                    <a:pt x="65684" y="591673"/>
                  </a:lnTo>
                  <a:lnTo>
                    <a:pt x="65488" y="592351"/>
                  </a:lnTo>
                  <a:lnTo>
                    <a:pt x="65301" y="593030"/>
                  </a:lnTo>
                  <a:lnTo>
                    <a:pt x="65121" y="593721"/>
                  </a:lnTo>
                  <a:lnTo>
                    <a:pt x="64942" y="594412"/>
                  </a:lnTo>
                  <a:lnTo>
                    <a:pt x="64771" y="595117"/>
                  </a:lnTo>
                  <a:lnTo>
                    <a:pt x="64607" y="595808"/>
                  </a:lnTo>
                  <a:lnTo>
                    <a:pt x="64453" y="596512"/>
                  </a:lnTo>
                  <a:lnTo>
                    <a:pt x="64298" y="597229"/>
                  </a:lnTo>
                  <a:lnTo>
                    <a:pt x="64151" y="597934"/>
                  </a:lnTo>
                  <a:lnTo>
                    <a:pt x="64012" y="598651"/>
                  </a:lnTo>
                  <a:lnTo>
                    <a:pt x="63874" y="599369"/>
                  </a:lnTo>
                  <a:lnTo>
                    <a:pt x="63751" y="600099"/>
                  </a:lnTo>
                  <a:lnTo>
                    <a:pt x="63629" y="600829"/>
                  </a:lnTo>
                  <a:lnTo>
                    <a:pt x="63507" y="601560"/>
                  </a:lnTo>
                  <a:lnTo>
                    <a:pt x="63401" y="602290"/>
                  </a:lnTo>
                  <a:lnTo>
                    <a:pt x="63295" y="603021"/>
                  </a:lnTo>
                  <a:lnTo>
                    <a:pt x="63197" y="603764"/>
                  </a:lnTo>
                  <a:lnTo>
                    <a:pt x="63107" y="604508"/>
                  </a:lnTo>
                  <a:lnTo>
                    <a:pt x="63026" y="605251"/>
                  </a:lnTo>
                  <a:lnTo>
                    <a:pt x="62944" y="606007"/>
                  </a:lnTo>
                  <a:lnTo>
                    <a:pt x="62871" y="606751"/>
                  </a:lnTo>
                  <a:lnTo>
                    <a:pt x="62805" y="607507"/>
                  </a:lnTo>
                  <a:lnTo>
                    <a:pt x="62748" y="608264"/>
                  </a:lnTo>
                  <a:lnTo>
                    <a:pt x="62512" y="608068"/>
                  </a:lnTo>
                  <a:lnTo>
                    <a:pt x="62267" y="607886"/>
                  </a:lnTo>
                  <a:lnTo>
                    <a:pt x="62023" y="607716"/>
                  </a:lnTo>
                  <a:lnTo>
                    <a:pt x="61778" y="607547"/>
                  </a:lnTo>
                  <a:lnTo>
                    <a:pt x="61533" y="607390"/>
                  </a:lnTo>
                  <a:lnTo>
                    <a:pt x="61289" y="607247"/>
                  </a:lnTo>
                  <a:lnTo>
                    <a:pt x="61036" y="607116"/>
                  </a:lnTo>
                  <a:lnTo>
                    <a:pt x="60783" y="606986"/>
                  </a:lnTo>
                  <a:lnTo>
                    <a:pt x="60530" y="606868"/>
                  </a:lnTo>
                  <a:lnTo>
                    <a:pt x="60278" y="606764"/>
                  </a:lnTo>
                  <a:lnTo>
                    <a:pt x="60017" y="606673"/>
                  </a:lnTo>
                  <a:lnTo>
                    <a:pt x="59764" y="606581"/>
                  </a:lnTo>
                  <a:lnTo>
                    <a:pt x="59503" y="606503"/>
                  </a:lnTo>
                  <a:lnTo>
                    <a:pt x="59242" y="606438"/>
                  </a:lnTo>
                  <a:lnTo>
                    <a:pt x="58981" y="606386"/>
                  </a:lnTo>
                  <a:lnTo>
                    <a:pt x="58720" y="606334"/>
                  </a:lnTo>
                  <a:lnTo>
                    <a:pt x="58459" y="606294"/>
                  </a:lnTo>
                  <a:lnTo>
                    <a:pt x="58198" y="606268"/>
                  </a:lnTo>
                  <a:lnTo>
                    <a:pt x="57937" y="606255"/>
                  </a:lnTo>
                  <a:lnTo>
                    <a:pt x="57676" y="606242"/>
                  </a:lnTo>
                  <a:lnTo>
                    <a:pt x="57415" y="606242"/>
                  </a:lnTo>
                  <a:lnTo>
                    <a:pt x="57146" y="606255"/>
                  </a:lnTo>
                  <a:lnTo>
                    <a:pt x="56885" y="606268"/>
                  </a:lnTo>
                  <a:lnTo>
                    <a:pt x="56624" y="606294"/>
                  </a:lnTo>
                  <a:lnTo>
                    <a:pt x="56363" y="606334"/>
                  </a:lnTo>
                  <a:lnTo>
                    <a:pt x="56102" y="606386"/>
                  </a:lnTo>
                  <a:lnTo>
                    <a:pt x="55842" y="606438"/>
                  </a:lnTo>
                  <a:lnTo>
                    <a:pt x="55581" y="606503"/>
                  </a:lnTo>
                  <a:lnTo>
                    <a:pt x="55328" y="606581"/>
                  </a:lnTo>
                  <a:lnTo>
                    <a:pt x="55067" y="606673"/>
                  </a:lnTo>
                  <a:lnTo>
                    <a:pt x="54814" y="606764"/>
                  </a:lnTo>
                  <a:lnTo>
                    <a:pt x="54561" y="606868"/>
                  </a:lnTo>
                  <a:lnTo>
                    <a:pt x="54309" y="606986"/>
                  </a:lnTo>
                  <a:lnTo>
                    <a:pt x="54056" y="607103"/>
                  </a:lnTo>
                  <a:lnTo>
                    <a:pt x="53803" y="607234"/>
                  </a:lnTo>
                  <a:lnTo>
                    <a:pt x="53558" y="607377"/>
                  </a:lnTo>
                  <a:lnTo>
                    <a:pt x="53314" y="607520"/>
                  </a:lnTo>
                  <a:lnTo>
                    <a:pt x="53069" y="607677"/>
                  </a:lnTo>
                  <a:lnTo>
                    <a:pt x="52833" y="607847"/>
                  </a:lnTo>
                  <a:lnTo>
                    <a:pt x="52588" y="608029"/>
                  </a:lnTo>
                  <a:lnTo>
                    <a:pt x="52351" y="608212"/>
                  </a:lnTo>
                  <a:lnTo>
                    <a:pt x="52123" y="608407"/>
                  </a:lnTo>
                  <a:lnTo>
                    <a:pt x="51895" y="608616"/>
                  </a:lnTo>
                  <a:lnTo>
                    <a:pt x="51667" y="608825"/>
                  </a:lnTo>
                  <a:lnTo>
                    <a:pt x="51438" y="609047"/>
                  </a:lnTo>
                  <a:lnTo>
                    <a:pt x="51218" y="609281"/>
                  </a:lnTo>
                  <a:lnTo>
                    <a:pt x="50998" y="609529"/>
                  </a:lnTo>
                  <a:lnTo>
                    <a:pt x="50786" y="609777"/>
                  </a:lnTo>
                  <a:lnTo>
                    <a:pt x="50574" y="610025"/>
                  </a:lnTo>
                  <a:lnTo>
                    <a:pt x="50370" y="610299"/>
                  </a:lnTo>
                  <a:lnTo>
                    <a:pt x="50166" y="610573"/>
                  </a:lnTo>
                  <a:lnTo>
                    <a:pt x="49962" y="610859"/>
                  </a:lnTo>
                  <a:lnTo>
                    <a:pt x="49767" y="611159"/>
                  </a:lnTo>
                  <a:lnTo>
                    <a:pt x="49579" y="611459"/>
                  </a:lnTo>
                  <a:lnTo>
                    <a:pt x="49391" y="611773"/>
                  </a:lnTo>
                  <a:lnTo>
                    <a:pt x="49212" y="612086"/>
                  </a:lnTo>
                  <a:lnTo>
                    <a:pt x="49033" y="612425"/>
                  </a:lnTo>
                  <a:lnTo>
                    <a:pt x="48861" y="612764"/>
                  </a:lnTo>
                  <a:lnTo>
                    <a:pt x="48690" y="613103"/>
                  </a:lnTo>
                  <a:lnTo>
                    <a:pt x="48527" y="613468"/>
                  </a:lnTo>
                  <a:lnTo>
                    <a:pt x="48372" y="613833"/>
                  </a:lnTo>
                  <a:lnTo>
                    <a:pt x="48217" y="614199"/>
                  </a:lnTo>
                  <a:lnTo>
                    <a:pt x="48070" y="614577"/>
                  </a:lnTo>
                  <a:lnTo>
                    <a:pt x="47924" y="614968"/>
                  </a:lnTo>
                  <a:lnTo>
                    <a:pt x="47761" y="615477"/>
                  </a:lnTo>
                  <a:lnTo>
                    <a:pt x="47598" y="615985"/>
                  </a:lnTo>
                  <a:lnTo>
                    <a:pt x="47451" y="616494"/>
                  </a:lnTo>
                  <a:lnTo>
                    <a:pt x="47312" y="617016"/>
                  </a:lnTo>
                  <a:lnTo>
                    <a:pt x="47182" y="617538"/>
                  </a:lnTo>
                  <a:lnTo>
                    <a:pt x="47067" y="618059"/>
                  </a:lnTo>
                  <a:lnTo>
                    <a:pt x="46953" y="618581"/>
                  </a:lnTo>
                  <a:lnTo>
                    <a:pt x="46855" y="619103"/>
                  </a:lnTo>
                  <a:lnTo>
                    <a:pt x="46774" y="619637"/>
                  </a:lnTo>
                  <a:lnTo>
                    <a:pt x="46692" y="620159"/>
                  </a:lnTo>
                  <a:lnTo>
                    <a:pt x="46627" y="620694"/>
                  </a:lnTo>
                  <a:lnTo>
                    <a:pt x="46570" y="621229"/>
                  </a:lnTo>
                  <a:lnTo>
                    <a:pt x="46521" y="621764"/>
                  </a:lnTo>
                  <a:lnTo>
                    <a:pt x="46480" y="622298"/>
                  </a:lnTo>
                  <a:lnTo>
                    <a:pt x="46456" y="622833"/>
                  </a:lnTo>
                  <a:lnTo>
                    <a:pt x="46431" y="623381"/>
                  </a:lnTo>
                  <a:lnTo>
                    <a:pt x="46423" y="623916"/>
                  </a:lnTo>
                  <a:lnTo>
                    <a:pt x="46423" y="624450"/>
                  </a:lnTo>
                  <a:lnTo>
                    <a:pt x="46431" y="624985"/>
                  </a:lnTo>
                  <a:lnTo>
                    <a:pt x="46448" y="625520"/>
                  </a:lnTo>
                  <a:lnTo>
                    <a:pt x="46472" y="626055"/>
                  </a:lnTo>
                  <a:lnTo>
                    <a:pt x="46505" y="626576"/>
                  </a:lnTo>
                  <a:lnTo>
                    <a:pt x="46546" y="627111"/>
                  </a:lnTo>
                  <a:lnTo>
                    <a:pt x="46603" y="627633"/>
                  </a:lnTo>
                  <a:lnTo>
                    <a:pt x="46660" y="628168"/>
                  </a:lnTo>
                  <a:lnTo>
                    <a:pt x="46733" y="628689"/>
                  </a:lnTo>
                  <a:lnTo>
                    <a:pt x="46807" y="629211"/>
                  </a:lnTo>
                  <a:lnTo>
                    <a:pt x="46896" y="629720"/>
                  </a:lnTo>
                  <a:lnTo>
                    <a:pt x="46986" y="630228"/>
                  </a:lnTo>
                  <a:lnTo>
                    <a:pt x="47092" y="630737"/>
                  </a:lnTo>
                  <a:lnTo>
                    <a:pt x="47198" y="631246"/>
                  </a:lnTo>
                  <a:lnTo>
                    <a:pt x="47320" y="631754"/>
                  </a:lnTo>
                  <a:lnTo>
                    <a:pt x="47443" y="632250"/>
                  </a:lnTo>
                  <a:lnTo>
                    <a:pt x="47573" y="632733"/>
                  </a:lnTo>
                  <a:lnTo>
                    <a:pt x="47720" y="633215"/>
                  </a:lnTo>
                  <a:lnTo>
                    <a:pt x="47867" y="633698"/>
                  </a:lnTo>
                  <a:lnTo>
                    <a:pt x="48022" y="634167"/>
                  </a:lnTo>
                  <a:lnTo>
                    <a:pt x="48185" y="634637"/>
                  </a:lnTo>
                  <a:lnTo>
                    <a:pt x="48356" y="635107"/>
                  </a:lnTo>
                  <a:lnTo>
                    <a:pt x="48535" y="635563"/>
                  </a:lnTo>
                  <a:lnTo>
                    <a:pt x="48715" y="636007"/>
                  </a:lnTo>
                  <a:lnTo>
                    <a:pt x="48910" y="636450"/>
                  </a:lnTo>
                  <a:lnTo>
                    <a:pt x="49106" y="636880"/>
                  </a:lnTo>
                  <a:lnTo>
                    <a:pt x="49310" y="637298"/>
                  </a:lnTo>
                  <a:lnTo>
                    <a:pt x="49522" y="637715"/>
                  </a:lnTo>
                  <a:lnTo>
                    <a:pt x="49742" y="638133"/>
                  </a:lnTo>
                  <a:lnTo>
                    <a:pt x="49970" y="638524"/>
                  </a:lnTo>
                  <a:lnTo>
                    <a:pt x="50199" y="638915"/>
                  </a:lnTo>
                  <a:lnTo>
                    <a:pt x="50435" y="639306"/>
                  </a:lnTo>
                  <a:lnTo>
                    <a:pt x="50680" y="639672"/>
                  </a:lnTo>
                  <a:lnTo>
                    <a:pt x="50933" y="640037"/>
                  </a:lnTo>
                  <a:lnTo>
                    <a:pt x="51185" y="640389"/>
                  </a:lnTo>
                  <a:lnTo>
                    <a:pt x="51446" y="640728"/>
                  </a:lnTo>
                  <a:lnTo>
                    <a:pt x="51715" y="641054"/>
                  </a:lnTo>
                  <a:lnTo>
                    <a:pt x="51993" y="641380"/>
                  </a:lnTo>
                  <a:lnTo>
                    <a:pt x="52270" y="641680"/>
                  </a:lnTo>
                  <a:lnTo>
                    <a:pt x="52555" y="641980"/>
                  </a:lnTo>
                  <a:lnTo>
                    <a:pt x="52841" y="642267"/>
                  </a:lnTo>
                  <a:lnTo>
                    <a:pt x="53142" y="642541"/>
                  </a:lnTo>
                  <a:lnTo>
                    <a:pt x="53436" y="642802"/>
                  </a:lnTo>
                  <a:lnTo>
                    <a:pt x="53746" y="643050"/>
                  </a:lnTo>
                  <a:lnTo>
                    <a:pt x="54056" y="643285"/>
                  </a:lnTo>
                  <a:lnTo>
                    <a:pt x="54374" y="643506"/>
                  </a:lnTo>
                  <a:lnTo>
                    <a:pt x="54692" y="643715"/>
                  </a:lnTo>
                  <a:lnTo>
                    <a:pt x="55002" y="643898"/>
                  </a:lnTo>
                  <a:lnTo>
                    <a:pt x="55312" y="644067"/>
                  </a:lnTo>
                  <a:lnTo>
                    <a:pt x="55630" y="644224"/>
                  </a:lnTo>
                  <a:lnTo>
                    <a:pt x="55948" y="644380"/>
                  </a:lnTo>
                  <a:lnTo>
                    <a:pt x="56274" y="644511"/>
                  </a:lnTo>
                  <a:lnTo>
                    <a:pt x="56600" y="644641"/>
                  </a:lnTo>
                  <a:lnTo>
                    <a:pt x="56926" y="644758"/>
                  </a:lnTo>
                  <a:lnTo>
                    <a:pt x="57260" y="644863"/>
                  </a:lnTo>
                  <a:lnTo>
                    <a:pt x="57603" y="644941"/>
                  </a:lnTo>
                  <a:lnTo>
                    <a:pt x="57937" y="645019"/>
                  </a:lnTo>
                  <a:lnTo>
                    <a:pt x="58280" y="645098"/>
                  </a:lnTo>
                  <a:lnTo>
                    <a:pt x="58622" y="645150"/>
                  </a:lnTo>
                  <a:lnTo>
                    <a:pt x="58973" y="645189"/>
                  </a:lnTo>
                  <a:lnTo>
                    <a:pt x="59315" y="645215"/>
                  </a:lnTo>
                  <a:lnTo>
                    <a:pt x="59666" y="645241"/>
                  </a:lnTo>
                  <a:lnTo>
                    <a:pt x="60367" y="645241"/>
                  </a:lnTo>
                  <a:lnTo>
                    <a:pt x="60718" y="645228"/>
                  </a:lnTo>
                  <a:lnTo>
                    <a:pt x="61068" y="645202"/>
                  </a:lnTo>
                  <a:lnTo>
                    <a:pt x="61419" y="645150"/>
                  </a:lnTo>
                  <a:lnTo>
                    <a:pt x="61770" y="645098"/>
                  </a:lnTo>
                  <a:lnTo>
                    <a:pt x="62120" y="645032"/>
                  </a:lnTo>
                  <a:lnTo>
                    <a:pt x="62463" y="644967"/>
                  </a:lnTo>
                  <a:lnTo>
                    <a:pt x="62814" y="644876"/>
                  </a:lnTo>
                  <a:lnTo>
                    <a:pt x="63156" y="644771"/>
                  </a:lnTo>
                  <a:lnTo>
                    <a:pt x="63507" y="644667"/>
                  </a:lnTo>
                  <a:lnTo>
                    <a:pt x="63841" y="644537"/>
                  </a:lnTo>
                  <a:lnTo>
                    <a:pt x="64183" y="644406"/>
                  </a:lnTo>
                  <a:lnTo>
                    <a:pt x="64518" y="644250"/>
                  </a:lnTo>
                  <a:lnTo>
                    <a:pt x="64860" y="644093"/>
                  </a:lnTo>
                  <a:lnTo>
                    <a:pt x="65186" y="643924"/>
                  </a:lnTo>
                  <a:lnTo>
                    <a:pt x="65513" y="643741"/>
                  </a:lnTo>
                  <a:lnTo>
                    <a:pt x="65839" y="643545"/>
                  </a:lnTo>
                  <a:lnTo>
                    <a:pt x="66157" y="643337"/>
                  </a:lnTo>
                  <a:lnTo>
                    <a:pt x="66475" y="643115"/>
                  </a:lnTo>
                  <a:lnTo>
                    <a:pt x="66785" y="642880"/>
                  </a:lnTo>
                  <a:lnTo>
                    <a:pt x="67095" y="642632"/>
                  </a:lnTo>
                  <a:lnTo>
                    <a:pt x="67396" y="642372"/>
                  </a:lnTo>
                  <a:lnTo>
                    <a:pt x="67690" y="642111"/>
                  </a:lnTo>
                  <a:lnTo>
                    <a:pt x="67983" y="641824"/>
                  </a:lnTo>
                  <a:lnTo>
                    <a:pt x="68269" y="641537"/>
                  </a:lnTo>
                  <a:lnTo>
                    <a:pt x="68546" y="641237"/>
                  </a:lnTo>
                  <a:lnTo>
                    <a:pt x="68823" y="640911"/>
                  </a:lnTo>
                  <a:lnTo>
                    <a:pt x="69084" y="640585"/>
                  </a:lnTo>
                  <a:lnTo>
                    <a:pt x="69345" y="640246"/>
                  </a:lnTo>
                  <a:lnTo>
                    <a:pt x="69598" y="639893"/>
                  </a:lnTo>
                  <a:lnTo>
                    <a:pt x="69843" y="639528"/>
                  </a:lnTo>
                  <a:lnTo>
                    <a:pt x="70079" y="639150"/>
                  </a:lnTo>
                  <a:lnTo>
                    <a:pt x="70307" y="638759"/>
                  </a:lnTo>
                  <a:lnTo>
                    <a:pt x="70528" y="638354"/>
                  </a:lnTo>
                  <a:lnTo>
                    <a:pt x="70740" y="637950"/>
                  </a:lnTo>
                  <a:lnTo>
                    <a:pt x="70935" y="637520"/>
                  </a:lnTo>
                  <a:lnTo>
                    <a:pt x="71131" y="637076"/>
                  </a:lnTo>
                  <a:lnTo>
                    <a:pt x="71318" y="636633"/>
                  </a:lnTo>
                  <a:lnTo>
                    <a:pt x="71490" y="636163"/>
                  </a:lnTo>
                  <a:lnTo>
                    <a:pt x="71653" y="635694"/>
                  </a:lnTo>
                  <a:lnTo>
                    <a:pt x="71808" y="635211"/>
                  </a:lnTo>
                  <a:lnTo>
                    <a:pt x="71955" y="634715"/>
                  </a:lnTo>
                  <a:lnTo>
                    <a:pt x="72085" y="634194"/>
                  </a:lnTo>
                  <a:lnTo>
                    <a:pt x="72207" y="633672"/>
                  </a:lnTo>
                  <a:lnTo>
                    <a:pt x="72321" y="633137"/>
                  </a:lnTo>
                  <a:lnTo>
                    <a:pt x="72419" y="632589"/>
                  </a:lnTo>
                  <a:lnTo>
                    <a:pt x="72501" y="632028"/>
                  </a:lnTo>
                  <a:lnTo>
                    <a:pt x="72582" y="631455"/>
                  </a:lnTo>
                  <a:lnTo>
                    <a:pt x="72615" y="631141"/>
                  </a:lnTo>
                  <a:lnTo>
                    <a:pt x="72648" y="630802"/>
                  </a:lnTo>
                  <a:lnTo>
                    <a:pt x="72672" y="630476"/>
                  </a:lnTo>
                  <a:lnTo>
                    <a:pt x="72697" y="630137"/>
                  </a:lnTo>
                  <a:lnTo>
                    <a:pt x="72705" y="629798"/>
                  </a:lnTo>
                  <a:lnTo>
                    <a:pt x="72721" y="629446"/>
                  </a:lnTo>
                  <a:lnTo>
                    <a:pt x="72721" y="629094"/>
                  </a:lnTo>
                  <a:lnTo>
                    <a:pt x="72721" y="628742"/>
                  </a:lnTo>
                  <a:lnTo>
                    <a:pt x="72713" y="628389"/>
                  </a:lnTo>
                  <a:lnTo>
                    <a:pt x="72705" y="628024"/>
                  </a:lnTo>
                  <a:lnTo>
                    <a:pt x="72688" y="627659"/>
                  </a:lnTo>
                  <a:lnTo>
                    <a:pt x="72664" y="627294"/>
                  </a:lnTo>
                  <a:lnTo>
                    <a:pt x="72607" y="626563"/>
                  </a:lnTo>
                  <a:lnTo>
                    <a:pt x="72533" y="625820"/>
                  </a:lnTo>
                  <a:lnTo>
                    <a:pt x="72436" y="625076"/>
                  </a:lnTo>
                  <a:lnTo>
                    <a:pt x="72313" y="624333"/>
                  </a:lnTo>
                  <a:lnTo>
                    <a:pt x="72183" y="623590"/>
                  </a:lnTo>
                  <a:lnTo>
                    <a:pt x="72028" y="622846"/>
                  </a:lnTo>
                  <a:lnTo>
                    <a:pt x="71865" y="622116"/>
                  </a:lnTo>
                  <a:lnTo>
                    <a:pt x="71677" y="621385"/>
                  </a:lnTo>
                  <a:lnTo>
                    <a:pt x="71473" y="620668"/>
                  </a:lnTo>
                  <a:lnTo>
                    <a:pt x="71253" y="619964"/>
                  </a:lnTo>
                  <a:lnTo>
                    <a:pt x="71017" y="619272"/>
                  </a:lnTo>
                  <a:lnTo>
                    <a:pt x="70764" y="618594"/>
                  </a:lnTo>
                  <a:lnTo>
                    <a:pt x="70634" y="618268"/>
                  </a:lnTo>
                  <a:lnTo>
                    <a:pt x="70495" y="617942"/>
                  </a:lnTo>
                  <a:lnTo>
                    <a:pt x="70356" y="617629"/>
                  </a:lnTo>
                  <a:lnTo>
                    <a:pt x="70218" y="617316"/>
                  </a:lnTo>
                  <a:lnTo>
                    <a:pt x="70071" y="617016"/>
                  </a:lnTo>
                  <a:lnTo>
                    <a:pt x="69916" y="616716"/>
                  </a:lnTo>
                  <a:lnTo>
                    <a:pt x="69769" y="616416"/>
                  </a:lnTo>
                  <a:lnTo>
                    <a:pt x="69606" y="616129"/>
                  </a:lnTo>
                  <a:lnTo>
                    <a:pt x="69451" y="615855"/>
                  </a:lnTo>
                  <a:lnTo>
                    <a:pt x="69288" y="615581"/>
                  </a:lnTo>
                  <a:lnTo>
                    <a:pt x="69117" y="615320"/>
                  </a:lnTo>
                  <a:lnTo>
                    <a:pt x="68946" y="615072"/>
                  </a:lnTo>
                  <a:lnTo>
                    <a:pt x="68774" y="614825"/>
                  </a:lnTo>
                  <a:lnTo>
                    <a:pt x="68595" y="614577"/>
                  </a:lnTo>
                  <a:lnTo>
                    <a:pt x="68416" y="614355"/>
                  </a:lnTo>
                  <a:lnTo>
                    <a:pt x="68236" y="614133"/>
                  </a:lnTo>
                  <a:lnTo>
                    <a:pt x="68049" y="613925"/>
                  </a:lnTo>
                  <a:lnTo>
                    <a:pt x="67861" y="613729"/>
                  </a:lnTo>
                  <a:lnTo>
                    <a:pt x="67665" y="613533"/>
                  </a:lnTo>
                  <a:lnTo>
                    <a:pt x="67470" y="613351"/>
                  </a:lnTo>
                  <a:lnTo>
                    <a:pt x="67274" y="613181"/>
                  </a:lnTo>
                  <a:lnTo>
                    <a:pt x="67070" y="613025"/>
                  </a:lnTo>
                  <a:lnTo>
                    <a:pt x="66866" y="612881"/>
                  </a:lnTo>
                  <a:lnTo>
                    <a:pt x="66662" y="612751"/>
                  </a:lnTo>
                  <a:lnTo>
                    <a:pt x="66459" y="612620"/>
                  </a:lnTo>
                  <a:lnTo>
                    <a:pt x="66246" y="612516"/>
                  </a:lnTo>
                  <a:lnTo>
                    <a:pt x="66026" y="612412"/>
                  </a:lnTo>
                  <a:lnTo>
                    <a:pt x="65814" y="612333"/>
                  </a:lnTo>
                  <a:lnTo>
                    <a:pt x="65733" y="612086"/>
                  </a:lnTo>
                  <a:lnTo>
                    <a:pt x="65684" y="611955"/>
                  </a:lnTo>
                  <a:lnTo>
                    <a:pt x="65627" y="611825"/>
                  </a:lnTo>
                  <a:lnTo>
                    <a:pt x="65741" y="611733"/>
                  </a:lnTo>
                  <a:lnTo>
                    <a:pt x="65855" y="611616"/>
                  </a:lnTo>
                  <a:lnTo>
                    <a:pt x="65961" y="611499"/>
                  </a:lnTo>
                  <a:lnTo>
                    <a:pt x="66059" y="611381"/>
                  </a:lnTo>
                  <a:lnTo>
                    <a:pt x="66165" y="611238"/>
                  </a:lnTo>
                  <a:lnTo>
                    <a:pt x="66255" y="611094"/>
                  </a:lnTo>
                  <a:lnTo>
                    <a:pt x="66344" y="610938"/>
                  </a:lnTo>
                  <a:lnTo>
                    <a:pt x="66434" y="610781"/>
                  </a:lnTo>
                  <a:lnTo>
                    <a:pt x="66516" y="610612"/>
                  </a:lnTo>
                  <a:lnTo>
                    <a:pt x="66589" y="610416"/>
                  </a:lnTo>
                  <a:lnTo>
                    <a:pt x="66654" y="610233"/>
                  </a:lnTo>
                  <a:lnTo>
                    <a:pt x="66711" y="610025"/>
                  </a:lnTo>
                  <a:lnTo>
                    <a:pt x="66760" y="609803"/>
                  </a:lnTo>
                  <a:lnTo>
                    <a:pt x="66801" y="609581"/>
                  </a:lnTo>
                  <a:lnTo>
                    <a:pt x="66842" y="609346"/>
                  </a:lnTo>
                  <a:lnTo>
                    <a:pt x="66866" y="609099"/>
                  </a:lnTo>
                  <a:lnTo>
                    <a:pt x="66923" y="608407"/>
                  </a:lnTo>
                  <a:lnTo>
                    <a:pt x="66989" y="607716"/>
                  </a:lnTo>
                  <a:lnTo>
                    <a:pt x="67062" y="607025"/>
                  </a:lnTo>
                  <a:lnTo>
                    <a:pt x="67135" y="606334"/>
                  </a:lnTo>
                  <a:lnTo>
                    <a:pt x="67217" y="605655"/>
                  </a:lnTo>
                  <a:lnTo>
                    <a:pt x="67298" y="604977"/>
                  </a:lnTo>
                  <a:lnTo>
                    <a:pt x="67388" y="604312"/>
                  </a:lnTo>
                  <a:lnTo>
                    <a:pt x="67486" y="603634"/>
                  </a:lnTo>
                  <a:lnTo>
                    <a:pt x="67584" y="602968"/>
                  </a:lnTo>
                  <a:lnTo>
                    <a:pt x="67690" y="602316"/>
                  </a:lnTo>
                  <a:lnTo>
                    <a:pt x="67804" y="601651"/>
                  </a:lnTo>
                  <a:lnTo>
                    <a:pt x="67918" y="600999"/>
                  </a:lnTo>
                  <a:lnTo>
                    <a:pt x="68032" y="600347"/>
                  </a:lnTo>
                  <a:lnTo>
                    <a:pt x="68163" y="599708"/>
                  </a:lnTo>
                  <a:lnTo>
                    <a:pt x="68293" y="599056"/>
                  </a:lnTo>
                  <a:lnTo>
                    <a:pt x="68424" y="598416"/>
                  </a:lnTo>
                  <a:lnTo>
                    <a:pt x="68562" y="597790"/>
                  </a:lnTo>
                  <a:lnTo>
                    <a:pt x="68709" y="597151"/>
                  </a:lnTo>
                  <a:lnTo>
                    <a:pt x="68856" y="596525"/>
                  </a:lnTo>
                  <a:lnTo>
                    <a:pt x="69011" y="595912"/>
                  </a:lnTo>
                  <a:lnTo>
                    <a:pt x="69166" y="595286"/>
                  </a:lnTo>
                  <a:lnTo>
                    <a:pt x="69329" y="594673"/>
                  </a:lnTo>
                  <a:lnTo>
                    <a:pt x="69492" y="594060"/>
                  </a:lnTo>
                  <a:lnTo>
                    <a:pt x="69663" y="593460"/>
                  </a:lnTo>
                  <a:lnTo>
                    <a:pt x="69843" y="592860"/>
                  </a:lnTo>
                  <a:lnTo>
                    <a:pt x="70022" y="592260"/>
                  </a:lnTo>
                  <a:lnTo>
                    <a:pt x="70209" y="591660"/>
                  </a:lnTo>
                  <a:lnTo>
                    <a:pt x="70397" y="591073"/>
                  </a:lnTo>
                  <a:lnTo>
                    <a:pt x="70593" y="590486"/>
                  </a:lnTo>
                  <a:lnTo>
                    <a:pt x="70797" y="589899"/>
                  </a:lnTo>
                  <a:lnTo>
                    <a:pt x="71000" y="589325"/>
                  </a:lnTo>
                  <a:lnTo>
                    <a:pt x="71204" y="588751"/>
                  </a:lnTo>
                  <a:lnTo>
                    <a:pt x="71416" y="588178"/>
                  </a:lnTo>
                  <a:lnTo>
                    <a:pt x="71637" y="587617"/>
                  </a:lnTo>
                  <a:lnTo>
                    <a:pt x="71857" y="587056"/>
                  </a:lnTo>
                  <a:lnTo>
                    <a:pt x="72085" y="586495"/>
                  </a:lnTo>
                  <a:lnTo>
                    <a:pt x="72313" y="585947"/>
                  </a:lnTo>
                  <a:lnTo>
                    <a:pt x="72550" y="585399"/>
                  </a:lnTo>
                  <a:lnTo>
                    <a:pt x="72786" y="584852"/>
                  </a:lnTo>
                  <a:lnTo>
                    <a:pt x="73031" y="584317"/>
                  </a:lnTo>
                  <a:lnTo>
                    <a:pt x="73284" y="583769"/>
                  </a:lnTo>
                  <a:lnTo>
                    <a:pt x="73528" y="583247"/>
                  </a:lnTo>
                  <a:lnTo>
                    <a:pt x="73789" y="582713"/>
                  </a:lnTo>
                  <a:lnTo>
                    <a:pt x="74050" y="582191"/>
                  </a:lnTo>
                  <a:lnTo>
                    <a:pt x="74311" y="581669"/>
                  </a:lnTo>
                  <a:lnTo>
                    <a:pt x="74580" y="581160"/>
                  </a:lnTo>
                  <a:lnTo>
                    <a:pt x="74857" y="580652"/>
                  </a:lnTo>
                  <a:lnTo>
                    <a:pt x="75135" y="580143"/>
                  </a:lnTo>
                  <a:lnTo>
                    <a:pt x="75420" y="579647"/>
                  </a:lnTo>
                  <a:lnTo>
                    <a:pt x="75706" y="579139"/>
                  </a:lnTo>
                  <a:lnTo>
                    <a:pt x="76284" y="578161"/>
                  </a:lnTo>
                  <a:lnTo>
                    <a:pt x="76888" y="577195"/>
                  </a:lnTo>
                  <a:lnTo>
                    <a:pt x="77508" y="576256"/>
                  </a:lnTo>
                  <a:lnTo>
                    <a:pt x="78136" y="575330"/>
                  </a:lnTo>
                  <a:lnTo>
                    <a:pt x="78788" y="574417"/>
                  </a:lnTo>
                  <a:lnTo>
                    <a:pt x="79448" y="573517"/>
                  </a:lnTo>
                  <a:lnTo>
                    <a:pt x="80133" y="572643"/>
                  </a:lnTo>
                  <a:lnTo>
                    <a:pt x="80190" y="572552"/>
                  </a:lnTo>
                  <a:lnTo>
                    <a:pt x="80231" y="572461"/>
                  </a:lnTo>
                  <a:lnTo>
                    <a:pt x="80313" y="572265"/>
                  </a:lnTo>
                  <a:lnTo>
                    <a:pt x="80851" y="573074"/>
                  </a:lnTo>
                  <a:lnTo>
                    <a:pt x="81389" y="573882"/>
                  </a:lnTo>
                  <a:lnTo>
                    <a:pt x="81935" y="574678"/>
                  </a:lnTo>
                  <a:lnTo>
                    <a:pt x="82482" y="575461"/>
                  </a:lnTo>
                  <a:lnTo>
                    <a:pt x="83028" y="576230"/>
                  </a:lnTo>
                  <a:lnTo>
                    <a:pt x="83583" y="577000"/>
                  </a:lnTo>
                  <a:lnTo>
                    <a:pt x="84137" y="577756"/>
                  </a:lnTo>
                  <a:lnTo>
                    <a:pt x="84692" y="578500"/>
                  </a:lnTo>
                  <a:lnTo>
                    <a:pt x="85254" y="579243"/>
                  </a:lnTo>
                  <a:lnTo>
                    <a:pt x="85817" y="579973"/>
                  </a:lnTo>
                  <a:lnTo>
                    <a:pt x="86380" y="580691"/>
                  </a:lnTo>
                  <a:lnTo>
                    <a:pt x="86942" y="581408"/>
                  </a:lnTo>
                  <a:lnTo>
                    <a:pt x="87513" y="582100"/>
                  </a:lnTo>
                  <a:lnTo>
                    <a:pt x="88084" y="582791"/>
                  </a:lnTo>
                  <a:lnTo>
                    <a:pt x="88655" y="583482"/>
                  </a:lnTo>
                  <a:lnTo>
                    <a:pt x="89234" y="584147"/>
                  </a:lnTo>
                  <a:lnTo>
                    <a:pt x="89804" y="584812"/>
                  </a:lnTo>
                  <a:lnTo>
                    <a:pt x="90383" y="585452"/>
                  </a:lnTo>
                  <a:lnTo>
                    <a:pt x="90962" y="586104"/>
                  </a:lnTo>
                  <a:lnTo>
                    <a:pt x="91541" y="586730"/>
                  </a:lnTo>
                  <a:lnTo>
                    <a:pt x="92120" y="587343"/>
                  </a:lnTo>
                  <a:lnTo>
                    <a:pt x="92699" y="587956"/>
                  </a:lnTo>
                  <a:lnTo>
                    <a:pt x="93278" y="588556"/>
                  </a:lnTo>
                  <a:lnTo>
                    <a:pt x="93865" y="589130"/>
                  </a:lnTo>
                  <a:lnTo>
                    <a:pt x="94444" y="589717"/>
                  </a:lnTo>
                  <a:lnTo>
                    <a:pt x="95023" y="590278"/>
                  </a:lnTo>
                  <a:lnTo>
                    <a:pt x="95610" y="590825"/>
                  </a:lnTo>
                  <a:lnTo>
                    <a:pt x="96189" y="591373"/>
                  </a:lnTo>
                  <a:lnTo>
                    <a:pt x="96776" y="591895"/>
                  </a:lnTo>
                  <a:lnTo>
                    <a:pt x="97355" y="592417"/>
                  </a:lnTo>
                  <a:lnTo>
                    <a:pt x="97934" y="592925"/>
                  </a:lnTo>
                  <a:lnTo>
                    <a:pt x="98513" y="593408"/>
                  </a:lnTo>
                  <a:lnTo>
                    <a:pt x="99239" y="594008"/>
                  </a:lnTo>
                  <a:lnTo>
                    <a:pt x="99965" y="594595"/>
                  </a:lnTo>
                  <a:lnTo>
                    <a:pt x="100699" y="595169"/>
                  </a:lnTo>
                  <a:lnTo>
                    <a:pt x="101432" y="595743"/>
                  </a:lnTo>
                  <a:lnTo>
                    <a:pt x="102175" y="596303"/>
                  </a:lnTo>
                  <a:lnTo>
                    <a:pt x="102917" y="596851"/>
                  </a:lnTo>
                  <a:lnTo>
                    <a:pt x="103659" y="597386"/>
                  </a:lnTo>
                  <a:lnTo>
                    <a:pt x="104409" y="597908"/>
                  </a:lnTo>
                  <a:lnTo>
                    <a:pt x="105167" y="598429"/>
                  </a:lnTo>
                  <a:lnTo>
                    <a:pt x="105926" y="598938"/>
                  </a:lnTo>
                  <a:lnTo>
                    <a:pt x="106684" y="599434"/>
                  </a:lnTo>
                  <a:lnTo>
                    <a:pt x="107450" y="599929"/>
                  </a:lnTo>
                  <a:lnTo>
                    <a:pt x="108217" y="600399"/>
                  </a:lnTo>
                  <a:lnTo>
                    <a:pt x="108983" y="600869"/>
                  </a:lnTo>
                  <a:lnTo>
                    <a:pt x="109758" y="601338"/>
                  </a:lnTo>
                  <a:lnTo>
                    <a:pt x="110533" y="601782"/>
                  </a:lnTo>
                  <a:lnTo>
                    <a:pt x="111316" y="602225"/>
                  </a:lnTo>
                  <a:lnTo>
                    <a:pt x="112098" y="602655"/>
                  </a:lnTo>
                  <a:lnTo>
                    <a:pt x="112889" y="603073"/>
                  </a:lnTo>
                  <a:lnTo>
                    <a:pt x="113672" y="603490"/>
                  </a:lnTo>
                  <a:lnTo>
                    <a:pt x="114471" y="603894"/>
                  </a:lnTo>
                  <a:lnTo>
                    <a:pt x="115262" y="604286"/>
                  </a:lnTo>
                  <a:lnTo>
                    <a:pt x="116061" y="604664"/>
                  </a:lnTo>
                  <a:lnTo>
                    <a:pt x="116860" y="605042"/>
                  </a:lnTo>
                  <a:lnTo>
                    <a:pt x="117668" y="605407"/>
                  </a:lnTo>
                  <a:lnTo>
                    <a:pt x="118475" y="605773"/>
                  </a:lnTo>
                  <a:lnTo>
                    <a:pt x="119282" y="606112"/>
                  </a:lnTo>
                  <a:lnTo>
                    <a:pt x="120090" y="606451"/>
                  </a:lnTo>
                  <a:lnTo>
                    <a:pt x="120905" y="606777"/>
                  </a:lnTo>
                  <a:lnTo>
                    <a:pt x="121720" y="607103"/>
                  </a:lnTo>
                  <a:lnTo>
                    <a:pt x="122536" y="607416"/>
                  </a:lnTo>
                  <a:lnTo>
                    <a:pt x="123359" y="607716"/>
                  </a:lnTo>
                  <a:lnTo>
                    <a:pt x="124183" y="608016"/>
                  </a:lnTo>
                  <a:lnTo>
                    <a:pt x="125007" y="608290"/>
                  </a:lnTo>
                  <a:lnTo>
                    <a:pt x="125838" y="608577"/>
                  </a:lnTo>
                  <a:lnTo>
                    <a:pt x="126662" y="608838"/>
                  </a:lnTo>
                  <a:lnTo>
                    <a:pt x="127494" y="609099"/>
                  </a:lnTo>
                  <a:lnTo>
                    <a:pt x="128325" y="609346"/>
                  </a:lnTo>
                  <a:lnTo>
                    <a:pt x="129165" y="609594"/>
                  </a:lnTo>
                  <a:lnTo>
                    <a:pt x="129997" y="609816"/>
                  </a:lnTo>
                  <a:lnTo>
                    <a:pt x="130837" y="610051"/>
                  </a:lnTo>
                  <a:lnTo>
                    <a:pt x="131677" y="610260"/>
                  </a:lnTo>
                  <a:lnTo>
                    <a:pt x="132517" y="610468"/>
                  </a:lnTo>
                  <a:lnTo>
                    <a:pt x="133365" y="610664"/>
                  </a:lnTo>
                  <a:lnTo>
                    <a:pt x="134205" y="610859"/>
                  </a:lnTo>
                  <a:lnTo>
                    <a:pt x="135053" y="611042"/>
                  </a:lnTo>
                  <a:lnTo>
                    <a:pt x="135901" y="611212"/>
                  </a:lnTo>
                  <a:lnTo>
                    <a:pt x="136749" y="611381"/>
                  </a:lnTo>
                  <a:lnTo>
                    <a:pt x="137597" y="611538"/>
                  </a:lnTo>
                  <a:lnTo>
                    <a:pt x="138453" y="611681"/>
                  </a:lnTo>
                  <a:lnTo>
                    <a:pt x="139301" y="611825"/>
                  </a:lnTo>
                  <a:lnTo>
                    <a:pt x="140157" y="611955"/>
                  </a:lnTo>
                  <a:lnTo>
                    <a:pt x="141014" y="612086"/>
                  </a:lnTo>
                  <a:lnTo>
                    <a:pt x="141870" y="612203"/>
                  </a:lnTo>
                  <a:lnTo>
                    <a:pt x="142726" y="612307"/>
                  </a:lnTo>
                  <a:lnTo>
                    <a:pt x="143582" y="612412"/>
                  </a:lnTo>
                  <a:lnTo>
                    <a:pt x="144438" y="612503"/>
                  </a:lnTo>
                  <a:lnTo>
                    <a:pt x="145303" y="612581"/>
                  </a:lnTo>
                  <a:lnTo>
                    <a:pt x="146159" y="612659"/>
                  </a:lnTo>
                  <a:lnTo>
                    <a:pt x="147023" y="612725"/>
                  </a:lnTo>
                  <a:lnTo>
                    <a:pt x="148744" y="612842"/>
                  </a:lnTo>
                  <a:lnTo>
                    <a:pt x="150465" y="612933"/>
                  </a:lnTo>
                  <a:lnTo>
                    <a:pt x="152193" y="612986"/>
                  </a:lnTo>
                  <a:lnTo>
                    <a:pt x="153922" y="613012"/>
                  </a:lnTo>
                  <a:lnTo>
                    <a:pt x="155643" y="612999"/>
                  </a:lnTo>
                  <a:lnTo>
                    <a:pt x="157371" y="612959"/>
                  </a:lnTo>
                  <a:lnTo>
                    <a:pt x="159100" y="612894"/>
                  </a:lnTo>
                  <a:lnTo>
                    <a:pt x="160829" y="612803"/>
                  </a:lnTo>
                  <a:lnTo>
                    <a:pt x="162549" y="612686"/>
                  </a:lnTo>
                  <a:lnTo>
                    <a:pt x="164270" y="612529"/>
                  </a:lnTo>
                  <a:lnTo>
                    <a:pt x="165990" y="612359"/>
                  </a:lnTo>
                  <a:lnTo>
                    <a:pt x="167711" y="612151"/>
                  </a:lnTo>
                  <a:lnTo>
                    <a:pt x="169423" y="611916"/>
                  </a:lnTo>
                  <a:lnTo>
                    <a:pt x="171128" y="611655"/>
                  </a:lnTo>
                  <a:lnTo>
                    <a:pt x="172840" y="611368"/>
                  </a:lnTo>
                  <a:lnTo>
                    <a:pt x="174536" y="611055"/>
                  </a:lnTo>
                  <a:lnTo>
                    <a:pt x="176232" y="610716"/>
                  </a:lnTo>
                  <a:lnTo>
                    <a:pt x="177920" y="610351"/>
                  </a:lnTo>
                  <a:lnTo>
                    <a:pt x="179608" y="609960"/>
                  </a:lnTo>
                  <a:lnTo>
                    <a:pt x="181288" y="609555"/>
                  </a:lnTo>
                  <a:lnTo>
                    <a:pt x="182951" y="609112"/>
                  </a:lnTo>
                  <a:lnTo>
                    <a:pt x="184615" y="608642"/>
                  </a:lnTo>
                  <a:lnTo>
                    <a:pt x="186270" y="608160"/>
                  </a:lnTo>
                  <a:lnTo>
                    <a:pt x="187917" y="607651"/>
                  </a:lnTo>
                  <a:lnTo>
                    <a:pt x="189556" y="607116"/>
                  </a:lnTo>
                  <a:lnTo>
                    <a:pt x="191187" y="606555"/>
                  </a:lnTo>
                  <a:lnTo>
                    <a:pt x="192802" y="605968"/>
                  </a:lnTo>
                  <a:lnTo>
                    <a:pt x="194408" y="605368"/>
                  </a:lnTo>
                  <a:lnTo>
                    <a:pt x="196007" y="604742"/>
                  </a:lnTo>
                  <a:lnTo>
                    <a:pt x="197597" y="604103"/>
                  </a:lnTo>
                  <a:lnTo>
                    <a:pt x="199170" y="603425"/>
                  </a:lnTo>
                  <a:lnTo>
                    <a:pt x="200728" y="602747"/>
                  </a:lnTo>
                  <a:lnTo>
                    <a:pt x="202277" y="602029"/>
                  </a:lnTo>
                  <a:lnTo>
                    <a:pt x="203810" y="601299"/>
                  </a:lnTo>
                  <a:lnTo>
                    <a:pt x="204919" y="600751"/>
                  </a:lnTo>
                  <a:lnTo>
                    <a:pt x="206020" y="600164"/>
                  </a:lnTo>
                  <a:lnTo>
                    <a:pt x="207121" y="599564"/>
                  </a:lnTo>
                  <a:lnTo>
                    <a:pt x="208214" y="598925"/>
                  </a:lnTo>
                  <a:lnTo>
                    <a:pt x="209298" y="598260"/>
                  </a:lnTo>
                  <a:lnTo>
                    <a:pt x="210383" y="597569"/>
                  </a:lnTo>
                  <a:lnTo>
                    <a:pt x="211451" y="596864"/>
                  </a:lnTo>
                  <a:lnTo>
                    <a:pt x="212519" y="596121"/>
                  </a:lnTo>
                  <a:lnTo>
                    <a:pt x="213579" y="595351"/>
                  </a:lnTo>
                  <a:lnTo>
                    <a:pt x="214631" y="594556"/>
                  </a:lnTo>
                  <a:lnTo>
                    <a:pt x="215675" y="593747"/>
                  </a:lnTo>
                  <a:lnTo>
                    <a:pt x="216710" y="592899"/>
                  </a:lnTo>
                  <a:lnTo>
                    <a:pt x="217730" y="592038"/>
                  </a:lnTo>
                  <a:lnTo>
                    <a:pt x="218749" y="591138"/>
                  </a:lnTo>
                  <a:lnTo>
                    <a:pt x="219752" y="590225"/>
                  </a:lnTo>
                  <a:lnTo>
                    <a:pt x="220747" y="589286"/>
                  </a:lnTo>
                  <a:lnTo>
                    <a:pt x="221733" y="588321"/>
                  </a:lnTo>
                  <a:lnTo>
                    <a:pt x="222704" y="587330"/>
                  </a:lnTo>
                  <a:lnTo>
                    <a:pt x="223666" y="586325"/>
                  </a:lnTo>
                  <a:lnTo>
                    <a:pt x="224612" y="585282"/>
                  </a:lnTo>
                  <a:lnTo>
                    <a:pt x="225550" y="584226"/>
                  </a:lnTo>
                  <a:lnTo>
                    <a:pt x="226471" y="583143"/>
                  </a:lnTo>
                  <a:lnTo>
                    <a:pt x="227384" y="582047"/>
                  </a:lnTo>
                  <a:lnTo>
                    <a:pt x="227833" y="581486"/>
                  </a:lnTo>
                  <a:lnTo>
                    <a:pt x="228281" y="580913"/>
                  </a:lnTo>
                  <a:lnTo>
                    <a:pt x="228722" y="580352"/>
                  </a:lnTo>
                  <a:lnTo>
                    <a:pt x="229162" y="579765"/>
                  </a:lnTo>
                  <a:lnTo>
                    <a:pt x="229594" y="579191"/>
                  </a:lnTo>
                  <a:lnTo>
                    <a:pt x="230026" y="578604"/>
                  </a:lnTo>
                  <a:lnTo>
                    <a:pt x="230459" y="578004"/>
                  </a:lnTo>
                  <a:lnTo>
                    <a:pt x="230883" y="577404"/>
                  </a:lnTo>
                  <a:lnTo>
                    <a:pt x="231298" y="576804"/>
                  </a:lnTo>
                  <a:lnTo>
                    <a:pt x="231714" y="576191"/>
                  </a:lnTo>
                  <a:lnTo>
                    <a:pt x="232130" y="575578"/>
                  </a:lnTo>
                  <a:lnTo>
                    <a:pt x="232538" y="574965"/>
                  </a:lnTo>
                  <a:lnTo>
                    <a:pt x="232938" y="574339"/>
                  </a:lnTo>
                  <a:lnTo>
                    <a:pt x="233337" y="573713"/>
                  </a:lnTo>
                  <a:lnTo>
                    <a:pt x="233728" y="573074"/>
                  </a:lnTo>
                  <a:lnTo>
                    <a:pt x="234120" y="572435"/>
                  </a:lnTo>
                  <a:lnTo>
                    <a:pt x="234511" y="571782"/>
                  </a:lnTo>
                  <a:lnTo>
                    <a:pt x="234895" y="571143"/>
                  </a:lnTo>
                  <a:lnTo>
                    <a:pt x="235604" y="571900"/>
                  </a:lnTo>
                  <a:lnTo>
                    <a:pt x="236322" y="572656"/>
                  </a:lnTo>
                  <a:lnTo>
                    <a:pt x="237031" y="573387"/>
                  </a:lnTo>
                  <a:lnTo>
                    <a:pt x="237749" y="574117"/>
                  </a:lnTo>
                  <a:lnTo>
                    <a:pt x="239167" y="575552"/>
                  </a:lnTo>
                  <a:lnTo>
                    <a:pt x="239869" y="576282"/>
                  </a:lnTo>
                  <a:lnTo>
                    <a:pt x="240570" y="577026"/>
                  </a:lnTo>
                  <a:lnTo>
                    <a:pt x="241255" y="577769"/>
                  </a:lnTo>
                  <a:lnTo>
                    <a:pt x="241940" y="578539"/>
                  </a:lnTo>
                  <a:lnTo>
                    <a:pt x="242617" y="579334"/>
                  </a:lnTo>
                  <a:lnTo>
                    <a:pt x="242951" y="579752"/>
                  </a:lnTo>
                  <a:lnTo>
                    <a:pt x="243285" y="580169"/>
                  </a:lnTo>
                  <a:lnTo>
                    <a:pt x="243612" y="580587"/>
                  </a:lnTo>
                  <a:lnTo>
                    <a:pt x="243938" y="581017"/>
                  </a:lnTo>
                  <a:lnTo>
                    <a:pt x="244264" y="581460"/>
                  </a:lnTo>
                  <a:lnTo>
                    <a:pt x="244582" y="581917"/>
                  </a:lnTo>
                  <a:lnTo>
                    <a:pt x="244900" y="582386"/>
                  </a:lnTo>
                  <a:lnTo>
                    <a:pt x="245210" y="582856"/>
                  </a:lnTo>
                  <a:lnTo>
                    <a:pt x="245520" y="583352"/>
                  </a:lnTo>
                  <a:lnTo>
                    <a:pt x="245830" y="583847"/>
                  </a:lnTo>
                  <a:lnTo>
                    <a:pt x="246131" y="584369"/>
                  </a:lnTo>
                  <a:lnTo>
                    <a:pt x="246425" y="584891"/>
                  </a:lnTo>
                  <a:lnTo>
                    <a:pt x="246718" y="585412"/>
                  </a:lnTo>
                  <a:lnTo>
                    <a:pt x="246996" y="585947"/>
                  </a:lnTo>
                  <a:lnTo>
                    <a:pt x="247273" y="586495"/>
                  </a:lnTo>
                  <a:lnTo>
                    <a:pt x="247534" y="587030"/>
                  </a:lnTo>
                  <a:lnTo>
                    <a:pt x="247795" y="587578"/>
                  </a:lnTo>
                  <a:lnTo>
                    <a:pt x="248056" y="588125"/>
                  </a:lnTo>
                  <a:lnTo>
                    <a:pt x="248300" y="588686"/>
                  </a:lnTo>
                  <a:lnTo>
                    <a:pt x="248545" y="589247"/>
                  </a:lnTo>
                  <a:lnTo>
                    <a:pt x="248781" y="589808"/>
                  </a:lnTo>
                  <a:lnTo>
                    <a:pt x="249018" y="590382"/>
                  </a:lnTo>
                  <a:lnTo>
                    <a:pt x="249475" y="591530"/>
                  </a:lnTo>
                  <a:lnTo>
                    <a:pt x="249915" y="592690"/>
                  </a:lnTo>
                  <a:lnTo>
                    <a:pt x="250339" y="593864"/>
                  </a:lnTo>
                  <a:lnTo>
                    <a:pt x="250755" y="595064"/>
                  </a:lnTo>
                  <a:lnTo>
                    <a:pt x="251162" y="596264"/>
                  </a:lnTo>
                  <a:lnTo>
                    <a:pt x="251570" y="597464"/>
                  </a:lnTo>
                  <a:lnTo>
                    <a:pt x="252361" y="599916"/>
                  </a:lnTo>
                  <a:lnTo>
                    <a:pt x="253168" y="602395"/>
                  </a:lnTo>
                  <a:lnTo>
                    <a:pt x="253193" y="602447"/>
                  </a:lnTo>
                  <a:lnTo>
                    <a:pt x="253226" y="602499"/>
                  </a:lnTo>
                  <a:lnTo>
                    <a:pt x="253266" y="602564"/>
                  </a:lnTo>
                  <a:lnTo>
                    <a:pt x="253299" y="602642"/>
                  </a:lnTo>
                  <a:lnTo>
                    <a:pt x="253120" y="603047"/>
                  </a:lnTo>
                  <a:lnTo>
                    <a:pt x="252956" y="603464"/>
                  </a:lnTo>
                  <a:lnTo>
                    <a:pt x="252801" y="603894"/>
                  </a:lnTo>
                  <a:lnTo>
                    <a:pt x="252655" y="604338"/>
                  </a:lnTo>
                  <a:lnTo>
                    <a:pt x="252516" y="604794"/>
                  </a:lnTo>
                  <a:lnTo>
                    <a:pt x="252394" y="605251"/>
                  </a:lnTo>
                  <a:lnTo>
                    <a:pt x="252288" y="605734"/>
                  </a:lnTo>
                  <a:lnTo>
                    <a:pt x="252182" y="606216"/>
                  </a:lnTo>
                  <a:lnTo>
                    <a:pt x="252092" y="606699"/>
                  </a:lnTo>
                  <a:lnTo>
                    <a:pt x="252019" y="607194"/>
                  </a:lnTo>
                  <a:lnTo>
                    <a:pt x="251945" y="607703"/>
                  </a:lnTo>
                  <a:lnTo>
                    <a:pt x="251896" y="608212"/>
                  </a:lnTo>
                  <a:lnTo>
                    <a:pt x="251847" y="608733"/>
                  </a:lnTo>
                  <a:lnTo>
                    <a:pt x="251815" y="609255"/>
                  </a:lnTo>
                  <a:lnTo>
                    <a:pt x="251790" y="609777"/>
                  </a:lnTo>
                  <a:lnTo>
                    <a:pt x="251782" y="610312"/>
                  </a:lnTo>
                  <a:lnTo>
                    <a:pt x="251782" y="610833"/>
                  </a:lnTo>
                  <a:lnTo>
                    <a:pt x="251799" y="611368"/>
                  </a:lnTo>
                  <a:lnTo>
                    <a:pt x="251823" y="611903"/>
                  </a:lnTo>
                  <a:lnTo>
                    <a:pt x="251856" y="612438"/>
                  </a:lnTo>
                  <a:lnTo>
                    <a:pt x="251905" y="612959"/>
                  </a:lnTo>
                  <a:lnTo>
                    <a:pt x="251962" y="613494"/>
                  </a:lnTo>
                  <a:lnTo>
                    <a:pt x="252035" y="614016"/>
                  </a:lnTo>
                  <a:lnTo>
                    <a:pt x="252117" y="614551"/>
                  </a:lnTo>
                  <a:lnTo>
                    <a:pt x="252214" y="615072"/>
                  </a:lnTo>
                  <a:lnTo>
                    <a:pt x="252320" y="615581"/>
                  </a:lnTo>
                  <a:lnTo>
                    <a:pt x="252435" y="616090"/>
                  </a:lnTo>
                  <a:lnTo>
                    <a:pt x="252565" y="616598"/>
                  </a:lnTo>
                  <a:lnTo>
                    <a:pt x="252704" y="617094"/>
                  </a:lnTo>
                  <a:lnTo>
                    <a:pt x="252859" y="617590"/>
                  </a:lnTo>
                  <a:lnTo>
                    <a:pt x="253022" y="618072"/>
                  </a:lnTo>
                  <a:lnTo>
                    <a:pt x="253201" y="618542"/>
                  </a:lnTo>
                  <a:lnTo>
                    <a:pt x="253356" y="618933"/>
                  </a:lnTo>
                  <a:lnTo>
                    <a:pt x="253511" y="619311"/>
                  </a:lnTo>
                  <a:lnTo>
                    <a:pt x="253682" y="619690"/>
                  </a:lnTo>
                  <a:lnTo>
                    <a:pt x="253853" y="620068"/>
                  </a:lnTo>
                  <a:lnTo>
                    <a:pt x="254033" y="620433"/>
                  </a:lnTo>
                  <a:lnTo>
                    <a:pt x="254212" y="620798"/>
                  </a:lnTo>
                  <a:lnTo>
                    <a:pt x="254408" y="621150"/>
                  </a:lnTo>
                  <a:lnTo>
                    <a:pt x="254595" y="621503"/>
                  </a:lnTo>
                  <a:lnTo>
                    <a:pt x="254799" y="621842"/>
                  </a:lnTo>
                  <a:lnTo>
                    <a:pt x="255003" y="622168"/>
                  </a:lnTo>
                  <a:lnTo>
                    <a:pt x="255207" y="622507"/>
                  </a:lnTo>
                  <a:lnTo>
                    <a:pt x="255419" y="622820"/>
                  </a:lnTo>
                  <a:lnTo>
                    <a:pt x="255639" y="623133"/>
                  </a:lnTo>
                  <a:lnTo>
                    <a:pt x="255859" y="623446"/>
                  </a:lnTo>
                  <a:lnTo>
                    <a:pt x="256088" y="623746"/>
                  </a:lnTo>
                  <a:lnTo>
                    <a:pt x="256316" y="624046"/>
                  </a:lnTo>
                  <a:lnTo>
                    <a:pt x="256552" y="624333"/>
                  </a:lnTo>
                  <a:lnTo>
                    <a:pt x="256789" y="624607"/>
                  </a:lnTo>
                  <a:lnTo>
                    <a:pt x="257025" y="624881"/>
                  </a:lnTo>
                  <a:lnTo>
                    <a:pt x="257278" y="625142"/>
                  </a:lnTo>
                  <a:lnTo>
                    <a:pt x="257523" y="625403"/>
                  </a:lnTo>
                  <a:lnTo>
                    <a:pt x="257776" y="625650"/>
                  </a:lnTo>
                  <a:lnTo>
                    <a:pt x="258028" y="625885"/>
                  </a:lnTo>
                  <a:lnTo>
                    <a:pt x="258289" y="626120"/>
                  </a:lnTo>
                  <a:lnTo>
                    <a:pt x="258550" y="626342"/>
                  </a:lnTo>
                  <a:lnTo>
                    <a:pt x="258811" y="626563"/>
                  </a:lnTo>
                  <a:lnTo>
                    <a:pt x="259080" y="626772"/>
                  </a:lnTo>
                  <a:lnTo>
                    <a:pt x="259349" y="626968"/>
                  </a:lnTo>
                  <a:lnTo>
                    <a:pt x="259619" y="627163"/>
                  </a:lnTo>
                  <a:lnTo>
                    <a:pt x="259896" y="627346"/>
                  </a:lnTo>
                  <a:lnTo>
                    <a:pt x="260165" y="627529"/>
                  </a:lnTo>
                  <a:lnTo>
                    <a:pt x="260442" y="627685"/>
                  </a:lnTo>
                  <a:lnTo>
                    <a:pt x="260728" y="627842"/>
                  </a:lnTo>
                  <a:lnTo>
                    <a:pt x="261005" y="627998"/>
                  </a:lnTo>
                  <a:lnTo>
                    <a:pt x="261290" y="628142"/>
                  </a:lnTo>
                  <a:lnTo>
                    <a:pt x="261576" y="628259"/>
                  </a:lnTo>
                  <a:lnTo>
                    <a:pt x="261861" y="628389"/>
                  </a:lnTo>
                  <a:lnTo>
                    <a:pt x="262146" y="628494"/>
                  </a:lnTo>
                  <a:lnTo>
                    <a:pt x="262440" y="628598"/>
                  </a:lnTo>
                  <a:lnTo>
                    <a:pt x="262725" y="628689"/>
                  </a:lnTo>
                  <a:lnTo>
                    <a:pt x="263019" y="628781"/>
                  </a:lnTo>
                  <a:lnTo>
                    <a:pt x="263304" y="628846"/>
                  </a:lnTo>
                  <a:lnTo>
                    <a:pt x="263598" y="628911"/>
                  </a:lnTo>
                  <a:lnTo>
                    <a:pt x="263891" y="628963"/>
                  </a:lnTo>
                  <a:lnTo>
                    <a:pt x="264185" y="629015"/>
                  </a:lnTo>
                  <a:lnTo>
                    <a:pt x="264479" y="629042"/>
                  </a:lnTo>
                  <a:lnTo>
                    <a:pt x="264772" y="629068"/>
                  </a:lnTo>
                  <a:lnTo>
                    <a:pt x="265066" y="629081"/>
                  </a:lnTo>
                  <a:lnTo>
                    <a:pt x="265645" y="629081"/>
                  </a:lnTo>
                  <a:lnTo>
                    <a:pt x="265938" y="629055"/>
                  </a:lnTo>
                  <a:lnTo>
                    <a:pt x="266232" y="629028"/>
                  </a:lnTo>
                  <a:lnTo>
                    <a:pt x="266525" y="628989"/>
                  </a:lnTo>
                  <a:lnTo>
                    <a:pt x="266811" y="628937"/>
                  </a:lnTo>
                  <a:lnTo>
                    <a:pt x="267104" y="628872"/>
                  </a:lnTo>
                  <a:lnTo>
                    <a:pt x="267390" y="628807"/>
                  </a:lnTo>
                  <a:lnTo>
                    <a:pt x="267675" y="628715"/>
                  </a:lnTo>
                  <a:lnTo>
                    <a:pt x="267960" y="628624"/>
                  </a:lnTo>
                  <a:lnTo>
                    <a:pt x="268246" y="628520"/>
                  </a:lnTo>
                  <a:lnTo>
                    <a:pt x="268531" y="628402"/>
                  </a:lnTo>
                  <a:lnTo>
                    <a:pt x="268808" y="628272"/>
                  </a:lnTo>
                  <a:lnTo>
                    <a:pt x="269086" y="628129"/>
                  </a:lnTo>
                  <a:lnTo>
                    <a:pt x="269363" y="627972"/>
                  </a:lnTo>
                  <a:lnTo>
                    <a:pt x="269640" y="627815"/>
                  </a:lnTo>
                  <a:lnTo>
                    <a:pt x="269909" y="627633"/>
                  </a:lnTo>
                  <a:lnTo>
                    <a:pt x="270170" y="627450"/>
                  </a:lnTo>
                  <a:lnTo>
                    <a:pt x="270423" y="627255"/>
                  </a:lnTo>
                  <a:lnTo>
                    <a:pt x="270668" y="627059"/>
                  </a:lnTo>
                  <a:lnTo>
                    <a:pt x="270904" y="626837"/>
                  </a:lnTo>
                  <a:lnTo>
                    <a:pt x="271141" y="626616"/>
                  </a:lnTo>
                  <a:lnTo>
                    <a:pt x="271369" y="626381"/>
                  </a:lnTo>
                  <a:lnTo>
                    <a:pt x="271589" y="626146"/>
                  </a:lnTo>
                  <a:lnTo>
                    <a:pt x="271801" y="625898"/>
                  </a:lnTo>
                  <a:lnTo>
                    <a:pt x="272013" y="625637"/>
                  </a:lnTo>
                  <a:lnTo>
                    <a:pt x="272217" y="625363"/>
                  </a:lnTo>
                  <a:lnTo>
                    <a:pt x="272413" y="625089"/>
                  </a:lnTo>
                  <a:lnTo>
                    <a:pt x="272600" y="624816"/>
                  </a:lnTo>
                  <a:lnTo>
                    <a:pt x="272780" y="624529"/>
                  </a:lnTo>
                  <a:lnTo>
                    <a:pt x="272959" y="624229"/>
                  </a:lnTo>
                  <a:lnTo>
                    <a:pt x="273122" y="623929"/>
                  </a:lnTo>
                  <a:lnTo>
                    <a:pt x="273285" y="623616"/>
                  </a:lnTo>
                  <a:lnTo>
                    <a:pt x="273448" y="623290"/>
                  </a:lnTo>
                  <a:lnTo>
                    <a:pt x="273595" y="622977"/>
                  </a:lnTo>
                  <a:lnTo>
                    <a:pt x="273742" y="622637"/>
                  </a:lnTo>
                  <a:lnTo>
                    <a:pt x="273872" y="622311"/>
                  </a:lnTo>
                  <a:lnTo>
                    <a:pt x="274003" y="621959"/>
                  </a:lnTo>
                  <a:lnTo>
                    <a:pt x="274133" y="621620"/>
                  </a:lnTo>
                  <a:lnTo>
                    <a:pt x="274247" y="621268"/>
                  </a:lnTo>
                  <a:lnTo>
                    <a:pt x="274362" y="620903"/>
                  </a:lnTo>
                  <a:lnTo>
                    <a:pt x="274459" y="620550"/>
                  </a:lnTo>
                  <a:lnTo>
                    <a:pt x="274565" y="620185"/>
                  </a:lnTo>
                  <a:lnTo>
                    <a:pt x="274655" y="619807"/>
                  </a:lnTo>
                  <a:lnTo>
                    <a:pt x="274737" y="619429"/>
                  </a:lnTo>
                  <a:lnTo>
                    <a:pt x="274818" y="619051"/>
                  </a:lnTo>
                  <a:lnTo>
                    <a:pt x="274892" y="618672"/>
                  </a:lnTo>
                  <a:lnTo>
                    <a:pt x="274957" y="618294"/>
                  </a:lnTo>
                  <a:lnTo>
                    <a:pt x="275014" y="617903"/>
                  </a:lnTo>
                  <a:lnTo>
                    <a:pt x="275063" y="617511"/>
                  </a:lnTo>
                  <a:lnTo>
                    <a:pt x="275112" y="617107"/>
                  </a:lnTo>
                  <a:lnTo>
                    <a:pt x="275153" y="616716"/>
                  </a:lnTo>
                  <a:lnTo>
                    <a:pt x="275185" y="616311"/>
                  </a:lnTo>
                  <a:lnTo>
                    <a:pt x="275210" y="615920"/>
                  </a:lnTo>
                  <a:lnTo>
                    <a:pt x="275234" y="615516"/>
                  </a:lnTo>
                  <a:lnTo>
                    <a:pt x="275242" y="615112"/>
                  </a:lnTo>
                  <a:lnTo>
                    <a:pt x="275250" y="614694"/>
                  </a:lnTo>
                  <a:lnTo>
                    <a:pt x="275250" y="614290"/>
                  </a:lnTo>
                  <a:lnTo>
                    <a:pt x="275250" y="613885"/>
                  </a:lnTo>
                  <a:lnTo>
                    <a:pt x="275234" y="613481"/>
                  </a:lnTo>
                  <a:lnTo>
                    <a:pt x="275218" y="613064"/>
                  </a:lnTo>
                  <a:lnTo>
                    <a:pt x="275185" y="612659"/>
                  </a:lnTo>
                  <a:lnTo>
                    <a:pt x="275153" y="612242"/>
                  </a:lnTo>
                  <a:lnTo>
                    <a:pt x="275120" y="611838"/>
                  </a:lnTo>
                  <a:lnTo>
                    <a:pt x="275071" y="611420"/>
                  </a:lnTo>
                  <a:lnTo>
                    <a:pt x="275022" y="611016"/>
                  </a:lnTo>
                  <a:lnTo>
                    <a:pt x="274965" y="610612"/>
                  </a:lnTo>
                  <a:lnTo>
                    <a:pt x="274900" y="610207"/>
                  </a:lnTo>
                  <a:lnTo>
                    <a:pt x="274826" y="609803"/>
                  </a:lnTo>
                  <a:lnTo>
                    <a:pt x="274745" y="609399"/>
                  </a:lnTo>
                  <a:lnTo>
                    <a:pt x="274663" y="608994"/>
                  </a:lnTo>
                  <a:lnTo>
                    <a:pt x="274574" y="608590"/>
                  </a:lnTo>
                  <a:lnTo>
                    <a:pt x="274476" y="608199"/>
                  </a:lnTo>
                  <a:lnTo>
                    <a:pt x="274370" y="607794"/>
                  </a:lnTo>
                  <a:lnTo>
                    <a:pt x="274256" y="607403"/>
                  </a:lnTo>
                  <a:lnTo>
                    <a:pt x="274141" y="607012"/>
                  </a:lnTo>
                  <a:lnTo>
                    <a:pt x="274011" y="606634"/>
                  </a:lnTo>
                  <a:lnTo>
                    <a:pt x="273880" y="606242"/>
                  </a:lnTo>
                  <a:lnTo>
                    <a:pt x="273742" y="605864"/>
                  </a:lnTo>
                  <a:lnTo>
                    <a:pt x="273603" y="605499"/>
                  </a:lnTo>
                  <a:lnTo>
                    <a:pt x="273440" y="605094"/>
                  </a:lnTo>
                  <a:lnTo>
                    <a:pt x="273269" y="604716"/>
                  </a:lnTo>
                  <a:lnTo>
                    <a:pt x="273098" y="604338"/>
                  </a:lnTo>
                  <a:lnTo>
                    <a:pt x="272918" y="603960"/>
                  </a:lnTo>
                  <a:lnTo>
                    <a:pt x="272731" y="603608"/>
                  </a:lnTo>
                  <a:lnTo>
                    <a:pt x="272543" y="603255"/>
                  </a:lnTo>
                  <a:lnTo>
                    <a:pt x="272339" y="602916"/>
                  </a:lnTo>
                  <a:lnTo>
                    <a:pt x="272144" y="602577"/>
                  </a:lnTo>
                  <a:lnTo>
                    <a:pt x="271932" y="602264"/>
                  </a:lnTo>
                  <a:lnTo>
                    <a:pt x="271720" y="601951"/>
                  </a:lnTo>
                  <a:lnTo>
                    <a:pt x="271508" y="601651"/>
                  </a:lnTo>
                  <a:lnTo>
                    <a:pt x="271279" y="601351"/>
                  </a:lnTo>
                  <a:lnTo>
                    <a:pt x="271051" y="601064"/>
                  </a:lnTo>
                  <a:lnTo>
                    <a:pt x="270823" y="600790"/>
                  </a:lnTo>
                  <a:lnTo>
                    <a:pt x="270586" y="600529"/>
                  </a:lnTo>
                  <a:lnTo>
                    <a:pt x="270350" y="600269"/>
                  </a:lnTo>
                  <a:lnTo>
                    <a:pt x="270105" y="600021"/>
                  </a:lnTo>
                  <a:lnTo>
                    <a:pt x="269860" y="599786"/>
                  </a:lnTo>
                  <a:lnTo>
                    <a:pt x="269608" y="599551"/>
                  </a:lnTo>
                  <a:lnTo>
                    <a:pt x="269355" y="599342"/>
                  </a:lnTo>
                  <a:lnTo>
                    <a:pt x="269094" y="599121"/>
                  </a:lnTo>
                  <a:lnTo>
                    <a:pt x="268833" y="598925"/>
                  </a:lnTo>
                  <a:lnTo>
                    <a:pt x="268564" y="598729"/>
                  </a:lnTo>
                  <a:lnTo>
                    <a:pt x="268303" y="598547"/>
                  </a:lnTo>
                  <a:lnTo>
                    <a:pt x="268026" y="598377"/>
                  </a:lnTo>
                  <a:lnTo>
                    <a:pt x="267757" y="598221"/>
                  </a:lnTo>
                  <a:lnTo>
                    <a:pt x="267479" y="598064"/>
                  </a:lnTo>
                  <a:lnTo>
                    <a:pt x="267202" y="597921"/>
                  </a:lnTo>
                  <a:lnTo>
                    <a:pt x="266925" y="597777"/>
                  </a:lnTo>
                  <a:lnTo>
                    <a:pt x="266639" y="597660"/>
                  </a:lnTo>
                  <a:lnTo>
                    <a:pt x="266354" y="597543"/>
                  </a:lnTo>
                  <a:lnTo>
                    <a:pt x="266069" y="597425"/>
                  </a:lnTo>
                  <a:lnTo>
                    <a:pt x="265783" y="597334"/>
                  </a:lnTo>
                  <a:lnTo>
                    <a:pt x="265498" y="597243"/>
                  </a:lnTo>
                  <a:lnTo>
                    <a:pt x="265204" y="597164"/>
                  </a:lnTo>
                  <a:lnTo>
                    <a:pt x="264911" y="597086"/>
                  </a:lnTo>
                  <a:lnTo>
                    <a:pt x="264617" y="597034"/>
                  </a:lnTo>
                  <a:lnTo>
                    <a:pt x="264324" y="596982"/>
                  </a:lnTo>
                  <a:lnTo>
                    <a:pt x="264030" y="596929"/>
                  </a:lnTo>
                  <a:lnTo>
                    <a:pt x="263736" y="596903"/>
                  </a:lnTo>
                  <a:lnTo>
                    <a:pt x="263443" y="596877"/>
                  </a:lnTo>
                  <a:lnTo>
                    <a:pt x="263149" y="596864"/>
                  </a:lnTo>
                  <a:lnTo>
                    <a:pt x="262848" y="596851"/>
                  </a:lnTo>
                  <a:lnTo>
                    <a:pt x="262554" y="596851"/>
                  </a:lnTo>
                  <a:lnTo>
                    <a:pt x="262261" y="596864"/>
                  </a:lnTo>
                  <a:lnTo>
                    <a:pt x="261967" y="596890"/>
                  </a:lnTo>
                  <a:lnTo>
                    <a:pt x="261673" y="596929"/>
                  </a:lnTo>
                  <a:lnTo>
                    <a:pt x="261372" y="596969"/>
                  </a:lnTo>
                  <a:lnTo>
                    <a:pt x="261078" y="597008"/>
                  </a:lnTo>
                  <a:lnTo>
                    <a:pt x="260793" y="597073"/>
                  </a:lnTo>
                  <a:lnTo>
                    <a:pt x="260499" y="597138"/>
                  </a:lnTo>
                  <a:lnTo>
                    <a:pt x="260206" y="597216"/>
                  </a:lnTo>
                  <a:lnTo>
                    <a:pt x="259920" y="597308"/>
                  </a:lnTo>
                  <a:lnTo>
                    <a:pt x="259627" y="597399"/>
                  </a:lnTo>
                  <a:lnTo>
                    <a:pt x="259341" y="597503"/>
                  </a:lnTo>
                  <a:lnTo>
                    <a:pt x="259064" y="597621"/>
                  </a:lnTo>
                  <a:lnTo>
                    <a:pt x="258779" y="597738"/>
                  </a:lnTo>
                  <a:lnTo>
                    <a:pt x="258501" y="597882"/>
                  </a:lnTo>
                  <a:lnTo>
                    <a:pt x="258224" y="598012"/>
                  </a:lnTo>
                  <a:lnTo>
                    <a:pt x="257947" y="598169"/>
                  </a:lnTo>
                  <a:lnTo>
                    <a:pt x="257670" y="598325"/>
                  </a:lnTo>
                  <a:lnTo>
                    <a:pt x="257401" y="598495"/>
                  </a:lnTo>
                  <a:lnTo>
                    <a:pt x="257131" y="598677"/>
                  </a:lnTo>
                  <a:lnTo>
                    <a:pt x="256871" y="598860"/>
                  </a:lnTo>
                  <a:lnTo>
                    <a:pt x="256805" y="598886"/>
                  </a:lnTo>
                  <a:lnTo>
                    <a:pt x="256732" y="598912"/>
                  </a:lnTo>
                  <a:lnTo>
                    <a:pt x="256658" y="598925"/>
                  </a:lnTo>
                  <a:lnTo>
                    <a:pt x="256577" y="598951"/>
                  </a:lnTo>
                  <a:lnTo>
                    <a:pt x="256471" y="598312"/>
                  </a:lnTo>
                  <a:lnTo>
                    <a:pt x="256349" y="597673"/>
                  </a:lnTo>
                  <a:lnTo>
                    <a:pt x="256218" y="597034"/>
                  </a:lnTo>
                  <a:lnTo>
                    <a:pt x="256080" y="596395"/>
                  </a:lnTo>
                  <a:lnTo>
                    <a:pt x="255933" y="595756"/>
                  </a:lnTo>
                  <a:lnTo>
                    <a:pt x="255778" y="595117"/>
                  </a:lnTo>
                  <a:lnTo>
                    <a:pt x="255607" y="594477"/>
                  </a:lnTo>
                  <a:lnTo>
                    <a:pt x="255435" y="593838"/>
                  </a:lnTo>
                  <a:lnTo>
                    <a:pt x="255256" y="593212"/>
                  </a:lnTo>
                  <a:lnTo>
                    <a:pt x="255060" y="592573"/>
                  </a:lnTo>
                  <a:lnTo>
                    <a:pt x="254865" y="591934"/>
                  </a:lnTo>
                  <a:lnTo>
                    <a:pt x="254661" y="591295"/>
                  </a:lnTo>
                  <a:lnTo>
                    <a:pt x="254449" y="590669"/>
                  </a:lnTo>
                  <a:lnTo>
                    <a:pt x="254220" y="590043"/>
                  </a:lnTo>
                  <a:lnTo>
                    <a:pt x="253992" y="589417"/>
                  </a:lnTo>
                  <a:lnTo>
                    <a:pt x="253756" y="588791"/>
                  </a:lnTo>
                  <a:lnTo>
                    <a:pt x="253519" y="588165"/>
                  </a:lnTo>
                  <a:lnTo>
                    <a:pt x="253266" y="587552"/>
                  </a:lnTo>
                  <a:lnTo>
                    <a:pt x="253014" y="586938"/>
                  </a:lnTo>
                  <a:lnTo>
                    <a:pt x="252744" y="586325"/>
                  </a:lnTo>
                  <a:lnTo>
                    <a:pt x="252475" y="585712"/>
                  </a:lnTo>
                  <a:lnTo>
                    <a:pt x="252198" y="585112"/>
                  </a:lnTo>
                  <a:lnTo>
                    <a:pt x="251921" y="584526"/>
                  </a:lnTo>
                  <a:lnTo>
                    <a:pt x="251627" y="583926"/>
                  </a:lnTo>
                  <a:lnTo>
                    <a:pt x="251334" y="583339"/>
                  </a:lnTo>
                  <a:lnTo>
                    <a:pt x="251032" y="582765"/>
                  </a:lnTo>
                  <a:lnTo>
                    <a:pt x="250730" y="582191"/>
                  </a:lnTo>
                  <a:lnTo>
                    <a:pt x="250420" y="581617"/>
                  </a:lnTo>
                  <a:lnTo>
                    <a:pt x="250102" y="581056"/>
                  </a:lnTo>
                  <a:lnTo>
                    <a:pt x="249776" y="580495"/>
                  </a:lnTo>
                  <a:lnTo>
                    <a:pt x="249450" y="579947"/>
                  </a:lnTo>
                  <a:lnTo>
                    <a:pt x="249116" y="579413"/>
                  </a:lnTo>
                  <a:lnTo>
                    <a:pt x="248781" y="578878"/>
                  </a:lnTo>
                  <a:lnTo>
                    <a:pt x="248439" y="578356"/>
                  </a:lnTo>
                  <a:lnTo>
                    <a:pt x="248096" y="577834"/>
                  </a:lnTo>
                  <a:lnTo>
                    <a:pt x="247746" y="577326"/>
                  </a:lnTo>
                  <a:lnTo>
                    <a:pt x="247387" y="576830"/>
                  </a:lnTo>
                  <a:lnTo>
                    <a:pt x="247036" y="576334"/>
                  </a:lnTo>
                  <a:lnTo>
                    <a:pt x="246669" y="575865"/>
                  </a:lnTo>
                  <a:lnTo>
                    <a:pt x="246302" y="575382"/>
                  </a:lnTo>
                  <a:lnTo>
                    <a:pt x="245936" y="574926"/>
                  </a:lnTo>
                  <a:lnTo>
                    <a:pt x="245560" y="574482"/>
                  </a:lnTo>
                  <a:lnTo>
                    <a:pt x="245185" y="574039"/>
                  </a:lnTo>
                  <a:lnTo>
                    <a:pt x="244802" y="573608"/>
                  </a:lnTo>
                  <a:lnTo>
                    <a:pt x="244427" y="573191"/>
                  </a:lnTo>
                  <a:lnTo>
                    <a:pt x="244036" y="572787"/>
                  </a:lnTo>
                  <a:lnTo>
                    <a:pt x="243652" y="572382"/>
                  </a:lnTo>
                  <a:lnTo>
                    <a:pt x="243261" y="572004"/>
                  </a:lnTo>
                  <a:lnTo>
                    <a:pt x="242870" y="571626"/>
                  </a:lnTo>
                  <a:lnTo>
                    <a:pt x="242470" y="571274"/>
                  </a:lnTo>
                  <a:lnTo>
                    <a:pt x="242070" y="570935"/>
                  </a:lnTo>
                  <a:lnTo>
                    <a:pt x="241671" y="570596"/>
                  </a:lnTo>
                  <a:lnTo>
                    <a:pt x="241271" y="570282"/>
                  </a:lnTo>
                  <a:lnTo>
                    <a:pt x="240872" y="569969"/>
                  </a:lnTo>
                  <a:lnTo>
                    <a:pt x="240464" y="569683"/>
                  </a:lnTo>
                  <a:lnTo>
                    <a:pt x="240056" y="569409"/>
                  </a:lnTo>
                  <a:lnTo>
                    <a:pt x="239649" y="569148"/>
                  </a:lnTo>
                  <a:lnTo>
                    <a:pt x="239241" y="568900"/>
                  </a:lnTo>
                  <a:lnTo>
                    <a:pt x="238833" y="568665"/>
                  </a:lnTo>
                  <a:lnTo>
                    <a:pt x="238425" y="568443"/>
                  </a:lnTo>
                  <a:lnTo>
                    <a:pt x="238018" y="568248"/>
                  </a:lnTo>
                  <a:lnTo>
                    <a:pt x="237602" y="568065"/>
                  </a:lnTo>
                  <a:lnTo>
                    <a:pt x="237194" y="567896"/>
                  </a:lnTo>
                  <a:lnTo>
                    <a:pt x="236778" y="567739"/>
                  </a:lnTo>
                  <a:lnTo>
                    <a:pt x="237227" y="566878"/>
                  </a:lnTo>
                  <a:lnTo>
                    <a:pt x="237667" y="565991"/>
                  </a:lnTo>
                  <a:lnTo>
                    <a:pt x="238099" y="565117"/>
                  </a:lnTo>
                  <a:lnTo>
                    <a:pt x="238523" y="564231"/>
                  </a:lnTo>
                  <a:lnTo>
                    <a:pt x="238947" y="563331"/>
                  </a:lnTo>
                  <a:lnTo>
                    <a:pt x="239355" y="562418"/>
                  </a:lnTo>
                  <a:lnTo>
                    <a:pt x="239755" y="561505"/>
                  </a:lnTo>
                  <a:lnTo>
                    <a:pt x="240146" y="560591"/>
                  </a:lnTo>
                  <a:lnTo>
                    <a:pt x="240529" y="559665"/>
                  </a:lnTo>
                  <a:lnTo>
                    <a:pt x="240904" y="558726"/>
                  </a:lnTo>
                  <a:lnTo>
                    <a:pt x="241263" y="557787"/>
                  </a:lnTo>
                  <a:lnTo>
                    <a:pt x="241622" y="556835"/>
                  </a:lnTo>
                  <a:lnTo>
                    <a:pt x="241973" y="555870"/>
                  </a:lnTo>
                  <a:lnTo>
                    <a:pt x="242307" y="554905"/>
                  </a:lnTo>
                  <a:lnTo>
                    <a:pt x="242633" y="553940"/>
                  </a:lnTo>
                  <a:lnTo>
                    <a:pt x="242959" y="552961"/>
                  </a:lnTo>
                  <a:lnTo>
                    <a:pt x="243269" y="551983"/>
                  </a:lnTo>
                  <a:lnTo>
                    <a:pt x="243563" y="550979"/>
                  </a:lnTo>
                  <a:lnTo>
                    <a:pt x="243856" y="549987"/>
                  </a:lnTo>
                  <a:lnTo>
                    <a:pt x="244142" y="548983"/>
                  </a:lnTo>
                  <a:lnTo>
                    <a:pt x="244411" y="547966"/>
                  </a:lnTo>
                  <a:lnTo>
                    <a:pt x="244672" y="546948"/>
                  </a:lnTo>
                  <a:lnTo>
                    <a:pt x="244916" y="545931"/>
                  </a:lnTo>
                  <a:lnTo>
                    <a:pt x="245161" y="544888"/>
                  </a:lnTo>
                  <a:lnTo>
                    <a:pt x="245389" y="543857"/>
                  </a:lnTo>
                  <a:lnTo>
                    <a:pt x="245609" y="542814"/>
                  </a:lnTo>
                  <a:lnTo>
                    <a:pt x="245813" y="541757"/>
                  </a:lnTo>
                  <a:lnTo>
                    <a:pt x="246017" y="540701"/>
                  </a:lnTo>
                  <a:lnTo>
                    <a:pt x="246196" y="539644"/>
                  </a:lnTo>
                  <a:lnTo>
                    <a:pt x="246376" y="538575"/>
                  </a:lnTo>
                  <a:lnTo>
                    <a:pt x="246539" y="537492"/>
                  </a:lnTo>
                  <a:lnTo>
                    <a:pt x="246694" y="536410"/>
                  </a:lnTo>
                  <a:lnTo>
                    <a:pt x="246833" y="535327"/>
                  </a:lnTo>
                  <a:lnTo>
                    <a:pt x="246963" y="534231"/>
                  </a:lnTo>
                  <a:lnTo>
                    <a:pt x="247085" y="533136"/>
                  </a:lnTo>
                  <a:lnTo>
                    <a:pt x="247191" y="532027"/>
                  </a:lnTo>
                  <a:lnTo>
                    <a:pt x="247289" y="530919"/>
                  </a:lnTo>
                  <a:lnTo>
                    <a:pt x="247371" y="529797"/>
                  </a:lnTo>
                  <a:lnTo>
                    <a:pt x="247444" y="528675"/>
                  </a:lnTo>
                  <a:lnTo>
                    <a:pt x="247501" y="527553"/>
                  </a:lnTo>
                  <a:lnTo>
                    <a:pt x="247550" y="526419"/>
                  </a:lnTo>
                  <a:lnTo>
                    <a:pt x="247583" y="525284"/>
                  </a:lnTo>
                  <a:lnTo>
                    <a:pt x="247599" y="524136"/>
                  </a:lnTo>
                  <a:lnTo>
                    <a:pt x="247615" y="522988"/>
                  </a:lnTo>
                  <a:lnTo>
                    <a:pt x="247607" y="521841"/>
                  </a:lnTo>
                  <a:lnTo>
                    <a:pt x="247591" y="520680"/>
                  </a:lnTo>
                  <a:lnTo>
                    <a:pt x="247558" y="519506"/>
                  </a:lnTo>
                  <a:lnTo>
                    <a:pt x="247517" y="518345"/>
                  </a:lnTo>
                  <a:lnTo>
                    <a:pt x="247460" y="517171"/>
                  </a:lnTo>
                  <a:lnTo>
                    <a:pt x="247395" y="515984"/>
                  </a:lnTo>
                  <a:lnTo>
                    <a:pt x="247314" y="514797"/>
                  </a:lnTo>
                  <a:lnTo>
                    <a:pt x="247216" y="513610"/>
                  </a:lnTo>
                  <a:lnTo>
                    <a:pt x="247110" y="512423"/>
                  </a:lnTo>
                  <a:lnTo>
                    <a:pt x="246979" y="511223"/>
                  </a:lnTo>
                  <a:lnTo>
                    <a:pt x="246849" y="510010"/>
                  </a:lnTo>
                  <a:lnTo>
                    <a:pt x="246694" y="508810"/>
                  </a:lnTo>
                  <a:lnTo>
                    <a:pt x="246531" y="507597"/>
                  </a:lnTo>
                  <a:lnTo>
                    <a:pt x="246351" y="506384"/>
                  </a:lnTo>
                  <a:lnTo>
                    <a:pt x="246156" y="505158"/>
                  </a:lnTo>
                  <a:lnTo>
                    <a:pt x="245944" y="503932"/>
                  </a:lnTo>
                  <a:lnTo>
                    <a:pt x="245724" y="502706"/>
                  </a:lnTo>
                  <a:lnTo>
                    <a:pt x="245487" y="501467"/>
                  </a:lnTo>
                  <a:lnTo>
                    <a:pt x="245234" y="500228"/>
                  </a:lnTo>
                  <a:lnTo>
                    <a:pt x="244965" y="498989"/>
                  </a:lnTo>
                  <a:lnTo>
                    <a:pt x="244721" y="497920"/>
                  </a:lnTo>
                  <a:lnTo>
                    <a:pt x="244476" y="496876"/>
                  </a:lnTo>
                  <a:lnTo>
                    <a:pt x="244223" y="495833"/>
                  </a:lnTo>
                  <a:lnTo>
                    <a:pt x="243954" y="494789"/>
                  </a:lnTo>
                  <a:lnTo>
                    <a:pt x="243685" y="493772"/>
                  </a:lnTo>
                  <a:lnTo>
                    <a:pt x="243408" y="492741"/>
                  </a:lnTo>
                  <a:lnTo>
                    <a:pt x="243122" y="491737"/>
                  </a:lnTo>
                  <a:lnTo>
                    <a:pt x="242829" y="490733"/>
                  </a:lnTo>
                  <a:lnTo>
                    <a:pt x="242527" y="489728"/>
                  </a:lnTo>
                  <a:lnTo>
                    <a:pt x="242217" y="488750"/>
                  </a:lnTo>
                  <a:lnTo>
                    <a:pt x="241899" y="487759"/>
                  </a:lnTo>
                  <a:lnTo>
                    <a:pt x="241581" y="486794"/>
                  </a:lnTo>
                  <a:lnTo>
                    <a:pt x="241247" y="485829"/>
                  </a:lnTo>
                  <a:lnTo>
                    <a:pt x="240912" y="484876"/>
                  </a:lnTo>
                  <a:lnTo>
                    <a:pt x="240570" y="483924"/>
                  </a:lnTo>
                  <a:lnTo>
                    <a:pt x="240211" y="482985"/>
                  </a:lnTo>
                  <a:lnTo>
                    <a:pt x="239852" y="482046"/>
                  </a:lnTo>
                  <a:lnTo>
                    <a:pt x="239494" y="481120"/>
                  </a:lnTo>
                  <a:lnTo>
                    <a:pt x="239119" y="480207"/>
                  </a:lnTo>
                  <a:lnTo>
                    <a:pt x="238743" y="479294"/>
                  </a:lnTo>
                  <a:lnTo>
                    <a:pt x="238352" y="478394"/>
                  </a:lnTo>
                  <a:lnTo>
                    <a:pt x="237961" y="477494"/>
                  </a:lnTo>
                  <a:lnTo>
                    <a:pt x="237561" y="476607"/>
                  </a:lnTo>
                  <a:lnTo>
                    <a:pt x="237161" y="475733"/>
                  </a:lnTo>
                  <a:lnTo>
                    <a:pt x="236746" y="474859"/>
                  </a:lnTo>
                  <a:lnTo>
                    <a:pt x="236330" y="473999"/>
                  </a:lnTo>
                  <a:lnTo>
                    <a:pt x="235906" y="473138"/>
                  </a:lnTo>
                  <a:lnTo>
                    <a:pt x="235474" y="472290"/>
                  </a:lnTo>
                  <a:lnTo>
                    <a:pt x="235041" y="471455"/>
                  </a:lnTo>
                  <a:lnTo>
                    <a:pt x="234593" y="470620"/>
                  </a:lnTo>
                  <a:lnTo>
                    <a:pt x="234144" y="469799"/>
                  </a:lnTo>
                  <a:lnTo>
                    <a:pt x="233696" y="468977"/>
                  </a:lnTo>
                  <a:lnTo>
                    <a:pt x="233231" y="468168"/>
                  </a:lnTo>
                  <a:lnTo>
                    <a:pt x="232766" y="467373"/>
                  </a:lnTo>
                  <a:lnTo>
                    <a:pt x="232293" y="466577"/>
                  </a:lnTo>
                  <a:lnTo>
                    <a:pt x="231820" y="465794"/>
                  </a:lnTo>
                  <a:lnTo>
                    <a:pt x="231331" y="465012"/>
                  </a:lnTo>
                  <a:lnTo>
                    <a:pt x="230850" y="464242"/>
                  </a:lnTo>
                  <a:lnTo>
                    <a:pt x="230353" y="463486"/>
                  </a:lnTo>
                  <a:lnTo>
                    <a:pt x="229855" y="462729"/>
                  </a:lnTo>
                  <a:lnTo>
                    <a:pt x="229350" y="461973"/>
                  </a:lnTo>
                  <a:lnTo>
                    <a:pt x="228844" y="461242"/>
                  </a:lnTo>
                  <a:lnTo>
                    <a:pt x="228322" y="460512"/>
                  </a:lnTo>
                  <a:lnTo>
                    <a:pt x="227808" y="459782"/>
                  </a:lnTo>
                  <a:lnTo>
                    <a:pt x="227278" y="459064"/>
                  </a:lnTo>
                  <a:lnTo>
                    <a:pt x="226748" y="458360"/>
                  </a:lnTo>
                  <a:lnTo>
                    <a:pt x="226218" y="457656"/>
                  </a:lnTo>
                  <a:lnTo>
                    <a:pt x="225680" y="456964"/>
                  </a:lnTo>
                  <a:lnTo>
                    <a:pt x="225134" y="456273"/>
                  </a:lnTo>
                  <a:lnTo>
                    <a:pt x="224587" y="455595"/>
                  </a:lnTo>
                  <a:lnTo>
                    <a:pt x="224033" y="454917"/>
                  </a:lnTo>
                  <a:lnTo>
                    <a:pt x="223470" y="454264"/>
                  </a:lnTo>
                  <a:lnTo>
                    <a:pt x="222908" y="453599"/>
                  </a:lnTo>
                  <a:lnTo>
                    <a:pt x="222345" y="452960"/>
                  </a:lnTo>
                  <a:lnTo>
                    <a:pt x="221774" y="452308"/>
                  </a:lnTo>
                  <a:lnTo>
                    <a:pt x="221195" y="451682"/>
                  </a:lnTo>
                  <a:lnTo>
                    <a:pt x="220616" y="451056"/>
                  </a:lnTo>
                  <a:lnTo>
                    <a:pt x="220037" y="450430"/>
                  </a:lnTo>
                  <a:lnTo>
                    <a:pt x="219442" y="449817"/>
                  </a:lnTo>
                  <a:lnTo>
                    <a:pt x="218855" y="449217"/>
                  </a:lnTo>
                  <a:lnTo>
                    <a:pt x="218260" y="448630"/>
                  </a:lnTo>
                  <a:lnTo>
                    <a:pt x="217656" y="448030"/>
                  </a:lnTo>
                  <a:lnTo>
                    <a:pt x="217053" y="447456"/>
                  </a:lnTo>
                  <a:lnTo>
                    <a:pt x="216449" y="446882"/>
                  </a:lnTo>
                  <a:lnTo>
                    <a:pt x="215838" y="446308"/>
                  </a:lnTo>
                  <a:lnTo>
                    <a:pt x="215226" y="445760"/>
                  </a:lnTo>
                  <a:lnTo>
                    <a:pt x="214607" y="445199"/>
                  </a:lnTo>
                  <a:lnTo>
                    <a:pt x="213987" y="444665"/>
                  </a:lnTo>
                  <a:lnTo>
                    <a:pt x="213359" y="444117"/>
                  </a:lnTo>
                  <a:lnTo>
                    <a:pt x="212731" y="443595"/>
                  </a:lnTo>
                  <a:lnTo>
                    <a:pt x="212103" y="443073"/>
                  </a:lnTo>
                  <a:lnTo>
                    <a:pt x="211467" y="442552"/>
                  </a:lnTo>
                  <a:lnTo>
                    <a:pt x="210831" y="442056"/>
                  </a:lnTo>
                  <a:lnTo>
                    <a:pt x="210187" y="441547"/>
                  </a:lnTo>
                  <a:lnTo>
                    <a:pt x="209543" y="441065"/>
                  </a:lnTo>
                  <a:lnTo>
                    <a:pt x="208899" y="440569"/>
                  </a:lnTo>
                  <a:lnTo>
                    <a:pt x="208254" y="440100"/>
                  </a:lnTo>
                  <a:lnTo>
                    <a:pt x="207602" y="439630"/>
                  </a:lnTo>
                  <a:lnTo>
                    <a:pt x="206941" y="439160"/>
                  </a:lnTo>
                  <a:lnTo>
                    <a:pt x="206289" y="438704"/>
                  </a:lnTo>
                  <a:lnTo>
                    <a:pt x="205629" y="438261"/>
                  </a:lnTo>
                  <a:lnTo>
                    <a:pt x="204968" y="437817"/>
                  </a:lnTo>
                  <a:lnTo>
                    <a:pt x="204299" y="437387"/>
                  </a:lnTo>
                  <a:lnTo>
                    <a:pt x="203639" y="436956"/>
                  </a:lnTo>
                  <a:lnTo>
                    <a:pt x="202962" y="436539"/>
                  </a:lnTo>
                  <a:lnTo>
                    <a:pt x="202294" y="436134"/>
                  </a:lnTo>
                  <a:lnTo>
                    <a:pt x="201625" y="435730"/>
                  </a:lnTo>
                  <a:lnTo>
                    <a:pt x="200948" y="435326"/>
                  </a:lnTo>
                  <a:lnTo>
                    <a:pt x="200271" y="434935"/>
                  </a:lnTo>
                  <a:lnTo>
                    <a:pt x="199586" y="434556"/>
                  </a:lnTo>
                  <a:lnTo>
                    <a:pt x="198224" y="433813"/>
                  </a:lnTo>
                  <a:lnTo>
                    <a:pt x="196855" y="433095"/>
                  </a:lnTo>
                  <a:lnTo>
                    <a:pt x="195476" y="432417"/>
                  </a:lnTo>
                  <a:lnTo>
                    <a:pt x="194090" y="431752"/>
                  </a:lnTo>
                  <a:lnTo>
                    <a:pt x="192704" y="431126"/>
                  </a:lnTo>
                  <a:lnTo>
                    <a:pt x="191310" y="430526"/>
                  </a:lnTo>
                  <a:lnTo>
                    <a:pt x="189915" y="429965"/>
                  </a:lnTo>
                  <a:lnTo>
                    <a:pt x="188513" y="429417"/>
                  </a:lnTo>
                  <a:lnTo>
                    <a:pt x="187110" y="428909"/>
                  </a:lnTo>
                  <a:lnTo>
                    <a:pt x="185708" y="428426"/>
                  </a:lnTo>
                  <a:lnTo>
                    <a:pt x="184297" y="427970"/>
                  </a:lnTo>
                  <a:lnTo>
                    <a:pt x="182886" y="427539"/>
                  </a:lnTo>
                  <a:lnTo>
                    <a:pt x="181475" y="427135"/>
                  </a:lnTo>
                  <a:lnTo>
                    <a:pt x="180065" y="426757"/>
                  </a:lnTo>
                  <a:lnTo>
                    <a:pt x="178654" y="426417"/>
                  </a:lnTo>
                  <a:lnTo>
                    <a:pt x="177243" y="426104"/>
                  </a:lnTo>
                  <a:lnTo>
                    <a:pt x="175833" y="425817"/>
                  </a:lnTo>
                  <a:lnTo>
                    <a:pt x="174430" y="425557"/>
                  </a:lnTo>
                  <a:lnTo>
                    <a:pt x="173028" y="425322"/>
                  </a:lnTo>
                  <a:lnTo>
                    <a:pt x="173003" y="423887"/>
                  </a:lnTo>
                  <a:lnTo>
                    <a:pt x="172971" y="422452"/>
                  </a:lnTo>
                  <a:lnTo>
                    <a:pt x="172930" y="421005"/>
                  </a:lnTo>
                  <a:lnTo>
                    <a:pt x="172889" y="419570"/>
                  </a:lnTo>
                  <a:lnTo>
                    <a:pt x="172832" y="418122"/>
                  </a:lnTo>
                  <a:lnTo>
                    <a:pt x="172775" y="416661"/>
                  </a:lnTo>
                  <a:lnTo>
                    <a:pt x="172710" y="415200"/>
                  </a:lnTo>
                  <a:lnTo>
                    <a:pt x="172628" y="413740"/>
                  </a:lnTo>
                  <a:lnTo>
                    <a:pt x="172726" y="413687"/>
                  </a:lnTo>
                  <a:lnTo>
                    <a:pt x="172816" y="413622"/>
                  </a:lnTo>
                  <a:lnTo>
                    <a:pt x="172897" y="413544"/>
                  </a:lnTo>
                  <a:lnTo>
                    <a:pt x="172971" y="413466"/>
                  </a:lnTo>
                  <a:lnTo>
                    <a:pt x="173044" y="413361"/>
                  </a:lnTo>
                  <a:lnTo>
                    <a:pt x="173109" y="413257"/>
                  </a:lnTo>
                  <a:lnTo>
                    <a:pt x="173166" y="413153"/>
                  </a:lnTo>
                  <a:lnTo>
                    <a:pt x="173215" y="413035"/>
                  </a:lnTo>
                  <a:lnTo>
                    <a:pt x="173256" y="412905"/>
                  </a:lnTo>
                  <a:lnTo>
                    <a:pt x="173297" y="412774"/>
                  </a:lnTo>
                  <a:lnTo>
                    <a:pt x="173329" y="412644"/>
                  </a:lnTo>
                  <a:lnTo>
                    <a:pt x="173354" y="412513"/>
                  </a:lnTo>
                  <a:lnTo>
                    <a:pt x="173370" y="412370"/>
                  </a:lnTo>
                  <a:lnTo>
                    <a:pt x="173386" y="412227"/>
                  </a:lnTo>
                  <a:lnTo>
                    <a:pt x="173386" y="412083"/>
                  </a:lnTo>
                  <a:lnTo>
                    <a:pt x="173386" y="411953"/>
                  </a:lnTo>
                  <a:lnTo>
                    <a:pt x="173378" y="411809"/>
                  </a:lnTo>
                  <a:lnTo>
                    <a:pt x="173370" y="411666"/>
                  </a:lnTo>
                  <a:lnTo>
                    <a:pt x="173346" y="411535"/>
                  </a:lnTo>
                  <a:lnTo>
                    <a:pt x="173321" y="411405"/>
                  </a:lnTo>
                  <a:lnTo>
                    <a:pt x="173289" y="411274"/>
                  </a:lnTo>
                  <a:lnTo>
                    <a:pt x="173248" y="411157"/>
                  </a:lnTo>
                  <a:lnTo>
                    <a:pt x="173199" y="411040"/>
                  </a:lnTo>
                  <a:lnTo>
                    <a:pt x="173142" y="410935"/>
                  </a:lnTo>
                  <a:lnTo>
                    <a:pt x="173085" y="410831"/>
                  </a:lnTo>
                  <a:lnTo>
                    <a:pt x="173019" y="410740"/>
                  </a:lnTo>
                  <a:lnTo>
                    <a:pt x="172946" y="410661"/>
                  </a:lnTo>
                  <a:lnTo>
                    <a:pt x="172864" y="410583"/>
                  </a:lnTo>
                  <a:lnTo>
                    <a:pt x="172775" y="410531"/>
                  </a:lnTo>
                  <a:lnTo>
                    <a:pt x="172685" y="410479"/>
                  </a:lnTo>
                  <a:lnTo>
                    <a:pt x="172579" y="410453"/>
                  </a:lnTo>
                  <a:lnTo>
                    <a:pt x="172473" y="410427"/>
                  </a:lnTo>
                  <a:lnTo>
                    <a:pt x="172351" y="408574"/>
                  </a:lnTo>
                  <a:lnTo>
                    <a:pt x="172220" y="406722"/>
                  </a:lnTo>
                  <a:lnTo>
                    <a:pt x="172082" y="404883"/>
                  </a:lnTo>
                  <a:lnTo>
                    <a:pt x="171927" y="403044"/>
                  </a:lnTo>
                  <a:lnTo>
                    <a:pt x="171772" y="401205"/>
                  </a:lnTo>
                  <a:lnTo>
                    <a:pt x="171609" y="399379"/>
                  </a:lnTo>
                  <a:lnTo>
                    <a:pt x="171446" y="397566"/>
                  </a:lnTo>
                  <a:lnTo>
                    <a:pt x="171266" y="395753"/>
                  </a:lnTo>
                  <a:lnTo>
                    <a:pt x="173721" y="395675"/>
                  </a:lnTo>
                  <a:lnTo>
                    <a:pt x="176175" y="395584"/>
                  </a:lnTo>
                  <a:lnTo>
                    <a:pt x="178621" y="395492"/>
                  </a:lnTo>
                  <a:lnTo>
                    <a:pt x="181076" y="395388"/>
                  </a:lnTo>
                  <a:lnTo>
                    <a:pt x="183522" y="395271"/>
                  </a:lnTo>
                  <a:lnTo>
                    <a:pt x="185969" y="395140"/>
                  </a:lnTo>
                  <a:lnTo>
                    <a:pt x="188415" y="395010"/>
                  </a:lnTo>
                  <a:lnTo>
                    <a:pt x="190861" y="394853"/>
                  </a:lnTo>
                  <a:lnTo>
                    <a:pt x="193299" y="394684"/>
                  </a:lnTo>
                  <a:lnTo>
                    <a:pt x="195746" y="394501"/>
                  </a:lnTo>
                  <a:lnTo>
                    <a:pt x="198184" y="394318"/>
                  </a:lnTo>
                  <a:lnTo>
                    <a:pt x="200622" y="394110"/>
                  </a:lnTo>
                  <a:lnTo>
                    <a:pt x="203060" y="393875"/>
                  </a:lnTo>
                  <a:lnTo>
                    <a:pt x="205498" y="393640"/>
                  </a:lnTo>
                  <a:lnTo>
                    <a:pt x="207936" y="393379"/>
                  </a:lnTo>
                  <a:lnTo>
                    <a:pt x="210366" y="393105"/>
                  </a:lnTo>
                  <a:lnTo>
                    <a:pt x="210480" y="393092"/>
                  </a:lnTo>
                  <a:lnTo>
                    <a:pt x="210586" y="393066"/>
                  </a:lnTo>
                  <a:lnTo>
                    <a:pt x="210684" y="393040"/>
                  </a:lnTo>
                  <a:lnTo>
                    <a:pt x="210782" y="393001"/>
                  </a:lnTo>
                  <a:lnTo>
                    <a:pt x="210880" y="392962"/>
                  </a:lnTo>
                  <a:lnTo>
                    <a:pt x="210970" y="392910"/>
                  </a:lnTo>
                  <a:lnTo>
                    <a:pt x="211141" y="392792"/>
                  </a:lnTo>
                  <a:lnTo>
                    <a:pt x="211304" y="392649"/>
                  </a:lnTo>
                  <a:lnTo>
                    <a:pt x="211443" y="392492"/>
                  </a:lnTo>
                  <a:lnTo>
                    <a:pt x="211573" y="392310"/>
                  </a:lnTo>
                  <a:lnTo>
                    <a:pt x="211695" y="392114"/>
                  </a:lnTo>
                  <a:lnTo>
                    <a:pt x="211793" y="391892"/>
                  </a:lnTo>
                  <a:lnTo>
                    <a:pt x="211883" y="391671"/>
                  </a:lnTo>
                  <a:lnTo>
                    <a:pt x="211956" y="391436"/>
                  </a:lnTo>
                  <a:lnTo>
                    <a:pt x="212022" y="391201"/>
                  </a:lnTo>
                  <a:lnTo>
                    <a:pt x="212071" y="390940"/>
                  </a:lnTo>
                  <a:lnTo>
                    <a:pt x="212103" y="390692"/>
                  </a:lnTo>
                  <a:lnTo>
                    <a:pt x="212119" y="390432"/>
                  </a:lnTo>
                  <a:lnTo>
                    <a:pt x="212128" y="390171"/>
                  </a:lnTo>
                  <a:lnTo>
                    <a:pt x="212446" y="389675"/>
                  </a:lnTo>
                  <a:lnTo>
                    <a:pt x="212739" y="389153"/>
                  </a:lnTo>
                  <a:lnTo>
                    <a:pt x="213016" y="388632"/>
                  </a:lnTo>
                  <a:lnTo>
                    <a:pt x="213277" y="388110"/>
                  </a:lnTo>
                  <a:lnTo>
                    <a:pt x="213514" y="387562"/>
                  </a:lnTo>
                  <a:lnTo>
                    <a:pt x="213742" y="387014"/>
                  </a:lnTo>
                  <a:lnTo>
                    <a:pt x="213946" y="386453"/>
                  </a:lnTo>
                  <a:lnTo>
                    <a:pt x="214134" y="385880"/>
                  </a:lnTo>
                  <a:lnTo>
                    <a:pt x="214313" y="385306"/>
                  </a:lnTo>
                  <a:lnTo>
                    <a:pt x="214468" y="384719"/>
                  </a:lnTo>
                  <a:lnTo>
                    <a:pt x="214615" y="384119"/>
                  </a:lnTo>
                  <a:lnTo>
                    <a:pt x="214745" y="383506"/>
                  </a:lnTo>
                  <a:lnTo>
                    <a:pt x="214868" y="382893"/>
                  </a:lnTo>
                  <a:lnTo>
                    <a:pt x="214974" y="382280"/>
                  </a:lnTo>
                  <a:lnTo>
                    <a:pt x="215071" y="381654"/>
                  </a:lnTo>
                  <a:lnTo>
                    <a:pt x="215153" y="381014"/>
                  </a:lnTo>
                  <a:lnTo>
                    <a:pt x="215226" y="380375"/>
                  </a:lnTo>
                  <a:lnTo>
                    <a:pt x="215292" y="379723"/>
                  </a:lnTo>
                  <a:lnTo>
                    <a:pt x="215349" y="379071"/>
                  </a:lnTo>
                  <a:lnTo>
                    <a:pt x="215398" y="378406"/>
                  </a:lnTo>
                  <a:lnTo>
                    <a:pt x="215438" y="377741"/>
                  </a:lnTo>
                  <a:lnTo>
                    <a:pt x="215471" y="377062"/>
                  </a:lnTo>
                  <a:lnTo>
                    <a:pt x="215495" y="376384"/>
                  </a:lnTo>
                  <a:lnTo>
                    <a:pt x="215520" y="375693"/>
                  </a:lnTo>
                  <a:lnTo>
                    <a:pt x="215544" y="374310"/>
                  </a:lnTo>
                  <a:lnTo>
                    <a:pt x="215561" y="372902"/>
                  </a:lnTo>
                  <a:lnTo>
                    <a:pt x="215561" y="371480"/>
                  </a:lnTo>
                  <a:lnTo>
                    <a:pt x="215561" y="370032"/>
                  </a:lnTo>
                  <a:lnTo>
                    <a:pt x="219980" y="370215"/>
                  </a:lnTo>
                  <a:lnTo>
                    <a:pt x="222198" y="370319"/>
                  </a:lnTo>
                  <a:lnTo>
                    <a:pt x="223299" y="370384"/>
                  </a:lnTo>
                  <a:lnTo>
                    <a:pt x="224400" y="370450"/>
                  </a:lnTo>
                  <a:lnTo>
                    <a:pt x="224587" y="370450"/>
                  </a:lnTo>
                  <a:lnTo>
                    <a:pt x="224677" y="370423"/>
                  </a:lnTo>
                  <a:lnTo>
                    <a:pt x="224759" y="370410"/>
                  </a:lnTo>
                  <a:lnTo>
                    <a:pt x="224930" y="370332"/>
                  </a:lnTo>
                  <a:lnTo>
                    <a:pt x="225093" y="370241"/>
                  </a:lnTo>
                  <a:lnTo>
                    <a:pt x="225248" y="370110"/>
                  </a:lnTo>
                  <a:lnTo>
                    <a:pt x="225387" y="369967"/>
                  </a:lnTo>
                  <a:lnTo>
                    <a:pt x="225525" y="369797"/>
                  </a:lnTo>
                  <a:lnTo>
                    <a:pt x="225648" y="369615"/>
                  </a:lnTo>
                  <a:lnTo>
                    <a:pt x="225762" y="369406"/>
                  </a:lnTo>
                  <a:lnTo>
                    <a:pt x="225860" y="369184"/>
                  </a:lnTo>
                  <a:lnTo>
                    <a:pt x="225949" y="368950"/>
                  </a:lnTo>
                  <a:lnTo>
                    <a:pt x="226023" y="368702"/>
                  </a:lnTo>
                  <a:lnTo>
                    <a:pt x="226088" y="368454"/>
                  </a:lnTo>
                  <a:lnTo>
                    <a:pt x="226137" y="368193"/>
                  </a:lnTo>
                  <a:lnTo>
                    <a:pt x="226169" y="367919"/>
                  </a:lnTo>
                  <a:lnTo>
                    <a:pt x="226186" y="367645"/>
                  </a:lnTo>
                  <a:lnTo>
                    <a:pt x="226226" y="366406"/>
                  </a:lnTo>
                  <a:lnTo>
                    <a:pt x="226275" y="365167"/>
                  </a:lnTo>
                  <a:lnTo>
                    <a:pt x="226390" y="362702"/>
                  </a:lnTo>
                  <a:lnTo>
                    <a:pt x="226634" y="357785"/>
                  </a:lnTo>
                  <a:lnTo>
                    <a:pt x="227311" y="357889"/>
                  </a:lnTo>
                  <a:lnTo>
                    <a:pt x="227988" y="357980"/>
                  </a:lnTo>
                  <a:lnTo>
                    <a:pt x="228656" y="358059"/>
                  </a:lnTo>
                  <a:lnTo>
                    <a:pt x="229325" y="358111"/>
                  </a:lnTo>
                  <a:lnTo>
                    <a:pt x="229986" y="358163"/>
                  </a:lnTo>
                  <a:lnTo>
                    <a:pt x="230646" y="358202"/>
                  </a:lnTo>
                  <a:lnTo>
                    <a:pt x="231307" y="358228"/>
                  </a:lnTo>
                  <a:lnTo>
                    <a:pt x="232603" y="358228"/>
                  </a:lnTo>
                  <a:lnTo>
                    <a:pt x="233247" y="358215"/>
                  </a:lnTo>
                  <a:lnTo>
                    <a:pt x="233883" y="358189"/>
                  </a:lnTo>
                  <a:lnTo>
                    <a:pt x="234519" y="358137"/>
                  </a:lnTo>
                  <a:lnTo>
                    <a:pt x="235155" y="358085"/>
                  </a:lnTo>
                  <a:lnTo>
                    <a:pt x="235783" y="358020"/>
                  </a:lnTo>
                  <a:lnTo>
                    <a:pt x="236403" y="357941"/>
                  </a:lnTo>
                  <a:lnTo>
                    <a:pt x="237031" y="357850"/>
                  </a:lnTo>
                  <a:lnTo>
                    <a:pt x="237643" y="357746"/>
                  </a:lnTo>
                  <a:lnTo>
                    <a:pt x="238254" y="357628"/>
                  </a:lnTo>
                  <a:lnTo>
                    <a:pt x="238866" y="357511"/>
                  </a:lnTo>
                  <a:lnTo>
                    <a:pt x="239469" y="357367"/>
                  </a:lnTo>
                  <a:lnTo>
                    <a:pt x="240073" y="357211"/>
                  </a:lnTo>
                  <a:lnTo>
                    <a:pt x="240668" y="357054"/>
                  </a:lnTo>
                  <a:lnTo>
                    <a:pt x="241263" y="356872"/>
                  </a:lnTo>
                  <a:lnTo>
                    <a:pt x="241850" y="356689"/>
                  </a:lnTo>
                  <a:lnTo>
                    <a:pt x="242437" y="356493"/>
                  </a:lnTo>
                  <a:lnTo>
                    <a:pt x="243016" y="356272"/>
                  </a:lnTo>
                  <a:lnTo>
                    <a:pt x="243595" y="356050"/>
                  </a:lnTo>
                  <a:lnTo>
                    <a:pt x="244166" y="355815"/>
                  </a:lnTo>
                  <a:lnTo>
                    <a:pt x="244737" y="355580"/>
                  </a:lnTo>
                  <a:lnTo>
                    <a:pt x="245308" y="355320"/>
                  </a:lnTo>
                  <a:lnTo>
                    <a:pt x="245870" y="355059"/>
                  </a:lnTo>
                  <a:lnTo>
                    <a:pt x="246433" y="354772"/>
                  </a:lnTo>
                  <a:lnTo>
                    <a:pt x="246987" y="354485"/>
                  </a:lnTo>
                  <a:lnTo>
                    <a:pt x="247534" y="354185"/>
                  </a:lnTo>
                  <a:lnTo>
                    <a:pt x="248088" y="353872"/>
                  </a:lnTo>
                  <a:lnTo>
                    <a:pt x="248626" y="353546"/>
                  </a:lnTo>
                  <a:lnTo>
                    <a:pt x="249173" y="353220"/>
                  </a:lnTo>
                  <a:lnTo>
                    <a:pt x="249711" y="352881"/>
                  </a:lnTo>
                  <a:lnTo>
                    <a:pt x="250241" y="352528"/>
                  </a:lnTo>
                  <a:lnTo>
                    <a:pt x="250771" y="352163"/>
                  </a:lnTo>
                  <a:lnTo>
                    <a:pt x="251301" y="351785"/>
                  </a:lnTo>
                  <a:lnTo>
                    <a:pt x="251823" y="351394"/>
                  </a:lnTo>
                  <a:lnTo>
                    <a:pt x="252337" y="351002"/>
                  </a:lnTo>
                  <a:lnTo>
                    <a:pt x="252850" y="350598"/>
                  </a:lnTo>
                  <a:lnTo>
                    <a:pt x="253364" y="350181"/>
                  </a:lnTo>
                  <a:lnTo>
                    <a:pt x="253870" y="349763"/>
                  </a:lnTo>
                  <a:lnTo>
                    <a:pt x="254375" y="349320"/>
                  </a:lnTo>
                  <a:lnTo>
                    <a:pt x="254881" y="348876"/>
                  </a:lnTo>
                  <a:lnTo>
                    <a:pt x="255378" y="348420"/>
                  </a:lnTo>
                  <a:lnTo>
                    <a:pt x="255868" y="347963"/>
                  </a:lnTo>
                  <a:lnTo>
                    <a:pt x="256357" y="347481"/>
                  </a:lnTo>
                  <a:lnTo>
                    <a:pt x="256846" y="346998"/>
                  </a:lnTo>
                  <a:lnTo>
                    <a:pt x="257327" y="346502"/>
                  </a:lnTo>
                  <a:lnTo>
                    <a:pt x="257808" y="346007"/>
                  </a:lnTo>
                  <a:lnTo>
                    <a:pt x="258289" y="345485"/>
                  </a:lnTo>
                  <a:lnTo>
                    <a:pt x="258762" y="344976"/>
                  </a:lnTo>
                  <a:lnTo>
                    <a:pt x="259227" y="344442"/>
                  </a:lnTo>
                  <a:lnTo>
                    <a:pt x="259692" y="343907"/>
                  </a:lnTo>
                  <a:lnTo>
                    <a:pt x="260157" y="343359"/>
                  </a:lnTo>
                  <a:lnTo>
                    <a:pt x="260613" y="342798"/>
                  </a:lnTo>
                  <a:lnTo>
                    <a:pt x="261070" y="342224"/>
                  </a:lnTo>
                  <a:lnTo>
                    <a:pt x="261518" y="341650"/>
                  </a:lnTo>
                  <a:lnTo>
                    <a:pt x="261967" y="341077"/>
                  </a:lnTo>
                  <a:lnTo>
                    <a:pt x="262415" y="340477"/>
                  </a:lnTo>
                  <a:lnTo>
                    <a:pt x="262856" y="339877"/>
                  </a:lnTo>
                  <a:lnTo>
                    <a:pt x="263296" y="339277"/>
                  </a:lnTo>
                  <a:lnTo>
                    <a:pt x="263728" y="338651"/>
                  </a:lnTo>
                  <a:lnTo>
                    <a:pt x="264160" y="338024"/>
                  </a:lnTo>
                  <a:lnTo>
                    <a:pt x="264593" y="337398"/>
                  </a:lnTo>
                  <a:lnTo>
                    <a:pt x="265017" y="336759"/>
                  </a:lnTo>
                  <a:lnTo>
                    <a:pt x="265433" y="336107"/>
                  </a:lnTo>
                  <a:lnTo>
                    <a:pt x="265857" y="335442"/>
                  </a:lnTo>
                  <a:lnTo>
                    <a:pt x="266264" y="334777"/>
                  </a:lnTo>
                  <a:lnTo>
                    <a:pt x="266680" y="334112"/>
                  </a:lnTo>
                  <a:lnTo>
                    <a:pt x="267088" y="333420"/>
                  </a:lnTo>
                  <a:lnTo>
                    <a:pt x="267496" y="332742"/>
                  </a:lnTo>
                  <a:lnTo>
                    <a:pt x="267895" y="332038"/>
                  </a:lnTo>
                  <a:lnTo>
                    <a:pt x="268295" y="331333"/>
                  </a:lnTo>
                  <a:lnTo>
                    <a:pt x="268686" y="330629"/>
                  </a:lnTo>
                  <a:lnTo>
                    <a:pt x="269078" y="329912"/>
                  </a:lnTo>
                  <a:lnTo>
                    <a:pt x="269469" y="329181"/>
                  </a:lnTo>
                  <a:lnTo>
                    <a:pt x="269852" y="328451"/>
                  </a:lnTo>
                  <a:lnTo>
                    <a:pt x="270235" y="327707"/>
                  </a:lnTo>
                  <a:lnTo>
                    <a:pt x="270611" y="326964"/>
                  </a:lnTo>
                  <a:lnTo>
                    <a:pt x="270986" y="326207"/>
                  </a:lnTo>
                  <a:lnTo>
                    <a:pt x="271361" y="325451"/>
                  </a:lnTo>
                  <a:lnTo>
                    <a:pt x="271728" y="324681"/>
                  </a:lnTo>
                  <a:lnTo>
                    <a:pt x="272095" y="323912"/>
                  </a:lnTo>
                  <a:lnTo>
                    <a:pt x="272462" y="323129"/>
                  </a:lnTo>
                  <a:lnTo>
                    <a:pt x="272820" y="322334"/>
                  </a:lnTo>
                  <a:lnTo>
                    <a:pt x="273530" y="320742"/>
                  </a:lnTo>
                  <a:lnTo>
                    <a:pt x="274223" y="319125"/>
                  </a:lnTo>
                  <a:lnTo>
                    <a:pt x="274908" y="317482"/>
                  </a:lnTo>
                  <a:lnTo>
                    <a:pt x="275585" y="315812"/>
                  </a:lnTo>
                  <a:lnTo>
                    <a:pt x="276237" y="314130"/>
                  </a:lnTo>
                  <a:lnTo>
                    <a:pt x="276889" y="312408"/>
                  </a:lnTo>
                  <a:lnTo>
                    <a:pt x="277525" y="310673"/>
                  </a:lnTo>
                  <a:lnTo>
                    <a:pt x="278145" y="308925"/>
                  </a:lnTo>
                  <a:lnTo>
                    <a:pt x="278757" y="307138"/>
                  </a:lnTo>
                  <a:lnTo>
                    <a:pt x="279360" y="305352"/>
                  </a:lnTo>
                  <a:lnTo>
                    <a:pt x="279947" y="303526"/>
                  </a:lnTo>
                  <a:lnTo>
                    <a:pt x="280526" y="301700"/>
                  </a:lnTo>
                  <a:lnTo>
                    <a:pt x="281089" y="299847"/>
                  </a:lnTo>
                  <a:lnTo>
                    <a:pt x="281643" y="297969"/>
                  </a:lnTo>
                  <a:lnTo>
                    <a:pt x="282182" y="296078"/>
                  </a:lnTo>
                  <a:lnTo>
                    <a:pt x="282712" y="294174"/>
                  </a:lnTo>
                  <a:lnTo>
                    <a:pt x="283225" y="292256"/>
                  </a:lnTo>
                  <a:lnTo>
                    <a:pt x="283739" y="290326"/>
                  </a:lnTo>
                  <a:lnTo>
                    <a:pt x="284228" y="288370"/>
                  </a:lnTo>
                  <a:lnTo>
                    <a:pt x="284718" y="286413"/>
                  </a:lnTo>
                  <a:lnTo>
                    <a:pt x="285191" y="284431"/>
                  </a:lnTo>
                  <a:lnTo>
                    <a:pt x="285655" y="282435"/>
                  </a:lnTo>
                  <a:lnTo>
                    <a:pt x="286104" y="280439"/>
                  </a:lnTo>
                  <a:lnTo>
                    <a:pt x="286544" y="278431"/>
                  </a:lnTo>
                  <a:lnTo>
                    <a:pt x="286976" y="276396"/>
                  </a:lnTo>
                  <a:lnTo>
                    <a:pt x="287400" y="274374"/>
                  </a:lnTo>
                  <a:lnTo>
                    <a:pt x="287808" y="272327"/>
                  </a:lnTo>
                  <a:lnTo>
                    <a:pt x="288208" y="270279"/>
                  </a:lnTo>
                  <a:lnTo>
                    <a:pt x="288591" y="268218"/>
                  </a:lnTo>
                  <a:lnTo>
                    <a:pt x="288974" y="266144"/>
                  </a:lnTo>
                  <a:lnTo>
                    <a:pt x="289341" y="264070"/>
                  </a:lnTo>
                  <a:lnTo>
                    <a:pt x="289692" y="261996"/>
                  </a:lnTo>
                  <a:lnTo>
                    <a:pt x="290042" y="259910"/>
                  </a:lnTo>
                  <a:lnTo>
                    <a:pt x="290377" y="257823"/>
                  </a:lnTo>
                  <a:lnTo>
                    <a:pt x="290711" y="255723"/>
                  </a:lnTo>
                  <a:lnTo>
                    <a:pt x="291021" y="253623"/>
                  </a:lnTo>
                  <a:lnTo>
                    <a:pt x="291331" y="251523"/>
                  </a:lnTo>
                  <a:lnTo>
                    <a:pt x="291632" y="249410"/>
                  </a:lnTo>
                  <a:lnTo>
                    <a:pt x="291918" y="247310"/>
                  </a:lnTo>
                  <a:lnTo>
                    <a:pt x="292195" y="245197"/>
                  </a:lnTo>
                  <a:lnTo>
                    <a:pt x="292464" y="243097"/>
                  </a:lnTo>
                  <a:lnTo>
                    <a:pt x="292725" y="240984"/>
                  </a:lnTo>
                  <a:lnTo>
                    <a:pt x="292978" y="238871"/>
                  </a:lnTo>
                  <a:lnTo>
                    <a:pt x="293223" y="236771"/>
                  </a:lnTo>
                  <a:lnTo>
                    <a:pt x="293451" y="234671"/>
                  </a:lnTo>
                  <a:lnTo>
                    <a:pt x="293671" y="232571"/>
                  </a:lnTo>
                  <a:lnTo>
                    <a:pt x="293891" y="230471"/>
                  </a:lnTo>
                  <a:lnTo>
                    <a:pt x="294095" y="228371"/>
                  </a:lnTo>
                  <a:lnTo>
                    <a:pt x="294291" y="226284"/>
                  </a:lnTo>
                  <a:lnTo>
                    <a:pt x="294478" y="224198"/>
                  </a:lnTo>
                  <a:lnTo>
                    <a:pt x="294658" y="222124"/>
                  </a:lnTo>
                  <a:lnTo>
                    <a:pt x="294829" y="220050"/>
                  </a:lnTo>
                  <a:lnTo>
                    <a:pt x="294984" y="217976"/>
                  </a:lnTo>
                  <a:lnTo>
                    <a:pt x="295139" y="215928"/>
                  </a:lnTo>
                  <a:lnTo>
                    <a:pt x="295286" y="213867"/>
                  </a:lnTo>
                  <a:lnTo>
                    <a:pt x="295424" y="211833"/>
                  </a:lnTo>
                  <a:lnTo>
                    <a:pt x="295555" y="209798"/>
                  </a:lnTo>
                  <a:lnTo>
                    <a:pt x="295669" y="207776"/>
                  </a:lnTo>
                  <a:lnTo>
                    <a:pt x="295783" y="205768"/>
                  </a:lnTo>
                  <a:lnTo>
                    <a:pt x="295889" y="203772"/>
                  </a:lnTo>
                  <a:lnTo>
                    <a:pt x="295987" y="201777"/>
                  </a:lnTo>
                  <a:lnTo>
                    <a:pt x="296068" y="199807"/>
                  </a:lnTo>
                  <a:lnTo>
                    <a:pt x="296150" y="197851"/>
                  </a:lnTo>
                  <a:lnTo>
                    <a:pt x="296223" y="195894"/>
                  </a:lnTo>
                  <a:lnTo>
                    <a:pt x="296289" y="193964"/>
                  </a:lnTo>
                  <a:lnTo>
                    <a:pt x="296346" y="192046"/>
                  </a:lnTo>
                  <a:lnTo>
                    <a:pt x="296403" y="190142"/>
                  </a:lnTo>
                  <a:lnTo>
                    <a:pt x="296444" y="188264"/>
                  </a:lnTo>
                  <a:lnTo>
                    <a:pt x="296476" y="186399"/>
                  </a:lnTo>
                  <a:lnTo>
                    <a:pt x="296509" y="184547"/>
                  </a:lnTo>
                  <a:lnTo>
                    <a:pt x="296525" y="182708"/>
                  </a:lnTo>
                  <a:lnTo>
                    <a:pt x="296541" y="180895"/>
                  </a:lnTo>
                  <a:lnTo>
                    <a:pt x="296550" y="179108"/>
                  </a:lnTo>
                  <a:lnTo>
                    <a:pt x="296550" y="177334"/>
                  </a:lnTo>
                  <a:lnTo>
                    <a:pt x="296541" y="175573"/>
                  </a:lnTo>
                  <a:lnTo>
                    <a:pt x="296533" y="173851"/>
                  </a:lnTo>
                  <a:lnTo>
                    <a:pt x="296509" y="172143"/>
                  </a:lnTo>
                  <a:lnTo>
                    <a:pt x="296484" y="170447"/>
                  </a:lnTo>
                  <a:lnTo>
                    <a:pt x="296452" y="168791"/>
                  </a:lnTo>
                  <a:lnTo>
                    <a:pt x="296411" y="167147"/>
                  </a:lnTo>
                  <a:lnTo>
                    <a:pt x="296370" y="165543"/>
                  </a:lnTo>
                  <a:lnTo>
                    <a:pt x="296321" y="163952"/>
                  </a:lnTo>
                  <a:lnTo>
                    <a:pt x="296264" y="162386"/>
                  </a:lnTo>
                  <a:lnTo>
                    <a:pt x="296248" y="162217"/>
                  </a:lnTo>
                  <a:lnTo>
                    <a:pt x="296232" y="162047"/>
                  </a:lnTo>
                  <a:lnTo>
                    <a:pt x="296183" y="161721"/>
                  </a:lnTo>
                  <a:lnTo>
                    <a:pt x="296126" y="161421"/>
                  </a:lnTo>
                  <a:lnTo>
                    <a:pt x="296052" y="161134"/>
                  </a:lnTo>
                  <a:lnTo>
                    <a:pt x="296468" y="160847"/>
                  </a:lnTo>
                  <a:lnTo>
                    <a:pt x="296876" y="160547"/>
                  </a:lnTo>
                  <a:lnTo>
                    <a:pt x="297283" y="160234"/>
                  </a:lnTo>
                  <a:lnTo>
                    <a:pt x="297683" y="159908"/>
                  </a:lnTo>
                  <a:lnTo>
                    <a:pt x="298083" y="159569"/>
                  </a:lnTo>
                  <a:lnTo>
                    <a:pt x="298482" y="159217"/>
                  </a:lnTo>
                  <a:lnTo>
                    <a:pt x="298874" y="158852"/>
                  </a:lnTo>
                  <a:lnTo>
                    <a:pt x="299257" y="158487"/>
                  </a:lnTo>
                  <a:lnTo>
                    <a:pt x="299640" y="158095"/>
                  </a:lnTo>
                  <a:lnTo>
                    <a:pt x="300015" y="157704"/>
                  </a:lnTo>
                  <a:lnTo>
                    <a:pt x="300382" y="157300"/>
                  </a:lnTo>
                  <a:lnTo>
                    <a:pt x="300749" y="156882"/>
                  </a:lnTo>
                  <a:lnTo>
                    <a:pt x="301116" y="156452"/>
                  </a:lnTo>
                  <a:lnTo>
                    <a:pt x="301475" y="156021"/>
                  </a:lnTo>
                  <a:lnTo>
                    <a:pt x="301825" y="155565"/>
                  </a:lnTo>
                  <a:lnTo>
                    <a:pt x="302168" y="155108"/>
                  </a:lnTo>
                  <a:lnTo>
                    <a:pt x="302510" y="154639"/>
                  </a:lnTo>
                  <a:lnTo>
                    <a:pt x="302845" y="154156"/>
                  </a:lnTo>
                  <a:lnTo>
                    <a:pt x="303179" y="153674"/>
                  </a:lnTo>
                  <a:lnTo>
                    <a:pt x="303505" y="153178"/>
                  </a:lnTo>
                  <a:lnTo>
                    <a:pt x="303823" y="152669"/>
                  </a:lnTo>
                  <a:lnTo>
                    <a:pt x="304133" y="152148"/>
                  </a:lnTo>
                  <a:lnTo>
                    <a:pt x="304443" y="151626"/>
                  </a:lnTo>
                  <a:lnTo>
                    <a:pt x="304745" y="151091"/>
                  </a:lnTo>
                  <a:lnTo>
                    <a:pt x="305038" y="150543"/>
                  </a:lnTo>
                  <a:lnTo>
                    <a:pt x="305332" y="149996"/>
                  </a:lnTo>
                  <a:lnTo>
                    <a:pt x="305609" y="149435"/>
                  </a:lnTo>
                  <a:lnTo>
                    <a:pt x="305886" y="148874"/>
                  </a:lnTo>
                  <a:lnTo>
                    <a:pt x="306155" y="148300"/>
                  </a:lnTo>
                  <a:lnTo>
                    <a:pt x="306424" y="147713"/>
                  </a:lnTo>
                  <a:lnTo>
                    <a:pt x="306677" y="147126"/>
                  </a:lnTo>
                  <a:lnTo>
                    <a:pt x="306930" y="146526"/>
                  </a:lnTo>
                  <a:lnTo>
                    <a:pt x="307166" y="145926"/>
                  </a:lnTo>
                  <a:lnTo>
                    <a:pt x="307403" y="145313"/>
                  </a:lnTo>
                  <a:lnTo>
                    <a:pt x="307639" y="144687"/>
                  </a:lnTo>
                  <a:lnTo>
                    <a:pt x="307860" y="144061"/>
                  </a:lnTo>
                  <a:lnTo>
                    <a:pt x="308072" y="143435"/>
                  </a:lnTo>
                  <a:lnTo>
                    <a:pt x="308275" y="142796"/>
                  </a:lnTo>
                  <a:lnTo>
                    <a:pt x="308479" y="142157"/>
                  </a:lnTo>
                  <a:lnTo>
                    <a:pt x="308675" y="141505"/>
                  </a:lnTo>
                  <a:lnTo>
                    <a:pt x="308854" y="140852"/>
                  </a:lnTo>
                  <a:lnTo>
                    <a:pt x="309034" y="140187"/>
                  </a:lnTo>
                  <a:lnTo>
                    <a:pt x="309205" y="139522"/>
                  </a:lnTo>
                  <a:lnTo>
                    <a:pt x="309360" y="138844"/>
                  </a:lnTo>
                  <a:lnTo>
                    <a:pt x="309515" y="138165"/>
                  </a:lnTo>
                  <a:lnTo>
                    <a:pt x="309662" y="137487"/>
                  </a:lnTo>
                  <a:lnTo>
                    <a:pt x="309800" y="136796"/>
                  </a:lnTo>
                  <a:lnTo>
                    <a:pt x="309923" y="136105"/>
                  </a:lnTo>
                  <a:lnTo>
                    <a:pt x="310045" y="135413"/>
                  </a:lnTo>
                  <a:lnTo>
                    <a:pt x="310159" y="134722"/>
                  </a:lnTo>
                  <a:lnTo>
                    <a:pt x="310257" y="134018"/>
                  </a:lnTo>
                  <a:lnTo>
                    <a:pt x="310355" y="133300"/>
                  </a:lnTo>
                  <a:lnTo>
                    <a:pt x="310436" y="132596"/>
                  </a:lnTo>
                  <a:lnTo>
                    <a:pt x="310510" y="131879"/>
                  </a:lnTo>
                  <a:lnTo>
                    <a:pt x="310583" y="131161"/>
                  </a:lnTo>
                  <a:lnTo>
                    <a:pt x="310640" y="130444"/>
                  </a:lnTo>
                  <a:lnTo>
                    <a:pt x="310689" y="129727"/>
                  </a:lnTo>
                  <a:lnTo>
                    <a:pt x="310730" y="128996"/>
                  </a:lnTo>
                  <a:lnTo>
                    <a:pt x="310754" y="128266"/>
                  </a:lnTo>
                  <a:lnTo>
                    <a:pt x="310779" y="127535"/>
                  </a:lnTo>
                  <a:lnTo>
                    <a:pt x="310787" y="126805"/>
                  </a:lnTo>
                  <a:lnTo>
                    <a:pt x="310787" y="126062"/>
                  </a:lnTo>
                  <a:lnTo>
                    <a:pt x="310779" y="125331"/>
                  </a:lnTo>
                  <a:lnTo>
                    <a:pt x="310763" y="124588"/>
                  </a:lnTo>
                  <a:lnTo>
                    <a:pt x="310746" y="124340"/>
                  </a:lnTo>
                  <a:lnTo>
                    <a:pt x="310722" y="124118"/>
                  </a:lnTo>
                  <a:lnTo>
                    <a:pt x="310689" y="123883"/>
                  </a:lnTo>
                  <a:lnTo>
                    <a:pt x="310648" y="123675"/>
                  </a:lnTo>
                  <a:lnTo>
                    <a:pt x="310599" y="123479"/>
                  </a:lnTo>
                  <a:lnTo>
                    <a:pt x="310542" y="123296"/>
                  </a:lnTo>
                  <a:lnTo>
                    <a:pt x="310477" y="123127"/>
                  </a:lnTo>
                  <a:lnTo>
                    <a:pt x="310412" y="122957"/>
                  </a:lnTo>
                  <a:lnTo>
                    <a:pt x="310330" y="122814"/>
                  </a:lnTo>
                  <a:lnTo>
                    <a:pt x="310249" y="122670"/>
                  </a:lnTo>
                  <a:lnTo>
                    <a:pt x="310159" y="122553"/>
                  </a:lnTo>
                  <a:lnTo>
                    <a:pt x="310069" y="122436"/>
                  </a:lnTo>
                  <a:lnTo>
                    <a:pt x="309972" y="122344"/>
                  </a:lnTo>
                  <a:lnTo>
                    <a:pt x="309874" y="122253"/>
                  </a:lnTo>
                  <a:lnTo>
                    <a:pt x="309768" y="122175"/>
                  </a:lnTo>
                  <a:lnTo>
                    <a:pt x="309662" y="122123"/>
                  </a:lnTo>
                  <a:lnTo>
                    <a:pt x="309613" y="121888"/>
                  </a:lnTo>
                  <a:lnTo>
                    <a:pt x="309580" y="121770"/>
                  </a:lnTo>
                  <a:lnTo>
                    <a:pt x="309548" y="121666"/>
                  </a:lnTo>
                  <a:lnTo>
                    <a:pt x="309507" y="121562"/>
                  </a:lnTo>
                  <a:lnTo>
                    <a:pt x="309466" y="121470"/>
                  </a:lnTo>
                  <a:lnTo>
                    <a:pt x="309417" y="121379"/>
                  </a:lnTo>
                  <a:lnTo>
                    <a:pt x="309360" y="121288"/>
                  </a:lnTo>
                  <a:lnTo>
                    <a:pt x="309303" y="121209"/>
                  </a:lnTo>
                  <a:lnTo>
                    <a:pt x="309238" y="121131"/>
                  </a:lnTo>
                  <a:lnTo>
                    <a:pt x="309164" y="121079"/>
                  </a:lnTo>
                  <a:lnTo>
                    <a:pt x="309091" y="121014"/>
                  </a:lnTo>
                  <a:lnTo>
                    <a:pt x="309018" y="120975"/>
                  </a:lnTo>
                  <a:lnTo>
                    <a:pt x="308928" y="120936"/>
                  </a:lnTo>
                  <a:lnTo>
                    <a:pt x="308838" y="120910"/>
                  </a:lnTo>
                  <a:lnTo>
                    <a:pt x="308740" y="120896"/>
                  </a:lnTo>
                  <a:lnTo>
                    <a:pt x="307917" y="120831"/>
                  </a:lnTo>
                  <a:lnTo>
                    <a:pt x="307085" y="120740"/>
                  </a:lnTo>
                  <a:lnTo>
                    <a:pt x="305405" y="120557"/>
                  </a:lnTo>
                  <a:lnTo>
                    <a:pt x="303701" y="120362"/>
                  </a:lnTo>
                  <a:lnTo>
                    <a:pt x="302845" y="120283"/>
                  </a:lnTo>
                  <a:lnTo>
                    <a:pt x="301997" y="120205"/>
                  </a:lnTo>
                  <a:lnTo>
                    <a:pt x="301140" y="120153"/>
                  </a:lnTo>
                  <a:lnTo>
                    <a:pt x="300284" y="120114"/>
                  </a:lnTo>
                  <a:lnTo>
                    <a:pt x="299436" y="120101"/>
                  </a:lnTo>
                  <a:lnTo>
                    <a:pt x="298588" y="120114"/>
                  </a:lnTo>
                  <a:lnTo>
                    <a:pt x="298172" y="120127"/>
                  </a:lnTo>
                  <a:lnTo>
                    <a:pt x="297748" y="120153"/>
                  </a:lnTo>
                  <a:lnTo>
                    <a:pt x="297332" y="120192"/>
                  </a:lnTo>
                  <a:lnTo>
                    <a:pt x="296916" y="120231"/>
                  </a:lnTo>
                  <a:lnTo>
                    <a:pt x="296501" y="120296"/>
                  </a:lnTo>
                  <a:lnTo>
                    <a:pt x="296085" y="120362"/>
                  </a:lnTo>
                  <a:lnTo>
                    <a:pt x="295669" y="120440"/>
                  </a:lnTo>
                  <a:lnTo>
                    <a:pt x="295261" y="120518"/>
                  </a:lnTo>
                  <a:lnTo>
                    <a:pt x="295155" y="120557"/>
                  </a:lnTo>
                  <a:lnTo>
                    <a:pt x="295049" y="120610"/>
                  </a:lnTo>
                  <a:lnTo>
                    <a:pt x="294951" y="120675"/>
                  </a:lnTo>
                  <a:lnTo>
                    <a:pt x="294862" y="120753"/>
                  </a:lnTo>
                  <a:lnTo>
                    <a:pt x="294772" y="120857"/>
                  </a:lnTo>
                  <a:lnTo>
                    <a:pt x="294699" y="120962"/>
                  </a:lnTo>
                  <a:lnTo>
                    <a:pt x="294633" y="121079"/>
                  </a:lnTo>
                  <a:lnTo>
                    <a:pt x="294568" y="121209"/>
                  </a:lnTo>
                  <a:lnTo>
                    <a:pt x="294519" y="121353"/>
                  </a:lnTo>
                  <a:lnTo>
                    <a:pt x="294470" y="121509"/>
                  </a:lnTo>
                  <a:lnTo>
                    <a:pt x="294429" y="121666"/>
                  </a:lnTo>
                  <a:lnTo>
                    <a:pt x="294397" y="121823"/>
                  </a:lnTo>
                  <a:lnTo>
                    <a:pt x="294372" y="121992"/>
                  </a:lnTo>
                  <a:lnTo>
                    <a:pt x="294356" y="122162"/>
                  </a:lnTo>
                  <a:lnTo>
                    <a:pt x="294340" y="122344"/>
                  </a:lnTo>
                  <a:lnTo>
                    <a:pt x="294340" y="122514"/>
                  </a:lnTo>
                  <a:lnTo>
                    <a:pt x="294340" y="122683"/>
                  </a:lnTo>
                  <a:lnTo>
                    <a:pt x="294356" y="122866"/>
                  </a:lnTo>
                  <a:lnTo>
                    <a:pt x="294372" y="123036"/>
                  </a:lnTo>
                  <a:lnTo>
                    <a:pt x="294397" y="123205"/>
                  </a:lnTo>
                  <a:lnTo>
                    <a:pt x="294429" y="123362"/>
                  </a:lnTo>
                  <a:lnTo>
                    <a:pt x="294470" y="123518"/>
                  </a:lnTo>
                  <a:lnTo>
                    <a:pt x="294519" y="123675"/>
                  </a:lnTo>
                  <a:lnTo>
                    <a:pt x="294568" y="123818"/>
                  </a:lnTo>
                  <a:lnTo>
                    <a:pt x="294633" y="123949"/>
                  </a:lnTo>
                  <a:lnTo>
                    <a:pt x="294699" y="124066"/>
                  </a:lnTo>
                  <a:lnTo>
                    <a:pt x="294772" y="124183"/>
                  </a:lnTo>
                  <a:lnTo>
                    <a:pt x="294862" y="124275"/>
                  </a:lnTo>
                  <a:lnTo>
                    <a:pt x="294951" y="124353"/>
                  </a:lnTo>
                  <a:lnTo>
                    <a:pt x="295049" y="124418"/>
                  </a:lnTo>
                  <a:lnTo>
                    <a:pt x="295155" y="124470"/>
                  </a:lnTo>
                  <a:lnTo>
                    <a:pt x="295261" y="124509"/>
                  </a:lnTo>
                  <a:lnTo>
                    <a:pt x="295326" y="124535"/>
                  </a:lnTo>
                  <a:lnTo>
                    <a:pt x="295383" y="124549"/>
                  </a:lnTo>
                  <a:lnTo>
                    <a:pt x="295498" y="124549"/>
                  </a:lnTo>
                  <a:lnTo>
                    <a:pt x="295530" y="124914"/>
                  </a:lnTo>
                  <a:lnTo>
                    <a:pt x="295555" y="125279"/>
                  </a:lnTo>
                  <a:lnTo>
                    <a:pt x="295571" y="125631"/>
                  </a:lnTo>
                  <a:lnTo>
                    <a:pt x="295587" y="125996"/>
                  </a:lnTo>
                  <a:lnTo>
                    <a:pt x="295595" y="126375"/>
                  </a:lnTo>
                  <a:lnTo>
                    <a:pt x="295595" y="126740"/>
                  </a:lnTo>
                  <a:lnTo>
                    <a:pt x="295595" y="127105"/>
                  </a:lnTo>
                  <a:lnTo>
                    <a:pt x="295579" y="127470"/>
                  </a:lnTo>
                  <a:lnTo>
                    <a:pt x="295571" y="127835"/>
                  </a:lnTo>
                  <a:lnTo>
                    <a:pt x="295547" y="128214"/>
                  </a:lnTo>
                  <a:lnTo>
                    <a:pt x="295522" y="128579"/>
                  </a:lnTo>
                  <a:lnTo>
                    <a:pt x="295489" y="128944"/>
                  </a:lnTo>
                  <a:lnTo>
                    <a:pt x="295457" y="129309"/>
                  </a:lnTo>
                  <a:lnTo>
                    <a:pt x="295416" y="129674"/>
                  </a:lnTo>
                  <a:lnTo>
                    <a:pt x="295367" y="130040"/>
                  </a:lnTo>
                  <a:lnTo>
                    <a:pt x="295310" y="130405"/>
                  </a:lnTo>
                  <a:lnTo>
                    <a:pt x="295253" y="130757"/>
                  </a:lnTo>
                  <a:lnTo>
                    <a:pt x="295196" y="131122"/>
                  </a:lnTo>
                  <a:lnTo>
                    <a:pt x="295123" y="131474"/>
                  </a:lnTo>
                  <a:lnTo>
                    <a:pt x="295057" y="131827"/>
                  </a:lnTo>
                  <a:lnTo>
                    <a:pt x="294976" y="132179"/>
                  </a:lnTo>
                  <a:lnTo>
                    <a:pt x="294894" y="132531"/>
                  </a:lnTo>
                  <a:lnTo>
                    <a:pt x="294805" y="132870"/>
                  </a:lnTo>
                  <a:lnTo>
                    <a:pt x="294715" y="133209"/>
                  </a:lnTo>
                  <a:lnTo>
                    <a:pt x="294617" y="133548"/>
                  </a:lnTo>
                  <a:lnTo>
                    <a:pt x="294519" y="133887"/>
                  </a:lnTo>
                  <a:lnTo>
                    <a:pt x="294413" y="134213"/>
                  </a:lnTo>
                  <a:lnTo>
                    <a:pt x="294299" y="134540"/>
                  </a:lnTo>
                  <a:lnTo>
                    <a:pt x="294185" y="134853"/>
                  </a:lnTo>
                  <a:lnTo>
                    <a:pt x="294062" y="135179"/>
                  </a:lnTo>
                  <a:lnTo>
                    <a:pt x="293940" y="135479"/>
                  </a:lnTo>
                  <a:lnTo>
                    <a:pt x="293810" y="135792"/>
                  </a:lnTo>
                  <a:lnTo>
                    <a:pt x="293679" y="136092"/>
                  </a:lnTo>
                  <a:lnTo>
                    <a:pt x="293541" y="136379"/>
                  </a:lnTo>
                  <a:lnTo>
                    <a:pt x="293394" y="136666"/>
                  </a:lnTo>
                  <a:lnTo>
                    <a:pt x="293255" y="136939"/>
                  </a:lnTo>
                  <a:lnTo>
                    <a:pt x="293100" y="137213"/>
                  </a:lnTo>
                  <a:lnTo>
                    <a:pt x="292945" y="137487"/>
                  </a:lnTo>
                  <a:lnTo>
                    <a:pt x="292790" y="137748"/>
                  </a:lnTo>
                  <a:lnTo>
                    <a:pt x="292619" y="137996"/>
                  </a:lnTo>
                  <a:lnTo>
                    <a:pt x="292456" y="138244"/>
                  </a:lnTo>
                  <a:lnTo>
                    <a:pt x="292285" y="138479"/>
                  </a:lnTo>
                  <a:lnTo>
                    <a:pt x="292105" y="138700"/>
                  </a:lnTo>
                  <a:lnTo>
                    <a:pt x="291926" y="138922"/>
                  </a:lnTo>
                  <a:lnTo>
                    <a:pt x="291747" y="139131"/>
                  </a:lnTo>
                  <a:lnTo>
                    <a:pt x="291559" y="139339"/>
                  </a:lnTo>
                  <a:lnTo>
                    <a:pt x="291372" y="139535"/>
                  </a:lnTo>
                  <a:lnTo>
                    <a:pt x="291176" y="139718"/>
                  </a:lnTo>
                  <a:lnTo>
                    <a:pt x="290972" y="139887"/>
                  </a:lnTo>
                  <a:lnTo>
                    <a:pt x="290776" y="140057"/>
                  </a:lnTo>
                  <a:lnTo>
                    <a:pt x="290564" y="140213"/>
                  </a:lnTo>
                  <a:lnTo>
                    <a:pt x="290360" y="140357"/>
                  </a:lnTo>
                  <a:lnTo>
                    <a:pt x="290148" y="140487"/>
                  </a:lnTo>
                  <a:lnTo>
                    <a:pt x="289928" y="140618"/>
                  </a:lnTo>
                  <a:lnTo>
                    <a:pt x="289708" y="140722"/>
                  </a:lnTo>
                  <a:lnTo>
                    <a:pt x="289488" y="140826"/>
                  </a:lnTo>
                  <a:lnTo>
                    <a:pt x="289260" y="140918"/>
                  </a:lnTo>
                  <a:lnTo>
                    <a:pt x="289031" y="140996"/>
                  </a:lnTo>
                  <a:lnTo>
                    <a:pt x="288795" y="141061"/>
                  </a:lnTo>
                  <a:lnTo>
                    <a:pt x="288558" y="141113"/>
                  </a:lnTo>
                  <a:lnTo>
                    <a:pt x="288322" y="141152"/>
                  </a:lnTo>
                  <a:lnTo>
                    <a:pt x="288077" y="141178"/>
                  </a:lnTo>
                  <a:lnTo>
                    <a:pt x="287833" y="141205"/>
                  </a:lnTo>
                  <a:lnTo>
                    <a:pt x="287580" y="141205"/>
                  </a:lnTo>
                  <a:lnTo>
                    <a:pt x="287360" y="141191"/>
                  </a:lnTo>
                  <a:lnTo>
                    <a:pt x="287139" y="141178"/>
                  </a:lnTo>
                  <a:lnTo>
                    <a:pt x="286919" y="141139"/>
                  </a:lnTo>
                  <a:lnTo>
                    <a:pt x="286707" y="141100"/>
                  </a:lnTo>
                  <a:lnTo>
                    <a:pt x="286495" y="141048"/>
                  </a:lnTo>
                  <a:lnTo>
                    <a:pt x="286283" y="140996"/>
                  </a:lnTo>
                  <a:lnTo>
                    <a:pt x="286079" y="140918"/>
                  </a:lnTo>
                  <a:lnTo>
                    <a:pt x="285876" y="140839"/>
                  </a:lnTo>
                  <a:lnTo>
                    <a:pt x="285680" y="140748"/>
                  </a:lnTo>
                  <a:lnTo>
                    <a:pt x="285476" y="140657"/>
                  </a:lnTo>
                  <a:lnTo>
                    <a:pt x="285280" y="140539"/>
                  </a:lnTo>
                  <a:lnTo>
                    <a:pt x="285093" y="140422"/>
                  </a:lnTo>
                  <a:lnTo>
                    <a:pt x="284905" y="140305"/>
                  </a:lnTo>
                  <a:lnTo>
                    <a:pt x="284718" y="140161"/>
                  </a:lnTo>
                  <a:lnTo>
                    <a:pt x="284538" y="140018"/>
                  </a:lnTo>
                  <a:lnTo>
                    <a:pt x="284359" y="139874"/>
                  </a:lnTo>
                  <a:lnTo>
                    <a:pt x="284179" y="139718"/>
                  </a:lnTo>
                  <a:lnTo>
                    <a:pt x="284008" y="139548"/>
                  </a:lnTo>
                  <a:lnTo>
                    <a:pt x="283837" y="139378"/>
                  </a:lnTo>
                  <a:lnTo>
                    <a:pt x="283674" y="139196"/>
                  </a:lnTo>
                  <a:lnTo>
                    <a:pt x="283511" y="139000"/>
                  </a:lnTo>
                  <a:lnTo>
                    <a:pt x="283348" y="138805"/>
                  </a:lnTo>
                  <a:lnTo>
                    <a:pt x="283193" y="138609"/>
                  </a:lnTo>
                  <a:lnTo>
                    <a:pt x="283046" y="138400"/>
                  </a:lnTo>
                  <a:lnTo>
                    <a:pt x="282891" y="138179"/>
                  </a:lnTo>
                  <a:lnTo>
                    <a:pt x="282744" y="137957"/>
                  </a:lnTo>
                  <a:lnTo>
                    <a:pt x="282606" y="137735"/>
                  </a:lnTo>
                  <a:lnTo>
                    <a:pt x="282467" y="137500"/>
                  </a:lnTo>
                  <a:lnTo>
                    <a:pt x="282328" y="137266"/>
                  </a:lnTo>
                  <a:lnTo>
                    <a:pt x="282198" y="137018"/>
                  </a:lnTo>
                  <a:lnTo>
                    <a:pt x="282076" y="136770"/>
                  </a:lnTo>
                  <a:lnTo>
                    <a:pt x="281945" y="136509"/>
                  </a:lnTo>
                  <a:lnTo>
                    <a:pt x="281709" y="135987"/>
                  </a:lnTo>
                  <a:lnTo>
                    <a:pt x="281488" y="135439"/>
                  </a:lnTo>
                  <a:lnTo>
                    <a:pt x="281285" y="134879"/>
                  </a:lnTo>
                  <a:lnTo>
                    <a:pt x="281089" y="134305"/>
                  </a:lnTo>
                  <a:lnTo>
                    <a:pt x="280918" y="133705"/>
                  </a:lnTo>
                  <a:lnTo>
                    <a:pt x="280755" y="133105"/>
                  </a:lnTo>
                  <a:lnTo>
                    <a:pt x="280616" y="132492"/>
                  </a:lnTo>
                  <a:lnTo>
                    <a:pt x="280494" y="131866"/>
                  </a:lnTo>
                  <a:lnTo>
                    <a:pt x="280379" y="131227"/>
                  </a:lnTo>
                  <a:lnTo>
                    <a:pt x="280290" y="130587"/>
                  </a:lnTo>
                  <a:lnTo>
                    <a:pt x="280216" y="129948"/>
                  </a:lnTo>
                  <a:lnTo>
                    <a:pt x="280167" y="129296"/>
                  </a:lnTo>
                  <a:lnTo>
                    <a:pt x="280127" y="128644"/>
                  </a:lnTo>
                  <a:lnTo>
                    <a:pt x="280110" y="127992"/>
                  </a:lnTo>
                  <a:lnTo>
                    <a:pt x="280110" y="127340"/>
                  </a:lnTo>
                  <a:lnTo>
                    <a:pt x="280135" y="126688"/>
                  </a:lnTo>
                  <a:lnTo>
                    <a:pt x="280225" y="126648"/>
                  </a:lnTo>
                  <a:lnTo>
                    <a:pt x="280322" y="126609"/>
                  </a:lnTo>
                  <a:lnTo>
                    <a:pt x="280404" y="126544"/>
                  </a:lnTo>
                  <a:lnTo>
                    <a:pt x="280485" y="126479"/>
                  </a:lnTo>
                  <a:lnTo>
                    <a:pt x="280567" y="126401"/>
                  </a:lnTo>
                  <a:lnTo>
                    <a:pt x="280640" y="126309"/>
                  </a:lnTo>
                  <a:lnTo>
                    <a:pt x="280706" y="126205"/>
                  </a:lnTo>
                  <a:lnTo>
                    <a:pt x="280771" y="126101"/>
                  </a:lnTo>
                  <a:lnTo>
                    <a:pt x="280828" y="125996"/>
                  </a:lnTo>
                  <a:lnTo>
                    <a:pt x="280885" y="125879"/>
                  </a:lnTo>
                  <a:lnTo>
                    <a:pt x="280934" y="125748"/>
                  </a:lnTo>
                  <a:lnTo>
                    <a:pt x="280975" y="125631"/>
                  </a:lnTo>
                  <a:lnTo>
                    <a:pt x="281007" y="125488"/>
                  </a:lnTo>
                  <a:lnTo>
                    <a:pt x="281040" y="125357"/>
                  </a:lnTo>
                  <a:lnTo>
                    <a:pt x="281064" y="125214"/>
                  </a:lnTo>
                  <a:lnTo>
                    <a:pt x="281089" y="125070"/>
                  </a:lnTo>
                  <a:lnTo>
                    <a:pt x="281105" y="124927"/>
                  </a:lnTo>
                  <a:lnTo>
                    <a:pt x="281113" y="124783"/>
                  </a:lnTo>
                  <a:lnTo>
                    <a:pt x="281113" y="124640"/>
                  </a:lnTo>
                  <a:lnTo>
                    <a:pt x="281113" y="124496"/>
                  </a:lnTo>
                  <a:lnTo>
                    <a:pt x="281097" y="124340"/>
                  </a:lnTo>
                  <a:lnTo>
                    <a:pt x="281081" y="124196"/>
                  </a:lnTo>
                  <a:lnTo>
                    <a:pt x="281064" y="124053"/>
                  </a:lnTo>
                  <a:lnTo>
                    <a:pt x="281032" y="123922"/>
                  </a:lnTo>
                  <a:lnTo>
                    <a:pt x="280999" y="123779"/>
                  </a:lnTo>
                  <a:lnTo>
                    <a:pt x="280950" y="123649"/>
                  </a:lnTo>
                  <a:lnTo>
                    <a:pt x="280901" y="123518"/>
                  </a:lnTo>
                  <a:lnTo>
                    <a:pt x="280844" y="123388"/>
                  </a:lnTo>
                  <a:lnTo>
                    <a:pt x="280787" y="123270"/>
                  </a:lnTo>
                  <a:lnTo>
                    <a:pt x="280714" y="123166"/>
                  </a:lnTo>
                  <a:lnTo>
                    <a:pt x="280632" y="123049"/>
                  </a:lnTo>
                  <a:lnTo>
                    <a:pt x="280551" y="122957"/>
                  </a:lnTo>
                  <a:lnTo>
                    <a:pt x="280567" y="122722"/>
                  </a:lnTo>
                  <a:lnTo>
                    <a:pt x="280567" y="122488"/>
                  </a:lnTo>
                  <a:lnTo>
                    <a:pt x="280551" y="122266"/>
                  </a:lnTo>
                  <a:lnTo>
                    <a:pt x="280526" y="122057"/>
                  </a:lnTo>
                  <a:lnTo>
                    <a:pt x="280494" y="121862"/>
                  </a:lnTo>
                  <a:lnTo>
                    <a:pt x="280445" y="121666"/>
                  </a:lnTo>
                  <a:lnTo>
                    <a:pt x="280388" y="121496"/>
                  </a:lnTo>
                  <a:lnTo>
                    <a:pt x="280322" y="121327"/>
                  </a:lnTo>
                  <a:lnTo>
                    <a:pt x="280241" y="121170"/>
                  </a:lnTo>
                  <a:lnTo>
                    <a:pt x="280159" y="121027"/>
                  </a:lnTo>
                  <a:lnTo>
                    <a:pt x="280061" y="120896"/>
                  </a:lnTo>
                  <a:lnTo>
                    <a:pt x="279964" y="120779"/>
                  </a:lnTo>
                  <a:lnTo>
                    <a:pt x="279858" y="120675"/>
                  </a:lnTo>
                  <a:lnTo>
                    <a:pt x="279752" y="120583"/>
                  </a:lnTo>
                  <a:lnTo>
                    <a:pt x="279629" y="120505"/>
                  </a:lnTo>
                  <a:lnTo>
                    <a:pt x="279515" y="120427"/>
                  </a:lnTo>
                  <a:lnTo>
                    <a:pt x="279385" y="120375"/>
                  </a:lnTo>
                  <a:lnTo>
                    <a:pt x="279262" y="120336"/>
                  </a:lnTo>
                  <a:lnTo>
                    <a:pt x="279132" y="120310"/>
                  </a:lnTo>
                  <a:lnTo>
                    <a:pt x="278871" y="120310"/>
                  </a:lnTo>
                  <a:lnTo>
                    <a:pt x="278740" y="120323"/>
                  </a:lnTo>
                  <a:lnTo>
                    <a:pt x="278610" y="120362"/>
                  </a:lnTo>
                  <a:lnTo>
                    <a:pt x="278480" y="120414"/>
                  </a:lnTo>
                  <a:lnTo>
                    <a:pt x="278357" y="120479"/>
                  </a:lnTo>
                  <a:lnTo>
                    <a:pt x="278235" y="120557"/>
                  </a:lnTo>
                  <a:lnTo>
                    <a:pt x="278113" y="120662"/>
                  </a:lnTo>
                  <a:lnTo>
                    <a:pt x="277998" y="120779"/>
                  </a:lnTo>
                  <a:lnTo>
                    <a:pt x="277884" y="120910"/>
                  </a:lnTo>
                  <a:lnTo>
                    <a:pt x="277778" y="121053"/>
                  </a:lnTo>
                  <a:lnTo>
                    <a:pt x="277680" y="121223"/>
                  </a:lnTo>
                  <a:lnTo>
                    <a:pt x="277591" y="121405"/>
                  </a:lnTo>
                  <a:lnTo>
                    <a:pt x="276930" y="121131"/>
                  </a:lnTo>
                  <a:lnTo>
                    <a:pt x="276262" y="120896"/>
                  </a:lnTo>
                  <a:lnTo>
                    <a:pt x="275601" y="120662"/>
                  </a:lnTo>
                  <a:lnTo>
                    <a:pt x="274932" y="120466"/>
                  </a:lnTo>
                  <a:lnTo>
                    <a:pt x="274256" y="120283"/>
                  </a:lnTo>
                  <a:lnTo>
                    <a:pt x="273587" y="120127"/>
                  </a:lnTo>
                  <a:lnTo>
                    <a:pt x="272910" y="119983"/>
                  </a:lnTo>
                  <a:lnTo>
                    <a:pt x="272233" y="119879"/>
                  </a:lnTo>
                  <a:lnTo>
                    <a:pt x="271556" y="119801"/>
                  </a:lnTo>
                  <a:lnTo>
                    <a:pt x="270880" y="119736"/>
                  </a:lnTo>
                  <a:lnTo>
                    <a:pt x="270195" y="119710"/>
                  </a:lnTo>
                  <a:lnTo>
                    <a:pt x="269518" y="119710"/>
                  </a:lnTo>
                  <a:lnTo>
                    <a:pt x="268833" y="119736"/>
                  </a:lnTo>
                  <a:lnTo>
                    <a:pt x="268148" y="119801"/>
                  </a:lnTo>
                  <a:lnTo>
                    <a:pt x="267805" y="119840"/>
                  </a:lnTo>
                  <a:lnTo>
                    <a:pt x="267463" y="119892"/>
                  </a:lnTo>
                  <a:lnTo>
                    <a:pt x="267121" y="119957"/>
                  </a:lnTo>
                  <a:lnTo>
                    <a:pt x="266786" y="120023"/>
                  </a:lnTo>
                  <a:lnTo>
                    <a:pt x="266656" y="120049"/>
                  </a:lnTo>
                  <a:lnTo>
                    <a:pt x="266542" y="120088"/>
                  </a:lnTo>
                  <a:lnTo>
                    <a:pt x="266427" y="120140"/>
                  </a:lnTo>
                  <a:lnTo>
                    <a:pt x="266313" y="120205"/>
                  </a:lnTo>
                  <a:lnTo>
                    <a:pt x="266215" y="120283"/>
                  </a:lnTo>
                  <a:lnTo>
                    <a:pt x="266109" y="120375"/>
                  </a:lnTo>
                  <a:lnTo>
                    <a:pt x="266020" y="120466"/>
                  </a:lnTo>
                  <a:lnTo>
                    <a:pt x="265930" y="120570"/>
                  </a:lnTo>
                  <a:lnTo>
                    <a:pt x="265848" y="120675"/>
                  </a:lnTo>
                  <a:lnTo>
                    <a:pt x="265775" y="120792"/>
                  </a:lnTo>
                  <a:lnTo>
                    <a:pt x="265702" y="120910"/>
                  </a:lnTo>
                  <a:lnTo>
                    <a:pt x="265636" y="121040"/>
                  </a:lnTo>
                  <a:lnTo>
                    <a:pt x="265571" y="121183"/>
                  </a:lnTo>
                  <a:lnTo>
                    <a:pt x="265514" y="121327"/>
                  </a:lnTo>
                  <a:lnTo>
                    <a:pt x="265465" y="121470"/>
                  </a:lnTo>
                  <a:lnTo>
                    <a:pt x="265416" y="121614"/>
                  </a:lnTo>
                  <a:lnTo>
                    <a:pt x="265286" y="121692"/>
                  </a:lnTo>
                  <a:lnTo>
                    <a:pt x="265155" y="121783"/>
                  </a:lnTo>
                  <a:lnTo>
                    <a:pt x="265033" y="121888"/>
                  </a:lnTo>
                  <a:lnTo>
                    <a:pt x="264911" y="122018"/>
                  </a:lnTo>
                  <a:lnTo>
                    <a:pt x="264797" y="122149"/>
                  </a:lnTo>
                  <a:lnTo>
                    <a:pt x="264691" y="122305"/>
                  </a:lnTo>
                  <a:lnTo>
                    <a:pt x="264585" y="122475"/>
                  </a:lnTo>
                  <a:lnTo>
                    <a:pt x="264495" y="122657"/>
                  </a:lnTo>
                  <a:lnTo>
                    <a:pt x="264405" y="122853"/>
                  </a:lnTo>
                  <a:lnTo>
                    <a:pt x="264324" y="123075"/>
                  </a:lnTo>
                  <a:lnTo>
                    <a:pt x="264250" y="123296"/>
                  </a:lnTo>
                  <a:lnTo>
                    <a:pt x="264193" y="123544"/>
                  </a:lnTo>
                  <a:lnTo>
                    <a:pt x="264136" y="123805"/>
                  </a:lnTo>
                  <a:lnTo>
                    <a:pt x="264103" y="124079"/>
                  </a:lnTo>
                  <a:lnTo>
                    <a:pt x="264071" y="124366"/>
                  </a:lnTo>
                  <a:lnTo>
                    <a:pt x="264054" y="124679"/>
                  </a:lnTo>
                  <a:lnTo>
                    <a:pt x="264038" y="125279"/>
                  </a:lnTo>
                  <a:lnTo>
                    <a:pt x="264030" y="125879"/>
                  </a:lnTo>
                  <a:lnTo>
                    <a:pt x="264030" y="126479"/>
                  </a:lnTo>
                  <a:lnTo>
                    <a:pt x="264038" y="127079"/>
                  </a:lnTo>
                  <a:lnTo>
                    <a:pt x="264046" y="127679"/>
                  </a:lnTo>
                  <a:lnTo>
                    <a:pt x="264071" y="128279"/>
                  </a:lnTo>
                  <a:lnTo>
                    <a:pt x="264095" y="128879"/>
                  </a:lnTo>
                  <a:lnTo>
                    <a:pt x="264128" y="129479"/>
                  </a:lnTo>
                  <a:lnTo>
                    <a:pt x="264169" y="130066"/>
                  </a:lnTo>
                  <a:lnTo>
                    <a:pt x="264218" y="130666"/>
                  </a:lnTo>
                  <a:lnTo>
                    <a:pt x="264267" y="131253"/>
                  </a:lnTo>
                  <a:lnTo>
                    <a:pt x="264324" y="131840"/>
                  </a:lnTo>
                  <a:lnTo>
                    <a:pt x="264389" y="132427"/>
                  </a:lnTo>
                  <a:lnTo>
                    <a:pt x="264462" y="133013"/>
                  </a:lnTo>
                  <a:lnTo>
                    <a:pt x="264536" y="133600"/>
                  </a:lnTo>
                  <a:lnTo>
                    <a:pt x="264625" y="134174"/>
                  </a:lnTo>
                  <a:lnTo>
                    <a:pt x="264715" y="134748"/>
                  </a:lnTo>
                  <a:lnTo>
                    <a:pt x="264805" y="135335"/>
                  </a:lnTo>
                  <a:lnTo>
                    <a:pt x="264911" y="135896"/>
                  </a:lnTo>
                  <a:lnTo>
                    <a:pt x="265017" y="136470"/>
                  </a:lnTo>
                  <a:lnTo>
                    <a:pt x="265131" y="137044"/>
                  </a:lnTo>
                  <a:lnTo>
                    <a:pt x="265253" y="137605"/>
                  </a:lnTo>
                  <a:lnTo>
                    <a:pt x="265375" y="138165"/>
                  </a:lnTo>
                  <a:lnTo>
                    <a:pt x="265506" y="138726"/>
                  </a:lnTo>
                  <a:lnTo>
                    <a:pt x="265645" y="139287"/>
                  </a:lnTo>
                  <a:lnTo>
                    <a:pt x="265783" y="139835"/>
                  </a:lnTo>
                  <a:lnTo>
                    <a:pt x="265930" y="140383"/>
                  </a:lnTo>
                  <a:lnTo>
                    <a:pt x="266085" y="140931"/>
                  </a:lnTo>
                  <a:lnTo>
                    <a:pt x="266240" y="141465"/>
                  </a:lnTo>
                  <a:lnTo>
                    <a:pt x="266403" y="142000"/>
                  </a:lnTo>
                  <a:lnTo>
                    <a:pt x="266574" y="142535"/>
                  </a:lnTo>
                  <a:lnTo>
                    <a:pt x="266754" y="143070"/>
                  </a:lnTo>
                  <a:lnTo>
                    <a:pt x="266925" y="143591"/>
                  </a:lnTo>
                  <a:lnTo>
                    <a:pt x="267112" y="144113"/>
                  </a:lnTo>
                  <a:lnTo>
                    <a:pt x="267300" y="144635"/>
                  </a:lnTo>
                  <a:lnTo>
                    <a:pt x="267496" y="145144"/>
                  </a:lnTo>
                  <a:lnTo>
                    <a:pt x="267691" y="145652"/>
                  </a:lnTo>
                  <a:lnTo>
                    <a:pt x="267895" y="146161"/>
                  </a:lnTo>
                  <a:lnTo>
                    <a:pt x="268107" y="146657"/>
                  </a:lnTo>
                  <a:lnTo>
                    <a:pt x="268319" y="147152"/>
                  </a:lnTo>
                  <a:lnTo>
                    <a:pt x="268539" y="147648"/>
                  </a:lnTo>
                  <a:lnTo>
                    <a:pt x="268760" y="148130"/>
                  </a:lnTo>
                  <a:lnTo>
                    <a:pt x="268988" y="148613"/>
                  </a:lnTo>
                  <a:lnTo>
                    <a:pt x="269216" y="149083"/>
                  </a:lnTo>
                  <a:lnTo>
                    <a:pt x="269453" y="149552"/>
                  </a:lnTo>
                  <a:lnTo>
                    <a:pt x="269689" y="150022"/>
                  </a:lnTo>
                  <a:lnTo>
                    <a:pt x="269934" y="150478"/>
                  </a:lnTo>
                  <a:lnTo>
                    <a:pt x="270187" y="150922"/>
                  </a:lnTo>
                  <a:lnTo>
                    <a:pt x="270439" y="151378"/>
                  </a:lnTo>
                  <a:lnTo>
                    <a:pt x="270692" y="151809"/>
                  </a:lnTo>
                  <a:lnTo>
                    <a:pt x="270953" y="152252"/>
                  </a:lnTo>
                  <a:lnTo>
                    <a:pt x="271214" y="152682"/>
                  </a:lnTo>
                  <a:lnTo>
                    <a:pt x="271483" y="153100"/>
                  </a:lnTo>
                  <a:lnTo>
                    <a:pt x="271760" y="153517"/>
                  </a:lnTo>
                  <a:lnTo>
                    <a:pt x="272038" y="153922"/>
                  </a:lnTo>
                  <a:lnTo>
                    <a:pt x="272315" y="154326"/>
                  </a:lnTo>
                  <a:lnTo>
                    <a:pt x="272600" y="154730"/>
                  </a:lnTo>
                  <a:lnTo>
                    <a:pt x="272886" y="155121"/>
                  </a:lnTo>
                  <a:lnTo>
                    <a:pt x="273171" y="155500"/>
                  </a:lnTo>
                  <a:lnTo>
                    <a:pt x="273465" y="155878"/>
                  </a:lnTo>
                  <a:lnTo>
                    <a:pt x="273766" y="156243"/>
                  </a:lnTo>
                  <a:lnTo>
                    <a:pt x="274068" y="156608"/>
                  </a:lnTo>
                  <a:lnTo>
                    <a:pt x="274370" y="156961"/>
                  </a:lnTo>
                  <a:lnTo>
                    <a:pt x="274680" y="157313"/>
                  </a:lnTo>
                  <a:lnTo>
                    <a:pt x="274623" y="157469"/>
                  </a:lnTo>
                  <a:lnTo>
                    <a:pt x="274574" y="157639"/>
                  </a:lnTo>
                  <a:lnTo>
                    <a:pt x="274533" y="157795"/>
                  </a:lnTo>
                  <a:lnTo>
                    <a:pt x="274492" y="157978"/>
                  </a:lnTo>
                  <a:lnTo>
                    <a:pt x="274468" y="158147"/>
                  </a:lnTo>
                  <a:lnTo>
                    <a:pt x="274443" y="158330"/>
                  </a:lnTo>
                  <a:lnTo>
                    <a:pt x="274427" y="158513"/>
                  </a:lnTo>
                  <a:lnTo>
                    <a:pt x="274411" y="158695"/>
                  </a:lnTo>
                  <a:lnTo>
                    <a:pt x="274158" y="164095"/>
                  </a:lnTo>
                  <a:lnTo>
                    <a:pt x="273880" y="169638"/>
                  </a:lnTo>
                  <a:lnTo>
                    <a:pt x="273742" y="172443"/>
                  </a:lnTo>
                  <a:lnTo>
                    <a:pt x="273587" y="175273"/>
                  </a:lnTo>
                  <a:lnTo>
                    <a:pt x="273424" y="178143"/>
                  </a:lnTo>
                  <a:lnTo>
                    <a:pt x="273261" y="181025"/>
                  </a:lnTo>
                  <a:lnTo>
                    <a:pt x="273081" y="183921"/>
                  </a:lnTo>
                  <a:lnTo>
                    <a:pt x="272894" y="186842"/>
                  </a:lnTo>
                  <a:lnTo>
                    <a:pt x="272698" y="189790"/>
                  </a:lnTo>
                  <a:lnTo>
                    <a:pt x="272486" y="192738"/>
                  </a:lnTo>
                  <a:lnTo>
                    <a:pt x="272266" y="195712"/>
                  </a:lnTo>
                  <a:lnTo>
                    <a:pt x="272038" y="198685"/>
                  </a:lnTo>
                  <a:lnTo>
                    <a:pt x="271785" y="201672"/>
                  </a:lnTo>
                  <a:lnTo>
                    <a:pt x="271532" y="204672"/>
                  </a:lnTo>
                  <a:lnTo>
                    <a:pt x="271255" y="207672"/>
                  </a:lnTo>
                  <a:lnTo>
                    <a:pt x="270961" y="210685"/>
                  </a:lnTo>
                  <a:lnTo>
                    <a:pt x="270660" y="213685"/>
                  </a:lnTo>
                  <a:lnTo>
                    <a:pt x="270333" y="216698"/>
                  </a:lnTo>
                  <a:lnTo>
                    <a:pt x="269999" y="219698"/>
                  </a:lnTo>
                  <a:lnTo>
                    <a:pt x="269640" y="222711"/>
                  </a:lnTo>
                  <a:lnTo>
                    <a:pt x="269453" y="224211"/>
                  </a:lnTo>
                  <a:lnTo>
                    <a:pt x="269265" y="225711"/>
                  </a:lnTo>
                  <a:lnTo>
                    <a:pt x="269069" y="227198"/>
                  </a:lnTo>
                  <a:lnTo>
                    <a:pt x="268866" y="228697"/>
                  </a:lnTo>
                  <a:lnTo>
                    <a:pt x="268662" y="230184"/>
                  </a:lnTo>
                  <a:lnTo>
                    <a:pt x="268450" y="231684"/>
                  </a:lnTo>
                  <a:lnTo>
                    <a:pt x="268230" y="233171"/>
                  </a:lnTo>
                  <a:lnTo>
                    <a:pt x="268009" y="234645"/>
                  </a:lnTo>
                  <a:lnTo>
                    <a:pt x="267781" y="236132"/>
                  </a:lnTo>
                  <a:lnTo>
                    <a:pt x="267553" y="237606"/>
                  </a:lnTo>
                  <a:lnTo>
                    <a:pt x="267316" y="239080"/>
                  </a:lnTo>
                  <a:lnTo>
                    <a:pt x="267072" y="240554"/>
                  </a:lnTo>
                  <a:lnTo>
                    <a:pt x="266819" y="242014"/>
                  </a:lnTo>
                  <a:lnTo>
                    <a:pt x="266566" y="243475"/>
                  </a:lnTo>
                  <a:lnTo>
                    <a:pt x="266305" y="244936"/>
                  </a:lnTo>
                  <a:lnTo>
                    <a:pt x="266036" y="246384"/>
                  </a:lnTo>
                  <a:lnTo>
                    <a:pt x="265759" y="247832"/>
                  </a:lnTo>
                  <a:lnTo>
                    <a:pt x="265482" y="249279"/>
                  </a:lnTo>
                  <a:lnTo>
                    <a:pt x="265196" y="250714"/>
                  </a:lnTo>
                  <a:lnTo>
                    <a:pt x="264903" y="252149"/>
                  </a:lnTo>
                  <a:lnTo>
                    <a:pt x="264601" y="253571"/>
                  </a:lnTo>
                  <a:lnTo>
                    <a:pt x="264299" y="254992"/>
                  </a:lnTo>
                  <a:lnTo>
                    <a:pt x="263989" y="256401"/>
                  </a:lnTo>
                  <a:lnTo>
                    <a:pt x="263671" y="257810"/>
                  </a:lnTo>
                  <a:lnTo>
                    <a:pt x="263345" y="259205"/>
                  </a:lnTo>
                  <a:lnTo>
                    <a:pt x="263011" y="260601"/>
                  </a:lnTo>
                  <a:lnTo>
                    <a:pt x="262668" y="261983"/>
                  </a:lnTo>
                  <a:lnTo>
                    <a:pt x="262326" y="263366"/>
                  </a:lnTo>
                  <a:lnTo>
                    <a:pt x="261967" y="264735"/>
                  </a:lnTo>
                  <a:lnTo>
                    <a:pt x="261608" y="266092"/>
                  </a:lnTo>
                  <a:lnTo>
                    <a:pt x="261233" y="267448"/>
                  </a:lnTo>
                  <a:lnTo>
                    <a:pt x="260858" y="268792"/>
                  </a:lnTo>
                  <a:lnTo>
                    <a:pt x="260475" y="270122"/>
                  </a:lnTo>
                  <a:lnTo>
                    <a:pt x="260083" y="271453"/>
                  </a:lnTo>
                  <a:lnTo>
                    <a:pt x="259684" y="272770"/>
                  </a:lnTo>
                  <a:lnTo>
                    <a:pt x="259276" y="274074"/>
                  </a:lnTo>
                  <a:lnTo>
                    <a:pt x="258860" y="275379"/>
                  </a:lnTo>
                  <a:lnTo>
                    <a:pt x="258444" y="276670"/>
                  </a:lnTo>
                  <a:lnTo>
                    <a:pt x="258012" y="277948"/>
                  </a:lnTo>
                  <a:lnTo>
                    <a:pt x="257572" y="279213"/>
                  </a:lnTo>
                  <a:lnTo>
                    <a:pt x="257123" y="280465"/>
                  </a:lnTo>
                  <a:lnTo>
                    <a:pt x="256667" y="281718"/>
                  </a:lnTo>
                  <a:lnTo>
                    <a:pt x="256202" y="282957"/>
                  </a:lnTo>
                  <a:lnTo>
                    <a:pt x="255729" y="284170"/>
                  </a:lnTo>
                  <a:lnTo>
                    <a:pt x="255248" y="285383"/>
                  </a:lnTo>
                  <a:lnTo>
                    <a:pt x="254759" y="286596"/>
                  </a:lnTo>
                  <a:lnTo>
                    <a:pt x="254261" y="287783"/>
                  </a:lnTo>
                  <a:lnTo>
                    <a:pt x="253747" y="288956"/>
                  </a:lnTo>
                  <a:lnTo>
                    <a:pt x="253234" y="290117"/>
                  </a:lnTo>
                  <a:lnTo>
                    <a:pt x="252704" y="291278"/>
                  </a:lnTo>
                  <a:lnTo>
                    <a:pt x="252174" y="292413"/>
                  </a:lnTo>
                  <a:lnTo>
                    <a:pt x="251627" y="293535"/>
                  </a:lnTo>
                  <a:lnTo>
                    <a:pt x="251073" y="294643"/>
                  </a:lnTo>
                  <a:lnTo>
                    <a:pt x="250510" y="295752"/>
                  </a:lnTo>
                  <a:lnTo>
                    <a:pt x="249939" y="296834"/>
                  </a:lnTo>
                  <a:lnTo>
                    <a:pt x="249352" y="297904"/>
                  </a:lnTo>
                  <a:lnTo>
                    <a:pt x="248757" y="298960"/>
                  </a:lnTo>
                  <a:lnTo>
                    <a:pt x="248162" y="300004"/>
                  </a:lnTo>
                  <a:lnTo>
                    <a:pt x="247550" y="301034"/>
                  </a:lnTo>
                  <a:lnTo>
                    <a:pt x="246922" y="302039"/>
                  </a:lnTo>
                  <a:lnTo>
                    <a:pt x="246294" y="303043"/>
                  </a:lnTo>
                  <a:lnTo>
                    <a:pt x="245650" y="304021"/>
                  </a:lnTo>
                  <a:lnTo>
                    <a:pt x="244998" y="304986"/>
                  </a:lnTo>
                  <a:lnTo>
                    <a:pt x="244337" y="305939"/>
                  </a:lnTo>
                  <a:lnTo>
                    <a:pt x="243660" y="306878"/>
                  </a:lnTo>
                  <a:lnTo>
                    <a:pt x="242984" y="307791"/>
                  </a:lnTo>
                  <a:lnTo>
                    <a:pt x="242282" y="308691"/>
                  </a:lnTo>
                  <a:lnTo>
                    <a:pt x="241581" y="309578"/>
                  </a:lnTo>
                  <a:lnTo>
                    <a:pt x="240864" y="310438"/>
                  </a:lnTo>
                  <a:lnTo>
                    <a:pt x="240138" y="311299"/>
                  </a:lnTo>
                  <a:lnTo>
                    <a:pt x="239404" y="312121"/>
                  </a:lnTo>
                  <a:lnTo>
                    <a:pt x="238654" y="312943"/>
                  </a:lnTo>
                  <a:lnTo>
                    <a:pt x="237895" y="313738"/>
                  </a:lnTo>
                  <a:lnTo>
                    <a:pt x="237121" y="314521"/>
                  </a:lnTo>
                  <a:lnTo>
                    <a:pt x="236338" y="315277"/>
                  </a:lnTo>
                  <a:lnTo>
                    <a:pt x="235547" y="316021"/>
                  </a:lnTo>
                  <a:lnTo>
                    <a:pt x="234740" y="316738"/>
                  </a:lnTo>
                  <a:lnTo>
                    <a:pt x="233924" y="317443"/>
                  </a:lnTo>
                  <a:lnTo>
                    <a:pt x="233101" y="318134"/>
                  </a:lnTo>
                  <a:lnTo>
                    <a:pt x="232261" y="318786"/>
                  </a:lnTo>
                  <a:lnTo>
                    <a:pt x="231405" y="319438"/>
                  </a:lnTo>
                  <a:lnTo>
                    <a:pt x="230548" y="320064"/>
                  </a:lnTo>
                  <a:lnTo>
                    <a:pt x="229668" y="320664"/>
                  </a:lnTo>
                  <a:lnTo>
                    <a:pt x="228779" y="321251"/>
                  </a:lnTo>
                  <a:lnTo>
                    <a:pt x="229023" y="318056"/>
                  </a:lnTo>
                  <a:lnTo>
                    <a:pt x="229268" y="314873"/>
                  </a:lnTo>
                  <a:lnTo>
                    <a:pt x="229529" y="311677"/>
                  </a:lnTo>
                  <a:lnTo>
                    <a:pt x="229790" y="308495"/>
                  </a:lnTo>
                  <a:lnTo>
                    <a:pt x="230067" y="305312"/>
                  </a:lnTo>
                  <a:lnTo>
                    <a:pt x="230353" y="302117"/>
                  </a:lnTo>
                  <a:lnTo>
                    <a:pt x="230646" y="298934"/>
                  </a:lnTo>
                  <a:lnTo>
                    <a:pt x="230956" y="295739"/>
                  </a:lnTo>
                  <a:lnTo>
                    <a:pt x="230980" y="295374"/>
                  </a:lnTo>
                  <a:lnTo>
                    <a:pt x="230989" y="295191"/>
                  </a:lnTo>
                  <a:lnTo>
                    <a:pt x="230989" y="295008"/>
                  </a:lnTo>
                  <a:lnTo>
                    <a:pt x="230980" y="294839"/>
                  </a:lnTo>
                  <a:lnTo>
                    <a:pt x="230972" y="294669"/>
                  </a:lnTo>
                  <a:lnTo>
                    <a:pt x="230956" y="294500"/>
                  </a:lnTo>
                  <a:lnTo>
                    <a:pt x="230940" y="294343"/>
                  </a:lnTo>
                  <a:lnTo>
                    <a:pt x="230915" y="294187"/>
                  </a:lnTo>
                  <a:lnTo>
                    <a:pt x="230883" y="294030"/>
                  </a:lnTo>
                  <a:lnTo>
                    <a:pt x="230850" y="293874"/>
                  </a:lnTo>
                  <a:lnTo>
                    <a:pt x="230809" y="293730"/>
                  </a:lnTo>
                  <a:lnTo>
                    <a:pt x="230768" y="293587"/>
                  </a:lnTo>
                  <a:lnTo>
                    <a:pt x="230728" y="293456"/>
                  </a:lnTo>
                  <a:lnTo>
                    <a:pt x="230671" y="293326"/>
                  </a:lnTo>
                  <a:lnTo>
                    <a:pt x="230614" y="293195"/>
                  </a:lnTo>
                  <a:lnTo>
                    <a:pt x="230556" y="293078"/>
                  </a:lnTo>
                  <a:lnTo>
                    <a:pt x="230491" y="292961"/>
                  </a:lnTo>
                  <a:lnTo>
                    <a:pt x="230426" y="292856"/>
                  </a:lnTo>
                  <a:lnTo>
                    <a:pt x="230353" y="292752"/>
                  </a:lnTo>
                  <a:lnTo>
                    <a:pt x="230279" y="292661"/>
                  </a:lnTo>
                  <a:lnTo>
                    <a:pt x="230198" y="292569"/>
                  </a:lnTo>
                  <a:lnTo>
                    <a:pt x="230108" y="292478"/>
                  </a:lnTo>
                  <a:lnTo>
                    <a:pt x="230018" y="292400"/>
                  </a:lnTo>
                  <a:lnTo>
                    <a:pt x="229929" y="292322"/>
                  </a:lnTo>
                  <a:lnTo>
                    <a:pt x="229831" y="292256"/>
                  </a:lnTo>
                  <a:lnTo>
                    <a:pt x="229733" y="292204"/>
                  </a:lnTo>
                  <a:lnTo>
                    <a:pt x="229627" y="292152"/>
                  </a:lnTo>
                  <a:lnTo>
                    <a:pt x="229521" y="292100"/>
                  </a:lnTo>
                  <a:lnTo>
                    <a:pt x="229407" y="292061"/>
                  </a:lnTo>
                  <a:lnTo>
                    <a:pt x="229293" y="292035"/>
                  </a:lnTo>
                  <a:lnTo>
                    <a:pt x="229178" y="292009"/>
                  </a:lnTo>
                  <a:lnTo>
                    <a:pt x="228404" y="291904"/>
                  </a:lnTo>
                  <a:lnTo>
                    <a:pt x="227645" y="291800"/>
                  </a:lnTo>
                  <a:lnTo>
                    <a:pt x="226887" y="291722"/>
                  </a:lnTo>
                  <a:lnTo>
                    <a:pt x="226145" y="291669"/>
                  </a:lnTo>
                  <a:lnTo>
                    <a:pt x="225395" y="291617"/>
                  </a:lnTo>
                  <a:lnTo>
                    <a:pt x="224661" y="291591"/>
                  </a:lnTo>
                  <a:lnTo>
                    <a:pt x="223919" y="291591"/>
                  </a:lnTo>
                  <a:lnTo>
                    <a:pt x="223185" y="291604"/>
                  </a:lnTo>
                  <a:lnTo>
                    <a:pt x="222451" y="291630"/>
                  </a:lnTo>
                  <a:lnTo>
                    <a:pt x="221717" y="291695"/>
                  </a:lnTo>
                  <a:lnTo>
                    <a:pt x="220983" y="291774"/>
                  </a:lnTo>
                  <a:lnTo>
                    <a:pt x="220249" y="291865"/>
                  </a:lnTo>
                  <a:lnTo>
                    <a:pt x="219515" y="291995"/>
                  </a:lnTo>
                  <a:lnTo>
                    <a:pt x="218782" y="292139"/>
                  </a:lnTo>
                  <a:lnTo>
                    <a:pt x="218040" y="292309"/>
                  </a:lnTo>
                  <a:lnTo>
                    <a:pt x="217297" y="292517"/>
                  </a:lnTo>
                  <a:lnTo>
                    <a:pt x="217379" y="288474"/>
                  </a:lnTo>
                  <a:lnTo>
                    <a:pt x="217477" y="284444"/>
                  </a:lnTo>
                  <a:lnTo>
                    <a:pt x="217673" y="276331"/>
                  </a:lnTo>
                  <a:lnTo>
                    <a:pt x="217885" y="268218"/>
                  </a:lnTo>
                  <a:lnTo>
                    <a:pt x="218105" y="260079"/>
                  </a:lnTo>
                  <a:lnTo>
                    <a:pt x="218317" y="251927"/>
                  </a:lnTo>
                  <a:lnTo>
                    <a:pt x="218521" y="243762"/>
                  </a:lnTo>
                  <a:lnTo>
                    <a:pt x="218618" y="239680"/>
                  </a:lnTo>
                  <a:lnTo>
                    <a:pt x="218708" y="235597"/>
                  </a:lnTo>
                  <a:lnTo>
                    <a:pt x="218798" y="231515"/>
                  </a:lnTo>
                  <a:lnTo>
                    <a:pt x="218871" y="227419"/>
                  </a:lnTo>
                  <a:lnTo>
                    <a:pt x="218937" y="223337"/>
                  </a:lnTo>
                  <a:lnTo>
                    <a:pt x="219002" y="219254"/>
                  </a:lnTo>
                  <a:lnTo>
                    <a:pt x="219051" y="215172"/>
                  </a:lnTo>
                  <a:lnTo>
                    <a:pt x="219091" y="211089"/>
                  </a:lnTo>
                  <a:lnTo>
                    <a:pt x="219116" y="207007"/>
                  </a:lnTo>
                  <a:lnTo>
                    <a:pt x="219124" y="202937"/>
                  </a:lnTo>
                  <a:lnTo>
                    <a:pt x="219124" y="198868"/>
                  </a:lnTo>
                  <a:lnTo>
                    <a:pt x="219116" y="194799"/>
                  </a:lnTo>
                  <a:lnTo>
                    <a:pt x="219083" y="190729"/>
                  </a:lnTo>
                  <a:lnTo>
                    <a:pt x="219034" y="186673"/>
                  </a:lnTo>
                  <a:lnTo>
                    <a:pt x="218969" y="182616"/>
                  </a:lnTo>
                  <a:lnTo>
                    <a:pt x="218888" y="178560"/>
                  </a:lnTo>
                  <a:lnTo>
                    <a:pt x="218839" y="176538"/>
                  </a:lnTo>
                  <a:lnTo>
                    <a:pt x="218782" y="174517"/>
                  </a:lnTo>
                  <a:lnTo>
                    <a:pt x="218725" y="172495"/>
                  </a:lnTo>
                  <a:lnTo>
                    <a:pt x="218659" y="170486"/>
                  </a:lnTo>
                  <a:lnTo>
                    <a:pt x="218586" y="168465"/>
                  </a:lnTo>
                  <a:lnTo>
                    <a:pt x="218512" y="166456"/>
                  </a:lnTo>
                  <a:lnTo>
                    <a:pt x="218431" y="164434"/>
                  </a:lnTo>
                  <a:lnTo>
                    <a:pt x="218341" y="162426"/>
                  </a:lnTo>
                  <a:lnTo>
                    <a:pt x="218325" y="162139"/>
                  </a:lnTo>
                  <a:lnTo>
                    <a:pt x="218300" y="161865"/>
                  </a:lnTo>
                  <a:lnTo>
                    <a:pt x="218260" y="161604"/>
                  </a:lnTo>
                  <a:lnTo>
                    <a:pt x="218203" y="161356"/>
                  </a:lnTo>
                  <a:lnTo>
                    <a:pt x="218137" y="161134"/>
                  </a:lnTo>
                  <a:lnTo>
                    <a:pt x="218064" y="160926"/>
                  </a:lnTo>
                  <a:lnTo>
                    <a:pt x="217982" y="160717"/>
                  </a:lnTo>
                  <a:lnTo>
                    <a:pt x="217893" y="160547"/>
                  </a:lnTo>
                  <a:lnTo>
                    <a:pt x="217795" y="160378"/>
                  </a:lnTo>
                  <a:lnTo>
                    <a:pt x="217689" y="160221"/>
                  </a:lnTo>
                  <a:lnTo>
                    <a:pt x="217575" y="160091"/>
                  </a:lnTo>
                  <a:lnTo>
                    <a:pt x="217461" y="159974"/>
                  </a:lnTo>
                  <a:lnTo>
                    <a:pt x="217338" y="159869"/>
                  </a:lnTo>
                  <a:lnTo>
                    <a:pt x="217216" y="159791"/>
                  </a:lnTo>
                  <a:lnTo>
                    <a:pt x="217085" y="159713"/>
                  </a:lnTo>
                  <a:lnTo>
                    <a:pt x="216955" y="159660"/>
                  </a:lnTo>
                  <a:lnTo>
                    <a:pt x="216931" y="159491"/>
                  </a:lnTo>
                  <a:lnTo>
                    <a:pt x="216898" y="159321"/>
                  </a:lnTo>
                  <a:lnTo>
                    <a:pt x="216857" y="159165"/>
                  </a:lnTo>
                  <a:lnTo>
                    <a:pt x="216816" y="159008"/>
                  </a:lnTo>
                  <a:lnTo>
                    <a:pt x="216759" y="158865"/>
                  </a:lnTo>
                  <a:lnTo>
                    <a:pt x="216702" y="158721"/>
                  </a:lnTo>
                  <a:lnTo>
                    <a:pt x="216629" y="158604"/>
                  </a:lnTo>
                  <a:lnTo>
                    <a:pt x="216555" y="158487"/>
                  </a:lnTo>
                  <a:lnTo>
                    <a:pt x="216466" y="158369"/>
                  </a:lnTo>
                  <a:lnTo>
                    <a:pt x="216376" y="158278"/>
                  </a:lnTo>
                  <a:lnTo>
                    <a:pt x="216270" y="158200"/>
                  </a:lnTo>
                  <a:lnTo>
                    <a:pt x="216164" y="158134"/>
                  </a:lnTo>
                  <a:lnTo>
                    <a:pt x="216050" y="158082"/>
                  </a:lnTo>
                  <a:lnTo>
                    <a:pt x="215919" y="158043"/>
                  </a:lnTo>
                  <a:lnTo>
                    <a:pt x="215789" y="158030"/>
                  </a:lnTo>
                  <a:lnTo>
                    <a:pt x="215642" y="158030"/>
                  </a:lnTo>
                  <a:lnTo>
                    <a:pt x="210097" y="158161"/>
                  </a:lnTo>
                  <a:lnTo>
                    <a:pt x="204552" y="158304"/>
                  </a:lnTo>
                  <a:lnTo>
                    <a:pt x="193479" y="158617"/>
                  </a:lnTo>
                  <a:lnTo>
                    <a:pt x="182413" y="158943"/>
                  </a:lnTo>
                  <a:lnTo>
                    <a:pt x="176893" y="159100"/>
                  </a:lnTo>
                  <a:lnTo>
                    <a:pt x="171372" y="159243"/>
                  </a:lnTo>
                  <a:lnTo>
                    <a:pt x="171658" y="146996"/>
                  </a:lnTo>
                  <a:lnTo>
                    <a:pt x="171804" y="140748"/>
                  </a:lnTo>
                  <a:lnTo>
                    <a:pt x="171870" y="137605"/>
                  </a:lnTo>
                  <a:lnTo>
                    <a:pt x="171927" y="134435"/>
                  </a:lnTo>
                  <a:lnTo>
                    <a:pt x="171984" y="131266"/>
                  </a:lnTo>
                  <a:lnTo>
                    <a:pt x="172025" y="128083"/>
                  </a:lnTo>
                  <a:lnTo>
                    <a:pt x="172065" y="124901"/>
                  </a:lnTo>
                  <a:lnTo>
                    <a:pt x="172090" y="121705"/>
                  </a:lnTo>
                  <a:lnTo>
                    <a:pt x="172114" y="118510"/>
                  </a:lnTo>
                  <a:lnTo>
                    <a:pt x="172114" y="115301"/>
                  </a:lnTo>
                  <a:lnTo>
                    <a:pt x="172106" y="112092"/>
                  </a:lnTo>
                  <a:lnTo>
                    <a:pt x="172090" y="108897"/>
                  </a:lnTo>
                  <a:lnTo>
                    <a:pt x="172049" y="105688"/>
                  </a:lnTo>
                  <a:lnTo>
                    <a:pt x="171992" y="102493"/>
                  </a:lnTo>
                  <a:lnTo>
                    <a:pt x="171927" y="99297"/>
                  </a:lnTo>
                  <a:lnTo>
                    <a:pt x="171878" y="97706"/>
                  </a:lnTo>
                  <a:lnTo>
                    <a:pt x="171829" y="96115"/>
                  </a:lnTo>
                  <a:lnTo>
                    <a:pt x="171780" y="94523"/>
                  </a:lnTo>
                  <a:lnTo>
                    <a:pt x="171723" y="92945"/>
                  </a:lnTo>
                  <a:lnTo>
                    <a:pt x="171658" y="91354"/>
                  </a:lnTo>
                  <a:lnTo>
                    <a:pt x="171592" y="89776"/>
                  </a:lnTo>
                  <a:lnTo>
                    <a:pt x="171511" y="88197"/>
                  </a:lnTo>
                  <a:lnTo>
                    <a:pt x="171437" y="86619"/>
                  </a:lnTo>
                  <a:lnTo>
                    <a:pt x="171348" y="85054"/>
                  </a:lnTo>
                  <a:lnTo>
                    <a:pt x="171258" y="83489"/>
                  </a:lnTo>
                  <a:lnTo>
                    <a:pt x="171152" y="81924"/>
                  </a:lnTo>
                  <a:lnTo>
                    <a:pt x="171054" y="80359"/>
                  </a:lnTo>
                  <a:lnTo>
                    <a:pt x="170940" y="78806"/>
                  </a:lnTo>
                  <a:lnTo>
                    <a:pt x="170818" y="77254"/>
                  </a:lnTo>
                  <a:lnTo>
                    <a:pt x="170695" y="75715"/>
                  </a:lnTo>
                  <a:lnTo>
                    <a:pt x="170565" y="74176"/>
                  </a:lnTo>
                  <a:lnTo>
                    <a:pt x="170426" y="72637"/>
                  </a:lnTo>
                  <a:lnTo>
                    <a:pt x="170280" y="71111"/>
                  </a:lnTo>
                  <a:lnTo>
                    <a:pt x="170125" y="69585"/>
                  </a:lnTo>
                  <a:lnTo>
                    <a:pt x="169962" y="68072"/>
                  </a:lnTo>
                  <a:lnTo>
                    <a:pt x="169790" y="66559"/>
                  </a:lnTo>
                  <a:lnTo>
                    <a:pt x="169619" y="65059"/>
                  </a:lnTo>
                  <a:lnTo>
                    <a:pt x="169432" y="63559"/>
                  </a:lnTo>
                  <a:lnTo>
                    <a:pt x="169236" y="62072"/>
                  </a:lnTo>
                  <a:lnTo>
                    <a:pt x="169040" y="60585"/>
                  </a:lnTo>
                  <a:lnTo>
                    <a:pt x="168828" y="59111"/>
                  </a:lnTo>
                  <a:lnTo>
                    <a:pt x="168804" y="58968"/>
                  </a:lnTo>
                  <a:lnTo>
                    <a:pt x="168779" y="58838"/>
                  </a:lnTo>
                  <a:lnTo>
                    <a:pt x="168747" y="58707"/>
                  </a:lnTo>
                  <a:lnTo>
                    <a:pt x="168706" y="58590"/>
                  </a:lnTo>
                  <a:lnTo>
                    <a:pt x="168665" y="58498"/>
                  </a:lnTo>
                  <a:lnTo>
                    <a:pt x="168616" y="58407"/>
                  </a:lnTo>
                  <a:lnTo>
                    <a:pt x="168559" y="58316"/>
                  </a:lnTo>
                  <a:lnTo>
                    <a:pt x="168510" y="58238"/>
                  </a:lnTo>
                  <a:lnTo>
                    <a:pt x="168453" y="58185"/>
                  </a:lnTo>
                  <a:lnTo>
                    <a:pt x="168388" y="58120"/>
                  </a:lnTo>
                  <a:lnTo>
                    <a:pt x="168323" y="58081"/>
                  </a:lnTo>
                  <a:lnTo>
                    <a:pt x="168257" y="58042"/>
                  </a:lnTo>
                  <a:lnTo>
                    <a:pt x="168192" y="58016"/>
                  </a:lnTo>
                  <a:lnTo>
                    <a:pt x="168127" y="57990"/>
                  </a:lnTo>
                  <a:lnTo>
                    <a:pt x="168062" y="57977"/>
                  </a:lnTo>
                  <a:lnTo>
                    <a:pt x="167988" y="57977"/>
                  </a:lnTo>
                  <a:lnTo>
                    <a:pt x="167899" y="57990"/>
                  </a:lnTo>
                  <a:lnTo>
                    <a:pt x="167809" y="58003"/>
                  </a:lnTo>
                  <a:lnTo>
                    <a:pt x="167719" y="58042"/>
                  </a:lnTo>
                  <a:lnTo>
                    <a:pt x="167621" y="58107"/>
                  </a:lnTo>
                  <a:lnTo>
                    <a:pt x="167491" y="58198"/>
                  </a:lnTo>
                  <a:lnTo>
                    <a:pt x="167360" y="58316"/>
                  </a:lnTo>
                  <a:lnTo>
                    <a:pt x="167246" y="58459"/>
                  </a:lnTo>
                  <a:lnTo>
                    <a:pt x="167189" y="58538"/>
                  </a:lnTo>
                  <a:lnTo>
                    <a:pt x="167140" y="58629"/>
                  </a:lnTo>
                  <a:lnTo>
                    <a:pt x="167091" y="58720"/>
                  </a:lnTo>
                  <a:lnTo>
                    <a:pt x="167050" y="58824"/>
                  </a:lnTo>
                  <a:lnTo>
                    <a:pt x="167010" y="58929"/>
                  </a:lnTo>
                  <a:lnTo>
                    <a:pt x="166977" y="59033"/>
                  </a:lnTo>
                  <a:lnTo>
                    <a:pt x="166944" y="59151"/>
                  </a:lnTo>
                  <a:lnTo>
                    <a:pt x="166920" y="59268"/>
                  </a:lnTo>
                  <a:lnTo>
                    <a:pt x="166904" y="59398"/>
                  </a:lnTo>
                  <a:lnTo>
                    <a:pt x="166887" y="59529"/>
                  </a:lnTo>
                  <a:lnTo>
                    <a:pt x="166765" y="61642"/>
                  </a:lnTo>
                  <a:lnTo>
                    <a:pt x="166659" y="63755"/>
                  </a:lnTo>
                  <a:lnTo>
                    <a:pt x="166569" y="65881"/>
                  </a:lnTo>
                  <a:lnTo>
                    <a:pt x="166488" y="68007"/>
                  </a:lnTo>
                  <a:lnTo>
                    <a:pt x="166414" y="70146"/>
                  </a:lnTo>
                  <a:lnTo>
                    <a:pt x="166349" y="72285"/>
                  </a:lnTo>
                  <a:lnTo>
                    <a:pt x="166300" y="74424"/>
                  </a:lnTo>
                  <a:lnTo>
                    <a:pt x="166259" y="76563"/>
                  </a:lnTo>
                  <a:lnTo>
                    <a:pt x="163210" y="76367"/>
                  </a:lnTo>
                  <a:lnTo>
                    <a:pt x="160152" y="76198"/>
                  </a:lnTo>
                  <a:lnTo>
                    <a:pt x="158611" y="76107"/>
                  </a:lnTo>
                  <a:lnTo>
                    <a:pt x="157078" y="76041"/>
                  </a:lnTo>
                  <a:lnTo>
                    <a:pt x="155537" y="75976"/>
                  </a:lnTo>
                  <a:lnTo>
                    <a:pt x="154004" y="75924"/>
                  </a:lnTo>
                  <a:lnTo>
                    <a:pt x="152462" y="75885"/>
                  </a:lnTo>
                  <a:lnTo>
                    <a:pt x="150929" y="75859"/>
                  </a:lnTo>
                  <a:lnTo>
                    <a:pt x="149388" y="75859"/>
                  </a:lnTo>
                  <a:lnTo>
                    <a:pt x="147855" y="75872"/>
                  </a:lnTo>
                  <a:lnTo>
                    <a:pt x="146330" y="75898"/>
                  </a:lnTo>
                  <a:lnTo>
                    <a:pt x="144805" y="75963"/>
                  </a:lnTo>
                  <a:lnTo>
                    <a:pt x="143281" y="76041"/>
                  </a:lnTo>
                  <a:lnTo>
                    <a:pt x="141764" y="76146"/>
                  </a:lnTo>
                  <a:lnTo>
                    <a:pt x="141584" y="73785"/>
                  </a:lnTo>
                  <a:lnTo>
                    <a:pt x="141397" y="71424"/>
                  </a:lnTo>
                  <a:lnTo>
                    <a:pt x="141201" y="69076"/>
                  </a:lnTo>
                  <a:lnTo>
                    <a:pt x="140997" y="66742"/>
                  </a:lnTo>
                  <a:lnTo>
                    <a:pt x="140785" y="64407"/>
                  </a:lnTo>
                  <a:lnTo>
                    <a:pt x="140565" y="62072"/>
                  </a:lnTo>
                  <a:lnTo>
                    <a:pt x="140345" y="59751"/>
                  </a:lnTo>
                  <a:lnTo>
                    <a:pt x="140109" y="57429"/>
                  </a:lnTo>
                  <a:lnTo>
                    <a:pt x="140842" y="57846"/>
                  </a:lnTo>
                  <a:lnTo>
                    <a:pt x="141576" y="58251"/>
                  </a:lnTo>
                  <a:lnTo>
                    <a:pt x="142326" y="58616"/>
                  </a:lnTo>
                  <a:lnTo>
                    <a:pt x="143093" y="58968"/>
                  </a:lnTo>
                  <a:lnTo>
                    <a:pt x="143868" y="59294"/>
                  </a:lnTo>
                  <a:lnTo>
                    <a:pt x="144650" y="59594"/>
                  </a:lnTo>
                  <a:lnTo>
                    <a:pt x="145441" y="59868"/>
                  </a:lnTo>
                  <a:lnTo>
                    <a:pt x="146249" y="60116"/>
                  </a:lnTo>
                  <a:lnTo>
                    <a:pt x="147072" y="60337"/>
                  </a:lnTo>
                  <a:lnTo>
                    <a:pt x="147896" y="60533"/>
                  </a:lnTo>
                  <a:lnTo>
                    <a:pt x="148744" y="60703"/>
                  </a:lnTo>
                  <a:lnTo>
                    <a:pt x="149592" y="60859"/>
                  </a:lnTo>
                  <a:lnTo>
                    <a:pt x="150456" y="60977"/>
                  </a:lnTo>
                  <a:lnTo>
                    <a:pt x="151337" y="61068"/>
                  </a:lnTo>
                  <a:lnTo>
                    <a:pt x="152218" y="61133"/>
                  </a:lnTo>
                  <a:lnTo>
                    <a:pt x="153123" y="61159"/>
                  </a:lnTo>
                  <a:lnTo>
                    <a:pt x="153588" y="61172"/>
                  </a:lnTo>
                  <a:lnTo>
                    <a:pt x="154044" y="61172"/>
                  </a:lnTo>
                  <a:lnTo>
                    <a:pt x="154509" y="61159"/>
                  </a:lnTo>
                  <a:lnTo>
                    <a:pt x="154974" y="61133"/>
                  </a:lnTo>
                  <a:lnTo>
                    <a:pt x="155431" y="61107"/>
                  </a:lnTo>
                  <a:lnTo>
                    <a:pt x="155895" y="61068"/>
                  </a:lnTo>
                  <a:lnTo>
                    <a:pt x="156352" y="61016"/>
                  </a:lnTo>
                  <a:lnTo>
                    <a:pt x="156809" y="60964"/>
                  </a:lnTo>
                  <a:lnTo>
                    <a:pt x="157265" y="60898"/>
                  </a:lnTo>
                  <a:lnTo>
                    <a:pt x="157722" y="60820"/>
                  </a:lnTo>
                  <a:lnTo>
                    <a:pt x="158179" y="60742"/>
                  </a:lnTo>
                  <a:lnTo>
                    <a:pt x="158635" y="60651"/>
                  </a:lnTo>
                  <a:lnTo>
                    <a:pt x="159084" y="60546"/>
                  </a:lnTo>
                  <a:lnTo>
                    <a:pt x="159540" y="60429"/>
                  </a:lnTo>
                  <a:lnTo>
                    <a:pt x="159989" y="60311"/>
                  </a:lnTo>
                  <a:lnTo>
                    <a:pt x="160429" y="60181"/>
                  </a:lnTo>
                  <a:lnTo>
                    <a:pt x="160878" y="60051"/>
                  </a:lnTo>
                  <a:lnTo>
                    <a:pt x="161326" y="59907"/>
                  </a:lnTo>
                  <a:lnTo>
                    <a:pt x="161766" y="59751"/>
                  </a:lnTo>
                  <a:lnTo>
                    <a:pt x="162207" y="59581"/>
                  </a:lnTo>
                  <a:lnTo>
                    <a:pt x="162647" y="59411"/>
                  </a:lnTo>
                  <a:lnTo>
                    <a:pt x="163079" y="59229"/>
                  </a:lnTo>
                  <a:lnTo>
                    <a:pt x="163520" y="59046"/>
                  </a:lnTo>
                  <a:lnTo>
                    <a:pt x="163952" y="58851"/>
                  </a:lnTo>
                  <a:lnTo>
                    <a:pt x="164384" y="58642"/>
                  </a:lnTo>
                  <a:lnTo>
                    <a:pt x="164808" y="58433"/>
                  </a:lnTo>
                  <a:lnTo>
                    <a:pt x="165240" y="58198"/>
                  </a:lnTo>
                  <a:lnTo>
                    <a:pt x="165664" y="57977"/>
                  </a:lnTo>
                  <a:lnTo>
                    <a:pt x="166080" y="57729"/>
                  </a:lnTo>
                  <a:lnTo>
                    <a:pt x="166504" y="57494"/>
                  </a:lnTo>
                  <a:lnTo>
                    <a:pt x="166920" y="57233"/>
                  </a:lnTo>
                  <a:lnTo>
                    <a:pt x="167336" y="56972"/>
                  </a:lnTo>
                  <a:lnTo>
                    <a:pt x="167507" y="56855"/>
                  </a:lnTo>
                  <a:lnTo>
                    <a:pt x="167589" y="56803"/>
                  </a:lnTo>
                  <a:lnTo>
                    <a:pt x="167678" y="56764"/>
                  </a:lnTo>
                  <a:lnTo>
                    <a:pt x="168298" y="56346"/>
                  </a:lnTo>
                  <a:lnTo>
                    <a:pt x="168910" y="55903"/>
                  </a:lnTo>
                  <a:lnTo>
                    <a:pt x="169513" y="55446"/>
                  </a:lnTo>
                  <a:lnTo>
                    <a:pt x="170116" y="54977"/>
                  </a:lnTo>
                  <a:lnTo>
                    <a:pt x="170712" y="54481"/>
                  </a:lnTo>
                  <a:lnTo>
                    <a:pt x="171299" y="53986"/>
                  </a:lnTo>
                  <a:lnTo>
                    <a:pt x="171878" y="53464"/>
                  </a:lnTo>
                  <a:lnTo>
                    <a:pt x="172457" y="52916"/>
                  </a:lnTo>
                  <a:lnTo>
                    <a:pt x="173019" y="52368"/>
                  </a:lnTo>
                  <a:lnTo>
                    <a:pt x="173582" y="51794"/>
                  </a:lnTo>
                  <a:lnTo>
                    <a:pt x="174137" y="51207"/>
                  </a:lnTo>
                  <a:lnTo>
                    <a:pt x="174683" y="50607"/>
                  </a:lnTo>
                  <a:lnTo>
                    <a:pt x="175221" y="49981"/>
                  </a:lnTo>
                  <a:lnTo>
                    <a:pt x="175751" y="49355"/>
                  </a:lnTo>
                  <a:lnTo>
                    <a:pt x="176273" y="48703"/>
                  </a:lnTo>
                  <a:lnTo>
                    <a:pt x="176779" y="48038"/>
                  </a:lnTo>
                  <a:lnTo>
                    <a:pt x="177284" y="47360"/>
                  </a:lnTo>
                  <a:lnTo>
                    <a:pt x="177782" y="46668"/>
                  </a:lnTo>
                  <a:lnTo>
                    <a:pt x="178271" y="45964"/>
                  </a:lnTo>
                  <a:lnTo>
                    <a:pt x="178744" y="45247"/>
                  </a:lnTo>
                  <a:lnTo>
                    <a:pt x="179217" y="44503"/>
                  </a:lnTo>
                  <a:lnTo>
                    <a:pt x="179673" y="43760"/>
                  </a:lnTo>
                  <a:lnTo>
                    <a:pt x="180122" y="42990"/>
                  </a:lnTo>
                  <a:lnTo>
                    <a:pt x="180562" y="42221"/>
                  </a:lnTo>
                  <a:lnTo>
                    <a:pt x="180994" y="41425"/>
                  </a:lnTo>
                  <a:lnTo>
                    <a:pt x="181418" y="40629"/>
                  </a:lnTo>
                  <a:lnTo>
                    <a:pt x="181826" y="39821"/>
                  </a:lnTo>
                  <a:lnTo>
                    <a:pt x="182226" y="38986"/>
                  </a:lnTo>
                  <a:lnTo>
                    <a:pt x="182609" y="38151"/>
                  </a:lnTo>
                  <a:lnTo>
                    <a:pt x="182992" y="37290"/>
                  </a:lnTo>
                  <a:lnTo>
                    <a:pt x="183359" y="36430"/>
                  </a:lnTo>
                  <a:lnTo>
                    <a:pt x="183710" y="35556"/>
                  </a:lnTo>
                  <a:lnTo>
                    <a:pt x="184052" y="34669"/>
                  </a:lnTo>
                  <a:lnTo>
                    <a:pt x="184387" y="33769"/>
                  </a:lnTo>
                  <a:lnTo>
                    <a:pt x="184713" y="32856"/>
                  </a:lnTo>
                  <a:lnTo>
                    <a:pt x="185014" y="31930"/>
                  </a:lnTo>
                  <a:lnTo>
                    <a:pt x="185316" y="31004"/>
                  </a:lnTo>
                  <a:lnTo>
                    <a:pt x="185602" y="30065"/>
                  </a:lnTo>
                  <a:lnTo>
                    <a:pt x="185871" y="29112"/>
                  </a:lnTo>
                  <a:lnTo>
                    <a:pt x="186132" y="28147"/>
                  </a:lnTo>
                  <a:lnTo>
                    <a:pt x="186376" y="27169"/>
                  </a:lnTo>
                  <a:lnTo>
                    <a:pt x="186613" y="26178"/>
                  </a:lnTo>
                  <a:lnTo>
                    <a:pt x="186833" y="25186"/>
                  </a:lnTo>
                  <a:lnTo>
                    <a:pt x="187037" y="24182"/>
                  </a:lnTo>
                  <a:lnTo>
                    <a:pt x="187232" y="23178"/>
                  </a:lnTo>
                  <a:lnTo>
                    <a:pt x="187412" y="22147"/>
                  </a:lnTo>
                  <a:lnTo>
                    <a:pt x="187575" y="21117"/>
                  </a:lnTo>
                  <a:lnTo>
                    <a:pt x="187730" y="20074"/>
                  </a:lnTo>
                  <a:lnTo>
                    <a:pt x="187868" y="19030"/>
                  </a:lnTo>
                  <a:lnTo>
                    <a:pt x="187991" y="17974"/>
                  </a:lnTo>
                  <a:lnTo>
                    <a:pt x="188097" y="16904"/>
                  </a:lnTo>
                  <a:lnTo>
                    <a:pt x="188195" y="15835"/>
                  </a:lnTo>
                  <a:lnTo>
                    <a:pt x="188276" y="14752"/>
                  </a:lnTo>
                  <a:lnTo>
                    <a:pt x="188333" y="13669"/>
                  </a:lnTo>
                  <a:lnTo>
                    <a:pt x="188382" y="12574"/>
                  </a:lnTo>
                  <a:lnTo>
                    <a:pt x="188415" y="11465"/>
                  </a:lnTo>
                  <a:lnTo>
                    <a:pt x="188439" y="10356"/>
                  </a:lnTo>
                  <a:lnTo>
                    <a:pt x="188439" y="9235"/>
                  </a:lnTo>
                  <a:lnTo>
                    <a:pt x="188423" y="8113"/>
                  </a:lnTo>
                  <a:lnTo>
                    <a:pt x="188390" y="6978"/>
                  </a:lnTo>
                  <a:lnTo>
                    <a:pt x="188350" y="5844"/>
                  </a:lnTo>
                  <a:lnTo>
                    <a:pt x="188284" y="4696"/>
                  </a:lnTo>
                  <a:lnTo>
                    <a:pt x="188203" y="3548"/>
                  </a:lnTo>
                  <a:lnTo>
                    <a:pt x="188105" y="2400"/>
                  </a:lnTo>
                  <a:lnTo>
                    <a:pt x="188072" y="2152"/>
                  </a:lnTo>
                  <a:lnTo>
                    <a:pt x="188023" y="1918"/>
                  </a:lnTo>
                  <a:lnTo>
                    <a:pt x="187966" y="1722"/>
                  </a:lnTo>
                  <a:lnTo>
                    <a:pt x="187901" y="1539"/>
                  </a:lnTo>
                  <a:lnTo>
                    <a:pt x="187820" y="1383"/>
                  </a:lnTo>
                  <a:lnTo>
                    <a:pt x="187730" y="1239"/>
                  </a:lnTo>
                  <a:lnTo>
                    <a:pt x="187632" y="1122"/>
                  </a:lnTo>
                  <a:lnTo>
                    <a:pt x="187526" y="1031"/>
                  </a:lnTo>
                  <a:lnTo>
                    <a:pt x="187412" y="952"/>
                  </a:lnTo>
                  <a:lnTo>
                    <a:pt x="187298" y="900"/>
                  </a:lnTo>
                  <a:lnTo>
                    <a:pt x="187175" y="861"/>
                  </a:lnTo>
                  <a:lnTo>
                    <a:pt x="187045" y="835"/>
                  </a:lnTo>
                  <a:lnTo>
                    <a:pt x="186914" y="835"/>
                  </a:lnTo>
                  <a:lnTo>
                    <a:pt x="186792" y="848"/>
                  </a:lnTo>
                  <a:lnTo>
                    <a:pt x="186662" y="874"/>
                  </a:lnTo>
                  <a:lnTo>
                    <a:pt x="186531" y="926"/>
                  </a:lnTo>
                  <a:lnTo>
                    <a:pt x="186433" y="718"/>
                  </a:lnTo>
                  <a:lnTo>
                    <a:pt x="186327" y="522"/>
                  </a:lnTo>
                  <a:lnTo>
                    <a:pt x="186270" y="444"/>
                  </a:lnTo>
                  <a:lnTo>
                    <a:pt x="186213" y="365"/>
                  </a:lnTo>
                  <a:lnTo>
                    <a:pt x="186148" y="287"/>
                  </a:lnTo>
                  <a:lnTo>
                    <a:pt x="186083" y="235"/>
                  </a:lnTo>
                  <a:lnTo>
                    <a:pt x="186009" y="170"/>
                  </a:lnTo>
                  <a:lnTo>
                    <a:pt x="185936" y="118"/>
                  </a:lnTo>
                  <a:lnTo>
                    <a:pt x="185863" y="79"/>
                  </a:lnTo>
                  <a:lnTo>
                    <a:pt x="185781" y="52"/>
                  </a:lnTo>
                  <a:lnTo>
                    <a:pt x="185699" y="26"/>
                  </a:lnTo>
                  <a:lnTo>
                    <a:pt x="185610" y="13"/>
                  </a:lnTo>
                  <a:lnTo>
                    <a:pt x="185520" y="0"/>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980;p40">
              <a:extLst>
                <a:ext uri="{FF2B5EF4-FFF2-40B4-BE49-F238E27FC236}">
                  <a16:creationId xmlns:a16="http://schemas.microsoft.com/office/drawing/2014/main" id="{45FC91AA-1E5A-9A08-D107-15B86823E92E}"/>
                </a:ext>
              </a:extLst>
            </p:cNvPr>
            <p:cNvSpPr/>
            <p:nvPr/>
          </p:nvSpPr>
          <p:spPr>
            <a:xfrm>
              <a:off x="5503150" y="6607600"/>
              <a:ext cx="1146725" cy="1054575"/>
            </a:xfrm>
            <a:custGeom>
              <a:avLst/>
              <a:gdLst/>
              <a:ahLst/>
              <a:cxnLst/>
              <a:rect l="l" t="t" r="r" b="b"/>
              <a:pathLst>
                <a:path w="45869" h="42183" extrusionOk="0">
                  <a:moveTo>
                    <a:pt x="45868" y="1"/>
                  </a:moveTo>
                  <a:lnTo>
                    <a:pt x="44246" y="183"/>
                  </a:lnTo>
                  <a:lnTo>
                    <a:pt x="42615" y="327"/>
                  </a:lnTo>
                  <a:lnTo>
                    <a:pt x="40984" y="470"/>
                  </a:lnTo>
                  <a:lnTo>
                    <a:pt x="39353" y="588"/>
                  </a:lnTo>
                  <a:lnTo>
                    <a:pt x="37722" y="679"/>
                  </a:lnTo>
                  <a:lnTo>
                    <a:pt x="36091" y="757"/>
                  </a:lnTo>
                  <a:lnTo>
                    <a:pt x="34461" y="822"/>
                  </a:lnTo>
                  <a:lnTo>
                    <a:pt x="32838" y="875"/>
                  </a:lnTo>
                  <a:lnTo>
                    <a:pt x="32976" y="1305"/>
                  </a:lnTo>
                  <a:lnTo>
                    <a:pt x="33115" y="1736"/>
                  </a:lnTo>
                  <a:lnTo>
                    <a:pt x="33237" y="2166"/>
                  </a:lnTo>
                  <a:lnTo>
                    <a:pt x="33360" y="2609"/>
                  </a:lnTo>
                  <a:lnTo>
                    <a:pt x="33466" y="3066"/>
                  </a:lnTo>
                  <a:lnTo>
                    <a:pt x="33564" y="3509"/>
                  </a:lnTo>
                  <a:lnTo>
                    <a:pt x="33653" y="3966"/>
                  </a:lnTo>
                  <a:lnTo>
                    <a:pt x="33743" y="4422"/>
                  </a:lnTo>
                  <a:lnTo>
                    <a:pt x="33816" y="4892"/>
                  </a:lnTo>
                  <a:lnTo>
                    <a:pt x="33882" y="5361"/>
                  </a:lnTo>
                  <a:lnTo>
                    <a:pt x="33939" y="5831"/>
                  </a:lnTo>
                  <a:lnTo>
                    <a:pt x="33979" y="6301"/>
                  </a:lnTo>
                  <a:lnTo>
                    <a:pt x="34020" y="6783"/>
                  </a:lnTo>
                  <a:lnTo>
                    <a:pt x="34053" y="7253"/>
                  </a:lnTo>
                  <a:lnTo>
                    <a:pt x="34077" y="7735"/>
                  </a:lnTo>
                  <a:lnTo>
                    <a:pt x="34094" y="8218"/>
                  </a:lnTo>
                  <a:lnTo>
                    <a:pt x="34102" y="8701"/>
                  </a:lnTo>
                  <a:lnTo>
                    <a:pt x="34102" y="9183"/>
                  </a:lnTo>
                  <a:lnTo>
                    <a:pt x="34094" y="9666"/>
                  </a:lnTo>
                  <a:lnTo>
                    <a:pt x="34077" y="10148"/>
                  </a:lnTo>
                  <a:lnTo>
                    <a:pt x="34053" y="10631"/>
                  </a:lnTo>
                  <a:lnTo>
                    <a:pt x="34020" y="11113"/>
                  </a:lnTo>
                  <a:lnTo>
                    <a:pt x="33979" y="11596"/>
                  </a:lnTo>
                  <a:lnTo>
                    <a:pt x="33939" y="12079"/>
                  </a:lnTo>
                  <a:lnTo>
                    <a:pt x="33882" y="12561"/>
                  </a:lnTo>
                  <a:lnTo>
                    <a:pt x="33816" y="13031"/>
                  </a:lnTo>
                  <a:lnTo>
                    <a:pt x="33751" y="13513"/>
                  </a:lnTo>
                  <a:lnTo>
                    <a:pt x="33678" y="13983"/>
                  </a:lnTo>
                  <a:lnTo>
                    <a:pt x="33588" y="14453"/>
                  </a:lnTo>
                  <a:lnTo>
                    <a:pt x="33498" y="14909"/>
                  </a:lnTo>
                  <a:lnTo>
                    <a:pt x="33400" y="15379"/>
                  </a:lnTo>
                  <a:lnTo>
                    <a:pt x="33294" y="15835"/>
                  </a:lnTo>
                  <a:lnTo>
                    <a:pt x="33188" y="16292"/>
                  </a:lnTo>
                  <a:lnTo>
                    <a:pt x="33066" y="16735"/>
                  </a:lnTo>
                  <a:lnTo>
                    <a:pt x="32944" y="17179"/>
                  </a:lnTo>
                  <a:lnTo>
                    <a:pt x="32805" y="17622"/>
                  </a:lnTo>
                  <a:lnTo>
                    <a:pt x="32667" y="18052"/>
                  </a:lnTo>
                  <a:lnTo>
                    <a:pt x="32520" y="18483"/>
                  </a:lnTo>
                  <a:lnTo>
                    <a:pt x="32373" y="18900"/>
                  </a:lnTo>
                  <a:lnTo>
                    <a:pt x="32210" y="19318"/>
                  </a:lnTo>
                  <a:lnTo>
                    <a:pt x="32047" y="19722"/>
                  </a:lnTo>
                  <a:lnTo>
                    <a:pt x="31876" y="20126"/>
                  </a:lnTo>
                  <a:lnTo>
                    <a:pt x="31696" y="20518"/>
                  </a:lnTo>
                  <a:lnTo>
                    <a:pt x="31509" y="20909"/>
                  </a:lnTo>
                  <a:lnTo>
                    <a:pt x="31321" y="21274"/>
                  </a:lnTo>
                  <a:lnTo>
                    <a:pt x="31125" y="21652"/>
                  </a:lnTo>
                  <a:lnTo>
                    <a:pt x="30922" y="22004"/>
                  </a:lnTo>
                  <a:lnTo>
                    <a:pt x="30718" y="22357"/>
                  </a:lnTo>
                  <a:lnTo>
                    <a:pt x="30498" y="22696"/>
                  </a:lnTo>
                  <a:lnTo>
                    <a:pt x="30277" y="23022"/>
                  </a:lnTo>
                  <a:lnTo>
                    <a:pt x="30057" y="23335"/>
                  </a:lnTo>
                  <a:lnTo>
                    <a:pt x="29821" y="23648"/>
                  </a:lnTo>
                  <a:lnTo>
                    <a:pt x="29584" y="23948"/>
                  </a:lnTo>
                  <a:lnTo>
                    <a:pt x="29340" y="24235"/>
                  </a:lnTo>
                  <a:lnTo>
                    <a:pt x="29095" y="24509"/>
                  </a:lnTo>
                  <a:lnTo>
                    <a:pt x="28842" y="24770"/>
                  </a:lnTo>
                  <a:lnTo>
                    <a:pt x="28581" y="25017"/>
                  </a:lnTo>
                  <a:lnTo>
                    <a:pt x="28312" y="25252"/>
                  </a:lnTo>
                  <a:lnTo>
                    <a:pt x="28043" y="25474"/>
                  </a:lnTo>
                  <a:lnTo>
                    <a:pt x="27766" y="25683"/>
                  </a:lnTo>
                  <a:lnTo>
                    <a:pt x="27489" y="25878"/>
                  </a:lnTo>
                  <a:lnTo>
                    <a:pt x="27203" y="26061"/>
                  </a:lnTo>
                  <a:lnTo>
                    <a:pt x="26918" y="26230"/>
                  </a:lnTo>
                  <a:lnTo>
                    <a:pt x="26616" y="26387"/>
                  </a:lnTo>
                  <a:lnTo>
                    <a:pt x="26233" y="26556"/>
                  </a:lnTo>
                  <a:lnTo>
                    <a:pt x="25850" y="26700"/>
                  </a:lnTo>
                  <a:lnTo>
                    <a:pt x="25466" y="26817"/>
                  </a:lnTo>
                  <a:lnTo>
                    <a:pt x="25075" y="26896"/>
                  </a:lnTo>
                  <a:lnTo>
                    <a:pt x="24692" y="26961"/>
                  </a:lnTo>
                  <a:lnTo>
                    <a:pt x="24300" y="26987"/>
                  </a:lnTo>
                  <a:lnTo>
                    <a:pt x="23917" y="27000"/>
                  </a:lnTo>
                  <a:lnTo>
                    <a:pt x="23534" y="26987"/>
                  </a:lnTo>
                  <a:lnTo>
                    <a:pt x="23150" y="26935"/>
                  </a:lnTo>
                  <a:lnTo>
                    <a:pt x="22767" y="26870"/>
                  </a:lnTo>
                  <a:lnTo>
                    <a:pt x="22384" y="26778"/>
                  </a:lnTo>
                  <a:lnTo>
                    <a:pt x="22009" y="26661"/>
                  </a:lnTo>
                  <a:lnTo>
                    <a:pt x="21634" y="26530"/>
                  </a:lnTo>
                  <a:lnTo>
                    <a:pt x="21259" y="26361"/>
                  </a:lnTo>
                  <a:lnTo>
                    <a:pt x="20892" y="26191"/>
                  </a:lnTo>
                  <a:lnTo>
                    <a:pt x="20525" y="25983"/>
                  </a:lnTo>
                  <a:lnTo>
                    <a:pt x="20166" y="25761"/>
                  </a:lnTo>
                  <a:lnTo>
                    <a:pt x="19815" y="25513"/>
                  </a:lnTo>
                  <a:lnTo>
                    <a:pt x="19465" y="25252"/>
                  </a:lnTo>
                  <a:lnTo>
                    <a:pt x="19114" y="24965"/>
                  </a:lnTo>
                  <a:lnTo>
                    <a:pt x="18772" y="24665"/>
                  </a:lnTo>
                  <a:lnTo>
                    <a:pt x="18437" y="24352"/>
                  </a:lnTo>
                  <a:lnTo>
                    <a:pt x="18111" y="24013"/>
                  </a:lnTo>
                  <a:lnTo>
                    <a:pt x="17793" y="23661"/>
                  </a:lnTo>
                  <a:lnTo>
                    <a:pt x="17475" y="23283"/>
                  </a:lnTo>
                  <a:lnTo>
                    <a:pt x="17165" y="22891"/>
                  </a:lnTo>
                  <a:lnTo>
                    <a:pt x="16872" y="22487"/>
                  </a:lnTo>
                  <a:lnTo>
                    <a:pt x="16578" y="22070"/>
                  </a:lnTo>
                  <a:lnTo>
                    <a:pt x="16293" y="21639"/>
                  </a:lnTo>
                  <a:lnTo>
                    <a:pt x="16024" y="21196"/>
                  </a:lnTo>
                  <a:lnTo>
                    <a:pt x="15754" y="20739"/>
                  </a:lnTo>
                  <a:lnTo>
                    <a:pt x="15502" y="20257"/>
                  </a:lnTo>
                  <a:lnTo>
                    <a:pt x="15339" y="19931"/>
                  </a:lnTo>
                  <a:lnTo>
                    <a:pt x="15176" y="19605"/>
                  </a:lnTo>
                  <a:lnTo>
                    <a:pt x="15012" y="19252"/>
                  </a:lnTo>
                  <a:lnTo>
                    <a:pt x="14857" y="18900"/>
                  </a:lnTo>
                  <a:lnTo>
                    <a:pt x="14711" y="18522"/>
                  </a:lnTo>
                  <a:lnTo>
                    <a:pt x="14564" y="18144"/>
                  </a:lnTo>
                  <a:lnTo>
                    <a:pt x="14417" y="17765"/>
                  </a:lnTo>
                  <a:lnTo>
                    <a:pt x="14279" y="17374"/>
                  </a:lnTo>
                  <a:lnTo>
                    <a:pt x="14140" y="16970"/>
                  </a:lnTo>
                  <a:lnTo>
                    <a:pt x="14018" y="16552"/>
                  </a:lnTo>
                  <a:lnTo>
                    <a:pt x="13887" y="16135"/>
                  </a:lnTo>
                  <a:lnTo>
                    <a:pt x="13773" y="15718"/>
                  </a:lnTo>
                  <a:lnTo>
                    <a:pt x="13659" y="15287"/>
                  </a:lnTo>
                  <a:lnTo>
                    <a:pt x="13553" y="14857"/>
                  </a:lnTo>
                  <a:lnTo>
                    <a:pt x="13455" y="14426"/>
                  </a:lnTo>
                  <a:lnTo>
                    <a:pt x="13365" y="13983"/>
                  </a:lnTo>
                  <a:lnTo>
                    <a:pt x="13276" y="13539"/>
                  </a:lnTo>
                  <a:lnTo>
                    <a:pt x="13202" y="13083"/>
                  </a:lnTo>
                  <a:lnTo>
                    <a:pt x="13129" y="12640"/>
                  </a:lnTo>
                  <a:lnTo>
                    <a:pt x="13072" y="12196"/>
                  </a:lnTo>
                  <a:lnTo>
                    <a:pt x="13015" y="11740"/>
                  </a:lnTo>
                  <a:lnTo>
                    <a:pt x="12974" y="11283"/>
                  </a:lnTo>
                  <a:lnTo>
                    <a:pt x="12941" y="10840"/>
                  </a:lnTo>
                  <a:lnTo>
                    <a:pt x="12917" y="10383"/>
                  </a:lnTo>
                  <a:lnTo>
                    <a:pt x="12900" y="9940"/>
                  </a:lnTo>
                  <a:lnTo>
                    <a:pt x="12900" y="9496"/>
                  </a:lnTo>
                  <a:lnTo>
                    <a:pt x="12909" y="9040"/>
                  </a:lnTo>
                  <a:lnTo>
                    <a:pt x="12925" y="8609"/>
                  </a:lnTo>
                  <a:lnTo>
                    <a:pt x="12958" y="8166"/>
                  </a:lnTo>
                  <a:lnTo>
                    <a:pt x="12998" y="7735"/>
                  </a:lnTo>
                  <a:lnTo>
                    <a:pt x="13047" y="7305"/>
                  </a:lnTo>
                  <a:lnTo>
                    <a:pt x="13112" y="6874"/>
                  </a:lnTo>
                  <a:lnTo>
                    <a:pt x="12281" y="6861"/>
                  </a:lnTo>
                  <a:lnTo>
                    <a:pt x="11449" y="6848"/>
                  </a:lnTo>
                  <a:lnTo>
                    <a:pt x="10625" y="6874"/>
                  </a:lnTo>
                  <a:lnTo>
                    <a:pt x="9802" y="6901"/>
                  </a:lnTo>
                  <a:lnTo>
                    <a:pt x="8986" y="6953"/>
                  </a:lnTo>
                  <a:lnTo>
                    <a:pt x="8163" y="7031"/>
                  </a:lnTo>
                  <a:lnTo>
                    <a:pt x="7347" y="7122"/>
                  </a:lnTo>
                  <a:lnTo>
                    <a:pt x="6540" y="7227"/>
                  </a:lnTo>
                  <a:lnTo>
                    <a:pt x="5725" y="7357"/>
                  </a:lnTo>
                  <a:lnTo>
                    <a:pt x="4909" y="7501"/>
                  </a:lnTo>
                  <a:lnTo>
                    <a:pt x="4094" y="7670"/>
                  </a:lnTo>
                  <a:lnTo>
                    <a:pt x="3278" y="7853"/>
                  </a:lnTo>
                  <a:lnTo>
                    <a:pt x="2463" y="8048"/>
                  </a:lnTo>
                  <a:lnTo>
                    <a:pt x="1647" y="8270"/>
                  </a:lnTo>
                  <a:lnTo>
                    <a:pt x="824" y="8505"/>
                  </a:lnTo>
                  <a:lnTo>
                    <a:pt x="0" y="8766"/>
                  </a:lnTo>
                  <a:lnTo>
                    <a:pt x="98" y="9679"/>
                  </a:lnTo>
                  <a:lnTo>
                    <a:pt x="212" y="10579"/>
                  </a:lnTo>
                  <a:lnTo>
                    <a:pt x="335" y="11479"/>
                  </a:lnTo>
                  <a:lnTo>
                    <a:pt x="465" y="12366"/>
                  </a:lnTo>
                  <a:lnTo>
                    <a:pt x="612" y="13253"/>
                  </a:lnTo>
                  <a:lnTo>
                    <a:pt x="767" y="14126"/>
                  </a:lnTo>
                  <a:lnTo>
                    <a:pt x="938" y="15000"/>
                  </a:lnTo>
                  <a:lnTo>
                    <a:pt x="1117" y="15861"/>
                  </a:lnTo>
                  <a:lnTo>
                    <a:pt x="1305" y="16709"/>
                  </a:lnTo>
                  <a:lnTo>
                    <a:pt x="1509" y="17557"/>
                  </a:lnTo>
                  <a:lnTo>
                    <a:pt x="1721" y="18392"/>
                  </a:lnTo>
                  <a:lnTo>
                    <a:pt x="1941" y="19226"/>
                  </a:lnTo>
                  <a:lnTo>
                    <a:pt x="2177" y="20035"/>
                  </a:lnTo>
                  <a:lnTo>
                    <a:pt x="2422" y="20844"/>
                  </a:lnTo>
                  <a:lnTo>
                    <a:pt x="2675" y="21652"/>
                  </a:lnTo>
                  <a:lnTo>
                    <a:pt x="2944" y="22435"/>
                  </a:lnTo>
                  <a:lnTo>
                    <a:pt x="3221" y="23217"/>
                  </a:lnTo>
                  <a:lnTo>
                    <a:pt x="3507" y="23974"/>
                  </a:lnTo>
                  <a:lnTo>
                    <a:pt x="3800" y="24730"/>
                  </a:lnTo>
                  <a:lnTo>
                    <a:pt x="4102" y="25474"/>
                  </a:lnTo>
                  <a:lnTo>
                    <a:pt x="4420" y="26217"/>
                  </a:lnTo>
                  <a:lnTo>
                    <a:pt x="4738" y="26935"/>
                  </a:lnTo>
                  <a:lnTo>
                    <a:pt x="5072" y="27639"/>
                  </a:lnTo>
                  <a:lnTo>
                    <a:pt x="5415" y="28330"/>
                  </a:lnTo>
                  <a:lnTo>
                    <a:pt x="5765" y="29009"/>
                  </a:lnTo>
                  <a:lnTo>
                    <a:pt x="6124" y="29687"/>
                  </a:lnTo>
                  <a:lnTo>
                    <a:pt x="6491" y="30339"/>
                  </a:lnTo>
                  <a:lnTo>
                    <a:pt x="6866" y="30978"/>
                  </a:lnTo>
                  <a:lnTo>
                    <a:pt x="7258" y="31604"/>
                  </a:lnTo>
                  <a:lnTo>
                    <a:pt x="7649" y="32217"/>
                  </a:lnTo>
                  <a:lnTo>
                    <a:pt x="8049" y="32804"/>
                  </a:lnTo>
                  <a:lnTo>
                    <a:pt x="8464" y="33391"/>
                  </a:lnTo>
                  <a:lnTo>
                    <a:pt x="8880" y="33952"/>
                  </a:lnTo>
                  <a:lnTo>
                    <a:pt x="9304" y="34500"/>
                  </a:lnTo>
                  <a:lnTo>
                    <a:pt x="9737" y="35034"/>
                  </a:lnTo>
                  <a:lnTo>
                    <a:pt x="10177" y="35556"/>
                  </a:lnTo>
                  <a:lnTo>
                    <a:pt x="10625" y="36052"/>
                  </a:lnTo>
                  <a:lnTo>
                    <a:pt x="11082" y="36534"/>
                  </a:lnTo>
                  <a:lnTo>
                    <a:pt x="11547" y="37004"/>
                  </a:lnTo>
                  <a:lnTo>
                    <a:pt x="12012" y="37447"/>
                  </a:lnTo>
                  <a:lnTo>
                    <a:pt x="12493" y="37878"/>
                  </a:lnTo>
                  <a:lnTo>
                    <a:pt x="12974" y="38295"/>
                  </a:lnTo>
                  <a:lnTo>
                    <a:pt x="13463" y="38687"/>
                  </a:lnTo>
                  <a:lnTo>
                    <a:pt x="13961" y="39052"/>
                  </a:lnTo>
                  <a:lnTo>
                    <a:pt x="14466" y="39404"/>
                  </a:lnTo>
                  <a:lnTo>
                    <a:pt x="14972" y="39743"/>
                  </a:lnTo>
                  <a:lnTo>
                    <a:pt x="15485" y="40056"/>
                  </a:lnTo>
                  <a:lnTo>
                    <a:pt x="16007" y="40356"/>
                  </a:lnTo>
                  <a:lnTo>
                    <a:pt x="16537" y="40630"/>
                  </a:lnTo>
                  <a:lnTo>
                    <a:pt x="17067" y="40878"/>
                  </a:lnTo>
                  <a:lnTo>
                    <a:pt x="17605" y="41113"/>
                  </a:lnTo>
                  <a:lnTo>
                    <a:pt x="18152" y="41321"/>
                  </a:lnTo>
                  <a:lnTo>
                    <a:pt x="18698" y="41504"/>
                  </a:lnTo>
                  <a:lnTo>
                    <a:pt x="19253" y="41673"/>
                  </a:lnTo>
                  <a:lnTo>
                    <a:pt x="19815" y="41817"/>
                  </a:lnTo>
                  <a:lnTo>
                    <a:pt x="20378" y="41934"/>
                  </a:lnTo>
                  <a:lnTo>
                    <a:pt x="20941" y="42026"/>
                  </a:lnTo>
                  <a:lnTo>
                    <a:pt x="21520" y="42104"/>
                  </a:lnTo>
                  <a:lnTo>
                    <a:pt x="22099" y="42156"/>
                  </a:lnTo>
                  <a:lnTo>
                    <a:pt x="22677" y="42182"/>
                  </a:lnTo>
                  <a:lnTo>
                    <a:pt x="23265" y="42182"/>
                  </a:lnTo>
                  <a:lnTo>
                    <a:pt x="23852" y="42156"/>
                  </a:lnTo>
                  <a:lnTo>
                    <a:pt x="24447" y="42104"/>
                  </a:lnTo>
                  <a:lnTo>
                    <a:pt x="25042" y="42039"/>
                  </a:lnTo>
                  <a:lnTo>
                    <a:pt x="25662" y="41934"/>
                  </a:lnTo>
                  <a:lnTo>
                    <a:pt x="26265" y="41804"/>
                  </a:lnTo>
                  <a:lnTo>
                    <a:pt x="26861" y="41647"/>
                  </a:lnTo>
                  <a:lnTo>
                    <a:pt x="27448" y="41465"/>
                  </a:lnTo>
                  <a:lnTo>
                    <a:pt x="28035" y="41269"/>
                  </a:lnTo>
                  <a:lnTo>
                    <a:pt x="28606" y="41034"/>
                  </a:lnTo>
                  <a:lnTo>
                    <a:pt x="29168" y="40773"/>
                  </a:lnTo>
                  <a:lnTo>
                    <a:pt x="29723" y="40500"/>
                  </a:lnTo>
                  <a:lnTo>
                    <a:pt x="30269" y="40200"/>
                  </a:lnTo>
                  <a:lnTo>
                    <a:pt x="30799" y="39873"/>
                  </a:lnTo>
                  <a:lnTo>
                    <a:pt x="31329" y="39521"/>
                  </a:lnTo>
                  <a:lnTo>
                    <a:pt x="31851" y="39156"/>
                  </a:lnTo>
                  <a:lnTo>
                    <a:pt x="32357" y="38765"/>
                  </a:lnTo>
                  <a:lnTo>
                    <a:pt x="32862" y="38347"/>
                  </a:lnTo>
                  <a:lnTo>
                    <a:pt x="33352" y="37917"/>
                  </a:lnTo>
                  <a:lnTo>
                    <a:pt x="33841" y="37460"/>
                  </a:lnTo>
                  <a:lnTo>
                    <a:pt x="34314" y="36991"/>
                  </a:lnTo>
                  <a:lnTo>
                    <a:pt x="34779" y="36495"/>
                  </a:lnTo>
                  <a:lnTo>
                    <a:pt x="35235" y="35987"/>
                  </a:lnTo>
                  <a:lnTo>
                    <a:pt x="35684" y="35452"/>
                  </a:lnTo>
                  <a:lnTo>
                    <a:pt x="36124" y="34904"/>
                  </a:lnTo>
                  <a:lnTo>
                    <a:pt x="36548" y="34343"/>
                  </a:lnTo>
                  <a:lnTo>
                    <a:pt x="36972" y="33756"/>
                  </a:lnTo>
                  <a:lnTo>
                    <a:pt x="37380" y="33156"/>
                  </a:lnTo>
                  <a:lnTo>
                    <a:pt x="37779" y="32543"/>
                  </a:lnTo>
                  <a:lnTo>
                    <a:pt x="38171" y="31904"/>
                  </a:lnTo>
                  <a:lnTo>
                    <a:pt x="38554" y="31252"/>
                  </a:lnTo>
                  <a:lnTo>
                    <a:pt x="38929" y="30587"/>
                  </a:lnTo>
                  <a:lnTo>
                    <a:pt x="39296" y="29909"/>
                  </a:lnTo>
                  <a:lnTo>
                    <a:pt x="39647" y="29217"/>
                  </a:lnTo>
                  <a:lnTo>
                    <a:pt x="39997" y="28513"/>
                  </a:lnTo>
                  <a:lnTo>
                    <a:pt x="40332" y="27796"/>
                  </a:lnTo>
                  <a:lnTo>
                    <a:pt x="40658" y="27065"/>
                  </a:lnTo>
                  <a:lnTo>
                    <a:pt x="40968" y="26322"/>
                  </a:lnTo>
                  <a:lnTo>
                    <a:pt x="41278" y="25565"/>
                  </a:lnTo>
                  <a:lnTo>
                    <a:pt x="41571" y="24796"/>
                  </a:lnTo>
                  <a:lnTo>
                    <a:pt x="41865" y="24013"/>
                  </a:lnTo>
                  <a:lnTo>
                    <a:pt x="42142" y="23230"/>
                  </a:lnTo>
                  <a:lnTo>
                    <a:pt x="42411" y="22422"/>
                  </a:lnTo>
                  <a:lnTo>
                    <a:pt x="42664" y="21613"/>
                  </a:lnTo>
                  <a:lnTo>
                    <a:pt x="42917" y="20791"/>
                  </a:lnTo>
                  <a:lnTo>
                    <a:pt x="43153" y="19970"/>
                  </a:lnTo>
                  <a:lnTo>
                    <a:pt x="43381" y="19135"/>
                  </a:lnTo>
                  <a:lnTo>
                    <a:pt x="43602" y="18287"/>
                  </a:lnTo>
                  <a:lnTo>
                    <a:pt x="43805" y="17426"/>
                  </a:lnTo>
                  <a:lnTo>
                    <a:pt x="44001" y="16565"/>
                  </a:lnTo>
                  <a:lnTo>
                    <a:pt x="44197" y="15705"/>
                  </a:lnTo>
                  <a:lnTo>
                    <a:pt x="44368" y="14831"/>
                  </a:lnTo>
                  <a:lnTo>
                    <a:pt x="44539" y="13957"/>
                  </a:lnTo>
                  <a:lnTo>
                    <a:pt x="44694" y="13070"/>
                  </a:lnTo>
                  <a:lnTo>
                    <a:pt x="44841" y="12183"/>
                  </a:lnTo>
                  <a:lnTo>
                    <a:pt x="44980" y="11283"/>
                  </a:lnTo>
                  <a:lnTo>
                    <a:pt x="45110" y="10396"/>
                  </a:lnTo>
                  <a:lnTo>
                    <a:pt x="45224" y="9496"/>
                  </a:lnTo>
                  <a:lnTo>
                    <a:pt x="45330" y="8583"/>
                  </a:lnTo>
                  <a:lnTo>
                    <a:pt x="45428" y="7683"/>
                  </a:lnTo>
                  <a:lnTo>
                    <a:pt x="45510" y="6770"/>
                  </a:lnTo>
                  <a:lnTo>
                    <a:pt x="45591" y="5857"/>
                  </a:lnTo>
                  <a:lnTo>
                    <a:pt x="45656" y="4944"/>
                  </a:lnTo>
                  <a:lnTo>
                    <a:pt x="45705" y="4031"/>
                  </a:lnTo>
                  <a:lnTo>
                    <a:pt x="45746" y="3118"/>
                  </a:lnTo>
                  <a:lnTo>
                    <a:pt x="45787" y="2205"/>
                  </a:lnTo>
                  <a:lnTo>
                    <a:pt x="45803" y="1292"/>
                  </a:lnTo>
                  <a:lnTo>
                    <a:pt x="45820" y="379"/>
                  </a:lnTo>
                  <a:lnTo>
                    <a:pt x="45820" y="288"/>
                  </a:lnTo>
                  <a:lnTo>
                    <a:pt x="45836" y="183"/>
                  </a:lnTo>
                  <a:lnTo>
                    <a:pt x="45868"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981;p40">
              <a:extLst>
                <a:ext uri="{FF2B5EF4-FFF2-40B4-BE49-F238E27FC236}">
                  <a16:creationId xmlns:a16="http://schemas.microsoft.com/office/drawing/2014/main" id="{D663FBB9-46F6-4073-DA86-13D4AA094D03}"/>
                </a:ext>
              </a:extLst>
            </p:cNvPr>
            <p:cNvSpPr/>
            <p:nvPr/>
          </p:nvSpPr>
          <p:spPr>
            <a:xfrm>
              <a:off x="5832175" y="7762250"/>
              <a:ext cx="421000" cy="489775"/>
            </a:xfrm>
            <a:custGeom>
              <a:avLst/>
              <a:gdLst/>
              <a:ahLst/>
              <a:cxnLst/>
              <a:rect l="l" t="t" r="r" b="b"/>
              <a:pathLst>
                <a:path w="16840" h="19591" extrusionOk="0">
                  <a:moveTo>
                    <a:pt x="0" y="0"/>
                  </a:moveTo>
                  <a:lnTo>
                    <a:pt x="408" y="4904"/>
                  </a:lnTo>
                  <a:lnTo>
                    <a:pt x="800" y="9809"/>
                  </a:lnTo>
                  <a:lnTo>
                    <a:pt x="1175" y="14700"/>
                  </a:lnTo>
                  <a:lnTo>
                    <a:pt x="1550" y="19591"/>
                  </a:lnTo>
                  <a:lnTo>
                    <a:pt x="1982" y="19382"/>
                  </a:lnTo>
                  <a:lnTo>
                    <a:pt x="2406" y="19187"/>
                  </a:lnTo>
                  <a:lnTo>
                    <a:pt x="2838" y="19004"/>
                  </a:lnTo>
                  <a:lnTo>
                    <a:pt x="3278" y="18821"/>
                  </a:lnTo>
                  <a:lnTo>
                    <a:pt x="3719" y="18665"/>
                  </a:lnTo>
                  <a:lnTo>
                    <a:pt x="4159" y="18508"/>
                  </a:lnTo>
                  <a:lnTo>
                    <a:pt x="4599" y="18378"/>
                  </a:lnTo>
                  <a:lnTo>
                    <a:pt x="5040" y="18248"/>
                  </a:lnTo>
                  <a:lnTo>
                    <a:pt x="5488" y="18130"/>
                  </a:lnTo>
                  <a:lnTo>
                    <a:pt x="5937" y="18026"/>
                  </a:lnTo>
                  <a:lnTo>
                    <a:pt x="6385" y="17935"/>
                  </a:lnTo>
                  <a:lnTo>
                    <a:pt x="6842" y="17856"/>
                  </a:lnTo>
                  <a:lnTo>
                    <a:pt x="7290" y="17778"/>
                  </a:lnTo>
                  <a:lnTo>
                    <a:pt x="7747" y="17726"/>
                  </a:lnTo>
                  <a:lnTo>
                    <a:pt x="8195" y="17661"/>
                  </a:lnTo>
                  <a:lnTo>
                    <a:pt x="8652" y="17621"/>
                  </a:lnTo>
                  <a:lnTo>
                    <a:pt x="9109" y="17595"/>
                  </a:lnTo>
                  <a:lnTo>
                    <a:pt x="9565" y="17569"/>
                  </a:lnTo>
                  <a:lnTo>
                    <a:pt x="10022" y="17556"/>
                  </a:lnTo>
                  <a:lnTo>
                    <a:pt x="10471" y="17543"/>
                  </a:lnTo>
                  <a:lnTo>
                    <a:pt x="10927" y="17543"/>
                  </a:lnTo>
                  <a:lnTo>
                    <a:pt x="11384" y="17556"/>
                  </a:lnTo>
                  <a:lnTo>
                    <a:pt x="11840" y="17569"/>
                  </a:lnTo>
                  <a:lnTo>
                    <a:pt x="12289" y="17608"/>
                  </a:lnTo>
                  <a:lnTo>
                    <a:pt x="13194" y="17674"/>
                  </a:lnTo>
                  <a:lnTo>
                    <a:pt x="14091" y="17791"/>
                  </a:lnTo>
                  <a:lnTo>
                    <a:pt x="14988" y="17921"/>
                  </a:lnTo>
                  <a:lnTo>
                    <a:pt x="15869" y="18078"/>
                  </a:lnTo>
                  <a:lnTo>
                    <a:pt x="15983" y="18091"/>
                  </a:lnTo>
                  <a:lnTo>
                    <a:pt x="16081" y="18130"/>
                  </a:lnTo>
                  <a:lnTo>
                    <a:pt x="16170" y="18182"/>
                  </a:lnTo>
                  <a:lnTo>
                    <a:pt x="16268" y="18248"/>
                  </a:lnTo>
                  <a:lnTo>
                    <a:pt x="16309" y="16082"/>
                  </a:lnTo>
                  <a:lnTo>
                    <a:pt x="16358" y="13943"/>
                  </a:lnTo>
                  <a:lnTo>
                    <a:pt x="16423" y="11804"/>
                  </a:lnTo>
                  <a:lnTo>
                    <a:pt x="16497" y="9691"/>
                  </a:lnTo>
                  <a:lnTo>
                    <a:pt x="16570" y="7604"/>
                  </a:lnTo>
                  <a:lnTo>
                    <a:pt x="16652" y="5518"/>
                  </a:lnTo>
                  <a:lnTo>
                    <a:pt x="16749" y="3470"/>
                  </a:lnTo>
                  <a:lnTo>
                    <a:pt x="16839" y="1422"/>
                  </a:lnTo>
                  <a:lnTo>
                    <a:pt x="16309" y="1670"/>
                  </a:lnTo>
                  <a:lnTo>
                    <a:pt x="15771" y="1905"/>
                  </a:lnTo>
                  <a:lnTo>
                    <a:pt x="15233" y="2113"/>
                  </a:lnTo>
                  <a:lnTo>
                    <a:pt x="14694" y="2322"/>
                  </a:lnTo>
                  <a:lnTo>
                    <a:pt x="14140" y="2492"/>
                  </a:lnTo>
                  <a:lnTo>
                    <a:pt x="13586" y="2648"/>
                  </a:lnTo>
                  <a:lnTo>
                    <a:pt x="13031" y="2792"/>
                  </a:lnTo>
                  <a:lnTo>
                    <a:pt x="12460" y="2896"/>
                  </a:lnTo>
                  <a:lnTo>
                    <a:pt x="12052" y="2961"/>
                  </a:lnTo>
                  <a:lnTo>
                    <a:pt x="11637" y="3026"/>
                  </a:lnTo>
                  <a:lnTo>
                    <a:pt x="11229" y="3065"/>
                  </a:lnTo>
                  <a:lnTo>
                    <a:pt x="10821" y="3105"/>
                  </a:lnTo>
                  <a:lnTo>
                    <a:pt x="10413" y="3131"/>
                  </a:lnTo>
                  <a:lnTo>
                    <a:pt x="10006" y="3144"/>
                  </a:lnTo>
                  <a:lnTo>
                    <a:pt x="9598" y="3144"/>
                  </a:lnTo>
                  <a:lnTo>
                    <a:pt x="9198" y="3131"/>
                  </a:lnTo>
                  <a:lnTo>
                    <a:pt x="8791" y="3118"/>
                  </a:lnTo>
                  <a:lnTo>
                    <a:pt x="8391" y="3078"/>
                  </a:lnTo>
                  <a:lnTo>
                    <a:pt x="7992" y="3039"/>
                  </a:lnTo>
                  <a:lnTo>
                    <a:pt x="7592" y="2987"/>
                  </a:lnTo>
                  <a:lnTo>
                    <a:pt x="7201" y="2935"/>
                  </a:lnTo>
                  <a:lnTo>
                    <a:pt x="6801" y="2857"/>
                  </a:lnTo>
                  <a:lnTo>
                    <a:pt x="6410" y="2778"/>
                  </a:lnTo>
                  <a:lnTo>
                    <a:pt x="6018" y="2687"/>
                  </a:lnTo>
                  <a:lnTo>
                    <a:pt x="5627" y="2596"/>
                  </a:lnTo>
                  <a:lnTo>
                    <a:pt x="5235" y="2478"/>
                  </a:lnTo>
                  <a:lnTo>
                    <a:pt x="4852" y="2361"/>
                  </a:lnTo>
                  <a:lnTo>
                    <a:pt x="4469" y="2231"/>
                  </a:lnTo>
                  <a:lnTo>
                    <a:pt x="4086" y="2100"/>
                  </a:lnTo>
                  <a:lnTo>
                    <a:pt x="3702" y="1944"/>
                  </a:lnTo>
                  <a:lnTo>
                    <a:pt x="3327" y="1787"/>
                  </a:lnTo>
                  <a:lnTo>
                    <a:pt x="2944" y="1631"/>
                  </a:lnTo>
                  <a:lnTo>
                    <a:pt x="2569" y="1448"/>
                  </a:lnTo>
                  <a:lnTo>
                    <a:pt x="2202" y="1265"/>
                  </a:lnTo>
                  <a:lnTo>
                    <a:pt x="1827" y="1083"/>
                  </a:lnTo>
                  <a:lnTo>
                    <a:pt x="1460" y="874"/>
                  </a:lnTo>
                  <a:lnTo>
                    <a:pt x="1093" y="665"/>
                  </a:lnTo>
                  <a:lnTo>
                    <a:pt x="726" y="457"/>
                  </a:lnTo>
                  <a:lnTo>
                    <a:pt x="367" y="235"/>
                  </a:lnTo>
                  <a:lnTo>
                    <a:pt x="0"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982;p40">
              <a:extLst>
                <a:ext uri="{FF2B5EF4-FFF2-40B4-BE49-F238E27FC236}">
                  <a16:creationId xmlns:a16="http://schemas.microsoft.com/office/drawing/2014/main" id="{FDFD49AB-1B29-69AD-3BCE-9ADCC6C05CB5}"/>
                </a:ext>
              </a:extLst>
            </p:cNvPr>
            <p:cNvSpPr/>
            <p:nvPr/>
          </p:nvSpPr>
          <p:spPr>
            <a:xfrm>
              <a:off x="5877425" y="8284950"/>
              <a:ext cx="365350" cy="627725"/>
            </a:xfrm>
            <a:custGeom>
              <a:avLst/>
              <a:gdLst/>
              <a:ahLst/>
              <a:cxnLst/>
              <a:rect l="l" t="t" r="r" b="b"/>
              <a:pathLst>
                <a:path w="14614" h="25109" extrusionOk="0">
                  <a:moveTo>
                    <a:pt x="10927" y="0"/>
                  </a:moveTo>
                  <a:lnTo>
                    <a:pt x="10487" y="13"/>
                  </a:lnTo>
                  <a:lnTo>
                    <a:pt x="10047" y="39"/>
                  </a:lnTo>
                  <a:lnTo>
                    <a:pt x="9606" y="79"/>
                  </a:lnTo>
                  <a:lnTo>
                    <a:pt x="8734" y="157"/>
                  </a:lnTo>
                  <a:lnTo>
                    <a:pt x="7861" y="274"/>
                  </a:lnTo>
                  <a:lnTo>
                    <a:pt x="6997" y="418"/>
                  </a:lnTo>
                  <a:lnTo>
                    <a:pt x="6125" y="587"/>
                  </a:lnTo>
                  <a:lnTo>
                    <a:pt x="5260" y="783"/>
                  </a:lnTo>
                  <a:lnTo>
                    <a:pt x="4388" y="1005"/>
                  </a:lnTo>
                  <a:lnTo>
                    <a:pt x="3523" y="1239"/>
                  </a:lnTo>
                  <a:lnTo>
                    <a:pt x="2651" y="1487"/>
                  </a:lnTo>
                  <a:lnTo>
                    <a:pt x="1770" y="1761"/>
                  </a:lnTo>
                  <a:lnTo>
                    <a:pt x="889" y="2035"/>
                  </a:lnTo>
                  <a:lnTo>
                    <a:pt x="1" y="2335"/>
                  </a:lnTo>
                  <a:lnTo>
                    <a:pt x="857" y="13722"/>
                  </a:lnTo>
                  <a:lnTo>
                    <a:pt x="1289" y="19421"/>
                  </a:lnTo>
                  <a:lnTo>
                    <a:pt x="1738" y="25108"/>
                  </a:lnTo>
                  <a:lnTo>
                    <a:pt x="3116" y="24782"/>
                  </a:lnTo>
                  <a:lnTo>
                    <a:pt x="4494" y="24469"/>
                  </a:lnTo>
                  <a:lnTo>
                    <a:pt x="5872" y="24156"/>
                  </a:lnTo>
                  <a:lnTo>
                    <a:pt x="7258" y="23856"/>
                  </a:lnTo>
                  <a:lnTo>
                    <a:pt x="8636" y="23582"/>
                  </a:lnTo>
                  <a:lnTo>
                    <a:pt x="10014" y="23308"/>
                  </a:lnTo>
                  <a:lnTo>
                    <a:pt x="11400" y="23047"/>
                  </a:lnTo>
                  <a:lnTo>
                    <a:pt x="12778" y="22800"/>
                  </a:lnTo>
                  <a:lnTo>
                    <a:pt x="12933" y="22800"/>
                  </a:lnTo>
                  <a:lnTo>
                    <a:pt x="13007" y="22826"/>
                  </a:lnTo>
                  <a:lnTo>
                    <a:pt x="13072" y="22865"/>
                  </a:lnTo>
                  <a:lnTo>
                    <a:pt x="13137" y="22904"/>
                  </a:lnTo>
                  <a:lnTo>
                    <a:pt x="13194" y="22969"/>
                  </a:lnTo>
                  <a:lnTo>
                    <a:pt x="13251" y="23034"/>
                  </a:lnTo>
                  <a:lnTo>
                    <a:pt x="13300" y="23113"/>
                  </a:lnTo>
                  <a:lnTo>
                    <a:pt x="13341" y="23204"/>
                  </a:lnTo>
                  <a:lnTo>
                    <a:pt x="13374" y="23295"/>
                  </a:lnTo>
                  <a:lnTo>
                    <a:pt x="13406" y="23400"/>
                  </a:lnTo>
                  <a:lnTo>
                    <a:pt x="13439" y="23504"/>
                  </a:lnTo>
                  <a:lnTo>
                    <a:pt x="13455" y="23608"/>
                  </a:lnTo>
                  <a:lnTo>
                    <a:pt x="13472" y="23713"/>
                  </a:lnTo>
                  <a:lnTo>
                    <a:pt x="13480" y="23830"/>
                  </a:lnTo>
                  <a:lnTo>
                    <a:pt x="13488" y="23934"/>
                  </a:lnTo>
                  <a:lnTo>
                    <a:pt x="14613" y="23856"/>
                  </a:lnTo>
                  <a:lnTo>
                    <a:pt x="14564" y="22356"/>
                  </a:lnTo>
                  <a:lnTo>
                    <a:pt x="14515" y="20843"/>
                  </a:lnTo>
                  <a:lnTo>
                    <a:pt x="14475" y="19356"/>
                  </a:lnTo>
                  <a:lnTo>
                    <a:pt x="14442" y="17856"/>
                  </a:lnTo>
                  <a:lnTo>
                    <a:pt x="14409" y="16356"/>
                  </a:lnTo>
                  <a:lnTo>
                    <a:pt x="14385" y="14869"/>
                  </a:lnTo>
                  <a:lnTo>
                    <a:pt x="14344" y="11883"/>
                  </a:lnTo>
                  <a:lnTo>
                    <a:pt x="14328" y="8922"/>
                  </a:lnTo>
                  <a:lnTo>
                    <a:pt x="14328" y="5961"/>
                  </a:lnTo>
                  <a:lnTo>
                    <a:pt x="14344" y="3026"/>
                  </a:lnTo>
                  <a:lnTo>
                    <a:pt x="14377" y="105"/>
                  </a:lnTo>
                  <a:lnTo>
                    <a:pt x="14312" y="144"/>
                  </a:lnTo>
                  <a:lnTo>
                    <a:pt x="14238" y="157"/>
                  </a:lnTo>
                  <a:lnTo>
                    <a:pt x="14157" y="170"/>
                  </a:lnTo>
                  <a:lnTo>
                    <a:pt x="14059" y="144"/>
                  </a:lnTo>
                  <a:lnTo>
                    <a:pt x="13610" y="105"/>
                  </a:lnTo>
                  <a:lnTo>
                    <a:pt x="13154" y="66"/>
                  </a:lnTo>
                  <a:lnTo>
                    <a:pt x="12705" y="26"/>
                  </a:lnTo>
                  <a:lnTo>
                    <a:pt x="12257" y="13"/>
                  </a:lnTo>
                  <a:lnTo>
                    <a:pt x="11816"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983;p40">
              <a:extLst>
                <a:ext uri="{FF2B5EF4-FFF2-40B4-BE49-F238E27FC236}">
                  <a16:creationId xmlns:a16="http://schemas.microsoft.com/office/drawing/2014/main" id="{095ABEAF-2093-C5D6-6FDE-F05E5108C5FD}"/>
                </a:ext>
              </a:extLst>
            </p:cNvPr>
            <p:cNvSpPr/>
            <p:nvPr/>
          </p:nvSpPr>
          <p:spPr>
            <a:xfrm>
              <a:off x="5926750" y="8881350"/>
              <a:ext cx="367175" cy="877825"/>
            </a:xfrm>
            <a:custGeom>
              <a:avLst/>
              <a:gdLst/>
              <a:ahLst/>
              <a:cxnLst/>
              <a:rect l="l" t="t" r="r" b="b"/>
              <a:pathLst>
                <a:path w="14687" h="35113" extrusionOk="0">
                  <a:moveTo>
                    <a:pt x="12640" y="0"/>
                  </a:moveTo>
                  <a:lnTo>
                    <a:pt x="11515" y="78"/>
                  </a:lnTo>
                  <a:lnTo>
                    <a:pt x="11499" y="261"/>
                  </a:lnTo>
                  <a:lnTo>
                    <a:pt x="11474" y="457"/>
                  </a:lnTo>
                  <a:lnTo>
                    <a:pt x="11433" y="626"/>
                  </a:lnTo>
                  <a:lnTo>
                    <a:pt x="11409" y="704"/>
                  </a:lnTo>
                  <a:lnTo>
                    <a:pt x="11376" y="783"/>
                  </a:lnTo>
                  <a:lnTo>
                    <a:pt x="11344" y="848"/>
                  </a:lnTo>
                  <a:lnTo>
                    <a:pt x="11303" y="926"/>
                  </a:lnTo>
                  <a:lnTo>
                    <a:pt x="11262" y="978"/>
                  </a:lnTo>
                  <a:lnTo>
                    <a:pt x="11213" y="1031"/>
                  </a:lnTo>
                  <a:lnTo>
                    <a:pt x="11164" y="1083"/>
                  </a:lnTo>
                  <a:lnTo>
                    <a:pt x="11107" y="1122"/>
                  </a:lnTo>
                  <a:lnTo>
                    <a:pt x="11050" y="1148"/>
                  </a:lnTo>
                  <a:lnTo>
                    <a:pt x="10985" y="1174"/>
                  </a:lnTo>
                  <a:lnTo>
                    <a:pt x="9623" y="1591"/>
                  </a:lnTo>
                  <a:lnTo>
                    <a:pt x="8261" y="1996"/>
                  </a:lnTo>
                  <a:lnTo>
                    <a:pt x="6883" y="2400"/>
                  </a:lnTo>
                  <a:lnTo>
                    <a:pt x="5513" y="2791"/>
                  </a:lnTo>
                  <a:lnTo>
                    <a:pt x="2757" y="3548"/>
                  </a:lnTo>
                  <a:lnTo>
                    <a:pt x="1" y="4278"/>
                  </a:lnTo>
                  <a:lnTo>
                    <a:pt x="319" y="8139"/>
                  </a:lnTo>
                  <a:lnTo>
                    <a:pt x="653" y="12000"/>
                  </a:lnTo>
                  <a:lnTo>
                    <a:pt x="1004" y="15861"/>
                  </a:lnTo>
                  <a:lnTo>
                    <a:pt x="1371" y="19721"/>
                  </a:lnTo>
                  <a:lnTo>
                    <a:pt x="1558" y="21652"/>
                  </a:lnTo>
                  <a:lnTo>
                    <a:pt x="1754" y="23569"/>
                  </a:lnTo>
                  <a:lnTo>
                    <a:pt x="1958" y="25499"/>
                  </a:lnTo>
                  <a:lnTo>
                    <a:pt x="2162" y="27417"/>
                  </a:lnTo>
                  <a:lnTo>
                    <a:pt x="2374" y="29347"/>
                  </a:lnTo>
                  <a:lnTo>
                    <a:pt x="2586" y="31264"/>
                  </a:lnTo>
                  <a:lnTo>
                    <a:pt x="2814" y="33182"/>
                  </a:lnTo>
                  <a:lnTo>
                    <a:pt x="3043" y="35112"/>
                  </a:lnTo>
                  <a:lnTo>
                    <a:pt x="3744" y="34708"/>
                  </a:lnTo>
                  <a:lnTo>
                    <a:pt x="4461" y="34329"/>
                  </a:lnTo>
                  <a:lnTo>
                    <a:pt x="5171" y="33964"/>
                  </a:lnTo>
                  <a:lnTo>
                    <a:pt x="5897" y="33599"/>
                  </a:lnTo>
                  <a:lnTo>
                    <a:pt x="6622" y="33260"/>
                  </a:lnTo>
                  <a:lnTo>
                    <a:pt x="7348" y="32921"/>
                  </a:lnTo>
                  <a:lnTo>
                    <a:pt x="8082" y="32595"/>
                  </a:lnTo>
                  <a:lnTo>
                    <a:pt x="8816" y="32269"/>
                  </a:lnTo>
                  <a:lnTo>
                    <a:pt x="10284" y="31656"/>
                  </a:lnTo>
                  <a:lnTo>
                    <a:pt x="11751" y="31069"/>
                  </a:lnTo>
                  <a:lnTo>
                    <a:pt x="13227" y="30508"/>
                  </a:lnTo>
                  <a:lnTo>
                    <a:pt x="14687" y="29947"/>
                  </a:lnTo>
                  <a:lnTo>
                    <a:pt x="14491" y="28108"/>
                  </a:lnTo>
                  <a:lnTo>
                    <a:pt x="14304" y="26269"/>
                  </a:lnTo>
                  <a:lnTo>
                    <a:pt x="14124" y="24417"/>
                  </a:lnTo>
                  <a:lnTo>
                    <a:pt x="13953" y="22565"/>
                  </a:lnTo>
                  <a:lnTo>
                    <a:pt x="13798" y="20699"/>
                  </a:lnTo>
                  <a:lnTo>
                    <a:pt x="13651" y="18834"/>
                  </a:lnTo>
                  <a:lnTo>
                    <a:pt x="13505" y="16956"/>
                  </a:lnTo>
                  <a:lnTo>
                    <a:pt x="13374" y="15078"/>
                  </a:lnTo>
                  <a:lnTo>
                    <a:pt x="13252" y="13200"/>
                  </a:lnTo>
                  <a:lnTo>
                    <a:pt x="13138" y="11322"/>
                  </a:lnTo>
                  <a:lnTo>
                    <a:pt x="13040" y="9430"/>
                  </a:lnTo>
                  <a:lnTo>
                    <a:pt x="12942" y="7552"/>
                  </a:lnTo>
                  <a:lnTo>
                    <a:pt x="12852" y="5661"/>
                  </a:lnTo>
                  <a:lnTo>
                    <a:pt x="12771" y="3770"/>
                  </a:lnTo>
                  <a:lnTo>
                    <a:pt x="12705" y="1878"/>
                  </a:lnTo>
                  <a:lnTo>
                    <a:pt x="12640"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984;p40">
              <a:extLst>
                <a:ext uri="{FF2B5EF4-FFF2-40B4-BE49-F238E27FC236}">
                  <a16:creationId xmlns:a16="http://schemas.microsoft.com/office/drawing/2014/main" id="{6BF92FE6-273F-5039-2399-E06FE96C3F6E}"/>
                </a:ext>
              </a:extLst>
            </p:cNvPr>
            <p:cNvSpPr/>
            <p:nvPr/>
          </p:nvSpPr>
          <p:spPr>
            <a:xfrm>
              <a:off x="6011975" y="9696200"/>
              <a:ext cx="420175" cy="853700"/>
            </a:xfrm>
            <a:custGeom>
              <a:avLst/>
              <a:gdLst/>
              <a:ahLst/>
              <a:cxnLst/>
              <a:rect l="l" t="t" r="r" b="b"/>
              <a:pathLst>
                <a:path w="16807" h="34148" extrusionOk="0">
                  <a:moveTo>
                    <a:pt x="11539" y="1"/>
                  </a:moveTo>
                  <a:lnTo>
                    <a:pt x="10128" y="783"/>
                  </a:lnTo>
                  <a:lnTo>
                    <a:pt x="8701" y="1566"/>
                  </a:lnTo>
                  <a:lnTo>
                    <a:pt x="7258" y="2335"/>
                  </a:lnTo>
                  <a:lnTo>
                    <a:pt x="5815" y="3079"/>
                  </a:lnTo>
                  <a:lnTo>
                    <a:pt x="5089" y="3444"/>
                  </a:lnTo>
                  <a:lnTo>
                    <a:pt x="4363" y="3796"/>
                  </a:lnTo>
                  <a:lnTo>
                    <a:pt x="3637" y="4135"/>
                  </a:lnTo>
                  <a:lnTo>
                    <a:pt x="2912" y="4461"/>
                  </a:lnTo>
                  <a:lnTo>
                    <a:pt x="2186" y="4788"/>
                  </a:lnTo>
                  <a:lnTo>
                    <a:pt x="1452" y="5088"/>
                  </a:lnTo>
                  <a:lnTo>
                    <a:pt x="726" y="5388"/>
                  </a:lnTo>
                  <a:lnTo>
                    <a:pt x="1" y="5661"/>
                  </a:lnTo>
                  <a:lnTo>
                    <a:pt x="473" y="9431"/>
                  </a:lnTo>
                  <a:lnTo>
                    <a:pt x="726" y="11322"/>
                  </a:lnTo>
                  <a:lnTo>
                    <a:pt x="979" y="13213"/>
                  </a:lnTo>
                  <a:lnTo>
                    <a:pt x="1232" y="15092"/>
                  </a:lnTo>
                  <a:lnTo>
                    <a:pt x="1501" y="16983"/>
                  </a:lnTo>
                  <a:lnTo>
                    <a:pt x="1778" y="18874"/>
                  </a:lnTo>
                  <a:lnTo>
                    <a:pt x="2072" y="20765"/>
                  </a:lnTo>
                  <a:lnTo>
                    <a:pt x="2585" y="24078"/>
                  </a:lnTo>
                  <a:lnTo>
                    <a:pt x="3115" y="27417"/>
                  </a:lnTo>
                  <a:lnTo>
                    <a:pt x="3393" y="29100"/>
                  </a:lnTo>
                  <a:lnTo>
                    <a:pt x="3670" y="30782"/>
                  </a:lnTo>
                  <a:lnTo>
                    <a:pt x="3955" y="32465"/>
                  </a:lnTo>
                  <a:lnTo>
                    <a:pt x="4249" y="34148"/>
                  </a:lnTo>
                  <a:lnTo>
                    <a:pt x="4608" y="33874"/>
                  </a:lnTo>
                  <a:lnTo>
                    <a:pt x="4975" y="33613"/>
                  </a:lnTo>
                  <a:lnTo>
                    <a:pt x="5350" y="33352"/>
                  </a:lnTo>
                  <a:lnTo>
                    <a:pt x="5717" y="33104"/>
                  </a:lnTo>
                  <a:lnTo>
                    <a:pt x="6092" y="32869"/>
                  </a:lnTo>
                  <a:lnTo>
                    <a:pt x="6475" y="32648"/>
                  </a:lnTo>
                  <a:lnTo>
                    <a:pt x="6858" y="32426"/>
                  </a:lnTo>
                  <a:lnTo>
                    <a:pt x="7242" y="32204"/>
                  </a:lnTo>
                  <a:lnTo>
                    <a:pt x="7625" y="32008"/>
                  </a:lnTo>
                  <a:lnTo>
                    <a:pt x="8016" y="31800"/>
                  </a:lnTo>
                  <a:lnTo>
                    <a:pt x="8799" y="31435"/>
                  </a:lnTo>
                  <a:lnTo>
                    <a:pt x="9582" y="31082"/>
                  </a:lnTo>
                  <a:lnTo>
                    <a:pt x="10381" y="30756"/>
                  </a:lnTo>
                  <a:lnTo>
                    <a:pt x="11180" y="30469"/>
                  </a:lnTo>
                  <a:lnTo>
                    <a:pt x="11987" y="30195"/>
                  </a:lnTo>
                  <a:lnTo>
                    <a:pt x="12787" y="29935"/>
                  </a:lnTo>
                  <a:lnTo>
                    <a:pt x="13594" y="29713"/>
                  </a:lnTo>
                  <a:lnTo>
                    <a:pt x="14401" y="29504"/>
                  </a:lnTo>
                  <a:lnTo>
                    <a:pt x="15208" y="29309"/>
                  </a:lnTo>
                  <a:lnTo>
                    <a:pt x="16007" y="29139"/>
                  </a:lnTo>
                  <a:lnTo>
                    <a:pt x="16807" y="28982"/>
                  </a:lnTo>
                  <a:lnTo>
                    <a:pt x="16383" y="27287"/>
                  </a:lnTo>
                  <a:lnTo>
                    <a:pt x="15967" y="25578"/>
                  </a:lnTo>
                  <a:lnTo>
                    <a:pt x="15567" y="23843"/>
                  </a:lnTo>
                  <a:lnTo>
                    <a:pt x="15184" y="22096"/>
                  </a:lnTo>
                  <a:lnTo>
                    <a:pt x="14809" y="20335"/>
                  </a:lnTo>
                  <a:lnTo>
                    <a:pt x="14450" y="18548"/>
                  </a:lnTo>
                  <a:lnTo>
                    <a:pt x="14108" y="16761"/>
                  </a:lnTo>
                  <a:lnTo>
                    <a:pt x="13773" y="14948"/>
                  </a:lnTo>
                  <a:lnTo>
                    <a:pt x="13447" y="13122"/>
                  </a:lnTo>
                  <a:lnTo>
                    <a:pt x="13137" y="11283"/>
                  </a:lnTo>
                  <a:lnTo>
                    <a:pt x="12844" y="9431"/>
                  </a:lnTo>
                  <a:lnTo>
                    <a:pt x="12558" y="7566"/>
                  </a:lnTo>
                  <a:lnTo>
                    <a:pt x="12281" y="5688"/>
                  </a:lnTo>
                  <a:lnTo>
                    <a:pt x="12020" y="3796"/>
                  </a:lnTo>
                  <a:lnTo>
                    <a:pt x="11775" y="1905"/>
                  </a:lnTo>
                  <a:lnTo>
                    <a:pt x="11539"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985;p40">
              <a:extLst>
                <a:ext uri="{FF2B5EF4-FFF2-40B4-BE49-F238E27FC236}">
                  <a16:creationId xmlns:a16="http://schemas.microsoft.com/office/drawing/2014/main" id="{2A0F8DB1-7E0D-332F-7C3A-85FE39BFF49A}"/>
                </a:ext>
              </a:extLst>
            </p:cNvPr>
            <p:cNvSpPr/>
            <p:nvPr/>
          </p:nvSpPr>
          <p:spPr>
            <a:xfrm>
              <a:off x="6135100" y="10489875"/>
              <a:ext cx="513550" cy="840000"/>
            </a:xfrm>
            <a:custGeom>
              <a:avLst/>
              <a:gdLst/>
              <a:ahLst/>
              <a:cxnLst/>
              <a:rect l="l" t="t" r="r" b="b"/>
              <a:pathLst>
                <a:path w="20542" h="33600" extrusionOk="0">
                  <a:moveTo>
                    <a:pt x="12567" y="1"/>
                  </a:moveTo>
                  <a:lnTo>
                    <a:pt x="11759" y="288"/>
                  </a:lnTo>
                  <a:lnTo>
                    <a:pt x="10960" y="601"/>
                  </a:lnTo>
                  <a:lnTo>
                    <a:pt x="10161" y="914"/>
                  </a:lnTo>
                  <a:lnTo>
                    <a:pt x="9370" y="1266"/>
                  </a:lnTo>
                  <a:lnTo>
                    <a:pt x="8587" y="1618"/>
                  </a:lnTo>
                  <a:lnTo>
                    <a:pt x="7804" y="1983"/>
                  </a:lnTo>
                  <a:lnTo>
                    <a:pt x="7022" y="2361"/>
                  </a:lnTo>
                  <a:lnTo>
                    <a:pt x="6247" y="2753"/>
                  </a:lnTo>
                  <a:lnTo>
                    <a:pt x="4689" y="3561"/>
                  </a:lnTo>
                  <a:lnTo>
                    <a:pt x="3140" y="4383"/>
                  </a:lnTo>
                  <a:lnTo>
                    <a:pt x="1575" y="5218"/>
                  </a:lnTo>
                  <a:lnTo>
                    <a:pt x="1" y="6040"/>
                  </a:lnTo>
                  <a:lnTo>
                    <a:pt x="376" y="7918"/>
                  </a:lnTo>
                  <a:lnTo>
                    <a:pt x="759" y="9783"/>
                  </a:lnTo>
                  <a:lnTo>
                    <a:pt x="963" y="10709"/>
                  </a:lnTo>
                  <a:lnTo>
                    <a:pt x="1167" y="11635"/>
                  </a:lnTo>
                  <a:lnTo>
                    <a:pt x="1371" y="12548"/>
                  </a:lnTo>
                  <a:lnTo>
                    <a:pt x="1591" y="13461"/>
                  </a:lnTo>
                  <a:lnTo>
                    <a:pt x="1803" y="14374"/>
                  </a:lnTo>
                  <a:lnTo>
                    <a:pt x="2031" y="15287"/>
                  </a:lnTo>
                  <a:lnTo>
                    <a:pt x="2259" y="16187"/>
                  </a:lnTo>
                  <a:lnTo>
                    <a:pt x="2488" y="17074"/>
                  </a:lnTo>
                  <a:lnTo>
                    <a:pt x="2732" y="17974"/>
                  </a:lnTo>
                  <a:lnTo>
                    <a:pt x="2977" y="18861"/>
                  </a:lnTo>
                  <a:lnTo>
                    <a:pt x="3230" y="19735"/>
                  </a:lnTo>
                  <a:lnTo>
                    <a:pt x="3483" y="20609"/>
                  </a:lnTo>
                  <a:lnTo>
                    <a:pt x="3752" y="21483"/>
                  </a:lnTo>
                  <a:lnTo>
                    <a:pt x="4021" y="22343"/>
                  </a:lnTo>
                  <a:lnTo>
                    <a:pt x="4298" y="23191"/>
                  </a:lnTo>
                  <a:lnTo>
                    <a:pt x="4583" y="24039"/>
                  </a:lnTo>
                  <a:lnTo>
                    <a:pt x="4869" y="24887"/>
                  </a:lnTo>
                  <a:lnTo>
                    <a:pt x="5171" y="25722"/>
                  </a:lnTo>
                  <a:lnTo>
                    <a:pt x="5472" y="26543"/>
                  </a:lnTo>
                  <a:lnTo>
                    <a:pt x="5790" y="27365"/>
                  </a:lnTo>
                  <a:lnTo>
                    <a:pt x="6108" y="28174"/>
                  </a:lnTo>
                  <a:lnTo>
                    <a:pt x="6435" y="28982"/>
                  </a:lnTo>
                  <a:lnTo>
                    <a:pt x="6769" y="29765"/>
                  </a:lnTo>
                  <a:lnTo>
                    <a:pt x="7119" y="30561"/>
                  </a:lnTo>
                  <a:lnTo>
                    <a:pt x="7470" y="31330"/>
                  </a:lnTo>
                  <a:lnTo>
                    <a:pt x="7829" y="32100"/>
                  </a:lnTo>
                  <a:lnTo>
                    <a:pt x="8204" y="32856"/>
                  </a:lnTo>
                  <a:lnTo>
                    <a:pt x="8579" y="33600"/>
                  </a:lnTo>
                  <a:lnTo>
                    <a:pt x="8791" y="32947"/>
                  </a:lnTo>
                  <a:lnTo>
                    <a:pt x="9019" y="32282"/>
                  </a:lnTo>
                  <a:lnTo>
                    <a:pt x="9264" y="31643"/>
                  </a:lnTo>
                  <a:lnTo>
                    <a:pt x="9525" y="31004"/>
                  </a:lnTo>
                  <a:lnTo>
                    <a:pt x="9794" y="30365"/>
                  </a:lnTo>
                  <a:lnTo>
                    <a:pt x="10088" y="29739"/>
                  </a:lnTo>
                  <a:lnTo>
                    <a:pt x="10389" y="29126"/>
                  </a:lnTo>
                  <a:lnTo>
                    <a:pt x="10699" y="28513"/>
                  </a:lnTo>
                  <a:lnTo>
                    <a:pt x="11025" y="27913"/>
                  </a:lnTo>
                  <a:lnTo>
                    <a:pt x="11360" y="27326"/>
                  </a:lnTo>
                  <a:lnTo>
                    <a:pt x="11710" y="26739"/>
                  </a:lnTo>
                  <a:lnTo>
                    <a:pt x="12069" y="26165"/>
                  </a:lnTo>
                  <a:lnTo>
                    <a:pt x="12436" y="25604"/>
                  </a:lnTo>
                  <a:lnTo>
                    <a:pt x="12811" y="25056"/>
                  </a:lnTo>
                  <a:lnTo>
                    <a:pt x="13203" y="24522"/>
                  </a:lnTo>
                  <a:lnTo>
                    <a:pt x="13594" y="24000"/>
                  </a:lnTo>
                  <a:lnTo>
                    <a:pt x="13994" y="23491"/>
                  </a:lnTo>
                  <a:lnTo>
                    <a:pt x="14409" y="22982"/>
                  </a:lnTo>
                  <a:lnTo>
                    <a:pt x="14825" y="22500"/>
                  </a:lnTo>
                  <a:lnTo>
                    <a:pt x="15241" y="22030"/>
                  </a:lnTo>
                  <a:lnTo>
                    <a:pt x="15665" y="21561"/>
                  </a:lnTo>
                  <a:lnTo>
                    <a:pt x="16097" y="21117"/>
                  </a:lnTo>
                  <a:lnTo>
                    <a:pt x="16538" y="20687"/>
                  </a:lnTo>
                  <a:lnTo>
                    <a:pt x="16970" y="20270"/>
                  </a:lnTo>
                  <a:lnTo>
                    <a:pt x="17418" y="19878"/>
                  </a:lnTo>
                  <a:lnTo>
                    <a:pt x="17859" y="19487"/>
                  </a:lnTo>
                  <a:lnTo>
                    <a:pt x="18307" y="19122"/>
                  </a:lnTo>
                  <a:lnTo>
                    <a:pt x="18748" y="18770"/>
                  </a:lnTo>
                  <a:lnTo>
                    <a:pt x="19196" y="18430"/>
                  </a:lnTo>
                  <a:lnTo>
                    <a:pt x="19645" y="18117"/>
                  </a:lnTo>
                  <a:lnTo>
                    <a:pt x="20093" y="17817"/>
                  </a:lnTo>
                  <a:lnTo>
                    <a:pt x="20542" y="17544"/>
                  </a:lnTo>
                  <a:lnTo>
                    <a:pt x="20248" y="17126"/>
                  </a:lnTo>
                  <a:lnTo>
                    <a:pt x="19954" y="16709"/>
                  </a:lnTo>
                  <a:lnTo>
                    <a:pt x="19669" y="16291"/>
                  </a:lnTo>
                  <a:lnTo>
                    <a:pt x="19384" y="15861"/>
                  </a:lnTo>
                  <a:lnTo>
                    <a:pt x="19098" y="15418"/>
                  </a:lnTo>
                  <a:lnTo>
                    <a:pt x="18821" y="14974"/>
                  </a:lnTo>
                  <a:lnTo>
                    <a:pt x="18544" y="14518"/>
                  </a:lnTo>
                  <a:lnTo>
                    <a:pt x="18266" y="14061"/>
                  </a:lnTo>
                  <a:lnTo>
                    <a:pt x="17997" y="13591"/>
                  </a:lnTo>
                  <a:lnTo>
                    <a:pt x="17736" y="13109"/>
                  </a:lnTo>
                  <a:lnTo>
                    <a:pt x="17467" y="12626"/>
                  </a:lnTo>
                  <a:lnTo>
                    <a:pt x="17206" y="12144"/>
                  </a:lnTo>
                  <a:lnTo>
                    <a:pt x="16954" y="11635"/>
                  </a:lnTo>
                  <a:lnTo>
                    <a:pt x="16701" y="11139"/>
                  </a:lnTo>
                  <a:lnTo>
                    <a:pt x="16448" y="10618"/>
                  </a:lnTo>
                  <a:lnTo>
                    <a:pt x="16203" y="10096"/>
                  </a:lnTo>
                  <a:lnTo>
                    <a:pt x="15959" y="9574"/>
                  </a:lnTo>
                  <a:lnTo>
                    <a:pt x="15714" y="9026"/>
                  </a:lnTo>
                  <a:lnTo>
                    <a:pt x="15478" y="8479"/>
                  </a:lnTo>
                  <a:lnTo>
                    <a:pt x="15249" y="7931"/>
                  </a:lnTo>
                  <a:lnTo>
                    <a:pt x="15021" y="7370"/>
                  </a:lnTo>
                  <a:lnTo>
                    <a:pt x="14793" y="6796"/>
                  </a:lnTo>
                  <a:lnTo>
                    <a:pt x="14573" y="6222"/>
                  </a:lnTo>
                  <a:lnTo>
                    <a:pt x="14352" y="5635"/>
                  </a:lnTo>
                  <a:lnTo>
                    <a:pt x="14140" y="5048"/>
                  </a:lnTo>
                  <a:lnTo>
                    <a:pt x="13928" y="4448"/>
                  </a:lnTo>
                  <a:lnTo>
                    <a:pt x="13724" y="3835"/>
                  </a:lnTo>
                  <a:lnTo>
                    <a:pt x="13521" y="3222"/>
                  </a:lnTo>
                  <a:lnTo>
                    <a:pt x="13325" y="2596"/>
                  </a:lnTo>
                  <a:lnTo>
                    <a:pt x="13129" y="1970"/>
                  </a:lnTo>
                  <a:lnTo>
                    <a:pt x="12934" y="1318"/>
                  </a:lnTo>
                  <a:lnTo>
                    <a:pt x="12746" y="679"/>
                  </a:lnTo>
                  <a:lnTo>
                    <a:pt x="12664" y="340"/>
                  </a:lnTo>
                  <a:lnTo>
                    <a:pt x="12624" y="170"/>
                  </a:lnTo>
                  <a:lnTo>
                    <a:pt x="12567"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986;p40">
              <a:extLst>
                <a:ext uri="{FF2B5EF4-FFF2-40B4-BE49-F238E27FC236}">
                  <a16:creationId xmlns:a16="http://schemas.microsoft.com/office/drawing/2014/main" id="{F73A3EAF-B4C1-1A70-61EB-D7595DE016A1}"/>
                </a:ext>
              </a:extLst>
            </p:cNvPr>
            <p:cNvSpPr/>
            <p:nvPr/>
          </p:nvSpPr>
          <p:spPr>
            <a:xfrm>
              <a:off x="6390125" y="10979650"/>
              <a:ext cx="612425" cy="873575"/>
            </a:xfrm>
            <a:custGeom>
              <a:avLst/>
              <a:gdLst/>
              <a:ahLst/>
              <a:cxnLst/>
              <a:rect l="l" t="t" r="r" b="b"/>
              <a:pathLst>
                <a:path w="24497" h="34943" extrusionOk="0">
                  <a:moveTo>
                    <a:pt x="11988" y="0"/>
                  </a:moveTo>
                  <a:lnTo>
                    <a:pt x="11107" y="705"/>
                  </a:lnTo>
                  <a:lnTo>
                    <a:pt x="10675" y="1057"/>
                  </a:lnTo>
                  <a:lnTo>
                    <a:pt x="10243" y="1422"/>
                  </a:lnTo>
                  <a:lnTo>
                    <a:pt x="9810" y="1787"/>
                  </a:lnTo>
                  <a:lnTo>
                    <a:pt x="9386" y="2178"/>
                  </a:lnTo>
                  <a:lnTo>
                    <a:pt x="8962" y="2557"/>
                  </a:lnTo>
                  <a:lnTo>
                    <a:pt x="8538" y="2961"/>
                  </a:lnTo>
                  <a:lnTo>
                    <a:pt x="8123" y="3365"/>
                  </a:lnTo>
                  <a:lnTo>
                    <a:pt x="7715" y="3796"/>
                  </a:lnTo>
                  <a:lnTo>
                    <a:pt x="7307" y="4239"/>
                  </a:lnTo>
                  <a:lnTo>
                    <a:pt x="6899" y="4683"/>
                  </a:lnTo>
                  <a:lnTo>
                    <a:pt x="6500" y="5152"/>
                  </a:lnTo>
                  <a:lnTo>
                    <a:pt x="6108" y="5648"/>
                  </a:lnTo>
                  <a:lnTo>
                    <a:pt x="5717" y="6144"/>
                  </a:lnTo>
                  <a:lnTo>
                    <a:pt x="5326" y="6678"/>
                  </a:lnTo>
                  <a:lnTo>
                    <a:pt x="5130" y="6965"/>
                  </a:lnTo>
                  <a:lnTo>
                    <a:pt x="4926" y="7252"/>
                  </a:lnTo>
                  <a:lnTo>
                    <a:pt x="4551" y="7852"/>
                  </a:lnTo>
                  <a:lnTo>
                    <a:pt x="4184" y="8465"/>
                  </a:lnTo>
                  <a:lnTo>
                    <a:pt x="3825" y="9091"/>
                  </a:lnTo>
                  <a:lnTo>
                    <a:pt x="3491" y="9730"/>
                  </a:lnTo>
                  <a:lnTo>
                    <a:pt x="3157" y="10383"/>
                  </a:lnTo>
                  <a:lnTo>
                    <a:pt x="2839" y="11035"/>
                  </a:lnTo>
                  <a:lnTo>
                    <a:pt x="2520" y="11700"/>
                  </a:lnTo>
                  <a:lnTo>
                    <a:pt x="1901" y="13030"/>
                  </a:lnTo>
                  <a:lnTo>
                    <a:pt x="1281" y="14374"/>
                  </a:lnTo>
                  <a:lnTo>
                    <a:pt x="971" y="15052"/>
                  </a:lnTo>
                  <a:lnTo>
                    <a:pt x="653" y="15717"/>
                  </a:lnTo>
                  <a:lnTo>
                    <a:pt x="335" y="16382"/>
                  </a:lnTo>
                  <a:lnTo>
                    <a:pt x="1" y="17035"/>
                  </a:lnTo>
                  <a:lnTo>
                    <a:pt x="319" y="17543"/>
                  </a:lnTo>
                  <a:lnTo>
                    <a:pt x="637" y="18039"/>
                  </a:lnTo>
                  <a:lnTo>
                    <a:pt x="955" y="18535"/>
                  </a:lnTo>
                  <a:lnTo>
                    <a:pt x="1281" y="19030"/>
                  </a:lnTo>
                  <a:lnTo>
                    <a:pt x="1615" y="19513"/>
                  </a:lnTo>
                  <a:lnTo>
                    <a:pt x="1958" y="19995"/>
                  </a:lnTo>
                  <a:lnTo>
                    <a:pt x="2300" y="20465"/>
                  </a:lnTo>
                  <a:lnTo>
                    <a:pt x="2643" y="20921"/>
                  </a:lnTo>
                  <a:lnTo>
                    <a:pt x="3002" y="21378"/>
                  </a:lnTo>
                  <a:lnTo>
                    <a:pt x="3360" y="21834"/>
                  </a:lnTo>
                  <a:lnTo>
                    <a:pt x="3727" y="22278"/>
                  </a:lnTo>
                  <a:lnTo>
                    <a:pt x="4094" y="22708"/>
                  </a:lnTo>
                  <a:lnTo>
                    <a:pt x="4478" y="23139"/>
                  </a:lnTo>
                  <a:lnTo>
                    <a:pt x="4861" y="23556"/>
                  </a:lnTo>
                  <a:lnTo>
                    <a:pt x="5244" y="23973"/>
                  </a:lnTo>
                  <a:lnTo>
                    <a:pt x="5644" y="24378"/>
                  </a:lnTo>
                  <a:lnTo>
                    <a:pt x="6475" y="25186"/>
                  </a:lnTo>
                  <a:lnTo>
                    <a:pt x="7323" y="25995"/>
                  </a:lnTo>
                  <a:lnTo>
                    <a:pt x="8180" y="26765"/>
                  </a:lnTo>
                  <a:lnTo>
                    <a:pt x="9044" y="27521"/>
                  </a:lnTo>
                  <a:lnTo>
                    <a:pt x="9925" y="28265"/>
                  </a:lnTo>
                  <a:lnTo>
                    <a:pt x="10805" y="28982"/>
                  </a:lnTo>
                  <a:lnTo>
                    <a:pt x="11694" y="29673"/>
                  </a:lnTo>
                  <a:lnTo>
                    <a:pt x="12591" y="30352"/>
                  </a:lnTo>
                  <a:lnTo>
                    <a:pt x="13496" y="31004"/>
                  </a:lnTo>
                  <a:lnTo>
                    <a:pt x="14410" y="31643"/>
                  </a:lnTo>
                  <a:lnTo>
                    <a:pt x="15331" y="32243"/>
                  </a:lnTo>
                  <a:lnTo>
                    <a:pt x="16261" y="32830"/>
                  </a:lnTo>
                  <a:lnTo>
                    <a:pt x="17190" y="33404"/>
                  </a:lnTo>
                  <a:lnTo>
                    <a:pt x="18128" y="33938"/>
                  </a:lnTo>
                  <a:lnTo>
                    <a:pt x="19066" y="34460"/>
                  </a:lnTo>
                  <a:lnTo>
                    <a:pt x="20012" y="34943"/>
                  </a:lnTo>
                  <a:lnTo>
                    <a:pt x="19922" y="34877"/>
                  </a:lnTo>
                  <a:lnTo>
                    <a:pt x="19824" y="34799"/>
                  </a:lnTo>
                  <a:lnTo>
                    <a:pt x="19742" y="34708"/>
                  </a:lnTo>
                  <a:lnTo>
                    <a:pt x="19661" y="34604"/>
                  </a:lnTo>
                  <a:lnTo>
                    <a:pt x="19579" y="34486"/>
                  </a:lnTo>
                  <a:lnTo>
                    <a:pt x="19514" y="34369"/>
                  </a:lnTo>
                  <a:lnTo>
                    <a:pt x="19449" y="34225"/>
                  </a:lnTo>
                  <a:lnTo>
                    <a:pt x="19400" y="34082"/>
                  </a:lnTo>
                  <a:lnTo>
                    <a:pt x="19351" y="33938"/>
                  </a:lnTo>
                  <a:lnTo>
                    <a:pt x="19318" y="33769"/>
                  </a:lnTo>
                  <a:lnTo>
                    <a:pt x="19294" y="33599"/>
                  </a:lnTo>
                  <a:lnTo>
                    <a:pt x="19278" y="33417"/>
                  </a:lnTo>
                  <a:lnTo>
                    <a:pt x="19270" y="33221"/>
                  </a:lnTo>
                  <a:lnTo>
                    <a:pt x="19278" y="33025"/>
                  </a:lnTo>
                  <a:lnTo>
                    <a:pt x="19302" y="32817"/>
                  </a:lnTo>
                  <a:lnTo>
                    <a:pt x="19335" y="32595"/>
                  </a:lnTo>
                  <a:lnTo>
                    <a:pt x="19612" y="31095"/>
                  </a:lnTo>
                  <a:lnTo>
                    <a:pt x="19897" y="29595"/>
                  </a:lnTo>
                  <a:lnTo>
                    <a:pt x="20191" y="28095"/>
                  </a:lnTo>
                  <a:lnTo>
                    <a:pt x="20493" y="26608"/>
                  </a:lnTo>
                  <a:lnTo>
                    <a:pt x="20803" y="25108"/>
                  </a:lnTo>
                  <a:lnTo>
                    <a:pt x="21121" y="23621"/>
                  </a:lnTo>
                  <a:lnTo>
                    <a:pt x="21439" y="22134"/>
                  </a:lnTo>
                  <a:lnTo>
                    <a:pt x="21765" y="20647"/>
                  </a:lnTo>
                  <a:lnTo>
                    <a:pt x="22442" y="17674"/>
                  </a:lnTo>
                  <a:lnTo>
                    <a:pt x="23118" y="14713"/>
                  </a:lnTo>
                  <a:lnTo>
                    <a:pt x="24496" y="8817"/>
                  </a:lnTo>
                  <a:lnTo>
                    <a:pt x="23648" y="8491"/>
                  </a:lnTo>
                  <a:lnTo>
                    <a:pt x="22800" y="8139"/>
                  </a:lnTo>
                  <a:lnTo>
                    <a:pt x="22384" y="7957"/>
                  </a:lnTo>
                  <a:lnTo>
                    <a:pt x="21969" y="7761"/>
                  </a:lnTo>
                  <a:lnTo>
                    <a:pt x="21553" y="7565"/>
                  </a:lnTo>
                  <a:lnTo>
                    <a:pt x="21137" y="7357"/>
                  </a:lnTo>
                  <a:lnTo>
                    <a:pt x="20721" y="7135"/>
                  </a:lnTo>
                  <a:lnTo>
                    <a:pt x="20313" y="6913"/>
                  </a:lnTo>
                  <a:lnTo>
                    <a:pt x="19906" y="6678"/>
                  </a:lnTo>
                  <a:lnTo>
                    <a:pt x="19506" y="6444"/>
                  </a:lnTo>
                  <a:lnTo>
                    <a:pt x="19098" y="6196"/>
                  </a:lnTo>
                  <a:lnTo>
                    <a:pt x="18699" y="5948"/>
                  </a:lnTo>
                  <a:lnTo>
                    <a:pt x="18307" y="5687"/>
                  </a:lnTo>
                  <a:lnTo>
                    <a:pt x="17908" y="5413"/>
                  </a:lnTo>
                  <a:lnTo>
                    <a:pt x="17516" y="5139"/>
                  </a:lnTo>
                  <a:lnTo>
                    <a:pt x="17125" y="4852"/>
                  </a:lnTo>
                  <a:lnTo>
                    <a:pt x="16742" y="4565"/>
                  </a:lnTo>
                  <a:lnTo>
                    <a:pt x="16358" y="4252"/>
                  </a:lnTo>
                  <a:lnTo>
                    <a:pt x="15975" y="3952"/>
                  </a:lnTo>
                  <a:lnTo>
                    <a:pt x="15600" y="3626"/>
                  </a:lnTo>
                  <a:lnTo>
                    <a:pt x="15225" y="3300"/>
                  </a:lnTo>
                  <a:lnTo>
                    <a:pt x="14850" y="2974"/>
                  </a:lnTo>
                  <a:lnTo>
                    <a:pt x="14483" y="2635"/>
                  </a:lnTo>
                  <a:lnTo>
                    <a:pt x="14116" y="2283"/>
                  </a:lnTo>
                  <a:lnTo>
                    <a:pt x="13757" y="1918"/>
                  </a:lnTo>
                  <a:lnTo>
                    <a:pt x="13390" y="1552"/>
                  </a:lnTo>
                  <a:lnTo>
                    <a:pt x="13040" y="1174"/>
                  </a:lnTo>
                  <a:lnTo>
                    <a:pt x="12689" y="796"/>
                  </a:lnTo>
                  <a:lnTo>
                    <a:pt x="12338" y="405"/>
                  </a:lnTo>
                  <a:lnTo>
                    <a:pt x="11988"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987;p40">
              <a:extLst>
                <a:ext uri="{FF2B5EF4-FFF2-40B4-BE49-F238E27FC236}">
                  <a16:creationId xmlns:a16="http://schemas.microsoft.com/office/drawing/2014/main" id="{4C623176-22BD-9547-EE09-60C06E56EF77}"/>
                </a:ext>
              </a:extLst>
            </p:cNvPr>
            <p:cNvSpPr/>
            <p:nvPr/>
          </p:nvSpPr>
          <p:spPr>
            <a:xfrm>
              <a:off x="6661050" y="18237125"/>
              <a:ext cx="454425" cy="659700"/>
            </a:xfrm>
            <a:custGeom>
              <a:avLst/>
              <a:gdLst/>
              <a:ahLst/>
              <a:cxnLst/>
              <a:rect l="l" t="t" r="r" b="b"/>
              <a:pathLst>
                <a:path w="18177" h="26388" extrusionOk="0">
                  <a:moveTo>
                    <a:pt x="7421" y="1"/>
                  </a:moveTo>
                  <a:lnTo>
                    <a:pt x="7209" y="14"/>
                  </a:lnTo>
                  <a:lnTo>
                    <a:pt x="6997" y="27"/>
                  </a:lnTo>
                  <a:lnTo>
                    <a:pt x="6793" y="53"/>
                  </a:lnTo>
                  <a:lnTo>
                    <a:pt x="6581" y="92"/>
                  </a:lnTo>
                  <a:lnTo>
                    <a:pt x="6369" y="131"/>
                  </a:lnTo>
                  <a:lnTo>
                    <a:pt x="6166" y="184"/>
                  </a:lnTo>
                  <a:lnTo>
                    <a:pt x="5954" y="236"/>
                  </a:lnTo>
                  <a:lnTo>
                    <a:pt x="5750" y="314"/>
                  </a:lnTo>
                  <a:lnTo>
                    <a:pt x="5546" y="392"/>
                  </a:lnTo>
                  <a:lnTo>
                    <a:pt x="5342" y="484"/>
                  </a:lnTo>
                  <a:lnTo>
                    <a:pt x="5138" y="575"/>
                  </a:lnTo>
                  <a:lnTo>
                    <a:pt x="4942" y="679"/>
                  </a:lnTo>
                  <a:lnTo>
                    <a:pt x="4747" y="797"/>
                  </a:lnTo>
                  <a:lnTo>
                    <a:pt x="4551" y="914"/>
                  </a:lnTo>
                  <a:lnTo>
                    <a:pt x="4355" y="1044"/>
                  </a:lnTo>
                  <a:lnTo>
                    <a:pt x="4168" y="1175"/>
                  </a:lnTo>
                  <a:lnTo>
                    <a:pt x="3980" y="1331"/>
                  </a:lnTo>
                  <a:lnTo>
                    <a:pt x="3793" y="1488"/>
                  </a:lnTo>
                  <a:lnTo>
                    <a:pt x="3605" y="1644"/>
                  </a:lnTo>
                  <a:lnTo>
                    <a:pt x="3426" y="1814"/>
                  </a:lnTo>
                  <a:lnTo>
                    <a:pt x="3246" y="1997"/>
                  </a:lnTo>
                  <a:lnTo>
                    <a:pt x="3075" y="2192"/>
                  </a:lnTo>
                  <a:lnTo>
                    <a:pt x="2904" y="2388"/>
                  </a:lnTo>
                  <a:lnTo>
                    <a:pt x="2741" y="2583"/>
                  </a:lnTo>
                  <a:lnTo>
                    <a:pt x="2578" y="2805"/>
                  </a:lnTo>
                  <a:lnTo>
                    <a:pt x="2415" y="3027"/>
                  </a:lnTo>
                  <a:lnTo>
                    <a:pt x="2260" y="3249"/>
                  </a:lnTo>
                  <a:lnTo>
                    <a:pt x="2105" y="3483"/>
                  </a:lnTo>
                  <a:lnTo>
                    <a:pt x="1958" y="3731"/>
                  </a:lnTo>
                  <a:lnTo>
                    <a:pt x="1819" y="3979"/>
                  </a:lnTo>
                  <a:lnTo>
                    <a:pt x="1681" y="4240"/>
                  </a:lnTo>
                  <a:lnTo>
                    <a:pt x="1542" y="4514"/>
                  </a:lnTo>
                  <a:lnTo>
                    <a:pt x="1412" y="4788"/>
                  </a:lnTo>
                  <a:lnTo>
                    <a:pt x="1289" y="5075"/>
                  </a:lnTo>
                  <a:lnTo>
                    <a:pt x="1167" y="5362"/>
                  </a:lnTo>
                  <a:lnTo>
                    <a:pt x="1053" y="5662"/>
                  </a:lnTo>
                  <a:lnTo>
                    <a:pt x="947" y="5975"/>
                  </a:lnTo>
                  <a:lnTo>
                    <a:pt x="841" y="6288"/>
                  </a:lnTo>
                  <a:lnTo>
                    <a:pt x="743" y="6614"/>
                  </a:lnTo>
                  <a:lnTo>
                    <a:pt x="653" y="6940"/>
                  </a:lnTo>
                  <a:lnTo>
                    <a:pt x="564" y="7279"/>
                  </a:lnTo>
                  <a:lnTo>
                    <a:pt x="482" y="7631"/>
                  </a:lnTo>
                  <a:lnTo>
                    <a:pt x="409" y="7983"/>
                  </a:lnTo>
                  <a:lnTo>
                    <a:pt x="343" y="8335"/>
                  </a:lnTo>
                  <a:lnTo>
                    <a:pt x="278" y="8701"/>
                  </a:lnTo>
                  <a:lnTo>
                    <a:pt x="221" y="9053"/>
                  </a:lnTo>
                  <a:lnTo>
                    <a:pt x="172" y="9418"/>
                  </a:lnTo>
                  <a:lnTo>
                    <a:pt x="131" y="9783"/>
                  </a:lnTo>
                  <a:lnTo>
                    <a:pt x="99" y="10135"/>
                  </a:lnTo>
                  <a:lnTo>
                    <a:pt x="66" y="10501"/>
                  </a:lnTo>
                  <a:lnTo>
                    <a:pt x="42" y="10853"/>
                  </a:lnTo>
                  <a:lnTo>
                    <a:pt x="25" y="11205"/>
                  </a:lnTo>
                  <a:lnTo>
                    <a:pt x="9" y="11570"/>
                  </a:lnTo>
                  <a:lnTo>
                    <a:pt x="1" y="11922"/>
                  </a:lnTo>
                  <a:lnTo>
                    <a:pt x="1" y="12274"/>
                  </a:lnTo>
                  <a:lnTo>
                    <a:pt x="9" y="12627"/>
                  </a:lnTo>
                  <a:lnTo>
                    <a:pt x="17" y="12979"/>
                  </a:lnTo>
                  <a:lnTo>
                    <a:pt x="34" y="13331"/>
                  </a:lnTo>
                  <a:lnTo>
                    <a:pt x="50" y="13670"/>
                  </a:lnTo>
                  <a:lnTo>
                    <a:pt x="82" y="14022"/>
                  </a:lnTo>
                  <a:lnTo>
                    <a:pt x="115" y="14361"/>
                  </a:lnTo>
                  <a:lnTo>
                    <a:pt x="148" y="14700"/>
                  </a:lnTo>
                  <a:lnTo>
                    <a:pt x="188" y="15040"/>
                  </a:lnTo>
                  <a:lnTo>
                    <a:pt x="237" y="15379"/>
                  </a:lnTo>
                  <a:lnTo>
                    <a:pt x="294" y="15718"/>
                  </a:lnTo>
                  <a:lnTo>
                    <a:pt x="352" y="16044"/>
                  </a:lnTo>
                  <a:lnTo>
                    <a:pt x="409" y="16383"/>
                  </a:lnTo>
                  <a:lnTo>
                    <a:pt x="482" y="16709"/>
                  </a:lnTo>
                  <a:lnTo>
                    <a:pt x="555" y="17022"/>
                  </a:lnTo>
                  <a:lnTo>
                    <a:pt x="629" y="17348"/>
                  </a:lnTo>
                  <a:lnTo>
                    <a:pt x="710" y="17661"/>
                  </a:lnTo>
                  <a:lnTo>
                    <a:pt x="800" y="17974"/>
                  </a:lnTo>
                  <a:lnTo>
                    <a:pt x="890" y="18287"/>
                  </a:lnTo>
                  <a:lnTo>
                    <a:pt x="988" y="18587"/>
                  </a:lnTo>
                  <a:lnTo>
                    <a:pt x="1094" y="18900"/>
                  </a:lnTo>
                  <a:lnTo>
                    <a:pt x="1191" y="19187"/>
                  </a:lnTo>
                  <a:lnTo>
                    <a:pt x="1306" y="19487"/>
                  </a:lnTo>
                  <a:lnTo>
                    <a:pt x="1420" y="19774"/>
                  </a:lnTo>
                  <a:lnTo>
                    <a:pt x="1542" y="20061"/>
                  </a:lnTo>
                  <a:lnTo>
                    <a:pt x="1664" y="20348"/>
                  </a:lnTo>
                  <a:lnTo>
                    <a:pt x="1787" y="20622"/>
                  </a:lnTo>
                  <a:lnTo>
                    <a:pt x="1917" y="20883"/>
                  </a:lnTo>
                  <a:lnTo>
                    <a:pt x="2056" y="21157"/>
                  </a:lnTo>
                  <a:lnTo>
                    <a:pt x="2194" y="21418"/>
                  </a:lnTo>
                  <a:lnTo>
                    <a:pt x="2341" y="21679"/>
                  </a:lnTo>
                  <a:lnTo>
                    <a:pt x="2488" y="21926"/>
                  </a:lnTo>
                  <a:lnTo>
                    <a:pt x="2643" y="22174"/>
                  </a:lnTo>
                  <a:lnTo>
                    <a:pt x="2798" y="22409"/>
                  </a:lnTo>
                  <a:lnTo>
                    <a:pt x="2953" y="22644"/>
                  </a:lnTo>
                  <a:lnTo>
                    <a:pt x="3116" y="22865"/>
                  </a:lnTo>
                  <a:lnTo>
                    <a:pt x="3287" y="23100"/>
                  </a:lnTo>
                  <a:lnTo>
                    <a:pt x="3458" y="23309"/>
                  </a:lnTo>
                  <a:lnTo>
                    <a:pt x="3630" y="23518"/>
                  </a:lnTo>
                  <a:lnTo>
                    <a:pt x="3809" y="23726"/>
                  </a:lnTo>
                  <a:lnTo>
                    <a:pt x="3988" y="23922"/>
                  </a:lnTo>
                  <a:lnTo>
                    <a:pt x="4176" y="24118"/>
                  </a:lnTo>
                  <a:lnTo>
                    <a:pt x="4363" y="24300"/>
                  </a:lnTo>
                  <a:lnTo>
                    <a:pt x="4551" y="24470"/>
                  </a:lnTo>
                  <a:lnTo>
                    <a:pt x="4747" y="24639"/>
                  </a:lnTo>
                  <a:lnTo>
                    <a:pt x="4942" y="24809"/>
                  </a:lnTo>
                  <a:lnTo>
                    <a:pt x="5146" y="24965"/>
                  </a:lnTo>
                  <a:lnTo>
                    <a:pt x="5350" y="25109"/>
                  </a:lnTo>
                  <a:lnTo>
                    <a:pt x="5554" y="25252"/>
                  </a:lnTo>
                  <a:lnTo>
                    <a:pt x="5766" y="25383"/>
                  </a:lnTo>
                  <a:lnTo>
                    <a:pt x="5978" y="25500"/>
                  </a:lnTo>
                  <a:lnTo>
                    <a:pt x="6198" y="25618"/>
                  </a:lnTo>
                  <a:lnTo>
                    <a:pt x="6410" y="25735"/>
                  </a:lnTo>
                  <a:lnTo>
                    <a:pt x="6630" y="25826"/>
                  </a:lnTo>
                  <a:lnTo>
                    <a:pt x="7038" y="25996"/>
                  </a:lnTo>
                  <a:lnTo>
                    <a:pt x="7462" y="26126"/>
                  </a:lnTo>
                  <a:lnTo>
                    <a:pt x="7886" y="26231"/>
                  </a:lnTo>
                  <a:lnTo>
                    <a:pt x="8327" y="26309"/>
                  </a:lnTo>
                  <a:lnTo>
                    <a:pt x="8783" y="26361"/>
                  </a:lnTo>
                  <a:lnTo>
                    <a:pt x="9240" y="26387"/>
                  </a:lnTo>
                  <a:lnTo>
                    <a:pt x="9696" y="26387"/>
                  </a:lnTo>
                  <a:lnTo>
                    <a:pt x="10161" y="26361"/>
                  </a:lnTo>
                  <a:lnTo>
                    <a:pt x="10626" y="26309"/>
                  </a:lnTo>
                  <a:lnTo>
                    <a:pt x="11099" y="26218"/>
                  </a:lnTo>
                  <a:lnTo>
                    <a:pt x="11564" y="26100"/>
                  </a:lnTo>
                  <a:lnTo>
                    <a:pt x="12029" y="25957"/>
                  </a:lnTo>
                  <a:lnTo>
                    <a:pt x="12485" y="25787"/>
                  </a:lnTo>
                  <a:lnTo>
                    <a:pt x="12714" y="25696"/>
                  </a:lnTo>
                  <a:lnTo>
                    <a:pt x="12934" y="25591"/>
                  </a:lnTo>
                  <a:lnTo>
                    <a:pt x="13162" y="25474"/>
                  </a:lnTo>
                  <a:lnTo>
                    <a:pt x="13382" y="25357"/>
                  </a:lnTo>
                  <a:lnTo>
                    <a:pt x="13602" y="25226"/>
                  </a:lnTo>
                  <a:lnTo>
                    <a:pt x="13814" y="25096"/>
                  </a:lnTo>
                  <a:lnTo>
                    <a:pt x="14026" y="24952"/>
                  </a:lnTo>
                  <a:lnTo>
                    <a:pt x="14238" y="24809"/>
                  </a:lnTo>
                  <a:lnTo>
                    <a:pt x="14450" y="24652"/>
                  </a:lnTo>
                  <a:lnTo>
                    <a:pt x="14654" y="24483"/>
                  </a:lnTo>
                  <a:lnTo>
                    <a:pt x="14850" y="24313"/>
                  </a:lnTo>
                  <a:lnTo>
                    <a:pt x="15046" y="24131"/>
                  </a:lnTo>
                  <a:lnTo>
                    <a:pt x="15241" y="23948"/>
                  </a:lnTo>
                  <a:lnTo>
                    <a:pt x="15429" y="23752"/>
                  </a:lnTo>
                  <a:lnTo>
                    <a:pt x="15608" y="23557"/>
                  </a:lnTo>
                  <a:lnTo>
                    <a:pt x="15788" y="23335"/>
                  </a:lnTo>
                  <a:lnTo>
                    <a:pt x="15967" y="23126"/>
                  </a:lnTo>
                  <a:lnTo>
                    <a:pt x="16138" y="22892"/>
                  </a:lnTo>
                  <a:lnTo>
                    <a:pt x="16301" y="22657"/>
                  </a:lnTo>
                  <a:lnTo>
                    <a:pt x="16456" y="22422"/>
                  </a:lnTo>
                  <a:lnTo>
                    <a:pt x="16611" y="22174"/>
                  </a:lnTo>
                  <a:lnTo>
                    <a:pt x="16758" y="21913"/>
                  </a:lnTo>
                  <a:lnTo>
                    <a:pt x="16897" y="21652"/>
                  </a:lnTo>
                  <a:lnTo>
                    <a:pt x="17035" y="21379"/>
                  </a:lnTo>
                  <a:lnTo>
                    <a:pt x="17158" y="21092"/>
                  </a:lnTo>
                  <a:lnTo>
                    <a:pt x="17280" y="20805"/>
                  </a:lnTo>
                  <a:lnTo>
                    <a:pt x="17394" y="20505"/>
                  </a:lnTo>
                  <a:lnTo>
                    <a:pt x="17508" y="20205"/>
                  </a:lnTo>
                  <a:lnTo>
                    <a:pt x="17606" y="19892"/>
                  </a:lnTo>
                  <a:lnTo>
                    <a:pt x="17696" y="19566"/>
                  </a:lnTo>
                  <a:lnTo>
                    <a:pt x="17786" y="19239"/>
                  </a:lnTo>
                  <a:lnTo>
                    <a:pt x="17859" y="18900"/>
                  </a:lnTo>
                  <a:lnTo>
                    <a:pt x="17932" y="18548"/>
                  </a:lnTo>
                  <a:lnTo>
                    <a:pt x="17989" y="18196"/>
                  </a:lnTo>
                  <a:lnTo>
                    <a:pt x="18046" y="17831"/>
                  </a:lnTo>
                  <a:lnTo>
                    <a:pt x="18087" y="17453"/>
                  </a:lnTo>
                  <a:lnTo>
                    <a:pt x="18120" y="17074"/>
                  </a:lnTo>
                  <a:lnTo>
                    <a:pt x="18144" y="16683"/>
                  </a:lnTo>
                  <a:lnTo>
                    <a:pt x="18161" y="16357"/>
                  </a:lnTo>
                  <a:lnTo>
                    <a:pt x="18169" y="16044"/>
                  </a:lnTo>
                  <a:lnTo>
                    <a:pt x="18177" y="15731"/>
                  </a:lnTo>
                  <a:lnTo>
                    <a:pt x="18177" y="15431"/>
                  </a:lnTo>
                  <a:lnTo>
                    <a:pt x="18169" y="15131"/>
                  </a:lnTo>
                  <a:lnTo>
                    <a:pt x="18161" y="14831"/>
                  </a:lnTo>
                  <a:lnTo>
                    <a:pt x="18144" y="14544"/>
                  </a:lnTo>
                  <a:lnTo>
                    <a:pt x="18128" y="14257"/>
                  </a:lnTo>
                  <a:lnTo>
                    <a:pt x="18104" y="13983"/>
                  </a:lnTo>
                  <a:lnTo>
                    <a:pt x="18071" y="13709"/>
                  </a:lnTo>
                  <a:lnTo>
                    <a:pt x="18038" y="13448"/>
                  </a:lnTo>
                  <a:lnTo>
                    <a:pt x="18006" y="13174"/>
                  </a:lnTo>
                  <a:lnTo>
                    <a:pt x="17916" y="12666"/>
                  </a:lnTo>
                  <a:lnTo>
                    <a:pt x="17810" y="12170"/>
                  </a:lnTo>
                  <a:lnTo>
                    <a:pt x="17696" y="11701"/>
                  </a:lnTo>
                  <a:lnTo>
                    <a:pt x="17557" y="11244"/>
                  </a:lnTo>
                  <a:lnTo>
                    <a:pt x="17410" y="10801"/>
                  </a:lnTo>
                  <a:lnTo>
                    <a:pt x="17247" y="10383"/>
                  </a:lnTo>
                  <a:lnTo>
                    <a:pt x="17076" y="9979"/>
                  </a:lnTo>
                  <a:lnTo>
                    <a:pt x="16889" y="9575"/>
                  </a:lnTo>
                  <a:lnTo>
                    <a:pt x="16693" y="9196"/>
                  </a:lnTo>
                  <a:lnTo>
                    <a:pt x="16481" y="8831"/>
                  </a:lnTo>
                  <a:lnTo>
                    <a:pt x="16261" y="8479"/>
                  </a:lnTo>
                  <a:lnTo>
                    <a:pt x="16024" y="8127"/>
                  </a:lnTo>
                  <a:lnTo>
                    <a:pt x="15788" y="7801"/>
                  </a:lnTo>
                  <a:lnTo>
                    <a:pt x="15535" y="7475"/>
                  </a:lnTo>
                  <a:lnTo>
                    <a:pt x="15282" y="7162"/>
                  </a:lnTo>
                  <a:lnTo>
                    <a:pt x="15021" y="6849"/>
                  </a:lnTo>
                  <a:lnTo>
                    <a:pt x="14744" y="6549"/>
                  </a:lnTo>
                  <a:lnTo>
                    <a:pt x="14467" y="6262"/>
                  </a:lnTo>
                  <a:lnTo>
                    <a:pt x="14189" y="5975"/>
                  </a:lnTo>
                  <a:lnTo>
                    <a:pt x="13904" y="5688"/>
                  </a:lnTo>
                  <a:lnTo>
                    <a:pt x="13317" y="5140"/>
                  </a:lnTo>
                  <a:lnTo>
                    <a:pt x="12722" y="4592"/>
                  </a:lnTo>
                  <a:lnTo>
                    <a:pt x="12118" y="4057"/>
                  </a:lnTo>
                  <a:lnTo>
                    <a:pt x="12020" y="3966"/>
                  </a:lnTo>
                  <a:lnTo>
                    <a:pt x="11931" y="3862"/>
                  </a:lnTo>
                  <a:lnTo>
                    <a:pt x="11849" y="3757"/>
                  </a:lnTo>
                  <a:lnTo>
                    <a:pt x="11776" y="3640"/>
                  </a:lnTo>
                  <a:lnTo>
                    <a:pt x="11711" y="3510"/>
                  </a:lnTo>
                  <a:lnTo>
                    <a:pt x="11653" y="3366"/>
                  </a:lnTo>
                  <a:lnTo>
                    <a:pt x="11605" y="3236"/>
                  </a:lnTo>
                  <a:lnTo>
                    <a:pt x="11564" y="3079"/>
                  </a:lnTo>
                  <a:lnTo>
                    <a:pt x="11539" y="2936"/>
                  </a:lnTo>
                  <a:lnTo>
                    <a:pt x="11515" y="2779"/>
                  </a:lnTo>
                  <a:lnTo>
                    <a:pt x="11490" y="2623"/>
                  </a:lnTo>
                  <a:lnTo>
                    <a:pt x="11482" y="2453"/>
                  </a:lnTo>
                  <a:lnTo>
                    <a:pt x="11482" y="2297"/>
                  </a:lnTo>
                  <a:lnTo>
                    <a:pt x="11482" y="2127"/>
                  </a:lnTo>
                  <a:lnTo>
                    <a:pt x="11499" y="1957"/>
                  </a:lnTo>
                  <a:lnTo>
                    <a:pt x="11515" y="1801"/>
                  </a:lnTo>
                  <a:lnTo>
                    <a:pt x="11319" y="1618"/>
                  </a:lnTo>
                  <a:lnTo>
                    <a:pt x="11132" y="1449"/>
                  </a:lnTo>
                  <a:lnTo>
                    <a:pt x="10936" y="1279"/>
                  </a:lnTo>
                  <a:lnTo>
                    <a:pt x="10740" y="1136"/>
                  </a:lnTo>
                  <a:lnTo>
                    <a:pt x="10544" y="992"/>
                  </a:lnTo>
                  <a:lnTo>
                    <a:pt x="10341" y="862"/>
                  </a:lnTo>
                  <a:lnTo>
                    <a:pt x="10137" y="731"/>
                  </a:lnTo>
                  <a:lnTo>
                    <a:pt x="9933" y="627"/>
                  </a:lnTo>
                  <a:lnTo>
                    <a:pt x="9729" y="523"/>
                  </a:lnTo>
                  <a:lnTo>
                    <a:pt x="9525" y="431"/>
                  </a:lnTo>
                  <a:lnTo>
                    <a:pt x="9321" y="340"/>
                  </a:lnTo>
                  <a:lnTo>
                    <a:pt x="9109" y="275"/>
                  </a:lnTo>
                  <a:lnTo>
                    <a:pt x="8897" y="210"/>
                  </a:lnTo>
                  <a:lnTo>
                    <a:pt x="8693" y="144"/>
                  </a:lnTo>
                  <a:lnTo>
                    <a:pt x="8481" y="105"/>
                  </a:lnTo>
                  <a:lnTo>
                    <a:pt x="8269" y="66"/>
                  </a:lnTo>
                  <a:lnTo>
                    <a:pt x="8057" y="27"/>
                  </a:lnTo>
                  <a:lnTo>
                    <a:pt x="7845" y="14"/>
                  </a:lnTo>
                  <a:lnTo>
                    <a:pt x="7633"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988;p40">
              <a:extLst>
                <a:ext uri="{FF2B5EF4-FFF2-40B4-BE49-F238E27FC236}">
                  <a16:creationId xmlns:a16="http://schemas.microsoft.com/office/drawing/2014/main" id="{38CC8E08-CD49-FF1B-D699-FF53051396E3}"/>
                </a:ext>
              </a:extLst>
            </p:cNvPr>
            <p:cNvSpPr/>
            <p:nvPr/>
          </p:nvSpPr>
          <p:spPr>
            <a:xfrm>
              <a:off x="6898975" y="11217675"/>
              <a:ext cx="535150" cy="733375"/>
            </a:xfrm>
            <a:custGeom>
              <a:avLst/>
              <a:gdLst/>
              <a:ahLst/>
              <a:cxnLst/>
              <a:rect l="l" t="t" r="r" b="b"/>
              <a:pathLst>
                <a:path w="21406" h="29335" extrusionOk="0">
                  <a:moveTo>
                    <a:pt x="6401" y="1"/>
                  </a:moveTo>
                  <a:lnTo>
                    <a:pt x="5276" y="6105"/>
                  </a:lnTo>
                  <a:lnTo>
                    <a:pt x="4697" y="9157"/>
                  </a:lnTo>
                  <a:lnTo>
                    <a:pt x="4110" y="12196"/>
                  </a:lnTo>
                  <a:lnTo>
                    <a:pt x="3808" y="13722"/>
                  </a:lnTo>
                  <a:lnTo>
                    <a:pt x="3498" y="15235"/>
                  </a:lnTo>
                  <a:lnTo>
                    <a:pt x="3188" y="16748"/>
                  </a:lnTo>
                  <a:lnTo>
                    <a:pt x="2870" y="18261"/>
                  </a:lnTo>
                  <a:lnTo>
                    <a:pt x="2544" y="19761"/>
                  </a:lnTo>
                  <a:lnTo>
                    <a:pt x="2210" y="21248"/>
                  </a:lnTo>
                  <a:lnTo>
                    <a:pt x="1876" y="22735"/>
                  </a:lnTo>
                  <a:lnTo>
                    <a:pt x="1525" y="24209"/>
                  </a:lnTo>
                  <a:lnTo>
                    <a:pt x="1468" y="24417"/>
                  </a:lnTo>
                  <a:lnTo>
                    <a:pt x="1403" y="24600"/>
                  </a:lnTo>
                  <a:lnTo>
                    <a:pt x="1337" y="24770"/>
                  </a:lnTo>
                  <a:lnTo>
                    <a:pt x="1256" y="24926"/>
                  </a:lnTo>
                  <a:lnTo>
                    <a:pt x="1166" y="25056"/>
                  </a:lnTo>
                  <a:lnTo>
                    <a:pt x="1076" y="25174"/>
                  </a:lnTo>
                  <a:lnTo>
                    <a:pt x="979" y="25278"/>
                  </a:lnTo>
                  <a:lnTo>
                    <a:pt x="881" y="25370"/>
                  </a:lnTo>
                  <a:lnTo>
                    <a:pt x="775" y="25448"/>
                  </a:lnTo>
                  <a:lnTo>
                    <a:pt x="669" y="25513"/>
                  </a:lnTo>
                  <a:lnTo>
                    <a:pt x="555" y="25552"/>
                  </a:lnTo>
                  <a:lnTo>
                    <a:pt x="449" y="25591"/>
                  </a:lnTo>
                  <a:lnTo>
                    <a:pt x="334" y="25604"/>
                  </a:lnTo>
                  <a:lnTo>
                    <a:pt x="220" y="25617"/>
                  </a:lnTo>
                  <a:lnTo>
                    <a:pt x="114" y="25617"/>
                  </a:lnTo>
                  <a:lnTo>
                    <a:pt x="0" y="25591"/>
                  </a:lnTo>
                  <a:lnTo>
                    <a:pt x="0" y="25591"/>
                  </a:lnTo>
                  <a:lnTo>
                    <a:pt x="652" y="25904"/>
                  </a:lnTo>
                  <a:lnTo>
                    <a:pt x="1313" y="26204"/>
                  </a:lnTo>
                  <a:lnTo>
                    <a:pt x="1965" y="26491"/>
                  </a:lnTo>
                  <a:lnTo>
                    <a:pt x="2626" y="26765"/>
                  </a:lnTo>
                  <a:lnTo>
                    <a:pt x="3286" y="27039"/>
                  </a:lnTo>
                  <a:lnTo>
                    <a:pt x="3947" y="27287"/>
                  </a:lnTo>
                  <a:lnTo>
                    <a:pt x="4615" y="27522"/>
                  </a:lnTo>
                  <a:lnTo>
                    <a:pt x="5276" y="27743"/>
                  </a:lnTo>
                  <a:lnTo>
                    <a:pt x="5945" y="27952"/>
                  </a:lnTo>
                  <a:lnTo>
                    <a:pt x="6613" y="28148"/>
                  </a:lnTo>
                  <a:lnTo>
                    <a:pt x="7282" y="28330"/>
                  </a:lnTo>
                  <a:lnTo>
                    <a:pt x="7951" y="28500"/>
                  </a:lnTo>
                  <a:lnTo>
                    <a:pt x="8627" y="28656"/>
                  </a:lnTo>
                  <a:lnTo>
                    <a:pt x="9296" y="28787"/>
                  </a:lnTo>
                  <a:lnTo>
                    <a:pt x="9973" y="28917"/>
                  </a:lnTo>
                  <a:lnTo>
                    <a:pt x="10641" y="29022"/>
                  </a:lnTo>
                  <a:lnTo>
                    <a:pt x="11318" y="29113"/>
                  </a:lnTo>
                  <a:lnTo>
                    <a:pt x="11995" y="29191"/>
                  </a:lnTo>
                  <a:lnTo>
                    <a:pt x="12664" y="29256"/>
                  </a:lnTo>
                  <a:lnTo>
                    <a:pt x="13341" y="29295"/>
                  </a:lnTo>
                  <a:lnTo>
                    <a:pt x="14017" y="29322"/>
                  </a:lnTo>
                  <a:lnTo>
                    <a:pt x="14686" y="29335"/>
                  </a:lnTo>
                  <a:lnTo>
                    <a:pt x="15363" y="29335"/>
                  </a:lnTo>
                  <a:lnTo>
                    <a:pt x="16040" y="29309"/>
                  </a:lnTo>
                  <a:lnTo>
                    <a:pt x="16708" y="29269"/>
                  </a:lnTo>
                  <a:lnTo>
                    <a:pt x="17385" y="29217"/>
                  </a:lnTo>
                  <a:lnTo>
                    <a:pt x="18054" y="29139"/>
                  </a:lnTo>
                  <a:lnTo>
                    <a:pt x="18731" y="29048"/>
                  </a:lnTo>
                  <a:lnTo>
                    <a:pt x="19399" y="28930"/>
                  </a:lnTo>
                  <a:lnTo>
                    <a:pt x="20068" y="28800"/>
                  </a:lnTo>
                  <a:lnTo>
                    <a:pt x="20737" y="28656"/>
                  </a:lnTo>
                  <a:lnTo>
                    <a:pt x="21405" y="28487"/>
                  </a:lnTo>
                  <a:lnTo>
                    <a:pt x="20622" y="21561"/>
                  </a:lnTo>
                  <a:lnTo>
                    <a:pt x="19864" y="14648"/>
                  </a:lnTo>
                  <a:lnTo>
                    <a:pt x="19106" y="7722"/>
                  </a:lnTo>
                  <a:lnTo>
                    <a:pt x="18364" y="796"/>
                  </a:lnTo>
                  <a:lnTo>
                    <a:pt x="18233" y="862"/>
                  </a:lnTo>
                  <a:lnTo>
                    <a:pt x="18103" y="927"/>
                  </a:lnTo>
                  <a:lnTo>
                    <a:pt x="17964" y="979"/>
                  </a:lnTo>
                  <a:lnTo>
                    <a:pt x="17809" y="1005"/>
                  </a:lnTo>
                  <a:lnTo>
                    <a:pt x="17075" y="1057"/>
                  </a:lnTo>
                  <a:lnTo>
                    <a:pt x="16349" y="1096"/>
                  </a:lnTo>
                  <a:lnTo>
                    <a:pt x="15624" y="1109"/>
                  </a:lnTo>
                  <a:lnTo>
                    <a:pt x="14898" y="1122"/>
                  </a:lnTo>
                  <a:lnTo>
                    <a:pt x="14172" y="1109"/>
                  </a:lnTo>
                  <a:lnTo>
                    <a:pt x="13447" y="1083"/>
                  </a:lnTo>
                  <a:lnTo>
                    <a:pt x="12729" y="1044"/>
                  </a:lnTo>
                  <a:lnTo>
                    <a:pt x="12020" y="992"/>
                  </a:lnTo>
                  <a:lnTo>
                    <a:pt x="11302" y="927"/>
                  </a:lnTo>
                  <a:lnTo>
                    <a:pt x="10593" y="849"/>
                  </a:lnTo>
                  <a:lnTo>
                    <a:pt x="9883" y="744"/>
                  </a:lnTo>
                  <a:lnTo>
                    <a:pt x="9182" y="627"/>
                  </a:lnTo>
                  <a:lnTo>
                    <a:pt x="8481" y="496"/>
                  </a:lnTo>
                  <a:lnTo>
                    <a:pt x="7787" y="353"/>
                  </a:lnTo>
                  <a:lnTo>
                    <a:pt x="7094" y="183"/>
                  </a:lnTo>
                  <a:lnTo>
                    <a:pt x="6401"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989;p40">
              <a:extLst>
                <a:ext uri="{FF2B5EF4-FFF2-40B4-BE49-F238E27FC236}">
                  <a16:creationId xmlns:a16="http://schemas.microsoft.com/office/drawing/2014/main" id="{D1EA84F5-CB77-3496-F17C-DED27764DECB}"/>
                </a:ext>
              </a:extLst>
            </p:cNvPr>
            <p:cNvSpPr/>
            <p:nvPr/>
          </p:nvSpPr>
          <p:spPr>
            <a:xfrm>
              <a:off x="7013125" y="13719025"/>
              <a:ext cx="4463100" cy="4323475"/>
            </a:xfrm>
            <a:custGeom>
              <a:avLst/>
              <a:gdLst/>
              <a:ahLst/>
              <a:cxnLst/>
              <a:rect l="l" t="t" r="r" b="b"/>
              <a:pathLst>
                <a:path w="178524" h="172939" extrusionOk="0">
                  <a:moveTo>
                    <a:pt x="120611" y="31734"/>
                  </a:moveTo>
                  <a:lnTo>
                    <a:pt x="124379" y="31747"/>
                  </a:lnTo>
                  <a:lnTo>
                    <a:pt x="128146" y="31760"/>
                  </a:lnTo>
                  <a:lnTo>
                    <a:pt x="131913" y="31786"/>
                  </a:lnTo>
                  <a:lnTo>
                    <a:pt x="135681" y="31825"/>
                  </a:lnTo>
                  <a:lnTo>
                    <a:pt x="139448" y="31877"/>
                  </a:lnTo>
                  <a:lnTo>
                    <a:pt x="143207" y="31930"/>
                  </a:lnTo>
                  <a:lnTo>
                    <a:pt x="146966" y="32008"/>
                  </a:lnTo>
                  <a:lnTo>
                    <a:pt x="147072" y="32008"/>
                  </a:lnTo>
                  <a:lnTo>
                    <a:pt x="147178" y="32021"/>
                  </a:lnTo>
                  <a:lnTo>
                    <a:pt x="147276" y="32047"/>
                  </a:lnTo>
                  <a:lnTo>
                    <a:pt x="147366" y="32073"/>
                  </a:lnTo>
                  <a:lnTo>
                    <a:pt x="147455" y="32112"/>
                  </a:lnTo>
                  <a:lnTo>
                    <a:pt x="147545" y="32164"/>
                  </a:lnTo>
                  <a:lnTo>
                    <a:pt x="147627" y="32217"/>
                  </a:lnTo>
                  <a:lnTo>
                    <a:pt x="147700" y="32269"/>
                  </a:lnTo>
                  <a:lnTo>
                    <a:pt x="147773" y="32334"/>
                  </a:lnTo>
                  <a:lnTo>
                    <a:pt x="147847" y="32412"/>
                  </a:lnTo>
                  <a:lnTo>
                    <a:pt x="147912" y="32490"/>
                  </a:lnTo>
                  <a:lnTo>
                    <a:pt x="147977" y="32569"/>
                  </a:lnTo>
                  <a:lnTo>
                    <a:pt x="148034" y="32660"/>
                  </a:lnTo>
                  <a:lnTo>
                    <a:pt x="148083" y="32751"/>
                  </a:lnTo>
                  <a:lnTo>
                    <a:pt x="148181" y="32960"/>
                  </a:lnTo>
                  <a:lnTo>
                    <a:pt x="148263" y="33169"/>
                  </a:lnTo>
                  <a:lnTo>
                    <a:pt x="148328" y="33403"/>
                  </a:lnTo>
                  <a:lnTo>
                    <a:pt x="148377" y="33651"/>
                  </a:lnTo>
                  <a:lnTo>
                    <a:pt x="148418" y="33899"/>
                  </a:lnTo>
                  <a:lnTo>
                    <a:pt x="148434" y="34160"/>
                  </a:lnTo>
                  <a:lnTo>
                    <a:pt x="148442" y="34421"/>
                  </a:lnTo>
                  <a:lnTo>
                    <a:pt x="148434" y="34682"/>
                  </a:lnTo>
                  <a:lnTo>
                    <a:pt x="148409" y="34943"/>
                  </a:lnTo>
                  <a:lnTo>
                    <a:pt x="148491" y="34929"/>
                  </a:lnTo>
                  <a:lnTo>
                    <a:pt x="148662" y="34929"/>
                  </a:lnTo>
                  <a:lnTo>
                    <a:pt x="148744" y="34956"/>
                  </a:lnTo>
                  <a:lnTo>
                    <a:pt x="148825" y="34982"/>
                  </a:lnTo>
                  <a:lnTo>
                    <a:pt x="148907" y="35008"/>
                  </a:lnTo>
                  <a:lnTo>
                    <a:pt x="148988" y="35060"/>
                  </a:lnTo>
                  <a:lnTo>
                    <a:pt x="149062" y="35112"/>
                  </a:lnTo>
                  <a:lnTo>
                    <a:pt x="149143" y="35177"/>
                  </a:lnTo>
                  <a:lnTo>
                    <a:pt x="149217" y="35243"/>
                  </a:lnTo>
                  <a:lnTo>
                    <a:pt x="149290" y="35334"/>
                  </a:lnTo>
                  <a:lnTo>
                    <a:pt x="149355" y="35425"/>
                  </a:lnTo>
                  <a:lnTo>
                    <a:pt x="149429" y="35529"/>
                  </a:lnTo>
                  <a:lnTo>
                    <a:pt x="149494" y="35647"/>
                  </a:lnTo>
                  <a:lnTo>
                    <a:pt x="149559" y="35764"/>
                  </a:lnTo>
                  <a:lnTo>
                    <a:pt x="149616" y="35908"/>
                  </a:lnTo>
                  <a:lnTo>
                    <a:pt x="149812" y="36403"/>
                  </a:lnTo>
                  <a:lnTo>
                    <a:pt x="149991" y="36899"/>
                  </a:lnTo>
                  <a:lnTo>
                    <a:pt x="150155" y="37421"/>
                  </a:lnTo>
                  <a:lnTo>
                    <a:pt x="150301" y="37942"/>
                  </a:lnTo>
                  <a:lnTo>
                    <a:pt x="150440" y="38490"/>
                  </a:lnTo>
                  <a:lnTo>
                    <a:pt x="150570" y="39038"/>
                  </a:lnTo>
                  <a:lnTo>
                    <a:pt x="150685" y="39586"/>
                  </a:lnTo>
                  <a:lnTo>
                    <a:pt x="150782" y="40160"/>
                  </a:lnTo>
                  <a:lnTo>
                    <a:pt x="150872" y="40734"/>
                  </a:lnTo>
                  <a:lnTo>
                    <a:pt x="150954" y="41308"/>
                  </a:lnTo>
                  <a:lnTo>
                    <a:pt x="151019" y="41908"/>
                  </a:lnTo>
                  <a:lnTo>
                    <a:pt x="151076" y="42494"/>
                  </a:lnTo>
                  <a:lnTo>
                    <a:pt x="151125" y="43094"/>
                  </a:lnTo>
                  <a:lnTo>
                    <a:pt x="151166" y="43694"/>
                  </a:lnTo>
                  <a:lnTo>
                    <a:pt x="151190" y="44294"/>
                  </a:lnTo>
                  <a:lnTo>
                    <a:pt x="151206" y="44907"/>
                  </a:lnTo>
                  <a:lnTo>
                    <a:pt x="151215" y="45507"/>
                  </a:lnTo>
                  <a:lnTo>
                    <a:pt x="151215" y="46120"/>
                  </a:lnTo>
                  <a:lnTo>
                    <a:pt x="151206" y="46733"/>
                  </a:lnTo>
                  <a:lnTo>
                    <a:pt x="151190" y="47333"/>
                  </a:lnTo>
                  <a:lnTo>
                    <a:pt x="151166" y="47946"/>
                  </a:lnTo>
                  <a:lnTo>
                    <a:pt x="151133" y="48546"/>
                  </a:lnTo>
                  <a:lnTo>
                    <a:pt x="151092" y="49146"/>
                  </a:lnTo>
                  <a:lnTo>
                    <a:pt x="151043" y="49746"/>
                  </a:lnTo>
                  <a:lnTo>
                    <a:pt x="150994" y="50333"/>
                  </a:lnTo>
                  <a:lnTo>
                    <a:pt x="150929" y="50920"/>
                  </a:lnTo>
                  <a:lnTo>
                    <a:pt x="150864" y="51507"/>
                  </a:lnTo>
                  <a:lnTo>
                    <a:pt x="150791" y="52081"/>
                  </a:lnTo>
                  <a:lnTo>
                    <a:pt x="150717" y="52642"/>
                  </a:lnTo>
                  <a:lnTo>
                    <a:pt x="150636" y="53203"/>
                  </a:lnTo>
                  <a:lnTo>
                    <a:pt x="150546" y="53751"/>
                  </a:lnTo>
                  <a:lnTo>
                    <a:pt x="150456" y="54285"/>
                  </a:lnTo>
                  <a:lnTo>
                    <a:pt x="150424" y="54442"/>
                  </a:lnTo>
                  <a:lnTo>
                    <a:pt x="150383" y="54585"/>
                  </a:lnTo>
                  <a:lnTo>
                    <a:pt x="150334" y="54716"/>
                  </a:lnTo>
                  <a:lnTo>
                    <a:pt x="150269" y="54833"/>
                  </a:lnTo>
                  <a:lnTo>
                    <a:pt x="150212" y="54938"/>
                  </a:lnTo>
                  <a:lnTo>
                    <a:pt x="150138" y="55029"/>
                  </a:lnTo>
                  <a:lnTo>
                    <a:pt x="150065" y="55107"/>
                  </a:lnTo>
                  <a:lnTo>
                    <a:pt x="149983" y="55185"/>
                  </a:lnTo>
                  <a:lnTo>
                    <a:pt x="149902" y="55238"/>
                  </a:lnTo>
                  <a:lnTo>
                    <a:pt x="149812" y="55290"/>
                  </a:lnTo>
                  <a:lnTo>
                    <a:pt x="149730" y="55316"/>
                  </a:lnTo>
                  <a:lnTo>
                    <a:pt x="149641" y="55342"/>
                  </a:lnTo>
                  <a:lnTo>
                    <a:pt x="149551" y="55355"/>
                  </a:lnTo>
                  <a:lnTo>
                    <a:pt x="149453" y="55355"/>
                  </a:lnTo>
                  <a:lnTo>
                    <a:pt x="149364" y="55342"/>
                  </a:lnTo>
                  <a:lnTo>
                    <a:pt x="149274" y="55329"/>
                  </a:lnTo>
                  <a:lnTo>
                    <a:pt x="149176" y="55472"/>
                  </a:lnTo>
                  <a:lnTo>
                    <a:pt x="149070" y="55590"/>
                  </a:lnTo>
                  <a:lnTo>
                    <a:pt x="148956" y="55707"/>
                  </a:lnTo>
                  <a:lnTo>
                    <a:pt x="148833" y="55811"/>
                  </a:lnTo>
                  <a:lnTo>
                    <a:pt x="148711" y="55903"/>
                  </a:lnTo>
                  <a:lnTo>
                    <a:pt x="148573" y="55968"/>
                  </a:lnTo>
                  <a:lnTo>
                    <a:pt x="148434" y="56020"/>
                  </a:lnTo>
                  <a:lnTo>
                    <a:pt x="148279" y="56046"/>
                  </a:lnTo>
                  <a:lnTo>
                    <a:pt x="144487" y="56594"/>
                  </a:lnTo>
                  <a:lnTo>
                    <a:pt x="140687" y="57129"/>
                  </a:lnTo>
                  <a:lnTo>
                    <a:pt x="136871" y="57651"/>
                  </a:lnTo>
                  <a:lnTo>
                    <a:pt x="133055" y="58146"/>
                  </a:lnTo>
                  <a:lnTo>
                    <a:pt x="129222" y="58629"/>
                  </a:lnTo>
                  <a:lnTo>
                    <a:pt x="125382" y="59085"/>
                  </a:lnTo>
                  <a:lnTo>
                    <a:pt x="121533" y="59529"/>
                  </a:lnTo>
                  <a:lnTo>
                    <a:pt x="117684" y="59946"/>
                  </a:lnTo>
                  <a:lnTo>
                    <a:pt x="113827" y="60350"/>
                  </a:lnTo>
                  <a:lnTo>
                    <a:pt x="109962" y="60716"/>
                  </a:lnTo>
                  <a:lnTo>
                    <a:pt x="106097" y="61068"/>
                  </a:lnTo>
                  <a:lnTo>
                    <a:pt x="102223" y="61394"/>
                  </a:lnTo>
                  <a:lnTo>
                    <a:pt x="98350" y="61694"/>
                  </a:lnTo>
                  <a:lnTo>
                    <a:pt x="94469" y="61968"/>
                  </a:lnTo>
                  <a:lnTo>
                    <a:pt x="90595" y="62216"/>
                  </a:lnTo>
                  <a:lnTo>
                    <a:pt x="86714" y="62424"/>
                  </a:lnTo>
                  <a:lnTo>
                    <a:pt x="82832" y="62620"/>
                  </a:lnTo>
                  <a:lnTo>
                    <a:pt x="78951" y="62776"/>
                  </a:lnTo>
                  <a:lnTo>
                    <a:pt x="77010" y="62842"/>
                  </a:lnTo>
                  <a:lnTo>
                    <a:pt x="75069" y="62907"/>
                  </a:lnTo>
                  <a:lnTo>
                    <a:pt x="73137" y="62959"/>
                  </a:lnTo>
                  <a:lnTo>
                    <a:pt x="71196" y="62998"/>
                  </a:lnTo>
                  <a:lnTo>
                    <a:pt x="69255" y="63037"/>
                  </a:lnTo>
                  <a:lnTo>
                    <a:pt x="67323" y="63063"/>
                  </a:lnTo>
                  <a:lnTo>
                    <a:pt x="65382" y="63076"/>
                  </a:lnTo>
                  <a:lnTo>
                    <a:pt x="63449" y="63089"/>
                  </a:lnTo>
                  <a:lnTo>
                    <a:pt x="61509" y="63089"/>
                  </a:lnTo>
                  <a:lnTo>
                    <a:pt x="59576" y="63076"/>
                  </a:lnTo>
                  <a:lnTo>
                    <a:pt x="57644" y="63063"/>
                  </a:lnTo>
                  <a:lnTo>
                    <a:pt x="55711" y="63037"/>
                  </a:lnTo>
                  <a:lnTo>
                    <a:pt x="53787" y="62998"/>
                  </a:lnTo>
                  <a:lnTo>
                    <a:pt x="51854" y="62959"/>
                  </a:lnTo>
                  <a:lnTo>
                    <a:pt x="49930" y="62907"/>
                  </a:lnTo>
                  <a:lnTo>
                    <a:pt x="48005" y="62842"/>
                  </a:lnTo>
                  <a:lnTo>
                    <a:pt x="46081" y="62776"/>
                  </a:lnTo>
                  <a:lnTo>
                    <a:pt x="44156" y="62698"/>
                  </a:lnTo>
                  <a:lnTo>
                    <a:pt x="42232" y="62607"/>
                  </a:lnTo>
                  <a:lnTo>
                    <a:pt x="40316" y="62503"/>
                  </a:lnTo>
                  <a:lnTo>
                    <a:pt x="38399" y="62385"/>
                  </a:lnTo>
                  <a:lnTo>
                    <a:pt x="36483" y="62268"/>
                  </a:lnTo>
                  <a:lnTo>
                    <a:pt x="34575" y="62137"/>
                  </a:lnTo>
                  <a:lnTo>
                    <a:pt x="32659" y="61994"/>
                  </a:lnTo>
                  <a:lnTo>
                    <a:pt x="30750" y="61850"/>
                  </a:lnTo>
                  <a:lnTo>
                    <a:pt x="28851" y="61681"/>
                  </a:lnTo>
                  <a:lnTo>
                    <a:pt x="26942" y="61511"/>
                  </a:lnTo>
                  <a:lnTo>
                    <a:pt x="25042" y="61329"/>
                  </a:lnTo>
                  <a:lnTo>
                    <a:pt x="24839" y="61290"/>
                  </a:lnTo>
                  <a:lnTo>
                    <a:pt x="24643" y="61237"/>
                  </a:lnTo>
                  <a:lnTo>
                    <a:pt x="24463" y="61159"/>
                  </a:lnTo>
                  <a:lnTo>
                    <a:pt x="24292" y="61055"/>
                  </a:lnTo>
                  <a:lnTo>
                    <a:pt x="24129" y="60937"/>
                  </a:lnTo>
                  <a:lnTo>
                    <a:pt x="23982" y="60794"/>
                  </a:lnTo>
                  <a:lnTo>
                    <a:pt x="23844" y="60650"/>
                  </a:lnTo>
                  <a:lnTo>
                    <a:pt x="23721" y="60468"/>
                  </a:lnTo>
                  <a:lnTo>
                    <a:pt x="23607" y="60285"/>
                  </a:lnTo>
                  <a:lnTo>
                    <a:pt x="23509" y="60090"/>
                  </a:lnTo>
                  <a:lnTo>
                    <a:pt x="23412" y="59881"/>
                  </a:lnTo>
                  <a:lnTo>
                    <a:pt x="23338" y="59659"/>
                  </a:lnTo>
                  <a:lnTo>
                    <a:pt x="23265" y="59424"/>
                  </a:lnTo>
                  <a:lnTo>
                    <a:pt x="23216" y="59190"/>
                  </a:lnTo>
                  <a:lnTo>
                    <a:pt x="23167" y="58942"/>
                  </a:lnTo>
                  <a:lnTo>
                    <a:pt x="23134" y="58694"/>
                  </a:lnTo>
                  <a:lnTo>
                    <a:pt x="23110" y="58446"/>
                  </a:lnTo>
                  <a:lnTo>
                    <a:pt x="23102" y="58185"/>
                  </a:lnTo>
                  <a:lnTo>
                    <a:pt x="23102" y="57937"/>
                  </a:lnTo>
                  <a:lnTo>
                    <a:pt x="23118" y="57690"/>
                  </a:lnTo>
                  <a:lnTo>
                    <a:pt x="23134" y="57442"/>
                  </a:lnTo>
                  <a:lnTo>
                    <a:pt x="23175" y="57194"/>
                  </a:lnTo>
                  <a:lnTo>
                    <a:pt x="23224" y="56946"/>
                  </a:lnTo>
                  <a:lnTo>
                    <a:pt x="23281" y="56711"/>
                  </a:lnTo>
                  <a:lnTo>
                    <a:pt x="23346" y="56490"/>
                  </a:lnTo>
                  <a:lnTo>
                    <a:pt x="23428" y="56268"/>
                  </a:lnTo>
                  <a:lnTo>
                    <a:pt x="23518" y="56059"/>
                  </a:lnTo>
                  <a:lnTo>
                    <a:pt x="23624" y="55877"/>
                  </a:lnTo>
                  <a:lnTo>
                    <a:pt x="23738" y="55694"/>
                  </a:lnTo>
                  <a:lnTo>
                    <a:pt x="23868" y="55524"/>
                  </a:lnTo>
                  <a:lnTo>
                    <a:pt x="24007" y="55381"/>
                  </a:lnTo>
                  <a:lnTo>
                    <a:pt x="24154" y="55251"/>
                  </a:lnTo>
                  <a:lnTo>
                    <a:pt x="24064" y="54677"/>
                  </a:lnTo>
                  <a:lnTo>
                    <a:pt x="23982" y="54116"/>
                  </a:lnTo>
                  <a:lnTo>
                    <a:pt x="23901" y="53542"/>
                  </a:lnTo>
                  <a:lnTo>
                    <a:pt x="23836" y="52968"/>
                  </a:lnTo>
                  <a:lnTo>
                    <a:pt x="23770" y="52394"/>
                  </a:lnTo>
                  <a:lnTo>
                    <a:pt x="23721" y="51820"/>
                  </a:lnTo>
                  <a:lnTo>
                    <a:pt x="23673" y="51233"/>
                  </a:lnTo>
                  <a:lnTo>
                    <a:pt x="23624" y="50659"/>
                  </a:lnTo>
                  <a:lnTo>
                    <a:pt x="23591" y="50072"/>
                  </a:lnTo>
                  <a:lnTo>
                    <a:pt x="23558" y="49486"/>
                  </a:lnTo>
                  <a:lnTo>
                    <a:pt x="23534" y="48899"/>
                  </a:lnTo>
                  <a:lnTo>
                    <a:pt x="23518" y="48312"/>
                  </a:lnTo>
                  <a:lnTo>
                    <a:pt x="23501" y="47725"/>
                  </a:lnTo>
                  <a:lnTo>
                    <a:pt x="23493" y="47138"/>
                  </a:lnTo>
                  <a:lnTo>
                    <a:pt x="23493" y="46551"/>
                  </a:lnTo>
                  <a:lnTo>
                    <a:pt x="23501" y="45964"/>
                  </a:lnTo>
                  <a:lnTo>
                    <a:pt x="23509" y="45364"/>
                  </a:lnTo>
                  <a:lnTo>
                    <a:pt x="23518" y="44777"/>
                  </a:lnTo>
                  <a:lnTo>
                    <a:pt x="23542" y="44190"/>
                  </a:lnTo>
                  <a:lnTo>
                    <a:pt x="23567" y="43603"/>
                  </a:lnTo>
                  <a:lnTo>
                    <a:pt x="23624" y="42429"/>
                  </a:lnTo>
                  <a:lnTo>
                    <a:pt x="23705" y="41268"/>
                  </a:lnTo>
                  <a:lnTo>
                    <a:pt x="23803" y="40108"/>
                  </a:lnTo>
                  <a:lnTo>
                    <a:pt x="23909" y="38960"/>
                  </a:lnTo>
                  <a:lnTo>
                    <a:pt x="24039" y="37825"/>
                  </a:lnTo>
                  <a:lnTo>
                    <a:pt x="24178" y="36703"/>
                  </a:lnTo>
                  <a:lnTo>
                    <a:pt x="24203" y="36573"/>
                  </a:lnTo>
                  <a:lnTo>
                    <a:pt x="24227" y="36456"/>
                  </a:lnTo>
                  <a:lnTo>
                    <a:pt x="24260" y="36338"/>
                  </a:lnTo>
                  <a:lnTo>
                    <a:pt x="24300" y="36234"/>
                  </a:lnTo>
                  <a:lnTo>
                    <a:pt x="24341" y="36142"/>
                  </a:lnTo>
                  <a:lnTo>
                    <a:pt x="24390" y="36051"/>
                  </a:lnTo>
                  <a:lnTo>
                    <a:pt x="24439" y="35973"/>
                  </a:lnTo>
                  <a:lnTo>
                    <a:pt x="24488" y="35908"/>
                  </a:lnTo>
                  <a:lnTo>
                    <a:pt x="24545" y="35843"/>
                  </a:lnTo>
                  <a:lnTo>
                    <a:pt x="24610" y="35777"/>
                  </a:lnTo>
                  <a:lnTo>
                    <a:pt x="24667" y="35725"/>
                  </a:lnTo>
                  <a:lnTo>
                    <a:pt x="24733" y="35686"/>
                  </a:lnTo>
                  <a:lnTo>
                    <a:pt x="24871" y="35621"/>
                  </a:lnTo>
                  <a:lnTo>
                    <a:pt x="25018" y="35569"/>
                  </a:lnTo>
                  <a:lnTo>
                    <a:pt x="25140" y="35386"/>
                  </a:lnTo>
                  <a:lnTo>
                    <a:pt x="25279" y="35216"/>
                  </a:lnTo>
                  <a:lnTo>
                    <a:pt x="25418" y="35073"/>
                  </a:lnTo>
                  <a:lnTo>
                    <a:pt x="25572" y="34943"/>
                  </a:lnTo>
                  <a:lnTo>
                    <a:pt x="25744" y="34825"/>
                  </a:lnTo>
                  <a:lnTo>
                    <a:pt x="25923" y="34734"/>
                  </a:lnTo>
                  <a:lnTo>
                    <a:pt x="26021" y="34708"/>
                  </a:lnTo>
                  <a:lnTo>
                    <a:pt x="26119" y="34682"/>
                  </a:lnTo>
                  <a:lnTo>
                    <a:pt x="26225" y="34656"/>
                  </a:lnTo>
                  <a:lnTo>
                    <a:pt x="26331" y="34643"/>
                  </a:lnTo>
                  <a:lnTo>
                    <a:pt x="30090" y="34421"/>
                  </a:lnTo>
                  <a:lnTo>
                    <a:pt x="33849" y="34199"/>
                  </a:lnTo>
                  <a:lnTo>
                    <a:pt x="37608" y="33990"/>
                  </a:lnTo>
                  <a:lnTo>
                    <a:pt x="41376" y="33795"/>
                  </a:lnTo>
                  <a:lnTo>
                    <a:pt x="45143" y="33599"/>
                  </a:lnTo>
                  <a:lnTo>
                    <a:pt x="48910" y="33416"/>
                  </a:lnTo>
                  <a:lnTo>
                    <a:pt x="52678" y="33247"/>
                  </a:lnTo>
                  <a:lnTo>
                    <a:pt x="56445" y="33077"/>
                  </a:lnTo>
                  <a:lnTo>
                    <a:pt x="60220" y="32921"/>
                  </a:lnTo>
                  <a:lnTo>
                    <a:pt x="63988" y="32777"/>
                  </a:lnTo>
                  <a:lnTo>
                    <a:pt x="67763" y="32647"/>
                  </a:lnTo>
                  <a:lnTo>
                    <a:pt x="71538" y="32517"/>
                  </a:lnTo>
                  <a:lnTo>
                    <a:pt x="75314" y="32399"/>
                  </a:lnTo>
                  <a:lnTo>
                    <a:pt x="79089" y="32295"/>
                  </a:lnTo>
                  <a:lnTo>
                    <a:pt x="82865" y="32190"/>
                  </a:lnTo>
                  <a:lnTo>
                    <a:pt x="86640" y="32099"/>
                  </a:lnTo>
                  <a:lnTo>
                    <a:pt x="90416" y="32021"/>
                  </a:lnTo>
                  <a:lnTo>
                    <a:pt x="94191" y="31956"/>
                  </a:lnTo>
                  <a:lnTo>
                    <a:pt x="97967" y="31890"/>
                  </a:lnTo>
                  <a:lnTo>
                    <a:pt x="101742" y="31838"/>
                  </a:lnTo>
                  <a:lnTo>
                    <a:pt x="105518" y="31799"/>
                  </a:lnTo>
                  <a:lnTo>
                    <a:pt x="109293" y="31773"/>
                  </a:lnTo>
                  <a:lnTo>
                    <a:pt x="113069" y="31747"/>
                  </a:lnTo>
                  <a:lnTo>
                    <a:pt x="116836" y="31734"/>
                  </a:lnTo>
                  <a:close/>
                  <a:moveTo>
                    <a:pt x="45004" y="88171"/>
                  </a:moveTo>
                  <a:lnTo>
                    <a:pt x="45388" y="88184"/>
                  </a:lnTo>
                  <a:lnTo>
                    <a:pt x="45779" y="88237"/>
                  </a:lnTo>
                  <a:lnTo>
                    <a:pt x="46162" y="88302"/>
                  </a:lnTo>
                  <a:lnTo>
                    <a:pt x="46537" y="88406"/>
                  </a:lnTo>
                  <a:lnTo>
                    <a:pt x="46912" y="88537"/>
                  </a:lnTo>
                  <a:lnTo>
                    <a:pt x="47279" y="88693"/>
                  </a:lnTo>
                  <a:lnTo>
                    <a:pt x="47638" y="88863"/>
                  </a:lnTo>
                  <a:lnTo>
                    <a:pt x="47997" y="89071"/>
                  </a:lnTo>
                  <a:lnTo>
                    <a:pt x="48348" y="89293"/>
                  </a:lnTo>
                  <a:lnTo>
                    <a:pt x="48682" y="89554"/>
                  </a:lnTo>
                  <a:lnTo>
                    <a:pt x="49016" y="89828"/>
                  </a:lnTo>
                  <a:lnTo>
                    <a:pt x="49334" y="90128"/>
                  </a:lnTo>
                  <a:lnTo>
                    <a:pt x="49652" y="90441"/>
                  </a:lnTo>
                  <a:lnTo>
                    <a:pt x="49954" y="90780"/>
                  </a:lnTo>
                  <a:lnTo>
                    <a:pt x="50239" y="91145"/>
                  </a:lnTo>
                  <a:lnTo>
                    <a:pt x="50517" y="91536"/>
                  </a:lnTo>
                  <a:lnTo>
                    <a:pt x="50786" y="91941"/>
                  </a:lnTo>
                  <a:lnTo>
                    <a:pt x="51038" y="92358"/>
                  </a:lnTo>
                  <a:lnTo>
                    <a:pt x="51283" y="92815"/>
                  </a:lnTo>
                  <a:lnTo>
                    <a:pt x="51511" y="93271"/>
                  </a:lnTo>
                  <a:lnTo>
                    <a:pt x="51723" y="93754"/>
                  </a:lnTo>
                  <a:lnTo>
                    <a:pt x="51919" y="94262"/>
                  </a:lnTo>
                  <a:lnTo>
                    <a:pt x="52107" y="94771"/>
                  </a:lnTo>
                  <a:lnTo>
                    <a:pt x="52188" y="95045"/>
                  </a:lnTo>
                  <a:lnTo>
                    <a:pt x="52270" y="95306"/>
                  </a:lnTo>
                  <a:lnTo>
                    <a:pt x="52343" y="95580"/>
                  </a:lnTo>
                  <a:lnTo>
                    <a:pt x="52417" y="95867"/>
                  </a:lnTo>
                  <a:lnTo>
                    <a:pt x="52482" y="96141"/>
                  </a:lnTo>
                  <a:lnTo>
                    <a:pt x="52547" y="96428"/>
                  </a:lnTo>
                  <a:lnTo>
                    <a:pt x="52604" y="96728"/>
                  </a:lnTo>
                  <a:lnTo>
                    <a:pt x="52661" y="97015"/>
                  </a:lnTo>
                  <a:lnTo>
                    <a:pt x="52710" y="97314"/>
                  </a:lnTo>
                  <a:lnTo>
                    <a:pt x="52759" y="97614"/>
                  </a:lnTo>
                  <a:lnTo>
                    <a:pt x="52800" y="97928"/>
                  </a:lnTo>
                  <a:lnTo>
                    <a:pt x="52832" y="98228"/>
                  </a:lnTo>
                  <a:lnTo>
                    <a:pt x="52865" y="98541"/>
                  </a:lnTo>
                  <a:lnTo>
                    <a:pt x="52890" y="98854"/>
                  </a:lnTo>
                  <a:lnTo>
                    <a:pt x="52906" y="99180"/>
                  </a:lnTo>
                  <a:lnTo>
                    <a:pt x="52922" y="99506"/>
                  </a:lnTo>
                  <a:lnTo>
                    <a:pt x="52938" y="100106"/>
                  </a:lnTo>
                  <a:lnTo>
                    <a:pt x="52938" y="100719"/>
                  </a:lnTo>
                  <a:lnTo>
                    <a:pt x="52914" y="101332"/>
                  </a:lnTo>
                  <a:lnTo>
                    <a:pt x="52881" y="101945"/>
                  </a:lnTo>
                  <a:lnTo>
                    <a:pt x="52824" y="102558"/>
                  </a:lnTo>
                  <a:lnTo>
                    <a:pt x="52751" y="103158"/>
                  </a:lnTo>
                  <a:lnTo>
                    <a:pt x="52669" y="103758"/>
                  </a:lnTo>
                  <a:lnTo>
                    <a:pt x="52563" y="104358"/>
                  </a:lnTo>
                  <a:lnTo>
                    <a:pt x="52441" y="104945"/>
                  </a:lnTo>
                  <a:lnTo>
                    <a:pt x="52311" y="105519"/>
                  </a:lnTo>
                  <a:lnTo>
                    <a:pt x="52156" y="106092"/>
                  </a:lnTo>
                  <a:lnTo>
                    <a:pt x="51993" y="106653"/>
                  </a:lnTo>
                  <a:lnTo>
                    <a:pt x="51813" y="107188"/>
                  </a:lnTo>
                  <a:lnTo>
                    <a:pt x="51626" y="107723"/>
                  </a:lnTo>
                  <a:lnTo>
                    <a:pt x="51414" y="108245"/>
                  </a:lnTo>
                  <a:lnTo>
                    <a:pt x="51193" y="108740"/>
                  </a:lnTo>
                  <a:lnTo>
                    <a:pt x="50965" y="109223"/>
                  </a:lnTo>
                  <a:lnTo>
                    <a:pt x="50712" y="109692"/>
                  </a:lnTo>
                  <a:lnTo>
                    <a:pt x="50460" y="110136"/>
                  </a:lnTo>
                  <a:lnTo>
                    <a:pt x="50190" y="110553"/>
                  </a:lnTo>
                  <a:lnTo>
                    <a:pt x="49905" y="110958"/>
                  </a:lnTo>
                  <a:lnTo>
                    <a:pt x="49611" y="111336"/>
                  </a:lnTo>
                  <a:lnTo>
                    <a:pt x="49302" y="111688"/>
                  </a:lnTo>
                  <a:lnTo>
                    <a:pt x="49147" y="111844"/>
                  </a:lnTo>
                  <a:lnTo>
                    <a:pt x="48992" y="112001"/>
                  </a:lnTo>
                  <a:lnTo>
                    <a:pt x="48829" y="112158"/>
                  </a:lnTo>
                  <a:lnTo>
                    <a:pt x="48657" y="112301"/>
                  </a:lnTo>
                  <a:lnTo>
                    <a:pt x="48494" y="112444"/>
                  </a:lnTo>
                  <a:lnTo>
                    <a:pt x="48323" y="112575"/>
                  </a:lnTo>
                  <a:lnTo>
                    <a:pt x="48152" y="112692"/>
                  </a:lnTo>
                  <a:lnTo>
                    <a:pt x="47981" y="112810"/>
                  </a:lnTo>
                  <a:lnTo>
                    <a:pt x="47801" y="112927"/>
                  </a:lnTo>
                  <a:lnTo>
                    <a:pt x="47622" y="113018"/>
                  </a:lnTo>
                  <a:lnTo>
                    <a:pt x="47442" y="113110"/>
                  </a:lnTo>
                  <a:lnTo>
                    <a:pt x="47255" y="113201"/>
                  </a:lnTo>
                  <a:lnTo>
                    <a:pt x="47067" y="113266"/>
                  </a:lnTo>
                  <a:lnTo>
                    <a:pt x="46880" y="113331"/>
                  </a:lnTo>
                  <a:lnTo>
                    <a:pt x="46692" y="113397"/>
                  </a:lnTo>
                  <a:lnTo>
                    <a:pt x="46497" y="113449"/>
                  </a:lnTo>
                  <a:lnTo>
                    <a:pt x="46301" y="113488"/>
                  </a:lnTo>
                  <a:lnTo>
                    <a:pt x="46105" y="113514"/>
                  </a:lnTo>
                  <a:lnTo>
                    <a:pt x="45958" y="113514"/>
                  </a:lnTo>
                  <a:lnTo>
                    <a:pt x="45828" y="113501"/>
                  </a:lnTo>
                  <a:lnTo>
                    <a:pt x="45697" y="113475"/>
                  </a:lnTo>
                  <a:lnTo>
                    <a:pt x="45575" y="113423"/>
                  </a:lnTo>
                  <a:lnTo>
                    <a:pt x="45469" y="113371"/>
                  </a:lnTo>
                  <a:lnTo>
                    <a:pt x="45363" y="113292"/>
                  </a:lnTo>
                  <a:lnTo>
                    <a:pt x="45273" y="113201"/>
                  </a:lnTo>
                  <a:lnTo>
                    <a:pt x="45184" y="113097"/>
                  </a:lnTo>
                  <a:lnTo>
                    <a:pt x="45070" y="113175"/>
                  </a:lnTo>
                  <a:lnTo>
                    <a:pt x="44947" y="113240"/>
                  </a:lnTo>
                  <a:lnTo>
                    <a:pt x="44809" y="113292"/>
                  </a:lnTo>
                  <a:lnTo>
                    <a:pt x="44735" y="113292"/>
                  </a:lnTo>
                  <a:lnTo>
                    <a:pt x="44662" y="113305"/>
                  </a:lnTo>
                  <a:lnTo>
                    <a:pt x="44466" y="113292"/>
                  </a:lnTo>
                  <a:lnTo>
                    <a:pt x="44262" y="113279"/>
                  </a:lnTo>
                  <a:lnTo>
                    <a:pt x="44067" y="113266"/>
                  </a:lnTo>
                  <a:lnTo>
                    <a:pt x="43879" y="113240"/>
                  </a:lnTo>
                  <a:lnTo>
                    <a:pt x="43683" y="113201"/>
                  </a:lnTo>
                  <a:lnTo>
                    <a:pt x="43488" y="113149"/>
                  </a:lnTo>
                  <a:lnTo>
                    <a:pt x="43300" y="113097"/>
                  </a:lnTo>
                  <a:lnTo>
                    <a:pt x="43112" y="113031"/>
                  </a:lnTo>
                  <a:lnTo>
                    <a:pt x="42925" y="112966"/>
                  </a:lnTo>
                  <a:lnTo>
                    <a:pt x="42746" y="112888"/>
                  </a:lnTo>
                  <a:lnTo>
                    <a:pt x="42558" y="112810"/>
                  </a:lnTo>
                  <a:lnTo>
                    <a:pt x="42379" y="112718"/>
                  </a:lnTo>
                  <a:lnTo>
                    <a:pt x="42020" y="112510"/>
                  </a:lnTo>
                  <a:lnTo>
                    <a:pt x="41677" y="112275"/>
                  </a:lnTo>
                  <a:lnTo>
                    <a:pt x="41335" y="112027"/>
                  </a:lnTo>
                  <a:lnTo>
                    <a:pt x="41000" y="111740"/>
                  </a:lnTo>
                  <a:lnTo>
                    <a:pt x="40682" y="111427"/>
                  </a:lnTo>
                  <a:lnTo>
                    <a:pt x="40373" y="111088"/>
                  </a:lnTo>
                  <a:lnTo>
                    <a:pt x="40071" y="110736"/>
                  </a:lnTo>
                  <a:lnTo>
                    <a:pt x="39777" y="110358"/>
                  </a:lnTo>
                  <a:lnTo>
                    <a:pt x="39492" y="109953"/>
                  </a:lnTo>
                  <a:lnTo>
                    <a:pt x="39223" y="109536"/>
                  </a:lnTo>
                  <a:lnTo>
                    <a:pt x="38970" y="109092"/>
                  </a:lnTo>
                  <a:lnTo>
                    <a:pt x="38725" y="108636"/>
                  </a:lnTo>
                  <a:lnTo>
                    <a:pt x="38489" y="108153"/>
                  </a:lnTo>
                  <a:lnTo>
                    <a:pt x="38277" y="107658"/>
                  </a:lnTo>
                  <a:lnTo>
                    <a:pt x="38065" y="107149"/>
                  </a:lnTo>
                  <a:lnTo>
                    <a:pt x="37877" y="106627"/>
                  </a:lnTo>
                  <a:lnTo>
                    <a:pt x="37698" y="106079"/>
                  </a:lnTo>
                  <a:lnTo>
                    <a:pt x="37535" y="105532"/>
                  </a:lnTo>
                  <a:lnTo>
                    <a:pt x="37388" y="104971"/>
                  </a:lnTo>
                  <a:lnTo>
                    <a:pt x="37258" y="104397"/>
                  </a:lnTo>
                  <a:lnTo>
                    <a:pt x="37143" y="103810"/>
                  </a:lnTo>
                  <a:lnTo>
                    <a:pt x="37046" y="103210"/>
                  </a:lnTo>
                  <a:lnTo>
                    <a:pt x="36964" y="102610"/>
                  </a:lnTo>
                  <a:lnTo>
                    <a:pt x="36899" y="101997"/>
                  </a:lnTo>
                  <a:lnTo>
                    <a:pt x="36850" y="101384"/>
                  </a:lnTo>
                  <a:lnTo>
                    <a:pt x="36817" y="100758"/>
                  </a:lnTo>
                  <a:lnTo>
                    <a:pt x="36817" y="100432"/>
                  </a:lnTo>
                  <a:lnTo>
                    <a:pt x="36809" y="100093"/>
                  </a:lnTo>
                  <a:lnTo>
                    <a:pt x="36817" y="99767"/>
                  </a:lnTo>
                  <a:lnTo>
                    <a:pt x="36825" y="99441"/>
                  </a:lnTo>
                  <a:lnTo>
                    <a:pt x="36842" y="99127"/>
                  </a:lnTo>
                  <a:lnTo>
                    <a:pt x="36866" y="98801"/>
                  </a:lnTo>
                  <a:lnTo>
                    <a:pt x="36891" y="98488"/>
                  </a:lnTo>
                  <a:lnTo>
                    <a:pt x="36923" y="98188"/>
                  </a:lnTo>
                  <a:lnTo>
                    <a:pt x="36956" y="97875"/>
                  </a:lnTo>
                  <a:lnTo>
                    <a:pt x="36997" y="97575"/>
                  </a:lnTo>
                  <a:lnTo>
                    <a:pt x="37046" y="97275"/>
                  </a:lnTo>
                  <a:lnTo>
                    <a:pt x="37095" y="96975"/>
                  </a:lnTo>
                  <a:lnTo>
                    <a:pt x="37152" y="96675"/>
                  </a:lnTo>
                  <a:lnTo>
                    <a:pt x="37217" y="96388"/>
                  </a:lnTo>
                  <a:lnTo>
                    <a:pt x="37282" y="96101"/>
                  </a:lnTo>
                  <a:lnTo>
                    <a:pt x="37347" y="95815"/>
                  </a:lnTo>
                  <a:lnTo>
                    <a:pt x="37429" y="95541"/>
                  </a:lnTo>
                  <a:lnTo>
                    <a:pt x="37502" y="95267"/>
                  </a:lnTo>
                  <a:lnTo>
                    <a:pt x="37592" y="94993"/>
                  </a:lnTo>
                  <a:lnTo>
                    <a:pt x="37682" y="94732"/>
                  </a:lnTo>
                  <a:lnTo>
                    <a:pt x="37771" y="94471"/>
                  </a:lnTo>
                  <a:lnTo>
                    <a:pt x="37869" y="94210"/>
                  </a:lnTo>
                  <a:lnTo>
                    <a:pt x="38073" y="93715"/>
                  </a:lnTo>
                  <a:lnTo>
                    <a:pt x="38293" y="93232"/>
                  </a:lnTo>
                  <a:lnTo>
                    <a:pt x="38530" y="92762"/>
                  </a:lnTo>
                  <a:lnTo>
                    <a:pt x="38783" y="92319"/>
                  </a:lnTo>
                  <a:lnTo>
                    <a:pt x="39043" y="91889"/>
                  </a:lnTo>
                  <a:lnTo>
                    <a:pt x="39321" y="91484"/>
                  </a:lnTo>
                  <a:lnTo>
                    <a:pt x="39606" y="91093"/>
                  </a:lnTo>
                  <a:lnTo>
                    <a:pt x="39908" y="90728"/>
                  </a:lnTo>
                  <a:lnTo>
                    <a:pt x="40226" y="90389"/>
                  </a:lnTo>
                  <a:lnTo>
                    <a:pt x="40544" y="90063"/>
                  </a:lnTo>
                  <a:lnTo>
                    <a:pt x="40878" y="89776"/>
                  </a:lnTo>
                  <a:lnTo>
                    <a:pt x="41221" y="89489"/>
                  </a:lnTo>
                  <a:lnTo>
                    <a:pt x="41571" y="89241"/>
                  </a:lnTo>
                  <a:lnTo>
                    <a:pt x="41930" y="89019"/>
                  </a:lnTo>
                  <a:lnTo>
                    <a:pt x="42297" y="88823"/>
                  </a:lnTo>
                  <a:lnTo>
                    <a:pt x="42664" y="88641"/>
                  </a:lnTo>
                  <a:lnTo>
                    <a:pt x="43047" y="88497"/>
                  </a:lnTo>
                  <a:lnTo>
                    <a:pt x="43430" y="88380"/>
                  </a:lnTo>
                  <a:lnTo>
                    <a:pt x="43822" y="88276"/>
                  </a:lnTo>
                  <a:lnTo>
                    <a:pt x="44213" y="88210"/>
                  </a:lnTo>
                  <a:lnTo>
                    <a:pt x="44613" y="88171"/>
                  </a:lnTo>
                  <a:close/>
                  <a:moveTo>
                    <a:pt x="132598" y="89254"/>
                  </a:moveTo>
                  <a:lnTo>
                    <a:pt x="132998" y="89267"/>
                  </a:lnTo>
                  <a:lnTo>
                    <a:pt x="133397" y="89306"/>
                  </a:lnTo>
                  <a:lnTo>
                    <a:pt x="133797" y="89371"/>
                  </a:lnTo>
                  <a:lnTo>
                    <a:pt x="134188" y="89476"/>
                  </a:lnTo>
                  <a:lnTo>
                    <a:pt x="134572" y="89593"/>
                  </a:lnTo>
                  <a:lnTo>
                    <a:pt x="134955" y="89750"/>
                  </a:lnTo>
                  <a:lnTo>
                    <a:pt x="135330" y="89919"/>
                  </a:lnTo>
                  <a:lnTo>
                    <a:pt x="135697" y="90128"/>
                  </a:lnTo>
                  <a:lnTo>
                    <a:pt x="136064" y="90349"/>
                  </a:lnTo>
                  <a:lnTo>
                    <a:pt x="136414" y="90610"/>
                  </a:lnTo>
                  <a:lnTo>
                    <a:pt x="136757" y="90884"/>
                  </a:lnTo>
                  <a:lnTo>
                    <a:pt x="137091" y="91184"/>
                  </a:lnTo>
                  <a:lnTo>
                    <a:pt x="137417" y="91510"/>
                  </a:lnTo>
                  <a:lnTo>
                    <a:pt x="137727" y="91862"/>
                  </a:lnTo>
                  <a:lnTo>
                    <a:pt x="138037" y="92228"/>
                  </a:lnTo>
                  <a:lnTo>
                    <a:pt x="138323" y="92632"/>
                  </a:lnTo>
                  <a:lnTo>
                    <a:pt x="138600" y="93049"/>
                  </a:lnTo>
                  <a:lnTo>
                    <a:pt x="138869" y="93480"/>
                  </a:lnTo>
                  <a:lnTo>
                    <a:pt x="139122" y="93949"/>
                  </a:lnTo>
                  <a:lnTo>
                    <a:pt x="139244" y="94184"/>
                  </a:lnTo>
                  <a:lnTo>
                    <a:pt x="139358" y="94419"/>
                  </a:lnTo>
                  <a:lnTo>
                    <a:pt x="139472" y="94680"/>
                  </a:lnTo>
                  <a:lnTo>
                    <a:pt x="139578" y="94928"/>
                  </a:lnTo>
                  <a:lnTo>
                    <a:pt x="139684" y="95188"/>
                  </a:lnTo>
                  <a:lnTo>
                    <a:pt x="139790" y="95449"/>
                  </a:lnTo>
                  <a:lnTo>
                    <a:pt x="139888" y="95723"/>
                  </a:lnTo>
                  <a:lnTo>
                    <a:pt x="139978" y="95984"/>
                  </a:lnTo>
                  <a:lnTo>
                    <a:pt x="140068" y="96271"/>
                  </a:lnTo>
                  <a:lnTo>
                    <a:pt x="140149" y="96545"/>
                  </a:lnTo>
                  <a:lnTo>
                    <a:pt x="140231" y="96845"/>
                  </a:lnTo>
                  <a:lnTo>
                    <a:pt x="140304" y="97132"/>
                  </a:lnTo>
                  <a:lnTo>
                    <a:pt x="140377" y="97432"/>
                  </a:lnTo>
                  <a:lnTo>
                    <a:pt x="140443" y="97732"/>
                  </a:lnTo>
                  <a:lnTo>
                    <a:pt x="140508" y="98032"/>
                  </a:lnTo>
                  <a:lnTo>
                    <a:pt x="140565" y="98345"/>
                  </a:lnTo>
                  <a:lnTo>
                    <a:pt x="140622" y="98658"/>
                  </a:lnTo>
                  <a:lnTo>
                    <a:pt x="140663" y="98984"/>
                  </a:lnTo>
                  <a:lnTo>
                    <a:pt x="140712" y="99297"/>
                  </a:lnTo>
                  <a:lnTo>
                    <a:pt x="140744" y="99636"/>
                  </a:lnTo>
                  <a:lnTo>
                    <a:pt x="140777" y="99962"/>
                  </a:lnTo>
                  <a:lnTo>
                    <a:pt x="140810" y="100301"/>
                  </a:lnTo>
                  <a:lnTo>
                    <a:pt x="140842" y="100927"/>
                  </a:lnTo>
                  <a:lnTo>
                    <a:pt x="140867" y="101567"/>
                  </a:lnTo>
                  <a:lnTo>
                    <a:pt x="140867" y="102206"/>
                  </a:lnTo>
                  <a:lnTo>
                    <a:pt x="140850" y="102845"/>
                  </a:lnTo>
                  <a:lnTo>
                    <a:pt x="140818" y="103471"/>
                  </a:lnTo>
                  <a:lnTo>
                    <a:pt x="140769" y="104110"/>
                  </a:lnTo>
                  <a:lnTo>
                    <a:pt x="140704" y="104736"/>
                  </a:lnTo>
                  <a:lnTo>
                    <a:pt x="140614" y="105349"/>
                  </a:lnTo>
                  <a:lnTo>
                    <a:pt x="140516" y="105962"/>
                  </a:lnTo>
                  <a:lnTo>
                    <a:pt x="140402" y="106575"/>
                  </a:lnTo>
                  <a:lnTo>
                    <a:pt x="140271" y="107175"/>
                  </a:lnTo>
                  <a:lnTo>
                    <a:pt x="140125" y="107762"/>
                  </a:lnTo>
                  <a:lnTo>
                    <a:pt x="139962" y="108336"/>
                  </a:lnTo>
                  <a:lnTo>
                    <a:pt x="139790" y="108910"/>
                  </a:lnTo>
                  <a:lnTo>
                    <a:pt x="139595" y="109458"/>
                  </a:lnTo>
                  <a:lnTo>
                    <a:pt x="139391" y="109992"/>
                  </a:lnTo>
                  <a:lnTo>
                    <a:pt x="139171" y="110514"/>
                  </a:lnTo>
                  <a:lnTo>
                    <a:pt x="138942" y="111023"/>
                  </a:lnTo>
                  <a:lnTo>
                    <a:pt x="138698" y="111505"/>
                  </a:lnTo>
                  <a:lnTo>
                    <a:pt x="138437" y="111975"/>
                  </a:lnTo>
                  <a:lnTo>
                    <a:pt x="138159" y="112418"/>
                  </a:lnTo>
                  <a:lnTo>
                    <a:pt x="137874" y="112849"/>
                  </a:lnTo>
                  <a:lnTo>
                    <a:pt x="137581" y="113253"/>
                  </a:lnTo>
                  <a:lnTo>
                    <a:pt x="137271" y="113631"/>
                  </a:lnTo>
                  <a:lnTo>
                    <a:pt x="137108" y="113814"/>
                  </a:lnTo>
                  <a:lnTo>
                    <a:pt x="136944" y="113997"/>
                  </a:lnTo>
                  <a:lnTo>
                    <a:pt x="136781" y="114166"/>
                  </a:lnTo>
                  <a:lnTo>
                    <a:pt x="136610" y="114323"/>
                  </a:lnTo>
                  <a:lnTo>
                    <a:pt x="136439" y="114479"/>
                  </a:lnTo>
                  <a:lnTo>
                    <a:pt x="136268" y="114623"/>
                  </a:lnTo>
                  <a:lnTo>
                    <a:pt x="136088" y="114766"/>
                  </a:lnTo>
                  <a:lnTo>
                    <a:pt x="135909" y="114897"/>
                  </a:lnTo>
                  <a:lnTo>
                    <a:pt x="135729" y="115027"/>
                  </a:lnTo>
                  <a:lnTo>
                    <a:pt x="135542" y="115144"/>
                  </a:lnTo>
                  <a:lnTo>
                    <a:pt x="135354" y="115262"/>
                  </a:lnTo>
                  <a:lnTo>
                    <a:pt x="135167" y="115366"/>
                  </a:lnTo>
                  <a:lnTo>
                    <a:pt x="134971" y="115457"/>
                  </a:lnTo>
                  <a:lnTo>
                    <a:pt x="134775" y="115549"/>
                  </a:lnTo>
                  <a:lnTo>
                    <a:pt x="134580" y="115627"/>
                  </a:lnTo>
                  <a:lnTo>
                    <a:pt x="134384" y="115692"/>
                  </a:lnTo>
                  <a:lnTo>
                    <a:pt x="134237" y="115744"/>
                  </a:lnTo>
                  <a:lnTo>
                    <a:pt x="134099" y="115770"/>
                  </a:lnTo>
                  <a:lnTo>
                    <a:pt x="133968" y="115783"/>
                  </a:lnTo>
                  <a:lnTo>
                    <a:pt x="133838" y="115770"/>
                  </a:lnTo>
                  <a:lnTo>
                    <a:pt x="133715" y="115757"/>
                  </a:lnTo>
                  <a:lnTo>
                    <a:pt x="133593" y="115718"/>
                  </a:lnTo>
                  <a:lnTo>
                    <a:pt x="133479" y="115666"/>
                  </a:lnTo>
                  <a:lnTo>
                    <a:pt x="133365" y="115601"/>
                  </a:lnTo>
                  <a:lnTo>
                    <a:pt x="133259" y="115536"/>
                  </a:lnTo>
                  <a:lnTo>
                    <a:pt x="133161" y="115444"/>
                  </a:lnTo>
                  <a:lnTo>
                    <a:pt x="133063" y="115340"/>
                  </a:lnTo>
                  <a:lnTo>
                    <a:pt x="132965" y="115236"/>
                  </a:lnTo>
                  <a:lnTo>
                    <a:pt x="132884" y="115118"/>
                  </a:lnTo>
                  <a:lnTo>
                    <a:pt x="132802" y="115001"/>
                  </a:lnTo>
                  <a:lnTo>
                    <a:pt x="132721" y="114870"/>
                  </a:lnTo>
                  <a:lnTo>
                    <a:pt x="132647" y="114727"/>
                  </a:lnTo>
                  <a:lnTo>
                    <a:pt x="132451" y="114766"/>
                  </a:lnTo>
                  <a:lnTo>
                    <a:pt x="132256" y="114792"/>
                  </a:lnTo>
                  <a:lnTo>
                    <a:pt x="132052" y="114805"/>
                  </a:lnTo>
                  <a:lnTo>
                    <a:pt x="131856" y="114818"/>
                  </a:lnTo>
                  <a:lnTo>
                    <a:pt x="131660" y="114818"/>
                  </a:lnTo>
                  <a:lnTo>
                    <a:pt x="131465" y="114805"/>
                  </a:lnTo>
                  <a:lnTo>
                    <a:pt x="131277" y="114779"/>
                  </a:lnTo>
                  <a:lnTo>
                    <a:pt x="131081" y="114753"/>
                  </a:lnTo>
                  <a:lnTo>
                    <a:pt x="130894" y="114714"/>
                  </a:lnTo>
                  <a:lnTo>
                    <a:pt x="130698" y="114662"/>
                  </a:lnTo>
                  <a:lnTo>
                    <a:pt x="130511" y="114610"/>
                  </a:lnTo>
                  <a:lnTo>
                    <a:pt x="130323" y="114544"/>
                  </a:lnTo>
                  <a:lnTo>
                    <a:pt x="130144" y="114466"/>
                  </a:lnTo>
                  <a:lnTo>
                    <a:pt x="129956" y="114388"/>
                  </a:lnTo>
                  <a:lnTo>
                    <a:pt x="129777" y="114297"/>
                  </a:lnTo>
                  <a:lnTo>
                    <a:pt x="129589" y="114205"/>
                  </a:lnTo>
                  <a:lnTo>
                    <a:pt x="129410" y="114101"/>
                  </a:lnTo>
                  <a:lnTo>
                    <a:pt x="129239" y="113984"/>
                  </a:lnTo>
                  <a:lnTo>
                    <a:pt x="129059" y="113866"/>
                  </a:lnTo>
                  <a:lnTo>
                    <a:pt x="128888" y="113736"/>
                  </a:lnTo>
                  <a:lnTo>
                    <a:pt x="128545" y="113462"/>
                  </a:lnTo>
                  <a:lnTo>
                    <a:pt x="128211" y="113162"/>
                  </a:lnTo>
                  <a:lnTo>
                    <a:pt x="127885" y="112836"/>
                  </a:lnTo>
                  <a:lnTo>
                    <a:pt x="127575" y="112484"/>
                  </a:lnTo>
                  <a:lnTo>
                    <a:pt x="127265" y="112105"/>
                  </a:lnTo>
                  <a:lnTo>
                    <a:pt x="126972" y="111701"/>
                  </a:lnTo>
                  <a:lnTo>
                    <a:pt x="126694" y="111271"/>
                  </a:lnTo>
                  <a:lnTo>
                    <a:pt x="126425" y="110827"/>
                  </a:lnTo>
                  <a:lnTo>
                    <a:pt x="126164" y="110371"/>
                  </a:lnTo>
                  <a:lnTo>
                    <a:pt x="125920" y="109888"/>
                  </a:lnTo>
                  <a:lnTo>
                    <a:pt x="125683" y="109379"/>
                  </a:lnTo>
                  <a:lnTo>
                    <a:pt x="125463" y="108871"/>
                  </a:lnTo>
                  <a:lnTo>
                    <a:pt x="125259" y="108336"/>
                  </a:lnTo>
                  <a:lnTo>
                    <a:pt x="125072" y="107788"/>
                  </a:lnTo>
                  <a:lnTo>
                    <a:pt x="124892" y="107240"/>
                  </a:lnTo>
                  <a:lnTo>
                    <a:pt x="124737" y="106666"/>
                  </a:lnTo>
                  <a:lnTo>
                    <a:pt x="124599" y="106079"/>
                  </a:lnTo>
                  <a:lnTo>
                    <a:pt x="124468" y="105493"/>
                  </a:lnTo>
                  <a:lnTo>
                    <a:pt x="124362" y="104893"/>
                  </a:lnTo>
                  <a:lnTo>
                    <a:pt x="124273" y="104293"/>
                  </a:lnTo>
                  <a:lnTo>
                    <a:pt x="124207" y="103680"/>
                  </a:lnTo>
                  <a:lnTo>
                    <a:pt x="124175" y="103380"/>
                  </a:lnTo>
                  <a:lnTo>
                    <a:pt x="124150" y="103066"/>
                  </a:lnTo>
                  <a:lnTo>
                    <a:pt x="124134" y="102714"/>
                  </a:lnTo>
                  <a:lnTo>
                    <a:pt x="124118" y="102375"/>
                  </a:lnTo>
                  <a:lnTo>
                    <a:pt x="124110" y="102036"/>
                  </a:lnTo>
                  <a:lnTo>
                    <a:pt x="124110" y="101697"/>
                  </a:lnTo>
                  <a:lnTo>
                    <a:pt x="124118" y="101358"/>
                  </a:lnTo>
                  <a:lnTo>
                    <a:pt x="124126" y="101032"/>
                  </a:lnTo>
                  <a:lnTo>
                    <a:pt x="124142" y="100706"/>
                  </a:lnTo>
                  <a:lnTo>
                    <a:pt x="124158" y="100380"/>
                  </a:lnTo>
                  <a:lnTo>
                    <a:pt x="124191" y="100054"/>
                  </a:lnTo>
                  <a:lnTo>
                    <a:pt x="124224" y="99727"/>
                  </a:lnTo>
                  <a:lnTo>
                    <a:pt x="124256" y="99414"/>
                  </a:lnTo>
                  <a:lnTo>
                    <a:pt x="124297" y="99101"/>
                  </a:lnTo>
                  <a:lnTo>
                    <a:pt x="124346" y="98788"/>
                  </a:lnTo>
                  <a:lnTo>
                    <a:pt x="124403" y="98488"/>
                  </a:lnTo>
                  <a:lnTo>
                    <a:pt x="124460" y="98188"/>
                  </a:lnTo>
                  <a:lnTo>
                    <a:pt x="124517" y="97888"/>
                  </a:lnTo>
                  <a:lnTo>
                    <a:pt x="124582" y="97588"/>
                  </a:lnTo>
                  <a:lnTo>
                    <a:pt x="124656" y="97301"/>
                  </a:lnTo>
                  <a:lnTo>
                    <a:pt x="124737" y="97015"/>
                  </a:lnTo>
                  <a:lnTo>
                    <a:pt x="124819" y="96728"/>
                  </a:lnTo>
                  <a:lnTo>
                    <a:pt x="124901" y="96454"/>
                  </a:lnTo>
                  <a:lnTo>
                    <a:pt x="124990" y="96180"/>
                  </a:lnTo>
                  <a:lnTo>
                    <a:pt x="125088" y="95906"/>
                  </a:lnTo>
                  <a:lnTo>
                    <a:pt x="125186" y="95645"/>
                  </a:lnTo>
                  <a:lnTo>
                    <a:pt x="125284" y="95371"/>
                  </a:lnTo>
                  <a:lnTo>
                    <a:pt x="125398" y="95123"/>
                  </a:lnTo>
                  <a:lnTo>
                    <a:pt x="125504" y="94862"/>
                  </a:lnTo>
                  <a:lnTo>
                    <a:pt x="125618" y="94615"/>
                  </a:lnTo>
                  <a:lnTo>
                    <a:pt x="125863" y="94132"/>
                  </a:lnTo>
                  <a:lnTo>
                    <a:pt x="126116" y="93675"/>
                  </a:lnTo>
                  <a:lnTo>
                    <a:pt x="126393" y="93232"/>
                  </a:lnTo>
                  <a:lnTo>
                    <a:pt x="126678" y="92802"/>
                  </a:lnTo>
                  <a:lnTo>
                    <a:pt x="126972" y="92397"/>
                  </a:lnTo>
                  <a:lnTo>
                    <a:pt x="127282" y="92019"/>
                  </a:lnTo>
                  <a:lnTo>
                    <a:pt x="127608" y="91654"/>
                  </a:lnTo>
                  <a:lnTo>
                    <a:pt x="127942" y="91315"/>
                  </a:lnTo>
                  <a:lnTo>
                    <a:pt x="128293" y="91002"/>
                  </a:lnTo>
                  <a:lnTo>
                    <a:pt x="128643" y="90715"/>
                  </a:lnTo>
                  <a:lnTo>
                    <a:pt x="129010" y="90454"/>
                  </a:lnTo>
                  <a:lnTo>
                    <a:pt x="129385" y="90206"/>
                  </a:lnTo>
                  <a:lnTo>
                    <a:pt x="129769" y="89984"/>
                  </a:lnTo>
                  <a:lnTo>
                    <a:pt x="130160" y="89802"/>
                  </a:lnTo>
                  <a:lnTo>
                    <a:pt x="130551" y="89632"/>
                  </a:lnTo>
                  <a:lnTo>
                    <a:pt x="130959" y="89502"/>
                  </a:lnTo>
                  <a:lnTo>
                    <a:pt x="131367" y="89384"/>
                  </a:lnTo>
                  <a:lnTo>
                    <a:pt x="131783" y="89306"/>
                  </a:lnTo>
                  <a:lnTo>
                    <a:pt x="132190" y="89267"/>
                  </a:lnTo>
                  <a:lnTo>
                    <a:pt x="132598" y="89254"/>
                  </a:lnTo>
                  <a:close/>
                  <a:moveTo>
                    <a:pt x="87594" y="0"/>
                  </a:moveTo>
                  <a:lnTo>
                    <a:pt x="87391" y="118"/>
                  </a:lnTo>
                  <a:lnTo>
                    <a:pt x="87276" y="183"/>
                  </a:lnTo>
                  <a:lnTo>
                    <a:pt x="87162" y="235"/>
                  </a:lnTo>
                  <a:lnTo>
                    <a:pt x="87040" y="274"/>
                  </a:lnTo>
                  <a:lnTo>
                    <a:pt x="86918" y="300"/>
                  </a:lnTo>
                  <a:lnTo>
                    <a:pt x="86787" y="326"/>
                  </a:lnTo>
                  <a:lnTo>
                    <a:pt x="86648" y="339"/>
                  </a:lnTo>
                  <a:lnTo>
                    <a:pt x="85115" y="391"/>
                  </a:lnTo>
                  <a:lnTo>
                    <a:pt x="83542" y="470"/>
                  </a:lnTo>
                  <a:lnTo>
                    <a:pt x="81919" y="574"/>
                  </a:lnTo>
                  <a:lnTo>
                    <a:pt x="80247" y="718"/>
                  </a:lnTo>
                  <a:lnTo>
                    <a:pt x="78543" y="874"/>
                  </a:lnTo>
                  <a:lnTo>
                    <a:pt x="76798" y="1070"/>
                  </a:lnTo>
                  <a:lnTo>
                    <a:pt x="75020" y="1291"/>
                  </a:lnTo>
                  <a:lnTo>
                    <a:pt x="73202" y="1539"/>
                  </a:lnTo>
                  <a:lnTo>
                    <a:pt x="71367" y="1826"/>
                  </a:lnTo>
                  <a:lnTo>
                    <a:pt x="69500" y="2139"/>
                  </a:lnTo>
                  <a:lnTo>
                    <a:pt x="67608" y="2491"/>
                  </a:lnTo>
                  <a:lnTo>
                    <a:pt x="65692" y="2883"/>
                  </a:lnTo>
                  <a:lnTo>
                    <a:pt x="64730" y="3091"/>
                  </a:lnTo>
                  <a:lnTo>
                    <a:pt x="63759" y="3300"/>
                  </a:lnTo>
                  <a:lnTo>
                    <a:pt x="62789" y="3535"/>
                  </a:lnTo>
                  <a:lnTo>
                    <a:pt x="61810" y="3770"/>
                  </a:lnTo>
                  <a:lnTo>
                    <a:pt x="60832" y="4004"/>
                  </a:lnTo>
                  <a:lnTo>
                    <a:pt x="59845" y="4265"/>
                  </a:lnTo>
                  <a:lnTo>
                    <a:pt x="58858" y="4526"/>
                  </a:lnTo>
                  <a:lnTo>
                    <a:pt x="57872" y="4800"/>
                  </a:lnTo>
                  <a:lnTo>
                    <a:pt x="56885" y="5074"/>
                  </a:lnTo>
                  <a:lnTo>
                    <a:pt x="55890" y="5374"/>
                  </a:lnTo>
                  <a:lnTo>
                    <a:pt x="54895" y="5674"/>
                  </a:lnTo>
                  <a:lnTo>
                    <a:pt x="53901" y="5987"/>
                  </a:lnTo>
                  <a:lnTo>
                    <a:pt x="52906" y="6313"/>
                  </a:lnTo>
                  <a:lnTo>
                    <a:pt x="51911" y="6639"/>
                  </a:lnTo>
                  <a:lnTo>
                    <a:pt x="50916" y="6978"/>
                  </a:lnTo>
                  <a:lnTo>
                    <a:pt x="49921" y="7343"/>
                  </a:lnTo>
                  <a:lnTo>
                    <a:pt x="48927" y="7709"/>
                  </a:lnTo>
                  <a:lnTo>
                    <a:pt x="47932" y="8074"/>
                  </a:lnTo>
                  <a:lnTo>
                    <a:pt x="46937" y="8465"/>
                  </a:lnTo>
                  <a:lnTo>
                    <a:pt x="45942" y="8869"/>
                  </a:lnTo>
                  <a:lnTo>
                    <a:pt x="44955" y="9274"/>
                  </a:lnTo>
                  <a:lnTo>
                    <a:pt x="43969" y="9691"/>
                  </a:lnTo>
                  <a:lnTo>
                    <a:pt x="42982" y="10122"/>
                  </a:lnTo>
                  <a:lnTo>
                    <a:pt x="42003" y="10565"/>
                  </a:lnTo>
                  <a:lnTo>
                    <a:pt x="41025" y="11022"/>
                  </a:lnTo>
                  <a:lnTo>
                    <a:pt x="40046" y="11491"/>
                  </a:lnTo>
                  <a:lnTo>
                    <a:pt x="39076" y="11974"/>
                  </a:lnTo>
                  <a:lnTo>
                    <a:pt x="38106" y="12469"/>
                  </a:lnTo>
                  <a:lnTo>
                    <a:pt x="37143" y="12965"/>
                  </a:lnTo>
                  <a:lnTo>
                    <a:pt x="36189" y="13487"/>
                  </a:lnTo>
                  <a:lnTo>
                    <a:pt x="35235" y="14008"/>
                  </a:lnTo>
                  <a:lnTo>
                    <a:pt x="34289" y="14556"/>
                  </a:lnTo>
                  <a:lnTo>
                    <a:pt x="33344" y="15104"/>
                  </a:lnTo>
                  <a:lnTo>
                    <a:pt x="32414" y="15678"/>
                  </a:lnTo>
                  <a:lnTo>
                    <a:pt x="31484" y="16252"/>
                  </a:lnTo>
                  <a:lnTo>
                    <a:pt x="30563" y="16852"/>
                  </a:lnTo>
                  <a:lnTo>
                    <a:pt x="29642" y="17452"/>
                  </a:lnTo>
                  <a:lnTo>
                    <a:pt x="28736" y="18065"/>
                  </a:lnTo>
                  <a:lnTo>
                    <a:pt x="27839" y="18704"/>
                  </a:lnTo>
                  <a:lnTo>
                    <a:pt x="26942" y="19343"/>
                  </a:lnTo>
                  <a:lnTo>
                    <a:pt x="26062" y="20008"/>
                  </a:lnTo>
                  <a:lnTo>
                    <a:pt x="25189" y="20673"/>
                  </a:lnTo>
                  <a:lnTo>
                    <a:pt x="24325" y="21365"/>
                  </a:lnTo>
                  <a:lnTo>
                    <a:pt x="23469" y="22069"/>
                  </a:lnTo>
                  <a:lnTo>
                    <a:pt x="22621" y="22786"/>
                  </a:lnTo>
                  <a:lnTo>
                    <a:pt x="21789" y="23517"/>
                  </a:lnTo>
                  <a:lnTo>
                    <a:pt x="20965" y="24260"/>
                  </a:lnTo>
                  <a:lnTo>
                    <a:pt x="20150" y="25017"/>
                  </a:lnTo>
                  <a:lnTo>
                    <a:pt x="19343" y="25786"/>
                  </a:lnTo>
                  <a:lnTo>
                    <a:pt x="18552" y="26569"/>
                  </a:lnTo>
                  <a:lnTo>
                    <a:pt x="17769" y="27378"/>
                  </a:lnTo>
                  <a:lnTo>
                    <a:pt x="17002" y="28186"/>
                  </a:lnTo>
                  <a:lnTo>
                    <a:pt x="16252" y="29021"/>
                  </a:lnTo>
                  <a:lnTo>
                    <a:pt x="15502" y="29869"/>
                  </a:lnTo>
                  <a:lnTo>
                    <a:pt x="14776" y="30730"/>
                  </a:lnTo>
                  <a:lnTo>
                    <a:pt x="14059" y="31604"/>
                  </a:lnTo>
                  <a:lnTo>
                    <a:pt x="13357" y="32503"/>
                  </a:lnTo>
                  <a:lnTo>
                    <a:pt x="12672" y="33403"/>
                  </a:lnTo>
                  <a:lnTo>
                    <a:pt x="11996" y="34330"/>
                  </a:lnTo>
                  <a:lnTo>
                    <a:pt x="11335" y="35269"/>
                  </a:lnTo>
                  <a:lnTo>
                    <a:pt x="10691" y="36221"/>
                  </a:lnTo>
                  <a:lnTo>
                    <a:pt x="10063" y="37199"/>
                  </a:lnTo>
                  <a:lnTo>
                    <a:pt x="9451" y="38190"/>
                  </a:lnTo>
                  <a:lnTo>
                    <a:pt x="8856" y="39195"/>
                  </a:lnTo>
                  <a:lnTo>
                    <a:pt x="8269" y="40212"/>
                  </a:lnTo>
                  <a:lnTo>
                    <a:pt x="7984" y="40721"/>
                  </a:lnTo>
                  <a:lnTo>
                    <a:pt x="7706" y="41242"/>
                  </a:lnTo>
                  <a:lnTo>
                    <a:pt x="7429" y="41777"/>
                  </a:lnTo>
                  <a:lnTo>
                    <a:pt x="7160" y="42299"/>
                  </a:lnTo>
                  <a:lnTo>
                    <a:pt x="6891" y="42834"/>
                  </a:lnTo>
                  <a:lnTo>
                    <a:pt x="6630" y="43368"/>
                  </a:lnTo>
                  <a:lnTo>
                    <a:pt x="6377" y="43916"/>
                  </a:lnTo>
                  <a:lnTo>
                    <a:pt x="6116" y="44464"/>
                  </a:lnTo>
                  <a:lnTo>
                    <a:pt x="5872" y="45012"/>
                  </a:lnTo>
                  <a:lnTo>
                    <a:pt x="5627" y="45560"/>
                  </a:lnTo>
                  <a:lnTo>
                    <a:pt x="5382" y="46120"/>
                  </a:lnTo>
                  <a:lnTo>
                    <a:pt x="5154" y="46681"/>
                  </a:lnTo>
                  <a:lnTo>
                    <a:pt x="4918" y="47255"/>
                  </a:lnTo>
                  <a:lnTo>
                    <a:pt x="4697" y="47816"/>
                  </a:lnTo>
                  <a:lnTo>
                    <a:pt x="4477" y="48403"/>
                  </a:lnTo>
                  <a:lnTo>
                    <a:pt x="4257" y="48977"/>
                  </a:lnTo>
                  <a:lnTo>
                    <a:pt x="4045" y="49564"/>
                  </a:lnTo>
                  <a:lnTo>
                    <a:pt x="3841" y="50151"/>
                  </a:lnTo>
                  <a:lnTo>
                    <a:pt x="3637" y="50751"/>
                  </a:lnTo>
                  <a:lnTo>
                    <a:pt x="3442" y="51338"/>
                  </a:lnTo>
                  <a:lnTo>
                    <a:pt x="3246" y="51951"/>
                  </a:lnTo>
                  <a:lnTo>
                    <a:pt x="3058" y="52551"/>
                  </a:lnTo>
                  <a:lnTo>
                    <a:pt x="2879" y="53164"/>
                  </a:lnTo>
                  <a:lnTo>
                    <a:pt x="2708" y="53777"/>
                  </a:lnTo>
                  <a:lnTo>
                    <a:pt x="2536" y="54403"/>
                  </a:lnTo>
                  <a:lnTo>
                    <a:pt x="2365" y="55016"/>
                  </a:lnTo>
                  <a:lnTo>
                    <a:pt x="2202" y="55655"/>
                  </a:lnTo>
                  <a:lnTo>
                    <a:pt x="2047" y="56281"/>
                  </a:lnTo>
                  <a:lnTo>
                    <a:pt x="1900" y="56920"/>
                  </a:lnTo>
                  <a:lnTo>
                    <a:pt x="1754" y="57559"/>
                  </a:lnTo>
                  <a:lnTo>
                    <a:pt x="1615" y="58211"/>
                  </a:lnTo>
                  <a:lnTo>
                    <a:pt x="1485" y="58864"/>
                  </a:lnTo>
                  <a:lnTo>
                    <a:pt x="1354" y="59516"/>
                  </a:lnTo>
                  <a:lnTo>
                    <a:pt x="1232" y="60181"/>
                  </a:lnTo>
                  <a:lnTo>
                    <a:pt x="1109" y="60846"/>
                  </a:lnTo>
                  <a:lnTo>
                    <a:pt x="1003" y="61511"/>
                  </a:lnTo>
                  <a:lnTo>
                    <a:pt x="897" y="62190"/>
                  </a:lnTo>
                  <a:lnTo>
                    <a:pt x="791" y="62868"/>
                  </a:lnTo>
                  <a:lnTo>
                    <a:pt x="702" y="63559"/>
                  </a:lnTo>
                  <a:lnTo>
                    <a:pt x="612" y="64237"/>
                  </a:lnTo>
                  <a:lnTo>
                    <a:pt x="531" y="64942"/>
                  </a:lnTo>
                  <a:lnTo>
                    <a:pt x="449" y="65633"/>
                  </a:lnTo>
                  <a:lnTo>
                    <a:pt x="384" y="66337"/>
                  </a:lnTo>
                  <a:lnTo>
                    <a:pt x="318" y="67042"/>
                  </a:lnTo>
                  <a:lnTo>
                    <a:pt x="253" y="67759"/>
                  </a:lnTo>
                  <a:lnTo>
                    <a:pt x="204" y="68476"/>
                  </a:lnTo>
                  <a:lnTo>
                    <a:pt x="155" y="69194"/>
                  </a:lnTo>
                  <a:lnTo>
                    <a:pt x="115" y="69924"/>
                  </a:lnTo>
                  <a:lnTo>
                    <a:pt x="82" y="70654"/>
                  </a:lnTo>
                  <a:lnTo>
                    <a:pt x="49" y="71398"/>
                  </a:lnTo>
                  <a:lnTo>
                    <a:pt x="33" y="72141"/>
                  </a:lnTo>
                  <a:lnTo>
                    <a:pt x="17" y="72885"/>
                  </a:lnTo>
                  <a:lnTo>
                    <a:pt x="0" y="73628"/>
                  </a:lnTo>
                  <a:lnTo>
                    <a:pt x="0" y="74385"/>
                  </a:lnTo>
                  <a:lnTo>
                    <a:pt x="0" y="75154"/>
                  </a:lnTo>
                  <a:lnTo>
                    <a:pt x="17" y="75911"/>
                  </a:lnTo>
                  <a:lnTo>
                    <a:pt x="33" y="76693"/>
                  </a:lnTo>
                  <a:lnTo>
                    <a:pt x="49" y="77463"/>
                  </a:lnTo>
                  <a:lnTo>
                    <a:pt x="82" y="78246"/>
                  </a:lnTo>
                  <a:lnTo>
                    <a:pt x="115" y="79028"/>
                  </a:lnTo>
                  <a:lnTo>
                    <a:pt x="164" y="79824"/>
                  </a:lnTo>
                  <a:lnTo>
                    <a:pt x="212" y="80619"/>
                  </a:lnTo>
                  <a:lnTo>
                    <a:pt x="261" y="81415"/>
                  </a:lnTo>
                  <a:lnTo>
                    <a:pt x="327" y="82224"/>
                  </a:lnTo>
                  <a:lnTo>
                    <a:pt x="400" y="83032"/>
                  </a:lnTo>
                  <a:lnTo>
                    <a:pt x="473" y="83854"/>
                  </a:lnTo>
                  <a:lnTo>
                    <a:pt x="555" y="84676"/>
                  </a:lnTo>
                  <a:lnTo>
                    <a:pt x="645" y="85497"/>
                  </a:lnTo>
                  <a:lnTo>
                    <a:pt x="743" y="86332"/>
                  </a:lnTo>
                  <a:lnTo>
                    <a:pt x="849" y="87167"/>
                  </a:lnTo>
                  <a:lnTo>
                    <a:pt x="963" y="88015"/>
                  </a:lnTo>
                  <a:lnTo>
                    <a:pt x="1077" y="88863"/>
                  </a:lnTo>
                  <a:lnTo>
                    <a:pt x="1207" y="89710"/>
                  </a:lnTo>
                  <a:lnTo>
                    <a:pt x="1338" y="90571"/>
                  </a:lnTo>
                  <a:lnTo>
                    <a:pt x="1476" y="91432"/>
                  </a:lnTo>
                  <a:lnTo>
                    <a:pt x="1623" y="92293"/>
                  </a:lnTo>
                  <a:lnTo>
                    <a:pt x="1778" y="93167"/>
                  </a:lnTo>
                  <a:lnTo>
                    <a:pt x="1941" y="94054"/>
                  </a:lnTo>
                  <a:lnTo>
                    <a:pt x="2210" y="95449"/>
                  </a:lnTo>
                  <a:lnTo>
                    <a:pt x="2496" y="96845"/>
                  </a:lnTo>
                  <a:lnTo>
                    <a:pt x="2789" y="98228"/>
                  </a:lnTo>
                  <a:lnTo>
                    <a:pt x="3091" y="99584"/>
                  </a:lnTo>
                  <a:lnTo>
                    <a:pt x="3409" y="100940"/>
                  </a:lnTo>
                  <a:lnTo>
                    <a:pt x="3743" y="102271"/>
                  </a:lnTo>
                  <a:lnTo>
                    <a:pt x="4078" y="103588"/>
                  </a:lnTo>
                  <a:lnTo>
                    <a:pt x="4428" y="104893"/>
                  </a:lnTo>
                  <a:lnTo>
                    <a:pt x="4795" y="106184"/>
                  </a:lnTo>
                  <a:lnTo>
                    <a:pt x="5162" y="107462"/>
                  </a:lnTo>
                  <a:lnTo>
                    <a:pt x="5545" y="108727"/>
                  </a:lnTo>
                  <a:lnTo>
                    <a:pt x="5937" y="109979"/>
                  </a:lnTo>
                  <a:lnTo>
                    <a:pt x="6345" y="111205"/>
                  </a:lnTo>
                  <a:lnTo>
                    <a:pt x="6760" y="112431"/>
                  </a:lnTo>
                  <a:lnTo>
                    <a:pt x="7176" y="113631"/>
                  </a:lnTo>
                  <a:lnTo>
                    <a:pt x="7617" y="114818"/>
                  </a:lnTo>
                  <a:lnTo>
                    <a:pt x="8057" y="116005"/>
                  </a:lnTo>
                  <a:lnTo>
                    <a:pt x="8514" y="117166"/>
                  </a:lnTo>
                  <a:lnTo>
                    <a:pt x="8978" y="118314"/>
                  </a:lnTo>
                  <a:lnTo>
                    <a:pt x="9443" y="119449"/>
                  </a:lnTo>
                  <a:lnTo>
                    <a:pt x="9932" y="120570"/>
                  </a:lnTo>
                  <a:lnTo>
                    <a:pt x="10422" y="121679"/>
                  </a:lnTo>
                  <a:lnTo>
                    <a:pt x="10919" y="122775"/>
                  </a:lnTo>
                  <a:lnTo>
                    <a:pt x="11433" y="123857"/>
                  </a:lnTo>
                  <a:lnTo>
                    <a:pt x="11947" y="124927"/>
                  </a:lnTo>
                  <a:lnTo>
                    <a:pt x="12477" y="125983"/>
                  </a:lnTo>
                  <a:lnTo>
                    <a:pt x="13015" y="127014"/>
                  </a:lnTo>
                  <a:lnTo>
                    <a:pt x="13561" y="128044"/>
                  </a:lnTo>
                  <a:lnTo>
                    <a:pt x="14116" y="129061"/>
                  </a:lnTo>
                  <a:lnTo>
                    <a:pt x="14678" y="130066"/>
                  </a:lnTo>
                  <a:lnTo>
                    <a:pt x="15241" y="131044"/>
                  </a:lnTo>
                  <a:lnTo>
                    <a:pt x="15820" y="132022"/>
                  </a:lnTo>
                  <a:lnTo>
                    <a:pt x="16407" y="132987"/>
                  </a:lnTo>
                  <a:lnTo>
                    <a:pt x="17002" y="133939"/>
                  </a:lnTo>
                  <a:lnTo>
                    <a:pt x="17606" y="134866"/>
                  </a:lnTo>
                  <a:lnTo>
                    <a:pt x="18217" y="135792"/>
                  </a:lnTo>
                  <a:lnTo>
                    <a:pt x="18837" y="136705"/>
                  </a:lnTo>
                  <a:lnTo>
                    <a:pt x="19457" y="137605"/>
                  </a:lnTo>
                  <a:lnTo>
                    <a:pt x="20093" y="138491"/>
                  </a:lnTo>
                  <a:lnTo>
                    <a:pt x="20729" y="139352"/>
                  </a:lnTo>
                  <a:lnTo>
                    <a:pt x="21373" y="140213"/>
                  </a:lnTo>
                  <a:lnTo>
                    <a:pt x="22034" y="141061"/>
                  </a:lnTo>
                  <a:lnTo>
                    <a:pt x="22694" y="141896"/>
                  </a:lnTo>
                  <a:lnTo>
                    <a:pt x="23355" y="142717"/>
                  </a:lnTo>
                  <a:lnTo>
                    <a:pt x="24031" y="143526"/>
                  </a:lnTo>
                  <a:lnTo>
                    <a:pt x="24716" y="144322"/>
                  </a:lnTo>
                  <a:lnTo>
                    <a:pt x="25401" y="145104"/>
                  </a:lnTo>
                  <a:lnTo>
                    <a:pt x="26094" y="145874"/>
                  </a:lnTo>
                  <a:lnTo>
                    <a:pt x="26796" y="146643"/>
                  </a:lnTo>
                  <a:lnTo>
                    <a:pt x="27497" y="147387"/>
                  </a:lnTo>
                  <a:lnTo>
                    <a:pt x="28206" y="148130"/>
                  </a:lnTo>
                  <a:lnTo>
                    <a:pt x="28924" y="148848"/>
                  </a:lnTo>
                  <a:lnTo>
                    <a:pt x="29650" y="149565"/>
                  </a:lnTo>
                  <a:lnTo>
                    <a:pt x="30375" y="150256"/>
                  </a:lnTo>
                  <a:lnTo>
                    <a:pt x="31109" y="150948"/>
                  </a:lnTo>
                  <a:lnTo>
                    <a:pt x="31851" y="151626"/>
                  </a:lnTo>
                  <a:lnTo>
                    <a:pt x="32593" y="152291"/>
                  </a:lnTo>
                  <a:lnTo>
                    <a:pt x="33344" y="152943"/>
                  </a:lnTo>
                  <a:lnTo>
                    <a:pt x="34102" y="153582"/>
                  </a:lnTo>
                  <a:lnTo>
                    <a:pt x="34860" y="154208"/>
                  </a:lnTo>
                  <a:lnTo>
                    <a:pt x="35627" y="154834"/>
                  </a:lnTo>
                  <a:lnTo>
                    <a:pt x="36393" y="155434"/>
                  </a:lnTo>
                  <a:lnTo>
                    <a:pt x="37168" y="156034"/>
                  </a:lnTo>
                  <a:lnTo>
                    <a:pt x="37951" y="156621"/>
                  </a:lnTo>
                  <a:lnTo>
                    <a:pt x="38734" y="157182"/>
                  </a:lnTo>
                  <a:lnTo>
                    <a:pt x="39516" y="157743"/>
                  </a:lnTo>
                  <a:lnTo>
                    <a:pt x="40307" y="158304"/>
                  </a:lnTo>
                  <a:lnTo>
                    <a:pt x="41107" y="158839"/>
                  </a:lnTo>
                  <a:lnTo>
                    <a:pt x="41906" y="159360"/>
                  </a:lnTo>
                  <a:lnTo>
                    <a:pt x="42705" y="159882"/>
                  </a:lnTo>
                  <a:lnTo>
                    <a:pt x="43512" y="160391"/>
                  </a:lnTo>
                  <a:lnTo>
                    <a:pt x="44319" y="160886"/>
                  </a:lnTo>
                  <a:lnTo>
                    <a:pt x="45135" y="161369"/>
                  </a:lnTo>
                  <a:lnTo>
                    <a:pt x="45950" y="161839"/>
                  </a:lnTo>
                  <a:lnTo>
                    <a:pt x="46774" y="162308"/>
                  </a:lnTo>
                  <a:lnTo>
                    <a:pt x="47597" y="162752"/>
                  </a:lnTo>
                  <a:lnTo>
                    <a:pt x="48421" y="163195"/>
                  </a:lnTo>
                  <a:lnTo>
                    <a:pt x="49253" y="163625"/>
                  </a:lnTo>
                  <a:lnTo>
                    <a:pt x="50084" y="164043"/>
                  </a:lnTo>
                  <a:lnTo>
                    <a:pt x="50916" y="164460"/>
                  </a:lnTo>
                  <a:lnTo>
                    <a:pt x="51748" y="164852"/>
                  </a:lnTo>
                  <a:lnTo>
                    <a:pt x="52588" y="165243"/>
                  </a:lnTo>
                  <a:lnTo>
                    <a:pt x="53428" y="165621"/>
                  </a:lnTo>
                  <a:lnTo>
                    <a:pt x="54276" y="165986"/>
                  </a:lnTo>
                  <a:lnTo>
                    <a:pt x="55116" y="166351"/>
                  </a:lnTo>
                  <a:lnTo>
                    <a:pt x="55964" y="166691"/>
                  </a:lnTo>
                  <a:lnTo>
                    <a:pt x="56812" y="167030"/>
                  </a:lnTo>
                  <a:lnTo>
                    <a:pt x="57668" y="167356"/>
                  </a:lnTo>
                  <a:lnTo>
                    <a:pt x="58516" y="167682"/>
                  </a:lnTo>
                  <a:lnTo>
                    <a:pt x="59372" y="167982"/>
                  </a:lnTo>
                  <a:lnTo>
                    <a:pt x="60228" y="168282"/>
                  </a:lnTo>
                  <a:lnTo>
                    <a:pt x="61085" y="168569"/>
                  </a:lnTo>
                  <a:lnTo>
                    <a:pt x="61941" y="168856"/>
                  </a:lnTo>
                  <a:lnTo>
                    <a:pt x="62797" y="169117"/>
                  </a:lnTo>
                  <a:lnTo>
                    <a:pt x="63661" y="169377"/>
                  </a:lnTo>
                  <a:lnTo>
                    <a:pt x="64518" y="169625"/>
                  </a:lnTo>
                  <a:lnTo>
                    <a:pt x="65382" y="169873"/>
                  </a:lnTo>
                  <a:lnTo>
                    <a:pt x="66238" y="170095"/>
                  </a:lnTo>
                  <a:lnTo>
                    <a:pt x="67103" y="170317"/>
                  </a:lnTo>
                  <a:lnTo>
                    <a:pt x="67959" y="170525"/>
                  </a:lnTo>
                  <a:lnTo>
                    <a:pt x="68823" y="170734"/>
                  </a:lnTo>
                  <a:lnTo>
                    <a:pt x="69687" y="170930"/>
                  </a:lnTo>
                  <a:lnTo>
                    <a:pt x="70552" y="171112"/>
                  </a:lnTo>
                  <a:lnTo>
                    <a:pt x="71408" y="171282"/>
                  </a:lnTo>
                  <a:lnTo>
                    <a:pt x="72272" y="171451"/>
                  </a:lnTo>
                  <a:lnTo>
                    <a:pt x="73129" y="171608"/>
                  </a:lnTo>
                  <a:lnTo>
                    <a:pt x="73993" y="171751"/>
                  </a:lnTo>
                  <a:lnTo>
                    <a:pt x="74849" y="171895"/>
                  </a:lnTo>
                  <a:lnTo>
                    <a:pt x="75714" y="172025"/>
                  </a:lnTo>
                  <a:lnTo>
                    <a:pt x="76570" y="172143"/>
                  </a:lnTo>
                  <a:lnTo>
                    <a:pt x="77426" y="172247"/>
                  </a:lnTo>
                  <a:lnTo>
                    <a:pt x="78282" y="172351"/>
                  </a:lnTo>
                  <a:lnTo>
                    <a:pt x="79138" y="172456"/>
                  </a:lnTo>
                  <a:lnTo>
                    <a:pt x="79995" y="172534"/>
                  </a:lnTo>
                  <a:lnTo>
                    <a:pt x="80843" y="172612"/>
                  </a:lnTo>
                  <a:lnTo>
                    <a:pt x="81699" y="172677"/>
                  </a:lnTo>
                  <a:lnTo>
                    <a:pt x="82547" y="172743"/>
                  </a:lnTo>
                  <a:lnTo>
                    <a:pt x="83387" y="172795"/>
                  </a:lnTo>
                  <a:lnTo>
                    <a:pt x="84235" y="172847"/>
                  </a:lnTo>
                  <a:lnTo>
                    <a:pt x="85083" y="172873"/>
                  </a:lnTo>
                  <a:lnTo>
                    <a:pt x="85923" y="172899"/>
                  </a:lnTo>
                  <a:lnTo>
                    <a:pt x="86763" y="172925"/>
                  </a:lnTo>
                  <a:lnTo>
                    <a:pt x="87594" y="172938"/>
                  </a:lnTo>
                  <a:lnTo>
                    <a:pt x="89258" y="172938"/>
                  </a:lnTo>
                  <a:lnTo>
                    <a:pt x="90090" y="172925"/>
                  </a:lnTo>
                  <a:lnTo>
                    <a:pt x="90913" y="172899"/>
                  </a:lnTo>
                  <a:lnTo>
                    <a:pt x="91737" y="172873"/>
                  </a:lnTo>
                  <a:lnTo>
                    <a:pt x="93311" y="172795"/>
                  </a:lnTo>
                  <a:lnTo>
                    <a:pt x="94925" y="172703"/>
                  </a:lnTo>
                  <a:lnTo>
                    <a:pt x="96580" y="172573"/>
                  </a:lnTo>
                  <a:lnTo>
                    <a:pt x="98268" y="172430"/>
                  </a:lnTo>
                  <a:lnTo>
                    <a:pt x="99989" y="172260"/>
                  </a:lnTo>
                  <a:lnTo>
                    <a:pt x="101750" y="172051"/>
                  </a:lnTo>
                  <a:lnTo>
                    <a:pt x="103528" y="171830"/>
                  </a:lnTo>
                  <a:lnTo>
                    <a:pt x="105338" y="171569"/>
                  </a:lnTo>
                  <a:lnTo>
                    <a:pt x="107181" y="171269"/>
                  </a:lnTo>
                  <a:lnTo>
                    <a:pt x="109032" y="170943"/>
                  </a:lnTo>
                  <a:lnTo>
                    <a:pt x="110916" y="170590"/>
                  </a:lnTo>
                  <a:lnTo>
                    <a:pt x="112808" y="170199"/>
                  </a:lnTo>
                  <a:lnTo>
                    <a:pt x="113762" y="169991"/>
                  </a:lnTo>
                  <a:lnTo>
                    <a:pt x="114716" y="169769"/>
                  </a:lnTo>
                  <a:lnTo>
                    <a:pt x="115678" y="169547"/>
                  </a:lnTo>
                  <a:lnTo>
                    <a:pt x="116640" y="169312"/>
                  </a:lnTo>
                  <a:lnTo>
                    <a:pt x="117602" y="169064"/>
                  </a:lnTo>
                  <a:lnTo>
                    <a:pt x="118573" y="168817"/>
                  </a:lnTo>
                  <a:lnTo>
                    <a:pt x="119543" y="168556"/>
                  </a:lnTo>
                  <a:lnTo>
                    <a:pt x="120513" y="168282"/>
                  </a:lnTo>
                  <a:lnTo>
                    <a:pt x="121492" y="167995"/>
                  </a:lnTo>
                  <a:lnTo>
                    <a:pt x="122462" y="167708"/>
                  </a:lnTo>
                  <a:lnTo>
                    <a:pt x="123441" y="167395"/>
                  </a:lnTo>
                  <a:lnTo>
                    <a:pt x="124411" y="167095"/>
                  </a:lnTo>
                  <a:lnTo>
                    <a:pt x="125390" y="166769"/>
                  </a:lnTo>
                  <a:lnTo>
                    <a:pt x="126368" y="166430"/>
                  </a:lnTo>
                  <a:lnTo>
                    <a:pt x="127339" y="166091"/>
                  </a:lnTo>
                  <a:lnTo>
                    <a:pt x="128317" y="165738"/>
                  </a:lnTo>
                  <a:lnTo>
                    <a:pt x="129288" y="165373"/>
                  </a:lnTo>
                  <a:lnTo>
                    <a:pt x="130266" y="164995"/>
                  </a:lnTo>
                  <a:lnTo>
                    <a:pt x="131236" y="164604"/>
                  </a:lnTo>
                  <a:lnTo>
                    <a:pt x="132207" y="164212"/>
                  </a:lnTo>
                  <a:lnTo>
                    <a:pt x="133169" y="163808"/>
                  </a:lnTo>
                  <a:lnTo>
                    <a:pt x="134139" y="163378"/>
                  </a:lnTo>
                  <a:lnTo>
                    <a:pt x="135102" y="162947"/>
                  </a:lnTo>
                  <a:lnTo>
                    <a:pt x="136056" y="162504"/>
                  </a:lnTo>
                  <a:lnTo>
                    <a:pt x="137018" y="162060"/>
                  </a:lnTo>
                  <a:lnTo>
                    <a:pt x="137972" y="161591"/>
                  </a:lnTo>
                  <a:lnTo>
                    <a:pt x="138918" y="161108"/>
                  </a:lnTo>
                  <a:lnTo>
                    <a:pt x="139864" y="160626"/>
                  </a:lnTo>
                  <a:lnTo>
                    <a:pt x="140801" y="160117"/>
                  </a:lnTo>
                  <a:lnTo>
                    <a:pt x="141739" y="159608"/>
                  </a:lnTo>
                  <a:lnTo>
                    <a:pt x="142669" y="159073"/>
                  </a:lnTo>
                  <a:lnTo>
                    <a:pt x="143598" y="158539"/>
                  </a:lnTo>
                  <a:lnTo>
                    <a:pt x="144520" y="157978"/>
                  </a:lnTo>
                  <a:lnTo>
                    <a:pt x="145433" y="157417"/>
                  </a:lnTo>
                  <a:lnTo>
                    <a:pt x="146338" y="156843"/>
                  </a:lnTo>
                  <a:lnTo>
                    <a:pt x="147243" y="156243"/>
                  </a:lnTo>
                  <a:lnTo>
                    <a:pt x="148140" y="155643"/>
                  </a:lnTo>
                  <a:lnTo>
                    <a:pt x="149021" y="155030"/>
                  </a:lnTo>
                  <a:lnTo>
                    <a:pt x="149902" y="154391"/>
                  </a:lnTo>
                  <a:lnTo>
                    <a:pt x="150774" y="153752"/>
                  </a:lnTo>
                  <a:lnTo>
                    <a:pt x="151647" y="153100"/>
                  </a:lnTo>
                  <a:lnTo>
                    <a:pt x="152503" y="152421"/>
                  </a:lnTo>
                  <a:lnTo>
                    <a:pt x="153351" y="151730"/>
                  </a:lnTo>
                  <a:lnTo>
                    <a:pt x="154191" y="151039"/>
                  </a:lnTo>
                  <a:lnTo>
                    <a:pt x="155023" y="150322"/>
                  </a:lnTo>
                  <a:lnTo>
                    <a:pt x="155838" y="149591"/>
                  </a:lnTo>
                  <a:lnTo>
                    <a:pt x="156654" y="148848"/>
                  </a:lnTo>
                  <a:lnTo>
                    <a:pt x="157453" y="148091"/>
                  </a:lnTo>
                  <a:lnTo>
                    <a:pt x="158244" y="147322"/>
                  </a:lnTo>
                  <a:lnTo>
                    <a:pt x="159026" y="146539"/>
                  </a:lnTo>
                  <a:lnTo>
                    <a:pt x="159793" y="145730"/>
                  </a:lnTo>
                  <a:lnTo>
                    <a:pt x="160551" y="144922"/>
                  </a:lnTo>
                  <a:lnTo>
                    <a:pt x="161301" y="144087"/>
                  </a:lnTo>
                  <a:lnTo>
                    <a:pt x="162035" y="143239"/>
                  </a:lnTo>
                  <a:lnTo>
                    <a:pt x="162761" y="142378"/>
                  </a:lnTo>
                  <a:lnTo>
                    <a:pt x="163471" y="141491"/>
                  </a:lnTo>
                  <a:lnTo>
                    <a:pt x="164172" y="140604"/>
                  </a:lnTo>
                  <a:lnTo>
                    <a:pt x="164857" y="139691"/>
                  </a:lnTo>
                  <a:lnTo>
                    <a:pt x="165534" y="138765"/>
                  </a:lnTo>
                  <a:lnTo>
                    <a:pt x="166194" y="137826"/>
                  </a:lnTo>
                  <a:lnTo>
                    <a:pt x="166838" y="136874"/>
                  </a:lnTo>
                  <a:lnTo>
                    <a:pt x="167466" y="135896"/>
                  </a:lnTo>
                  <a:lnTo>
                    <a:pt x="168086" y="134905"/>
                  </a:lnTo>
                  <a:lnTo>
                    <a:pt x="168689" y="133900"/>
                  </a:lnTo>
                  <a:lnTo>
                    <a:pt x="169276" y="132883"/>
                  </a:lnTo>
                  <a:lnTo>
                    <a:pt x="169847" y="131840"/>
                  </a:lnTo>
                  <a:lnTo>
                    <a:pt x="170402" y="130783"/>
                  </a:lnTo>
                  <a:lnTo>
                    <a:pt x="170948" y="129713"/>
                  </a:lnTo>
                  <a:lnTo>
                    <a:pt x="171470" y="128618"/>
                  </a:lnTo>
                  <a:lnTo>
                    <a:pt x="171731" y="128070"/>
                  </a:lnTo>
                  <a:lnTo>
                    <a:pt x="171984" y="127509"/>
                  </a:lnTo>
                  <a:lnTo>
                    <a:pt x="172228" y="126948"/>
                  </a:lnTo>
                  <a:lnTo>
                    <a:pt x="172473" y="126388"/>
                  </a:lnTo>
                  <a:lnTo>
                    <a:pt x="172709" y="125814"/>
                  </a:lnTo>
                  <a:lnTo>
                    <a:pt x="172946" y="125240"/>
                  </a:lnTo>
                  <a:lnTo>
                    <a:pt x="173174" y="124666"/>
                  </a:lnTo>
                  <a:lnTo>
                    <a:pt x="173403" y="124079"/>
                  </a:lnTo>
                  <a:lnTo>
                    <a:pt x="173631" y="123492"/>
                  </a:lnTo>
                  <a:lnTo>
                    <a:pt x="173843" y="122905"/>
                  </a:lnTo>
                  <a:lnTo>
                    <a:pt x="174055" y="122305"/>
                  </a:lnTo>
                  <a:lnTo>
                    <a:pt x="174267" y="121705"/>
                  </a:lnTo>
                  <a:lnTo>
                    <a:pt x="174471" y="121105"/>
                  </a:lnTo>
                  <a:lnTo>
                    <a:pt x="174675" y="120492"/>
                  </a:lnTo>
                  <a:lnTo>
                    <a:pt x="174870" y="119879"/>
                  </a:lnTo>
                  <a:lnTo>
                    <a:pt x="175058" y="119266"/>
                  </a:lnTo>
                  <a:lnTo>
                    <a:pt x="175245" y="118640"/>
                  </a:lnTo>
                  <a:lnTo>
                    <a:pt x="175425" y="118014"/>
                  </a:lnTo>
                  <a:lnTo>
                    <a:pt x="175604" y="117375"/>
                  </a:lnTo>
                  <a:lnTo>
                    <a:pt x="175775" y="116736"/>
                  </a:lnTo>
                  <a:lnTo>
                    <a:pt x="175939" y="116097"/>
                  </a:lnTo>
                  <a:lnTo>
                    <a:pt x="176102" y="115457"/>
                  </a:lnTo>
                  <a:lnTo>
                    <a:pt x="176257" y="114805"/>
                  </a:lnTo>
                  <a:lnTo>
                    <a:pt x="176411" y="114153"/>
                  </a:lnTo>
                  <a:lnTo>
                    <a:pt x="176558" y="113488"/>
                  </a:lnTo>
                  <a:lnTo>
                    <a:pt x="176697" y="112823"/>
                  </a:lnTo>
                  <a:lnTo>
                    <a:pt x="176836" y="112158"/>
                  </a:lnTo>
                  <a:lnTo>
                    <a:pt x="176966" y="111479"/>
                  </a:lnTo>
                  <a:lnTo>
                    <a:pt x="177096" y="110801"/>
                  </a:lnTo>
                  <a:lnTo>
                    <a:pt x="177219" y="110123"/>
                  </a:lnTo>
                  <a:lnTo>
                    <a:pt x="177333" y="109432"/>
                  </a:lnTo>
                  <a:lnTo>
                    <a:pt x="177447" y="108740"/>
                  </a:lnTo>
                  <a:lnTo>
                    <a:pt x="177553" y="108036"/>
                  </a:lnTo>
                  <a:lnTo>
                    <a:pt x="177651" y="107332"/>
                  </a:lnTo>
                  <a:lnTo>
                    <a:pt x="177749" y="106627"/>
                  </a:lnTo>
                  <a:lnTo>
                    <a:pt x="177838" y="105910"/>
                  </a:lnTo>
                  <a:lnTo>
                    <a:pt x="177920" y="105193"/>
                  </a:lnTo>
                  <a:lnTo>
                    <a:pt x="178002" y="104475"/>
                  </a:lnTo>
                  <a:lnTo>
                    <a:pt x="178075" y="103745"/>
                  </a:lnTo>
                  <a:lnTo>
                    <a:pt x="178148" y="103014"/>
                  </a:lnTo>
                  <a:lnTo>
                    <a:pt x="178205" y="102284"/>
                  </a:lnTo>
                  <a:lnTo>
                    <a:pt x="178263" y="101540"/>
                  </a:lnTo>
                  <a:lnTo>
                    <a:pt x="178320" y="100797"/>
                  </a:lnTo>
                  <a:lnTo>
                    <a:pt x="178360" y="100040"/>
                  </a:lnTo>
                  <a:lnTo>
                    <a:pt x="178401" y="99284"/>
                  </a:lnTo>
                  <a:lnTo>
                    <a:pt x="178434" y="98514"/>
                  </a:lnTo>
                  <a:lnTo>
                    <a:pt x="178466" y="97758"/>
                  </a:lnTo>
                  <a:lnTo>
                    <a:pt x="178491" y="96975"/>
                  </a:lnTo>
                  <a:lnTo>
                    <a:pt x="178507" y="96206"/>
                  </a:lnTo>
                  <a:lnTo>
                    <a:pt x="178515" y="95423"/>
                  </a:lnTo>
                  <a:lnTo>
                    <a:pt x="178523" y="94641"/>
                  </a:lnTo>
                  <a:lnTo>
                    <a:pt x="178523" y="93845"/>
                  </a:lnTo>
                  <a:lnTo>
                    <a:pt x="178515" y="93049"/>
                  </a:lnTo>
                  <a:lnTo>
                    <a:pt x="178499" y="92241"/>
                  </a:lnTo>
                  <a:lnTo>
                    <a:pt x="178483" y="91432"/>
                  </a:lnTo>
                  <a:lnTo>
                    <a:pt x="178458" y="90623"/>
                  </a:lnTo>
                  <a:lnTo>
                    <a:pt x="178426" y="89802"/>
                  </a:lnTo>
                  <a:lnTo>
                    <a:pt x="178385" y="88980"/>
                  </a:lnTo>
                  <a:lnTo>
                    <a:pt x="178344" y="88158"/>
                  </a:lnTo>
                  <a:lnTo>
                    <a:pt x="178295" y="87324"/>
                  </a:lnTo>
                  <a:lnTo>
                    <a:pt x="178238" y="86476"/>
                  </a:lnTo>
                  <a:lnTo>
                    <a:pt x="178173" y="85641"/>
                  </a:lnTo>
                  <a:lnTo>
                    <a:pt x="178108" y="84793"/>
                  </a:lnTo>
                  <a:lnTo>
                    <a:pt x="178034" y="83932"/>
                  </a:lnTo>
                  <a:lnTo>
                    <a:pt x="177953" y="83071"/>
                  </a:lnTo>
                  <a:lnTo>
                    <a:pt x="177863" y="82211"/>
                  </a:lnTo>
                  <a:lnTo>
                    <a:pt x="177765" y="81337"/>
                  </a:lnTo>
                  <a:lnTo>
                    <a:pt x="177667" y="80463"/>
                  </a:lnTo>
                  <a:lnTo>
                    <a:pt x="177561" y="79576"/>
                  </a:lnTo>
                  <a:lnTo>
                    <a:pt x="177447" y="78689"/>
                  </a:lnTo>
                  <a:lnTo>
                    <a:pt x="177243" y="77241"/>
                  </a:lnTo>
                  <a:lnTo>
                    <a:pt x="177023" y="75793"/>
                  </a:lnTo>
                  <a:lnTo>
                    <a:pt x="176795" y="74372"/>
                  </a:lnTo>
                  <a:lnTo>
                    <a:pt x="176550" y="72963"/>
                  </a:lnTo>
                  <a:lnTo>
                    <a:pt x="176289" y="71581"/>
                  </a:lnTo>
                  <a:lnTo>
                    <a:pt x="176020" y="70211"/>
                  </a:lnTo>
                  <a:lnTo>
                    <a:pt x="175735" y="68855"/>
                  </a:lnTo>
                  <a:lnTo>
                    <a:pt x="175433" y="67511"/>
                  </a:lnTo>
                  <a:lnTo>
                    <a:pt x="175123" y="66194"/>
                  </a:lnTo>
                  <a:lnTo>
                    <a:pt x="174797" y="64889"/>
                  </a:lnTo>
                  <a:lnTo>
                    <a:pt x="174463" y="63598"/>
                  </a:lnTo>
                  <a:lnTo>
                    <a:pt x="174112" y="62320"/>
                  </a:lnTo>
                  <a:lnTo>
                    <a:pt x="173745" y="61068"/>
                  </a:lnTo>
                  <a:lnTo>
                    <a:pt x="173370" y="59816"/>
                  </a:lnTo>
                  <a:lnTo>
                    <a:pt x="172978" y="58603"/>
                  </a:lnTo>
                  <a:lnTo>
                    <a:pt x="172579" y="57390"/>
                  </a:lnTo>
                  <a:lnTo>
                    <a:pt x="172171" y="56190"/>
                  </a:lnTo>
                  <a:lnTo>
                    <a:pt x="171739" y="55016"/>
                  </a:lnTo>
                  <a:lnTo>
                    <a:pt x="171307" y="53855"/>
                  </a:lnTo>
                  <a:lnTo>
                    <a:pt x="170858" y="52707"/>
                  </a:lnTo>
                  <a:lnTo>
                    <a:pt x="170402" y="51572"/>
                  </a:lnTo>
                  <a:lnTo>
                    <a:pt x="169929" y="50464"/>
                  </a:lnTo>
                  <a:lnTo>
                    <a:pt x="169448" y="49355"/>
                  </a:lnTo>
                  <a:lnTo>
                    <a:pt x="168958" y="48273"/>
                  </a:lnTo>
                  <a:lnTo>
                    <a:pt x="168453" y="47203"/>
                  </a:lnTo>
                  <a:lnTo>
                    <a:pt x="167939" y="46147"/>
                  </a:lnTo>
                  <a:lnTo>
                    <a:pt x="167417" y="45103"/>
                  </a:lnTo>
                  <a:lnTo>
                    <a:pt x="166879" y="44073"/>
                  </a:lnTo>
                  <a:lnTo>
                    <a:pt x="166333" y="43068"/>
                  </a:lnTo>
                  <a:lnTo>
                    <a:pt x="165778" y="42064"/>
                  </a:lnTo>
                  <a:lnTo>
                    <a:pt x="165216" y="41086"/>
                  </a:lnTo>
                  <a:lnTo>
                    <a:pt x="164645" y="40121"/>
                  </a:lnTo>
                  <a:lnTo>
                    <a:pt x="164058" y="39168"/>
                  </a:lnTo>
                  <a:lnTo>
                    <a:pt x="163462" y="38229"/>
                  </a:lnTo>
                  <a:lnTo>
                    <a:pt x="162867" y="37303"/>
                  </a:lnTo>
                  <a:lnTo>
                    <a:pt x="162256" y="36390"/>
                  </a:lnTo>
                  <a:lnTo>
                    <a:pt x="161636" y="35490"/>
                  </a:lnTo>
                  <a:lnTo>
                    <a:pt x="161000" y="34603"/>
                  </a:lnTo>
                  <a:lnTo>
                    <a:pt x="160364" y="33730"/>
                  </a:lnTo>
                  <a:lnTo>
                    <a:pt x="159720" y="32882"/>
                  </a:lnTo>
                  <a:lnTo>
                    <a:pt x="159067" y="32034"/>
                  </a:lnTo>
                  <a:lnTo>
                    <a:pt x="158399" y="31212"/>
                  </a:lnTo>
                  <a:lnTo>
                    <a:pt x="157730" y="30390"/>
                  </a:lnTo>
                  <a:lnTo>
                    <a:pt x="157053" y="29582"/>
                  </a:lnTo>
                  <a:lnTo>
                    <a:pt x="156368" y="28799"/>
                  </a:lnTo>
                  <a:lnTo>
                    <a:pt x="155667" y="28017"/>
                  </a:lnTo>
                  <a:lnTo>
                    <a:pt x="154966" y="27260"/>
                  </a:lnTo>
                  <a:lnTo>
                    <a:pt x="154264" y="26504"/>
                  </a:lnTo>
                  <a:lnTo>
                    <a:pt x="153547" y="25773"/>
                  </a:lnTo>
                  <a:lnTo>
                    <a:pt x="152821" y="25043"/>
                  </a:lnTo>
                  <a:lnTo>
                    <a:pt x="152095" y="24339"/>
                  </a:lnTo>
                  <a:lnTo>
                    <a:pt x="151353" y="23634"/>
                  </a:lnTo>
                  <a:lnTo>
                    <a:pt x="150611" y="22943"/>
                  </a:lnTo>
                  <a:lnTo>
                    <a:pt x="149861" y="22265"/>
                  </a:lnTo>
                  <a:lnTo>
                    <a:pt x="149111" y="21613"/>
                  </a:lnTo>
                  <a:lnTo>
                    <a:pt x="148344" y="20960"/>
                  </a:lnTo>
                  <a:lnTo>
                    <a:pt x="147578" y="20321"/>
                  </a:lnTo>
                  <a:lnTo>
                    <a:pt x="146811" y="19695"/>
                  </a:lnTo>
                  <a:lnTo>
                    <a:pt x="146028" y="19069"/>
                  </a:lnTo>
                  <a:lnTo>
                    <a:pt x="145246" y="18469"/>
                  </a:lnTo>
                  <a:lnTo>
                    <a:pt x="144455" y="17882"/>
                  </a:lnTo>
                  <a:lnTo>
                    <a:pt x="143664" y="17295"/>
                  </a:lnTo>
                  <a:lnTo>
                    <a:pt x="142865" y="16734"/>
                  </a:lnTo>
                  <a:lnTo>
                    <a:pt x="142057" y="16174"/>
                  </a:lnTo>
                  <a:lnTo>
                    <a:pt x="141250" y="15626"/>
                  </a:lnTo>
                  <a:lnTo>
                    <a:pt x="140435" y="15091"/>
                  </a:lnTo>
                  <a:lnTo>
                    <a:pt x="139619" y="14569"/>
                  </a:lnTo>
                  <a:lnTo>
                    <a:pt x="138796" y="14061"/>
                  </a:lnTo>
                  <a:lnTo>
                    <a:pt x="137972" y="13552"/>
                  </a:lnTo>
                  <a:lnTo>
                    <a:pt x="137140" y="13069"/>
                  </a:lnTo>
                  <a:lnTo>
                    <a:pt x="136308" y="12587"/>
                  </a:lnTo>
                  <a:lnTo>
                    <a:pt x="135469" y="12117"/>
                  </a:lnTo>
                  <a:lnTo>
                    <a:pt x="134629" y="11661"/>
                  </a:lnTo>
                  <a:lnTo>
                    <a:pt x="133789" y="11217"/>
                  </a:lnTo>
                  <a:lnTo>
                    <a:pt x="132941" y="10774"/>
                  </a:lnTo>
                  <a:lnTo>
                    <a:pt x="132093" y="10343"/>
                  </a:lnTo>
                  <a:lnTo>
                    <a:pt x="131236" y="9926"/>
                  </a:lnTo>
                  <a:lnTo>
                    <a:pt x="130380" y="9522"/>
                  </a:lnTo>
                  <a:lnTo>
                    <a:pt x="129524" y="9130"/>
                  </a:lnTo>
                  <a:lnTo>
                    <a:pt x="128660" y="8739"/>
                  </a:lnTo>
                  <a:lnTo>
                    <a:pt x="127803" y="8361"/>
                  </a:lnTo>
                  <a:lnTo>
                    <a:pt x="126939" y="7996"/>
                  </a:lnTo>
                  <a:lnTo>
                    <a:pt x="126067" y="7630"/>
                  </a:lnTo>
                  <a:lnTo>
                    <a:pt x="125202" y="7291"/>
                  </a:lnTo>
                  <a:lnTo>
                    <a:pt x="124330" y="6952"/>
                  </a:lnTo>
                  <a:lnTo>
                    <a:pt x="123457" y="6613"/>
                  </a:lnTo>
                  <a:lnTo>
                    <a:pt x="122585" y="6300"/>
                  </a:lnTo>
                  <a:lnTo>
                    <a:pt x="121712" y="5987"/>
                  </a:lnTo>
                  <a:lnTo>
                    <a:pt x="120840" y="5687"/>
                  </a:lnTo>
                  <a:lnTo>
                    <a:pt x="119967" y="5387"/>
                  </a:lnTo>
                  <a:lnTo>
                    <a:pt x="119086" y="5113"/>
                  </a:lnTo>
                  <a:lnTo>
                    <a:pt x="118214" y="4839"/>
                  </a:lnTo>
                  <a:lnTo>
                    <a:pt x="117333" y="4565"/>
                  </a:lnTo>
                  <a:lnTo>
                    <a:pt x="116461" y="4304"/>
                  </a:lnTo>
                  <a:lnTo>
                    <a:pt x="115580" y="4057"/>
                  </a:lnTo>
                  <a:lnTo>
                    <a:pt x="114699" y="3822"/>
                  </a:lnTo>
                  <a:lnTo>
                    <a:pt x="113827" y="3587"/>
                  </a:lnTo>
                  <a:lnTo>
                    <a:pt x="112946" y="3365"/>
                  </a:lnTo>
                  <a:lnTo>
                    <a:pt x="112074" y="3144"/>
                  </a:lnTo>
                  <a:lnTo>
                    <a:pt x="111201" y="2935"/>
                  </a:lnTo>
                  <a:lnTo>
                    <a:pt x="109448" y="2544"/>
                  </a:lnTo>
                  <a:lnTo>
                    <a:pt x="107703" y="2178"/>
                  </a:lnTo>
                  <a:lnTo>
                    <a:pt x="105966" y="1852"/>
                  </a:lnTo>
                  <a:lnTo>
                    <a:pt x="104237" y="1552"/>
                  </a:lnTo>
                  <a:lnTo>
                    <a:pt x="102517" y="1278"/>
                  </a:lnTo>
                  <a:lnTo>
                    <a:pt x="100804" y="1031"/>
                  </a:lnTo>
                  <a:lnTo>
                    <a:pt x="99100" y="809"/>
                  </a:lnTo>
                  <a:lnTo>
                    <a:pt x="97412" y="626"/>
                  </a:lnTo>
                  <a:lnTo>
                    <a:pt x="95732" y="457"/>
                  </a:lnTo>
                  <a:lnTo>
                    <a:pt x="94077" y="313"/>
                  </a:lnTo>
                  <a:lnTo>
                    <a:pt x="92430" y="209"/>
                  </a:lnTo>
                  <a:lnTo>
                    <a:pt x="90799" y="118"/>
                  </a:lnTo>
                  <a:lnTo>
                    <a:pt x="89184" y="39"/>
                  </a:lnTo>
                  <a:lnTo>
                    <a:pt x="87594"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990;p40">
              <a:extLst>
                <a:ext uri="{FF2B5EF4-FFF2-40B4-BE49-F238E27FC236}">
                  <a16:creationId xmlns:a16="http://schemas.microsoft.com/office/drawing/2014/main" id="{802F8883-CAC0-BCCD-6CDA-0AE06CF36A31}"/>
                </a:ext>
              </a:extLst>
            </p:cNvPr>
            <p:cNvSpPr/>
            <p:nvPr/>
          </p:nvSpPr>
          <p:spPr>
            <a:xfrm>
              <a:off x="7371700" y="10473250"/>
              <a:ext cx="350875" cy="1770625"/>
            </a:xfrm>
            <a:custGeom>
              <a:avLst/>
              <a:gdLst/>
              <a:ahLst/>
              <a:cxnLst/>
              <a:rect l="l" t="t" r="r" b="b"/>
              <a:pathLst>
                <a:path w="14035" h="70825" extrusionOk="0">
                  <a:moveTo>
                    <a:pt x="8889" y="0"/>
                  </a:moveTo>
                  <a:lnTo>
                    <a:pt x="6671" y="79"/>
                  </a:lnTo>
                  <a:lnTo>
                    <a:pt x="4445" y="157"/>
                  </a:lnTo>
                  <a:lnTo>
                    <a:pt x="2227" y="209"/>
                  </a:lnTo>
                  <a:lnTo>
                    <a:pt x="1" y="248"/>
                  </a:lnTo>
                  <a:lnTo>
                    <a:pt x="4404" y="41021"/>
                  </a:lnTo>
                  <a:lnTo>
                    <a:pt x="4535" y="42286"/>
                  </a:lnTo>
                  <a:lnTo>
                    <a:pt x="4649" y="43564"/>
                  </a:lnTo>
                  <a:lnTo>
                    <a:pt x="4755" y="44869"/>
                  </a:lnTo>
                  <a:lnTo>
                    <a:pt x="4853" y="46186"/>
                  </a:lnTo>
                  <a:lnTo>
                    <a:pt x="5048" y="48847"/>
                  </a:lnTo>
                  <a:lnTo>
                    <a:pt x="5146" y="50190"/>
                  </a:lnTo>
                  <a:lnTo>
                    <a:pt x="5252" y="51534"/>
                  </a:lnTo>
                  <a:lnTo>
                    <a:pt x="5367" y="52877"/>
                  </a:lnTo>
                  <a:lnTo>
                    <a:pt x="5489" y="54207"/>
                  </a:lnTo>
                  <a:lnTo>
                    <a:pt x="5627" y="55538"/>
                  </a:lnTo>
                  <a:lnTo>
                    <a:pt x="5701" y="56190"/>
                  </a:lnTo>
                  <a:lnTo>
                    <a:pt x="5782" y="56842"/>
                  </a:lnTo>
                  <a:lnTo>
                    <a:pt x="5864" y="57481"/>
                  </a:lnTo>
                  <a:lnTo>
                    <a:pt x="5954" y="58120"/>
                  </a:lnTo>
                  <a:lnTo>
                    <a:pt x="6043" y="58759"/>
                  </a:lnTo>
                  <a:lnTo>
                    <a:pt x="6149" y="59386"/>
                  </a:lnTo>
                  <a:lnTo>
                    <a:pt x="6255" y="60012"/>
                  </a:lnTo>
                  <a:lnTo>
                    <a:pt x="6361" y="60625"/>
                  </a:lnTo>
                  <a:lnTo>
                    <a:pt x="6484" y="61238"/>
                  </a:lnTo>
                  <a:lnTo>
                    <a:pt x="6614" y="61825"/>
                  </a:lnTo>
                  <a:lnTo>
                    <a:pt x="6785" y="62633"/>
                  </a:lnTo>
                  <a:lnTo>
                    <a:pt x="6965" y="63390"/>
                  </a:lnTo>
                  <a:lnTo>
                    <a:pt x="7136" y="64107"/>
                  </a:lnTo>
                  <a:lnTo>
                    <a:pt x="7307" y="64772"/>
                  </a:lnTo>
                  <a:lnTo>
                    <a:pt x="7470" y="65398"/>
                  </a:lnTo>
                  <a:lnTo>
                    <a:pt x="7642" y="65985"/>
                  </a:lnTo>
                  <a:lnTo>
                    <a:pt x="7805" y="66520"/>
                  </a:lnTo>
                  <a:lnTo>
                    <a:pt x="7976" y="67029"/>
                  </a:lnTo>
                  <a:lnTo>
                    <a:pt x="8147" y="67485"/>
                  </a:lnTo>
                  <a:lnTo>
                    <a:pt x="8318" y="67916"/>
                  </a:lnTo>
                  <a:lnTo>
                    <a:pt x="8498" y="68307"/>
                  </a:lnTo>
                  <a:lnTo>
                    <a:pt x="8669" y="68659"/>
                  </a:lnTo>
                  <a:lnTo>
                    <a:pt x="8857" y="68985"/>
                  </a:lnTo>
                  <a:lnTo>
                    <a:pt x="9044" y="69285"/>
                  </a:lnTo>
                  <a:lnTo>
                    <a:pt x="9240" y="69546"/>
                  </a:lnTo>
                  <a:lnTo>
                    <a:pt x="9436" y="69781"/>
                  </a:lnTo>
                  <a:lnTo>
                    <a:pt x="9639" y="69990"/>
                  </a:lnTo>
                  <a:lnTo>
                    <a:pt x="9860" y="70172"/>
                  </a:lnTo>
                  <a:lnTo>
                    <a:pt x="10080" y="70329"/>
                  </a:lnTo>
                  <a:lnTo>
                    <a:pt x="10308" y="70459"/>
                  </a:lnTo>
                  <a:lnTo>
                    <a:pt x="10553" y="70563"/>
                  </a:lnTo>
                  <a:lnTo>
                    <a:pt x="10805" y="70655"/>
                  </a:lnTo>
                  <a:lnTo>
                    <a:pt x="11066" y="70720"/>
                  </a:lnTo>
                  <a:lnTo>
                    <a:pt x="11335" y="70772"/>
                  </a:lnTo>
                  <a:lnTo>
                    <a:pt x="11621" y="70811"/>
                  </a:lnTo>
                  <a:lnTo>
                    <a:pt x="11923" y="70824"/>
                  </a:lnTo>
                  <a:lnTo>
                    <a:pt x="12567" y="70824"/>
                  </a:lnTo>
                  <a:lnTo>
                    <a:pt x="12909" y="70798"/>
                  </a:lnTo>
                  <a:lnTo>
                    <a:pt x="13268" y="70772"/>
                  </a:lnTo>
                  <a:lnTo>
                    <a:pt x="14035" y="70681"/>
                  </a:lnTo>
                  <a:lnTo>
                    <a:pt x="13823" y="68490"/>
                  </a:lnTo>
                  <a:lnTo>
                    <a:pt x="13611" y="66285"/>
                  </a:lnTo>
                  <a:lnTo>
                    <a:pt x="13407" y="64094"/>
                  </a:lnTo>
                  <a:lnTo>
                    <a:pt x="13211" y="61890"/>
                  </a:lnTo>
                  <a:lnTo>
                    <a:pt x="12828" y="57481"/>
                  </a:lnTo>
                  <a:lnTo>
                    <a:pt x="12461" y="53073"/>
                  </a:lnTo>
                  <a:lnTo>
                    <a:pt x="12110" y="48664"/>
                  </a:lnTo>
                  <a:lnTo>
                    <a:pt x="11776" y="44243"/>
                  </a:lnTo>
                  <a:lnTo>
                    <a:pt x="11450" y="39821"/>
                  </a:lnTo>
                  <a:lnTo>
                    <a:pt x="11140" y="35399"/>
                  </a:lnTo>
                  <a:lnTo>
                    <a:pt x="10838" y="30978"/>
                  </a:lnTo>
                  <a:lnTo>
                    <a:pt x="10545" y="26556"/>
                  </a:lnTo>
                  <a:lnTo>
                    <a:pt x="10259" y="22121"/>
                  </a:lnTo>
                  <a:lnTo>
                    <a:pt x="9982" y="17700"/>
                  </a:lnTo>
                  <a:lnTo>
                    <a:pt x="9436" y="8844"/>
                  </a:lnTo>
                  <a:lnTo>
                    <a:pt x="8889"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991;p40">
              <a:extLst>
                <a:ext uri="{FF2B5EF4-FFF2-40B4-BE49-F238E27FC236}">
                  <a16:creationId xmlns:a16="http://schemas.microsoft.com/office/drawing/2014/main" id="{508E2229-7AE6-ED69-812A-5B66ECF7A840}"/>
                </a:ext>
              </a:extLst>
            </p:cNvPr>
            <p:cNvSpPr/>
            <p:nvPr/>
          </p:nvSpPr>
          <p:spPr>
            <a:xfrm>
              <a:off x="7590650" y="14512350"/>
              <a:ext cx="3202850" cy="783925"/>
            </a:xfrm>
            <a:custGeom>
              <a:avLst/>
              <a:gdLst/>
              <a:ahLst/>
              <a:cxnLst/>
              <a:rect l="l" t="t" r="r" b="b"/>
              <a:pathLst>
                <a:path w="128114" h="31357" extrusionOk="0">
                  <a:moveTo>
                    <a:pt x="124126" y="5101"/>
                  </a:moveTo>
                  <a:lnTo>
                    <a:pt x="124118" y="5283"/>
                  </a:lnTo>
                  <a:lnTo>
                    <a:pt x="124110" y="5453"/>
                  </a:lnTo>
                  <a:lnTo>
                    <a:pt x="124118" y="5622"/>
                  </a:lnTo>
                  <a:lnTo>
                    <a:pt x="124126" y="5805"/>
                  </a:lnTo>
                  <a:lnTo>
                    <a:pt x="124191" y="6340"/>
                  </a:lnTo>
                  <a:lnTo>
                    <a:pt x="124257" y="6862"/>
                  </a:lnTo>
                  <a:lnTo>
                    <a:pt x="124330" y="7370"/>
                  </a:lnTo>
                  <a:lnTo>
                    <a:pt x="124411" y="7892"/>
                  </a:lnTo>
                  <a:lnTo>
                    <a:pt x="124583" y="8922"/>
                  </a:lnTo>
                  <a:lnTo>
                    <a:pt x="124762" y="9953"/>
                  </a:lnTo>
                  <a:lnTo>
                    <a:pt x="124942" y="10970"/>
                  </a:lnTo>
                  <a:lnTo>
                    <a:pt x="125023" y="11492"/>
                  </a:lnTo>
                  <a:lnTo>
                    <a:pt x="125096" y="12014"/>
                  </a:lnTo>
                  <a:lnTo>
                    <a:pt x="125170" y="12535"/>
                  </a:lnTo>
                  <a:lnTo>
                    <a:pt x="125235" y="13057"/>
                  </a:lnTo>
                  <a:lnTo>
                    <a:pt x="125292" y="13579"/>
                  </a:lnTo>
                  <a:lnTo>
                    <a:pt x="125333" y="14114"/>
                  </a:lnTo>
                  <a:lnTo>
                    <a:pt x="125382" y="14766"/>
                  </a:lnTo>
                  <a:lnTo>
                    <a:pt x="125414" y="15405"/>
                  </a:lnTo>
                  <a:lnTo>
                    <a:pt x="125447" y="16044"/>
                  </a:lnTo>
                  <a:lnTo>
                    <a:pt x="125463" y="16696"/>
                  </a:lnTo>
                  <a:lnTo>
                    <a:pt x="125480" y="17335"/>
                  </a:lnTo>
                  <a:lnTo>
                    <a:pt x="125488" y="17974"/>
                  </a:lnTo>
                  <a:lnTo>
                    <a:pt x="125496" y="19239"/>
                  </a:lnTo>
                  <a:lnTo>
                    <a:pt x="125496" y="19239"/>
                  </a:lnTo>
                  <a:lnTo>
                    <a:pt x="125414" y="19226"/>
                  </a:lnTo>
                  <a:lnTo>
                    <a:pt x="125333" y="19187"/>
                  </a:lnTo>
                  <a:lnTo>
                    <a:pt x="125260" y="19161"/>
                  </a:lnTo>
                  <a:lnTo>
                    <a:pt x="125178" y="19148"/>
                  </a:lnTo>
                  <a:lnTo>
                    <a:pt x="121786" y="19266"/>
                  </a:lnTo>
                  <a:lnTo>
                    <a:pt x="118385" y="19344"/>
                  </a:lnTo>
                  <a:lnTo>
                    <a:pt x="114977" y="19422"/>
                  </a:lnTo>
                  <a:lnTo>
                    <a:pt x="111568" y="19487"/>
                  </a:lnTo>
                  <a:lnTo>
                    <a:pt x="111259" y="17805"/>
                  </a:lnTo>
                  <a:lnTo>
                    <a:pt x="110924" y="16135"/>
                  </a:lnTo>
                  <a:lnTo>
                    <a:pt x="110582" y="14466"/>
                  </a:lnTo>
                  <a:lnTo>
                    <a:pt x="110231" y="12809"/>
                  </a:lnTo>
                  <a:lnTo>
                    <a:pt x="109872" y="11153"/>
                  </a:lnTo>
                  <a:lnTo>
                    <a:pt x="109505" y="9496"/>
                  </a:lnTo>
                  <a:lnTo>
                    <a:pt x="108763" y="6183"/>
                  </a:lnTo>
                  <a:lnTo>
                    <a:pt x="112555" y="5962"/>
                  </a:lnTo>
                  <a:lnTo>
                    <a:pt x="116331" y="5740"/>
                  </a:lnTo>
                  <a:lnTo>
                    <a:pt x="120106" y="5492"/>
                  </a:lnTo>
                  <a:lnTo>
                    <a:pt x="123865" y="5218"/>
                  </a:lnTo>
                  <a:lnTo>
                    <a:pt x="123939" y="5205"/>
                  </a:lnTo>
                  <a:lnTo>
                    <a:pt x="124012" y="5179"/>
                  </a:lnTo>
                  <a:lnTo>
                    <a:pt x="124126" y="5101"/>
                  </a:lnTo>
                  <a:close/>
                  <a:moveTo>
                    <a:pt x="107084" y="6275"/>
                  </a:moveTo>
                  <a:lnTo>
                    <a:pt x="107581" y="9601"/>
                  </a:lnTo>
                  <a:lnTo>
                    <a:pt x="107826" y="11270"/>
                  </a:lnTo>
                  <a:lnTo>
                    <a:pt x="108087" y="12940"/>
                  </a:lnTo>
                  <a:lnTo>
                    <a:pt x="108347" y="14596"/>
                  </a:lnTo>
                  <a:lnTo>
                    <a:pt x="108625" y="16253"/>
                  </a:lnTo>
                  <a:lnTo>
                    <a:pt x="108910" y="17909"/>
                  </a:lnTo>
                  <a:lnTo>
                    <a:pt x="109204" y="19566"/>
                  </a:lnTo>
                  <a:lnTo>
                    <a:pt x="92764" y="19944"/>
                  </a:lnTo>
                  <a:lnTo>
                    <a:pt x="92667" y="19161"/>
                  </a:lnTo>
                  <a:lnTo>
                    <a:pt x="92569" y="18379"/>
                  </a:lnTo>
                  <a:lnTo>
                    <a:pt x="92357" y="16800"/>
                  </a:lnTo>
                  <a:lnTo>
                    <a:pt x="92251" y="16005"/>
                  </a:lnTo>
                  <a:lnTo>
                    <a:pt x="92153" y="15209"/>
                  </a:lnTo>
                  <a:lnTo>
                    <a:pt x="92071" y="14414"/>
                  </a:lnTo>
                  <a:lnTo>
                    <a:pt x="92006" y="13618"/>
                  </a:lnTo>
                  <a:lnTo>
                    <a:pt x="91957" y="12796"/>
                  </a:lnTo>
                  <a:lnTo>
                    <a:pt x="91933" y="11974"/>
                  </a:lnTo>
                  <a:lnTo>
                    <a:pt x="91908" y="11153"/>
                  </a:lnTo>
                  <a:lnTo>
                    <a:pt x="91900" y="10344"/>
                  </a:lnTo>
                  <a:lnTo>
                    <a:pt x="91900" y="9522"/>
                  </a:lnTo>
                  <a:lnTo>
                    <a:pt x="91908" y="8701"/>
                  </a:lnTo>
                  <a:lnTo>
                    <a:pt x="91925" y="7892"/>
                  </a:lnTo>
                  <a:lnTo>
                    <a:pt x="91949" y="7070"/>
                  </a:lnTo>
                  <a:lnTo>
                    <a:pt x="99524" y="6692"/>
                  </a:lnTo>
                  <a:lnTo>
                    <a:pt x="103308" y="6483"/>
                  </a:lnTo>
                  <a:lnTo>
                    <a:pt x="107084" y="6275"/>
                  </a:lnTo>
                  <a:close/>
                  <a:moveTo>
                    <a:pt x="89935" y="7149"/>
                  </a:moveTo>
                  <a:lnTo>
                    <a:pt x="89878" y="7957"/>
                  </a:lnTo>
                  <a:lnTo>
                    <a:pt x="89829" y="8753"/>
                  </a:lnTo>
                  <a:lnTo>
                    <a:pt x="89788" y="9575"/>
                  </a:lnTo>
                  <a:lnTo>
                    <a:pt x="89756" y="10383"/>
                  </a:lnTo>
                  <a:lnTo>
                    <a:pt x="89731" y="11205"/>
                  </a:lnTo>
                  <a:lnTo>
                    <a:pt x="89715" y="12027"/>
                  </a:lnTo>
                  <a:lnTo>
                    <a:pt x="89715" y="12848"/>
                  </a:lnTo>
                  <a:lnTo>
                    <a:pt x="89723" y="13670"/>
                  </a:lnTo>
                  <a:lnTo>
                    <a:pt x="89739" y="14492"/>
                  </a:lnTo>
                  <a:lnTo>
                    <a:pt x="89780" y="15300"/>
                  </a:lnTo>
                  <a:lnTo>
                    <a:pt x="89821" y="16109"/>
                  </a:lnTo>
                  <a:lnTo>
                    <a:pt x="89886" y="16918"/>
                  </a:lnTo>
                  <a:lnTo>
                    <a:pt x="89968" y="17713"/>
                  </a:lnTo>
                  <a:lnTo>
                    <a:pt x="90057" y="18496"/>
                  </a:lnTo>
                  <a:lnTo>
                    <a:pt x="90171" y="19266"/>
                  </a:lnTo>
                  <a:lnTo>
                    <a:pt x="90228" y="19657"/>
                  </a:lnTo>
                  <a:lnTo>
                    <a:pt x="90302" y="20035"/>
                  </a:lnTo>
                  <a:lnTo>
                    <a:pt x="86877" y="20100"/>
                  </a:lnTo>
                  <a:lnTo>
                    <a:pt x="83469" y="20179"/>
                  </a:lnTo>
                  <a:lnTo>
                    <a:pt x="76660" y="20361"/>
                  </a:lnTo>
                  <a:lnTo>
                    <a:pt x="76350" y="7788"/>
                  </a:lnTo>
                  <a:lnTo>
                    <a:pt x="79742" y="7644"/>
                  </a:lnTo>
                  <a:lnTo>
                    <a:pt x="83142" y="7488"/>
                  </a:lnTo>
                  <a:lnTo>
                    <a:pt x="86535" y="7318"/>
                  </a:lnTo>
                  <a:lnTo>
                    <a:pt x="89935" y="7149"/>
                  </a:lnTo>
                  <a:close/>
                  <a:moveTo>
                    <a:pt x="74376" y="7866"/>
                  </a:moveTo>
                  <a:lnTo>
                    <a:pt x="74067" y="20413"/>
                  </a:lnTo>
                  <a:lnTo>
                    <a:pt x="70658" y="20479"/>
                  </a:lnTo>
                  <a:lnTo>
                    <a:pt x="67258" y="20557"/>
                  </a:lnTo>
                  <a:lnTo>
                    <a:pt x="60457" y="20739"/>
                  </a:lnTo>
                  <a:lnTo>
                    <a:pt x="60498" y="20387"/>
                  </a:lnTo>
                  <a:lnTo>
                    <a:pt x="60539" y="20022"/>
                  </a:lnTo>
                  <a:lnTo>
                    <a:pt x="60612" y="19279"/>
                  </a:lnTo>
                  <a:lnTo>
                    <a:pt x="60669" y="18535"/>
                  </a:lnTo>
                  <a:lnTo>
                    <a:pt x="60710" y="17779"/>
                  </a:lnTo>
                  <a:lnTo>
                    <a:pt x="60726" y="17022"/>
                  </a:lnTo>
                  <a:lnTo>
                    <a:pt x="60742" y="16253"/>
                  </a:lnTo>
                  <a:lnTo>
                    <a:pt x="60734" y="15496"/>
                  </a:lnTo>
                  <a:lnTo>
                    <a:pt x="60726" y="14740"/>
                  </a:lnTo>
                  <a:lnTo>
                    <a:pt x="60702" y="13996"/>
                  </a:lnTo>
                  <a:lnTo>
                    <a:pt x="60661" y="13266"/>
                  </a:lnTo>
                  <a:lnTo>
                    <a:pt x="60620" y="12535"/>
                  </a:lnTo>
                  <a:lnTo>
                    <a:pt x="60571" y="11831"/>
                  </a:lnTo>
                  <a:lnTo>
                    <a:pt x="60514" y="11153"/>
                  </a:lnTo>
                  <a:lnTo>
                    <a:pt x="60457" y="10488"/>
                  </a:lnTo>
                  <a:lnTo>
                    <a:pt x="60392" y="9861"/>
                  </a:lnTo>
                  <a:lnTo>
                    <a:pt x="60327" y="9248"/>
                  </a:lnTo>
                  <a:lnTo>
                    <a:pt x="60302" y="9157"/>
                  </a:lnTo>
                  <a:lnTo>
                    <a:pt x="60278" y="9053"/>
                  </a:lnTo>
                  <a:lnTo>
                    <a:pt x="60245" y="8975"/>
                  </a:lnTo>
                  <a:lnTo>
                    <a:pt x="60212" y="8896"/>
                  </a:lnTo>
                  <a:lnTo>
                    <a:pt x="60180" y="8818"/>
                  </a:lnTo>
                  <a:lnTo>
                    <a:pt x="60139" y="8753"/>
                  </a:lnTo>
                  <a:lnTo>
                    <a:pt x="60049" y="8648"/>
                  </a:lnTo>
                  <a:lnTo>
                    <a:pt x="59951" y="8557"/>
                  </a:lnTo>
                  <a:lnTo>
                    <a:pt x="59854" y="8505"/>
                  </a:lnTo>
                  <a:lnTo>
                    <a:pt x="59748" y="8466"/>
                  </a:lnTo>
                  <a:lnTo>
                    <a:pt x="59642" y="8453"/>
                  </a:lnTo>
                  <a:lnTo>
                    <a:pt x="63319" y="8309"/>
                  </a:lnTo>
                  <a:lnTo>
                    <a:pt x="67013" y="8153"/>
                  </a:lnTo>
                  <a:lnTo>
                    <a:pt x="70699" y="8009"/>
                  </a:lnTo>
                  <a:lnTo>
                    <a:pt x="74376" y="7866"/>
                  </a:lnTo>
                  <a:close/>
                  <a:moveTo>
                    <a:pt x="59511" y="8453"/>
                  </a:moveTo>
                  <a:lnTo>
                    <a:pt x="59446" y="8466"/>
                  </a:lnTo>
                  <a:lnTo>
                    <a:pt x="59381" y="8492"/>
                  </a:lnTo>
                  <a:lnTo>
                    <a:pt x="59324" y="8518"/>
                  </a:lnTo>
                  <a:lnTo>
                    <a:pt x="59266" y="8557"/>
                  </a:lnTo>
                  <a:lnTo>
                    <a:pt x="59209" y="8596"/>
                  </a:lnTo>
                  <a:lnTo>
                    <a:pt x="59152" y="8648"/>
                  </a:lnTo>
                  <a:lnTo>
                    <a:pt x="59103" y="8714"/>
                  </a:lnTo>
                  <a:lnTo>
                    <a:pt x="59054" y="8779"/>
                  </a:lnTo>
                  <a:lnTo>
                    <a:pt x="59014" y="8857"/>
                  </a:lnTo>
                  <a:lnTo>
                    <a:pt x="58973" y="8948"/>
                  </a:lnTo>
                  <a:lnTo>
                    <a:pt x="58940" y="9040"/>
                  </a:lnTo>
                  <a:lnTo>
                    <a:pt x="58908" y="9131"/>
                  </a:lnTo>
                  <a:lnTo>
                    <a:pt x="58883" y="9235"/>
                  </a:lnTo>
                  <a:lnTo>
                    <a:pt x="58867" y="9340"/>
                  </a:lnTo>
                  <a:lnTo>
                    <a:pt x="58859" y="9457"/>
                  </a:lnTo>
                  <a:lnTo>
                    <a:pt x="58851" y="9588"/>
                  </a:lnTo>
                  <a:lnTo>
                    <a:pt x="58867" y="10083"/>
                  </a:lnTo>
                  <a:lnTo>
                    <a:pt x="58875" y="10592"/>
                  </a:lnTo>
                  <a:lnTo>
                    <a:pt x="58875" y="11101"/>
                  </a:lnTo>
                  <a:lnTo>
                    <a:pt x="58875" y="11596"/>
                  </a:lnTo>
                  <a:lnTo>
                    <a:pt x="58867" y="12105"/>
                  </a:lnTo>
                  <a:lnTo>
                    <a:pt x="58851" y="12601"/>
                  </a:lnTo>
                  <a:lnTo>
                    <a:pt x="58834" y="13096"/>
                  </a:lnTo>
                  <a:lnTo>
                    <a:pt x="58810" y="13605"/>
                  </a:lnTo>
                  <a:lnTo>
                    <a:pt x="58777" y="14100"/>
                  </a:lnTo>
                  <a:lnTo>
                    <a:pt x="58745" y="14596"/>
                  </a:lnTo>
                  <a:lnTo>
                    <a:pt x="58704" y="15092"/>
                  </a:lnTo>
                  <a:lnTo>
                    <a:pt x="58655" y="15587"/>
                  </a:lnTo>
                  <a:lnTo>
                    <a:pt x="58606" y="16083"/>
                  </a:lnTo>
                  <a:lnTo>
                    <a:pt x="58541" y="16579"/>
                  </a:lnTo>
                  <a:lnTo>
                    <a:pt x="58475" y="17061"/>
                  </a:lnTo>
                  <a:lnTo>
                    <a:pt x="58410" y="17557"/>
                  </a:lnTo>
                  <a:lnTo>
                    <a:pt x="58337" y="17974"/>
                  </a:lnTo>
                  <a:lnTo>
                    <a:pt x="58255" y="18392"/>
                  </a:lnTo>
                  <a:lnTo>
                    <a:pt x="58174" y="18796"/>
                  </a:lnTo>
                  <a:lnTo>
                    <a:pt x="58084" y="19200"/>
                  </a:lnTo>
                  <a:lnTo>
                    <a:pt x="57897" y="19996"/>
                  </a:lnTo>
                  <a:lnTo>
                    <a:pt x="57701" y="20792"/>
                  </a:lnTo>
                  <a:lnTo>
                    <a:pt x="54847" y="20870"/>
                  </a:lnTo>
                  <a:lnTo>
                    <a:pt x="51993" y="20935"/>
                  </a:lnTo>
                  <a:lnTo>
                    <a:pt x="49147" y="21000"/>
                  </a:lnTo>
                  <a:lnTo>
                    <a:pt x="46293" y="21079"/>
                  </a:lnTo>
                  <a:lnTo>
                    <a:pt x="46252" y="18196"/>
                  </a:lnTo>
                  <a:lnTo>
                    <a:pt x="46203" y="15314"/>
                  </a:lnTo>
                  <a:lnTo>
                    <a:pt x="46154" y="12444"/>
                  </a:lnTo>
                  <a:lnTo>
                    <a:pt x="46105" y="9588"/>
                  </a:lnTo>
                  <a:lnTo>
                    <a:pt x="46105" y="9457"/>
                  </a:lnTo>
                  <a:lnTo>
                    <a:pt x="46097" y="9353"/>
                  </a:lnTo>
                  <a:lnTo>
                    <a:pt x="46089" y="9235"/>
                  </a:lnTo>
                  <a:lnTo>
                    <a:pt x="46073" y="9144"/>
                  </a:lnTo>
                  <a:lnTo>
                    <a:pt x="46048" y="9040"/>
                  </a:lnTo>
                  <a:lnTo>
                    <a:pt x="46016" y="8948"/>
                  </a:lnTo>
                  <a:lnTo>
                    <a:pt x="45991" y="8870"/>
                  </a:lnTo>
                  <a:lnTo>
                    <a:pt x="45950" y="8792"/>
                  </a:lnTo>
                  <a:lnTo>
                    <a:pt x="49334" y="8714"/>
                  </a:lnTo>
                  <a:lnTo>
                    <a:pt x="52727" y="8635"/>
                  </a:lnTo>
                  <a:lnTo>
                    <a:pt x="59511" y="8453"/>
                  </a:lnTo>
                  <a:close/>
                  <a:moveTo>
                    <a:pt x="44434" y="8831"/>
                  </a:moveTo>
                  <a:lnTo>
                    <a:pt x="44377" y="8988"/>
                  </a:lnTo>
                  <a:lnTo>
                    <a:pt x="44336" y="9157"/>
                  </a:lnTo>
                  <a:lnTo>
                    <a:pt x="44320" y="9248"/>
                  </a:lnTo>
                  <a:lnTo>
                    <a:pt x="44311" y="9353"/>
                  </a:lnTo>
                  <a:lnTo>
                    <a:pt x="44303" y="9470"/>
                  </a:lnTo>
                  <a:lnTo>
                    <a:pt x="44295" y="9588"/>
                  </a:lnTo>
                  <a:lnTo>
                    <a:pt x="44254" y="12483"/>
                  </a:lnTo>
                  <a:lnTo>
                    <a:pt x="44205" y="15379"/>
                  </a:lnTo>
                  <a:lnTo>
                    <a:pt x="44156" y="18274"/>
                  </a:lnTo>
                  <a:lnTo>
                    <a:pt x="44116" y="21157"/>
                  </a:lnTo>
                  <a:lnTo>
                    <a:pt x="39476" y="21300"/>
                  </a:lnTo>
                  <a:lnTo>
                    <a:pt x="37152" y="21365"/>
                  </a:lnTo>
                  <a:lnTo>
                    <a:pt x="34828" y="21457"/>
                  </a:lnTo>
                  <a:lnTo>
                    <a:pt x="34861" y="20661"/>
                  </a:lnTo>
                  <a:lnTo>
                    <a:pt x="34877" y="19852"/>
                  </a:lnTo>
                  <a:lnTo>
                    <a:pt x="34869" y="19057"/>
                  </a:lnTo>
                  <a:lnTo>
                    <a:pt x="34852" y="18261"/>
                  </a:lnTo>
                  <a:lnTo>
                    <a:pt x="34820" y="17479"/>
                  </a:lnTo>
                  <a:lnTo>
                    <a:pt x="34763" y="16683"/>
                  </a:lnTo>
                  <a:lnTo>
                    <a:pt x="34697" y="15900"/>
                  </a:lnTo>
                  <a:lnTo>
                    <a:pt x="34616" y="15118"/>
                  </a:lnTo>
                  <a:lnTo>
                    <a:pt x="34518" y="14348"/>
                  </a:lnTo>
                  <a:lnTo>
                    <a:pt x="34404" y="13579"/>
                  </a:lnTo>
                  <a:lnTo>
                    <a:pt x="34273" y="12809"/>
                  </a:lnTo>
                  <a:lnTo>
                    <a:pt x="34127" y="12040"/>
                  </a:lnTo>
                  <a:lnTo>
                    <a:pt x="33972" y="11283"/>
                  </a:lnTo>
                  <a:lnTo>
                    <a:pt x="33800" y="10527"/>
                  </a:lnTo>
                  <a:lnTo>
                    <a:pt x="33613" y="9783"/>
                  </a:lnTo>
                  <a:lnTo>
                    <a:pt x="33417" y="9040"/>
                  </a:lnTo>
                  <a:lnTo>
                    <a:pt x="36165" y="9001"/>
                  </a:lnTo>
                  <a:lnTo>
                    <a:pt x="38921" y="8935"/>
                  </a:lnTo>
                  <a:lnTo>
                    <a:pt x="41678" y="8870"/>
                  </a:lnTo>
                  <a:lnTo>
                    <a:pt x="44434" y="8831"/>
                  </a:lnTo>
                  <a:close/>
                  <a:moveTo>
                    <a:pt x="31525" y="9040"/>
                  </a:moveTo>
                  <a:lnTo>
                    <a:pt x="31501" y="9196"/>
                  </a:lnTo>
                  <a:lnTo>
                    <a:pt x="31493" y="9275"/>
                  </a:lnTo>
                  <a:lnTo>
                    <a:pt x="31485" y="9366"/>
                  </a:lnTo>
                  <a:lnTo>
                    <a:pt x="31501" y="9535"/>
                  </a:lnTo>
                  <a:lnTo>
                    <a:pt x="31525" y="9705"/>
                  </a:lnTo>
                  <a:lnTo>
                    <a:pt x="31672" y="10448"/>
                  </a:lnTo>
                  <a:lnTo>
                    <a:pt x="31811" y="11192"/>
                  </a:lnTo>
                  <a:lnTo>
                    <a:pt x="31925" y="11922"/>
                  </a:lnTo>
                  <a:lnTo>
                    <a:pt x="32031" y="12666"/>
                  </a:lnTo>
                  <a:lnTo>
                    <a:pt x="32113" y="13396"/>
                  </a:lnTo>
                  <a:lnTo>
                    <a:pt x="32186" y="14140"/>
                  </a:lnTo>
                  <a:lnTo>
                    <a:pt x="32243" y="14870"/>
                  </a:lnTo>
                  <a:lnTo>
                    <a:pt x="32292" y="15613"/>
                  </a:lnTo>
                  <a:lnTo>
                    <a:pt x="32325" y="16357"/>
                  </a:lnTo>
                  <a:lnTo>
                    <a:pt x="32341" y="17100"/>
                  </a:lnTo>
                  <a:lnTo>
                    <a:pt x="32349" y="17844"/>
                  </a:lnTo>
                  <a:lnTo>
                    <a:pt x="32341" y="18587"/>
                  </a:lnTo>
                  <a:lnTo>
                    <a:pt x="32325" y="19331"/>
                  </a:lnTo>
                  <a:lnTo>
                    <a:pt x="32300" y="20074"/>
                  </a:lnTo>
                  <a:lnTo>
                    <a:pt x="32259" y="20831"/>
                  </a:lnTo>
                  <a:lnTo>
                    <a:pt x="32210" y="21587"/>
                  </a:lnTo>
                  <a:lnTo>
                    <a:pt x="28574" y="21705"/>
                  </a:lnTo>
                  <a:lnTo>
                    <a:pt x="24929" y="21848"/>
                  </a:lnTo>
                  <a:lnTo>
                    <a:pt x="21292" y="21992"/>
                  </a:lnTo>
                  <a:lnTo>
                    <a:pt x="17655" y="22174"/>
                  </a:lnTo>
                  <a:lnTo>
                    <a:pt x="17639" y="20857"/>
                  </a:lnTo>
                  <a:lnTo>
                    <a:pt x="17622" y="19552"/>
                  </a:lnTo>
                  <a:lnTo>
                    <a:pt x="17565" y="16931"/>
                  </a:lnTo>
                  <a:lnTo>
                    <a:pt x="17492" y="14296"/>
                  </a:lnTo>
                  <a:lnTo>
                    <a:pt x="17418" y="11688"/>
                  </a:lnTo>
                  <a:lnTo>
                    <a:pt x="17410" y="11479"/>
                  </a:lnTo>
                  <a:lnTo>
                    <a:pt x="17386" y="11296"/>
                  </a:lnTo>
                  <a:lnTo>
                    <a:pt x="17353" y="11127"/>
                  </a:lnTo>
                  <a:lnTo>
                    <a:pt x="17312" y="10970"/>
                  </a:lnTo>
                  <a:lnTo>
                    <a:pt x="17263" y="10814"/>
                  </a:lnTo>
                  <a:lnTo>
                    <a:pt x="17206" y="10683"/>
                  </a:lnTo>
                  <a:lnTo>
                    <a:pt x="17141" y="10566"/>
                  </a:lnTo>
                  <a:lnTo>
                    <a:pt x="17068" y="10461"/>
                  </a:lnTo>
                  <a:lnTo>
                    <a:pt x="16994" y="10357"/>
                  </a:lnTo>
                  <a:lnTo>
                    <a:pt x="16913" y="10279"/>
                  </a:lnTo>
                  <a:lnTo>
                    <a:pt x="16823" y="10201"/>
                  </a:lnTo>
                  <a:lnTo>
                    <a:pt x="16742" y="10148"/>
                  </a:lnTo>
                  <a:lnTo>
                    <a:pt x="16644" y="10109"/>
                  </a:lnTo>
                  <a:lnTo>
                    <a:pt x="16554" y="10070"/>
                  </a:lnTo>
                  <a:lnTo>
                    <a:pt x="16464" y="10057"/>
                  </a:lnTo>
                  <a:lnTo>
                    <a:pt x="16366" y="10044"/>
                  </a:lnTo>
                  <a:lnTo>
                    <a:pt x="16269" y="10057"/>
                  </a:lnTo>
                  <a:lnTo>
                    <a:pt x="16171" y="10070"/>
                  </a:lnTo>
                  <a:lnTo>
                    <a:pt x="16081" y="10109"/>
                  </a:lnTo>
                  <a:lnTo>
                    <a:pt x="15983" y="10148"/>
                  </a:lnTo>
                  <a:lnTo>
                    <a:pt x="15894" y="10201"/>
                  </a:lnTo>
                  <a:lnTo>
                    <a:pt x="15812" y="10279"/>
                  </a:lnTo>
                  <a:lnTo>
                    <a:pt x="15730" y="10357"/>
                  </a:lnTo>
                  <a:lnTo>
                    <a:pt x="15657" y="10461"/>
                  </a:lnTo>
                  <a:lnTo>
                    <a:pt x="15584" y="10566"/>
                  </a:lnTo>
                  <a:lnTo>
                    <a:pt x="15518" y="10683"/>
                  </a:lnTo>
                  <a:lnTo>
                    <a:pt x="15461" y="10814"/>
                  </a:lnTo>
                  <a:lnTo>
                    <a:pt x="15412" y="10970"/>
                  </a:lnTo>
                  <a:lnTo>
                    <a:pt x="15363" y="11127"/>
                  </a:lnTo>
                  <a:lnTo>
                    <a:pt x="15331" y="11296"/>
                  </a:lnTo>
                  <a:lnTo>
                    <a:pt x="15306" y="11479"/>
                  </a:lnTo>
                  <a:lnTo>
                    <a:pt x="15290" y="11688"/>
                  </a:lnTo>
                  <a:lnTo>
                    <a:pt x="15217" y="14335"/>
                  </a:lnTo>
                  <a:lnTo>
                    <a:pt x="15143" y="16996"/>
                  </a:lnTo>
                  <a:lnTo>
                    <a:pt x="15119" y="18326"/>
                  </a:lnTo>
                  <a:lnTo>
                    <a:pt x="15086" y="19670"/>
                  </a:lnTo>
                  <a:lnTo>
                    <a:pt x="15070" y="21000"/>
                  </a:lnTo>
                  <a:lnTo>
                    <a:pt x="15054" y="22344"/>
                  </a:lnTo>
                  <a:lnTo>
                    <a:pt x="12224" y="22526"/>
                  </a:lnTo>
                  <a:lnTo>
                    <a:pt x="9395" y="22696"/>
                  </a:lnTo>
                  <a:lnTo>
                    <a:pt x="6557" y="22865"/>
                  </a:lnTo>
                  <a:lnTo>
                    <a:pt x="3727" y="23048"/>
                  </a:lnTo>
                  <a:lnTo>
                    <a:pt x="3523" y="19539"/>
                  </a:lnTo>
                  <a:lnTo>
                    <a:pt x="3417" y="17792"/>
                  </a:lnTo>
                  <a:lnTo>
                    <a:pt x="3320" y="16044"/>
                  </a:lnTo>
                  <a:lnTo>
                    <a:pt x="3230" y="14296"/>
                  </a:lnTo>
                  <a:lnTo>
                    <a:pt x="3156" y="12548"/>
                  </a:lnTo>
                  <a:lnTo>
                    <a:pt x="3132" y="11674"/>
                  </a:lnTo>
                  <a:lnTo>
                    <a:pt x="3108" y="10801"/>
                  </a:lnTo>
                  <a:lnTo>
                    <a:pt x="3083" y="9914"/>
                  </a:lnTo>
                  <a:lnTo>
                    <a:pt x="3075" y="9040"/>
                  </a:lnTo>
                  <a:lnTo>
                    <a:pt x="3075" y="9040"/>
                  </a:lnTo>
                  <a:lnTo>
                    <a:pt x="3108" y="9053"/>
                  </a:lnTo>
                  <a:lnTo>
                    <a:pt x="3148" y="9066"/>
                  </a:lnTo>
                  <a:lnTo>
                    <a:pt x="3189" y="9079"/>
                  </a:lnTo>
                  <a:lnTo>
                    <a:pt x="3230" y="9079"/>
                  </a:lnTo>
                  <a:lnTo>
                    <a:pt x="6516" y="9105"/>
                  </a:lnTo>
                  <a:lnTo>
                    <a:pt x="9802" y="9118"/>
                  </a:lnTo>
                  <a:lnTo>
                    <a:pt x="20150" y="9118"/>
                  </a:lnTo>
                  <a:lnTo>
                    <a:pt x="23950" y="9092"/>
                  </a:lnTo>
                  <a:lnTo>
                    <a:pt x="31525" y="9040"/>
                  </a:lnTo>
                  <a:close/>
                  <a:moveTo>
                    <a:pt x="93735" y="1"/>
                  </a:moveTo>
                  <a:lnTo>
                    <a:pt x="89968" y="14"/>
                  </a:lnTo>
                  <a:lnTo>
                    <a:pt x="86192" y="40"/>
                  </a:lnTo>
                  <a:lnTo>
                    <a:pt x="82417" y="66"/>
                  </a:lnTo>
                  <a:lnTo>
                    <a:pt x="78641" y="105"/>
                  </a:lnTo>
                  <a:lnTo>
                    <a:pt x="74866" y="157"/>
                  </a:lnTo>
                  <a:lnTo>
                    <a:pt x="71090" y="223"/>
                  </a:lnTo>
                  <a:lnTo>
                    <a:pt x="67315" y="288"/>
                  </a:lnTo>
                  <a:lnTo>
                    <a:pt x="63539" y="366"/>
                  </a:lnTo>
                  <a:lnTo>
                    <a:pt x="59764" y="457"/>
                  </a:lnTo>
                  <a:lnTo>
                    <a:pt x="55988" y="562"/>
                  </a:lnTo>
                  <a:lnTo>
                    <a:pt x="52213" y="666"/>
                  </a:lnTo>
                  <a:lnTo>
                    <a:pt x="48437" y="784"/>
                  </a:lnTo>
                  <a:lnTo>
                    <a:pt x="44662" y="914"/>
                  </a:lnTo>
                  <a:lnTo>
                    <a:pt x="40887" y="1044"/>
                  </a:lnTo>
                  <a:lnTo>
                    <a:pt x="37119" y="1188"/>
                  </a:lnTo>
                  <a:lnTo>
                    <a:pt x="33344" y="1344"/>
                  </a:lnTo>
                  <a:lnTo>
                    <a:pt x="29577" y="1514"/>
                  </a:lnTo>
                  <a:lnTo>
                    <a:pt x="25809" y="1683"/>
                  </a:lnTo>
                  <a:lnTo>
                    <a:pt x="22042" y="1866"/>
                  </a:lnTo>
                  <a:lnTo>
                    <a:pt x="18275" y="2062"/>
                  </a:lnTo>
                  <a:lnTo>
                    <a:pt x="14507" y="2257"/>
                  </a:lnTo>
                  <a:lnTo>
                    <a:pt x="10748" y="2466"/>
                  </a:lnTo>
                  <a:lnTo>
                    <a:pt x="6989" y="2688"/>
                  </a:lnTo>
                  <a:lnTo>
                    <a:pt x="3230" y="2910"/>
                  </a:lnTo>
                  <a:lnTo>
                    <a:pt x="3124" y="2923"/>
                  </a:lnTo>
                  <a:lnTo>
                    <a:pt x="3018" y="2949"/>
                  </a:lnTo>
                  <a:lnTo>
                    <a:pt x="2920" y="2975"/>
                  </a:lnTo>
                  <a:lnTo>
                    <a:pt x="2822" y="3001"/>
                  </a:lnTo>
                  <a:lnTo>
                    <a:pt x="2643" y="3092"/>
                  </a:lnTo>
                  <a:lnTo>
                    <a:pt x="2471" y="3210"/>
                  </a:lnTo>
                  <a:lnTo>
                    <a:pt x="2317" y="3340"/>
                  </a:lnTo>
                  <a:lnTo>
                    <a:pt x="2178" y="3483"/>
                  </a:lnTo>
                  <a:lnTo>
                    <a:pt x="2039" y="3653"/>
                  </a:lnTo>
                  <a:lnTo>
                    <a:pt x="1917" y="3836"/>
                  </a:lnTo>
                  <a:lnTo>
                    <a:pt x="1770" y="3888"/>
                  </a:lnTo>
                  <a:lnTo>
                    <a:pt x="1632" y="3953"/>
                  </a:lnTo>
                  <a:lnTo>
                    <a:pt x="1566" y="3992"/>
                  </a:lnTo>
                  <a:lnTo>
                    <a:pt x="1509" y="4044"/>
                  </a:lnTo>
                  <a:lnTo>
                    <a:pt x="1444" y="4110"/>
                  </a:lnTo>
                  <a:lnTo>
                    <a:pt x="1387" y="4175"/>
                  </a:lnTo>
                  <a:lnTo>
                    <a:pt x="1338" y="4240"/>
                  </a:lnTo>
                  <a:lnTo>
                    <a:pt x="1289" y="4318"/>
                  </a:lnTo>
                  <a:lnTo>
                    <a:pt x="1240" y="4409"/>
                  </a:lnTo>
                  <a:lnTo>
                    <a:pt x="1199" y="4501"/>
                  </a:lnTo>
                  <a:lnTo>
                    <a:pt x="1159" y="4605"/>
                  </a:lnTo>
                  <a:lnTo>
                    <a:pt x="1126" y="4723"/>
                  </a:lnTo>
                  <a:lnTo>
                    <a:pt x="1102" y="4840"/>
                  </a:lnTo>
                  <a:lnTo>
                    <a:pt x="1077" y="4970"/>
                  </a:lnTo>
                  <a:lnTo>
                    <a:pt x="938" y="6092"/>
                  </a:lnTo>
                  <a:lnTo>
                    <a:pt x="808" y="7227"/>
                  </a:lnTo>
                  <a:lnTo>
                    <a:pt x="702" y="8375"/>
                  </a:lnTo>
                  <a:lnTo>
                    <a:pt x="604" y="9535"/>
                  </a:lnTo>
                  <a:lnTo>
                    <a:pt x="523" y="10696"/>
                  </a:lnTo>
                  <a:lnTo>
                    <a:pt x="466" y="11870"/>
                  </a:lnTo>
                  <a:lnTo>
                    <a:pt x="441" y="12457"/>
                  </a:lnTo>
                  <a:lnTo>
                    <a:pt x="417" y="13044"/>
                  </a:lnTo>
                  <a:lnTo>
                    <a:pt x="408" y="13631"/>
                  </a:lnTo>
                  <a:lnTo>
                    <a:pt x="400" y="14231"/>
                  </a:lnTo>
                  <a:lnTo>
                    <a:pt x="392" y="14818"/>
                  </a:lnTo>
                  <a:lnTo>
                    <a:pt x="392" y="15405"/>
                  </a:lnTo>
                  <a:lnTo>
                    <a:pt x="400" y="15992"/>
                  </a:lnTo>
                  <a:lnTo>
                    <a:pt x="417" y="16579"/>
                  </a:lnTo>
                  <a:lnTo>
                    <a:pt x="433" y="17166"/>
                  </a:lnTo>
                  <a:lnTo>
                    <a:pt x="457" y="17753"/>
                  </a:lnTo>
                  <a:lnTo>
                    <a:pt x="490" y="18339"/>
                  </a:lnTo>
                  <a:lnTo>
                    <a:pt x="523" y="18926"/>
                  </a:lnTo>
                  <a:lnTo>
                    <a:pt x="572" y="19500"/>
                  </a:lnTo>
                  <a:lnTo>
                    <a:pt x="620" y="20087"/>
                  </a:lnTo>
                  <a:lnTo>
                    <a:pt x="669" y="20661"/>
                  </a:lnTo>
                  <a:lnTo>
                    <a:pt x="735" y="21235"/>
                  </a:lnTo>
                  <a:lnTo>
                    <a:pt x="800" y="21809"/>
                  </a:lnTo>
                  <a:lnTo>
                    <a:pt x="881" y="22383"/>
                  </a:lnTo>
                  <a:lnTo>
                    <a:pt x="963" y="22944"/>
                  </a:lnTo>
                  <a:lnTo>
                    <a:pt x="1053" y="23518"/>
                  </a:lnTo>
                  <a:lnTo>
                    <a:pt x="906" y="23648"/>
                  </a:lnTo>
                  <a:lnTo>
                    <a:pt x="767" y="23791"/>
                  </a:lnTo>
                  <a:lnTo>
                    <a:pt x="637" y="23961"/>
                  </a:lnTo>
                  <a:lnTo>
                    <a:pt x="523" y="24144"/>
                  </a:lnTo>
                  <a:lnTo>
                    <a:pt x="417" y="24326"/>
                  </a:lnTo>
                  <a:lnTo>
                    <a:pt x="327" y="24535"/>
                  </a:lnTo>
                  <a:lnTo>
                    <a:pt x="245" y="24757"/>
                  </a:lnTo>
                  <a:lnTo>
                    <a:pt x="180" y="24978"/>
                  </a:lnTo>
                  <a:lnTo>
                    <a:pt x="123" y="25213"/>
                  </a:lnTo>
                  <a:lnTo>
                    <a:pt x="74" y="25461"/>
                  </a:lnTo>
                  <a:lnTo>
                    <a:pt x="33" y="25709"/>
                  </a:lnTo>
                  <a:lnTo>
                    <a:pt x="17" y="25957"/>
                  </a:lnTo>
                  <a:lnTo>
                    <a:pt x="1" y="26204"/>
                  </a:lnTo>
                  <a:lnTo>
                    <a:pt x="1" y="26452"/>
                  </a:lnTo>
                  <a:lnTo>
                    <a:pt x="9" y="26713"/>
                  </a:lnTo>
                  <a:lnTo>
                    <a:pt x="33" y="26961"/>
                  </a:lnTo>
                  <a:lnTo>
                    <a:pt x="66" y="27209"/>
                  </a:lnTo>
                  <a:lnTo>
                    <a:pt x="115" y="27457"/>
                  </a:lnTo>
                  <a:lnTo>
                    <a:pt x="164" y="27691"/>
                  </a:lnTo>
                  <a:lnTo>
                    <a:pt x="237" y="27926"/>
                  </a:lnTo>
                  <a:lnTo>
                    <a:pt x="311" y="28148"/>
                  </a:lnTo>
                  <a:lnTo>
                    <a:pt x="408" y="28357"/>
                  </a:lnTo>
                  <a:lnTo>
                    <a:pt x="506" y="28552"/>
                  </a:lnTo>
                  <a:lnTo>
                    <a:pt x="620" y="28735"/>
                  </a:lnTo>
                  <a:lnTo>
                    <a:pt x="743" y="28917"/>
                  </a:lnTo>
                  <a:lnTo>
                    <a:pt x="881" y="29061"/>
                  </a:lnTo>
                  <a:lnTo>
                    <a:pt x="1028" y="29204"/>
                  </a:lnTo>
                  <a:lnTo>
                    <a:pt x="1191" y="29322"/>
                  </a:lnTo>
                  <a:lnTo>
                    <a:pt x="1362" y="29426"/>
                  </a:lnTo>
                  <a:lnTo>
                    <a:pt x="1542" y="29504"/>
                  </a:lnTo>
                  <a:lnTo>
                    <a:pt x="1738" y="29557"/>
                  </a:lnTo>
                  <a:lnTo>
                    <a:pt x="1941" y="29596"/>
                  </a:lnTo>
                  <a:lnTo>
                    <a:pt x="3841" y="29778"/>
                  </a:lnTo>
                  <a:lnTo>
                    <a:pt x="5750" y="29948"/>
                  </a:lnTo>
                  <a:lnTo>
                    <a:pt x="7649" y="30117"/>
                  </a:lnTo>
                  <a:lnTo>
                    <a:pt x="9558" y="30261"/>
                  </a:lnTo>
                  <a:lnTo>
                    <a:pt x="11474" y="30404"/>
                  </a:lnTo>
                  <a:lnTo>
                    <a:pt x="13382" y="30535"/>
                  </a:lnTo>
                  <a:lnTo>
                    <a:pt x="15298" y="30652"/>
                  </a:lnTo>
                  <a:lnTo>
                    <a:pt x="17215" y="30770"/>
                  </a:lnTo>
                  <a:lnTo>
                    <a:pt x="19131" y="30874"/>
                  </a:lnTo>
                  <a:lnTo>
                    <a:pt x="21055" y="30965"/>
                  </a:lnTo>
                  <a:lnTo>
                    <a:pt x="22980" y="31043"/>
                  </a:lnTo>
                  <a:lnTo>
                    <a:pt x="24904" y="31109"/>
                  </a:lnTo>
                  <a:lnTo>
                    <a:pt x="26829" y="31174"/>
                  </a:lnTo>
                  <a:lnTo>
                    <a:pt x="28753" y="31226"/>
                  </a:lnTo>
                  <a:lnTo>
                    <a:pt x="30686" y="31265"/>
                  </a:lnTo>
                  <a:lnTo>
                    <a:pt x="32610" y="31304"/>
                  </a:lnTo>
                  <a:lnTo>
                    <a:pt x="34543" y="31330"/>
                  </a:lnTo>
                  <a:lnTo>
                    <a:pt x="36475" y="31343"/>
                  </a:lnTo>
                  <a:lnTo>
                    <a:pt x="38408" y="31356"/>
                  </a:lnTo>
                  <a:lnTo>
                    <a:pt x="40348" y="31356"/>
                  </a:lnTo>
                  <a:lnTo>
                    <a:pt x="42281" y="31343"/>
                  </a:lnTo>
                  <a:lnTo>
                    <a:pt x="44222" y="31330"/>
                  </a:lnTo>
                  <a:lnTo>
                    <a:pt x="46154" y="31304"/>
                  </a:lnTo>
                  <a:lnTo>
                    <a:pt x="48095" y="31265"/>
                  </a:lnTo>
                  <a:lnTo>
                    <a:pt x="50036" y="31226"/>
                  </a:lnTo>
                  <a:lnTo>
                    <a:pt x="51968" y="31174"/>
                  </a:lnTo>
                  <a:lnTo>
                    <a:pt x="53909" y="31109"/>
                  </a:lnTo>
                  <a:lnTo>
                    <a:pt x="55850" y="31043"/>
                  </a:lnTo>
                  <a:lnTo>
                    <a:pt x="59731" y="30887"/>
                  </a:lnTo>
                  <a:lnTo>
                    <a:pt x="63613" y="30691"/>
                  </a:lnTo>
                  <a:lnTo>
                    <a:pt x="67494" y="30483"/>
                  </a:lnTo>
                  <a:lnTo>
                    <a:pt x="71368" y="30235"/>
                  </a:lnTo>
                  <a:lnTo>
                    <a:pt x="75249" y="29961"/>
                  </a:lnTo>
                  <a:lnTo>
                    <a:pt x="79122" y="29661"/>
                  </a:lnTo>
                  <a:lnTo>
                    <a:pt x="82996" y="29335"/>
                  </a:lnTo>
                  <a:lnTo>
                    <a:pt x="86861" y="28983"/>
                  </a:lnTo>
                  <a:lnTo>
                    <a:pt x="90726" y="28617"/>
                  </a:lnTo>
                  <a:lnTo>
                    <a:pt x="94583" y="28213"/>
                  </a:lnTo>
                  <a:lnTo>
                    <a:pt x="98432" y="27796"/>
                  </a:lnTo>
                  <a:lnTo>
                    <a:pt x="102281" y="27352"/>
                  </a:lnTo>
                  <a:lnTo>
                    <a:pt x="106121" y="26896"/>
                  </a:lnTo>
                  <a:lnTo>
                    <a:pt x="109954" y="26413"/>
                  </a:lnTo>
                  <a:lnTo>
                    <a:pt x="113770" y="25918"/>
                  </a:lnTo>
                  <a:lnTo>
                    <a:pt x="117586" y="25396"/>
                  </a:lnTo>
                  <a:lnTo>
                    <a:pt x="121386" y="24861"/>
                  </a:lnTo>
                  <a:lnTo>
                    <a:pt x="125178" y="24313"/>
                  </a:lnTo>
                  <a:lnTo>
                    <a:pt x="125333" y="24287"/>
                  </a:lnTo>
                  <a:lnTo>
                    <a:pt x="125472" y="24235"/>
                  </a:lnTo>
                  <a:lnTo>
                    <a:pt x="125610" y="24170"/>
                  </a:lnTo>
                  <a:lnTo>
                    <a:pt x="125732" y="24078"/>
                  </a:lnTo>
                  <a:lnTo>
                    <a:pt x="125855" y="23974"/>
                  </a:lnTo>
                  <a:lnTo>
                    <a:pt x="125969" y="23857"/>
                  </a:lnTo>
                  <a:lnTo>
                    <a:pt x="126075" y="23739"/>
                  </a:lnTo>
                  <a:lnTo>
                    <a:pt x="126173" y="23596"/>
                  </a:lnTo>
                  <a:lnTo>
                    <a:pt x="126263" y="23609"/>
                  </a:lnTo>
                  <a:lnTo>
                    <a:pt x="126352" y="23622"/>
                  </a:lnTo>
                  <a:lnTo>
                    <a:pt x="126450" y="23622"/>
                  </a:lnTo>
                  <a:lnTo>
                    <a:pt x="126540" y="23609"/>
                  </a:lnTo>
                  <a:lnTo>
                    <a:pt x="126629" y="23583"/>
                  </a:lnTo>
                  <a:lnTo>
                    <a:pt x="126711" y="23557"/>
                  </a:lnTo>
                  <a:lnTo>
                    <a:pt x="126801" y="23505"/>
                  </a:lnTo>
                  <a:lnTo>
                    <a:pt x="126882" y="23452"/>
                  </a:lnTo>
                  <a:lnTo>
                    <a:pt x="126964" y="23374"/>
                  </a:lnTo>
                  <a:lnTo>
                    <a:pt x="127037" y="23296"/>
                  </a:lnTo>
                  <a:lnTo>
                    <a:pt x="127111" y="23205"/>
                  </a:lnTo>
                  <a:lnTo>
                    <a:pt x="127168" y="23100"/>
                  </a:lnTo>
                  <a:lnTo>
                    <a:pt x="127233" y="22983"/>
                  </a:lnTo>
                  <a:lnTo>
                    <a:pt x="127282" y="22852"/>
                  </a:lnTo>
                  <a:lnTo>
                    <a:pt x="127323" y="22709"/>
                  </a:lnTo>
                  <a:lnTo>
                    <a:pt x="127355" y="22552"/>
                  </a:lnTo>
                  <a:lnTo>
                    <a:pt x="127445" y="22018"/>
                  </a:lnTo>
                  <a:lnTo>
                    <a:pt x="127535" y="21470"/>
                  </a:lnTo>
                  <a:lnTo>
                    <a:pt x="127616" y="20909"/>
                  </a:lnTo>
                  <a:lnTo>
                    <a:pt x="127690" y="20348"/>
                  </a:lnTo>
                  <a:lnTo>
                    <a:pt x="127763" y="19774"/>
                  </a:lnTo>
                  <a:lnTo>
                    <a:pt x="127828" y="19187"/>
                  </a:lnTo>
                  <a:lnTo>
                    <a:pt x="127893" y="18600"/>
                  </a:lnTo>
                  <a:lnTo>
                    <a:pt x="127942" y="18013"/>
                  </a:lnTo>
                  <a:lnTo>
                    <a:pt x="127991" y="17413"/>
                  </a:lnTo>
                  <a:lnTo>
                    <a:pt x="128032" y="16813"/>
                  </a:lnTo>
                  <a:lnTo>
                    <a:pt x="128065" y="16213"/>
                  </a:lnTo>
                  <a:lnTo>
                    <a:pt x="128089" y="15600"/>
                  </a:lnTo>
                  <a:lnTo>
                    <a:pt x="128105" y="15000"/>
                  </a:lnTo>
                  <a:lnTo>
                    <a:pt x="128114" y="14387"/>
                  </a:lnTo>
                  <a:lnTo>
                    <a:pt x="128114" y="13774"/>
                  </a:lnTo>
                  <a:lnTo>
                    <a:pt x="128105" y="13174"/>
                  </a:lnTo>
                  <a:lnTo>
                    <a:pt x="128089" y="12561"/>
                  </a:lnTo>
                  <a:lnTo>
                    <a:pt x="128065" y="11961"/>
                  </a:lnTo>
                  <a:lnTo>
                    <a:pt x="128024" y="11361"/>
                  </a:lnTo>
                  <a:lnTo>
                    <a:pt x="127975" y="10761"/>
                  </a:lnTo>
                  <a:lnTo>
                    <a:pt x="127918" y="10175"/>
                  </a:lnTo>
                  <a:lnTo>
                    <a:pt x="127853" y="9575"/>
                  </a:lnTo>
                  <a:lnTo>
                    <a:pt x="127771" y="9001"/>
                  </a:lnTo>
                  <a:lnTo>
                    <a:pt x="127681" y="8427"/>
                  </a:lnTo>
                  <a:lnTo>
                    <a:pt x="127584" y="7853"/>
                  </a:lnTo>
                  <a:lnTo>
                    <a:pt x="127469" y="7305"/>
                  </a:lnTo>
                  <a:lnTo>
                    <a:pt x="127339" y="6757"/>
                  </a:lnTo>
                  <a:lnTo>
                    <a:pt x="127200" y="6209"/>
                  </a:lnTo>
                  <a:lnTo>
                    <a:pt x="127053" y="5688"/>
                  </a:lnTo>
                  <a:lnTo>
                    <a:pt x="126890" y="5166"/>
                  </a:lnTo>
                  <a:lnTo>
                    <a:pt x="126711" y="4670"/>
                  </a:lnTo>
                  <a:lnTo>
                    <a:pt x="126515" y="4175"/>
                  </a:lnTo>
                  <a:lnTo>
                    <a:pt x="126458" y="4031"/>
                  </a:lnTo>
                  <a:lnTo>
                    <a:pt x="126393" y="3914"/>
                  </a:lnTo>
                  <a:lnTo>
                    <a:pt x="126328" y="3796"/>
                  </a:lnTo>
                  <a:lnTo>
                    <a:pt x="126254" y="3692"/>
                  </a:lnTo>
                  <a:lnTo>
                    <a:pt x="126189" y="3601"/>
                  </a:lnTo>
                  <a:lnTo>
                    <a:pt x="126116" y="3510"/>
                  </a:lnTo>
                  <a:lnTo>
                    <a:pt x="126042" y="3444"/>
                  </a:lnTo>
                  <a:lnTo>
                    <a:pt x="125961" y="3379"/>
                  </a:lnTo>
                  <a:lnTo>
                    <a:pt x="125887" y="3327"/>
                  </a:lnTo>
                  <a:lnTo>
                    <a:pt x="125806" y="3275"/>
                  </a:lnTo>
                  <a:lnTo>
                    <a:pt x="125724" y="3249"/>
                  </a:lnTo>
                  <a:lnTo>
                    <a:pt x="125643" y="3223"/>
                  </a:lnTo>
                  <a:lnTo>
                    <a:pt x="125561" y="3196"/>
                  </a:lnTo>
                  <a:lnTo>
                    <a:pt x="125390" y="3196"/>
                  </a:lnTo>
                  <a:lnTo>
                    <a:pt x="125308" y="3210"/>
                  </a:lnTo>
                  <a:lnTo>
                    <a:pt x="125333" y="2949"/>
                  </a:lnTo>
                  <a:lnTo>
                    <a:pt x="125341" y="2688"/>
                  </a:lnTo>
                  <a:lnTo>
                    <a:pt x="125333" y="2427"/>
                  </a:lnTo>
                  <a:lnTo>
                    <a:pt x="125317" y="2166"/>
                  </a:lnTo>
                  <a:lnTo>
                    <a:pt x="125276" y="1918"/>
                  </a:lnTo>
                  <a:lnTo>
                    <a:pt x="125227" y="1670"/>
                  </a:lnTo>
                  <a:lnTo>
                    <a:pt x="125162" y="1436"/>
                  </a:lnTo>
                  <a:lnTo>
                    <a:pt x="125080" y="1227"/>
                  </a:lnTo>
                  <a:lnTo>
                    <a:pt x="124982" y="1018"/>
                  </a:lnTo>
                  <a:lnTo>
                    <a:pt x="124933" y="927"/>
                  </a:lnTo>
                  <a:lnTo>
                    <a:pt x="124876" y="836"/>
                  </a:lnTo>
                  <a:lnTo>
                    <a:pt x="124811" y="757"/>
                  </a:lnTo>
                  <a:lnTo>
                    <a:pt x="124746" y="679"/>
                  </a:lnTo>
                  <a:lnTo>
                    <a:pt x="124672" y="601"/>
                  </a:lnTo>
                  <a:lnTo>
                    <a:pt x="124599" y="536"/>
                  </a:lnTo>
                  <a:lnTo>
                    <a:pt x="124526" y="484"/>
                  </a:lnTo>
                  <a:lnTo>
                    <a:pt x="124444" y="431"/>
                  </a:lnTo>
                  <a:lnTo>
                    <a:pt x="124354" y="379"/>
                  </a:lnTo>
                  <a:lnTo>
                    <a:pt x="124265" y="340"/>
                  </a:lnTo>
                  <a:lnTo>
                    <a:pt x="124175" y="314"/>
                  </a:lnTo>
                  <a:lnTo>
                    <a:pt x="124077" y="288"/>
                  </a:lnTo>
                  <a:lnTo>
                    <a:pt x="123971" y="275"/>
                  </a:lnTo>
                  <a:lnTo>
                    <a:pt x="123865" y="275"/>
                  </a:lnTo>
                  <a:lnTo>
                    <a:pt x="120106" y="197"/>
                  </a:lnTo>
                  <a:lnTo>
                    <a:pt x="116347" y="144"/>
                  </a:lnTo>
                  <a:lnTo>
                    <a:pt x="112580" y="92"/>
                  </a:lnTo>
                  <a:lnTo>
                    <a:pt x="108812" y="53"/>
                  </a:lnTo>
                  <a:lnTo>
                    <a:pt x="105045" y="27"/>
                  </a:lnTo>
                  <a:lnTo>
                    <a:pt x="101278" y="14"/>
                  </a:lnTo>
                  <a:lnTo>
                    <a:pt x="97510" y="1"/>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992;p40">
              <a:extLst>
                <a:ext uri="{FF2B5EF4-FFF2-40B4-BE49-F238E27FC236}">
                  <a16:creationId xmlns:a16="http://schemas.microsoft.com/office/drawing/2014/main" id="{9EE03B51-F8C6-6BB1-89D6-E932A01EAE4B}"/>
                </a:ext>
              </a:extLst>
            </p:cNvPr>
            <p:cNvSpPr/>
            <p:nvPr/>
          </p:nvSpPr>
          <p:spPr>
            <a:xfrm>
              <a:off x="7473425" y="7000850"/>
              <a:ext cx="3286650" cy="5652575"/>
            </a:xfrm>
            <a:custGeom>
              <a:avLst/>
              <a:gdLst/>
              <a:ahLst/>
              <a:cxnLst/>
              <a:rect l="l" t="t" r="r" b="b"/>
              <a:pathLst>
                <a:path w="131466" h="226103" extrusionOk="0">
                  <a:moveTo>
                    <a:pt x="71498" y="63638"/>
                  </a:moveTo>
                  <a:lnTo>
                    <a:pt x="74344" y="63677"/>
                  </a:lnTo>
                  <a:lnTo>
                    <a:pt x="77198" y="63729"/>
                  </a:lnTo>
                  <a:lnTo>
                    <a:pt x="80044" y="63794"/>
                  </a:lnTo>
                  <a:lnTo>
                    <a:pt x="82890" y="63886"/>
                  </a:lnTo>
                  <a:lnTo>
                    <a:pt x="85736" y="64003"/>
                  </a:lnTo>
                  <a:lnTo>
                    <a:pt x="88582" y="64134"/>
                  </a:lnTo>
                  <a:lnTo>
                    <a:pt x="91419" y="64277"/>
                  </a:lnTo>
                  <a:lnTo>
                    <a:pt x="94257" y="64447"/>
                  </a:lnTo>
                  <a:lnTo>
                    <a:pt x="97087" y="64629"/>
                  </a:lnTo>
                  <a:lnTo>
                    <a:pt x="99916" y="64825"/>
                  </a:lnTo>
                  <a:lnTo>
                    <a:pt x="102746" y="65047"/>
                  </a:lnTo>
                  <a:lnTo>
                    <a:pt x="105567" y="65268"/>
                  </a:lnTo>
                  <a:lnTo>
                    <a:pt x="108380" y="65516"/>
                  </a:lnTo>
                  <a:lnTo>
                    <a:pt x="111185" y="65777"/>
                  </a:lnTo>
                  <a:lnTo>
                    <a:pt x="113990" y="66038"/>
                  </a:lnTo>
                  <a:lnTo>
                    <a:pt x="116779" y="66325"/>
                  </a:lnTo>
                  <a:lnTo>
                    <a:pt x="116869" y="66338"/>
                  </a:lnTo>
                  <a:lnTo>
                    <a:pt x="116951" y="66351"/>
                  </a:lnTo>
                  <a:lnTo>
                    <a:pt x="117032" y="66377"/>
                  </a:lnTo>
                  <a:lnTo>
                    <a:pt x="117105" y="66416"/>
                  </a:lnTo>
                  <a:lnTo>
                    <a:pt x="117187" y="66455"/>
                  </a:lnTo>
                  <a:lnTo>
                    <a:pt x="117252" y="66494"/>
                  </a:lnTo>
                  <a:lnTo>
                    <a:pt x="117383" y="66612"/>
                  </a:lnTo>
                  <a:lnTo>
                    <a:pt x="117505" y="66742"/>
                  </a:lnTo>
                  <a:lnTo>
                    <a:pt x="117611" y="66899"/>
                  </a:lnTo>
                  <a:lnTo>
                    <a:pt x="117701" y="67068"/>
                  </a:lnTo>
                  <a:lnTo>
                    <a:pt x="117774" y="67251"/>
                  </a:lnTo>
                  <a:lnTo>
                    <a:pt x="117839" y="67433"/>
                  </a:lnTo>
                  <a:lnTo>
                    <a:pt x="117896" y="67642"/>
                  </a:lnTo>
                  <a:lnTo>
                    <a:pt x="117929" y="67851"/>
                  </a:lnTo>
                  <a:lnTo>
                    <a:pt x="117954" y="68073"/>
                  </a:lnTo>
                  <a:lnTo>
                    <a:pt x="117962" y="68281"/>
                  </a:lnTo>
                  <a:lnTo>
                    <a:pt x="117962" y="68503"/>
                  </a:lnTo>
                  <a:lnTo>
                    <a:pt x="117945" y="68712"/>
                  </a:lnTo>
                  <a:lnTo>
                    <a:pt x="117913" y="68920"/>
                  </a:lnTo>
                  <a:lnTo>
                    <a:pt x="118019" y="68907"/>
                  </a:lnTo>
                  <a:lnTo>
                    <a:pt x="118231" y="68907"/>
                  </a:lnTo>
                  <a:lnTo>
                    <a:pt x="118337" y="68933"/>
                  </a:lnTo>
                  <a:lnTo>
                    <a:pt x="118435" y="68972"/>
                  </a:lnTo>
                  <a:lnTo>
                    <a:pt x="118541" y="69025"/>
                  </a:lnTo>
                  <a:lnTo>
                    <a:pt x="118630" y="69090"/>
                  </a:lnTo>
                  <a:lnTo>
                    <a:pt x="118728" y="69168"/>
                  </a:lnTo>
                  <a:lnTo>
                    <a:pt x="118810" y="69259"/>
                  </a:lnTo>
                  <a:lnTo>
                    <a:pt x="118891" y="69377"/>
                  </a:lnTo>
                  <a:lnTo>
                    <a:pt x="118973" y="69507"/>
                  </a:lnTo>
                  <a:lnTo>
                    <a:pt x="119038" y="69651"/>
                  </a:lnTo>
                  <a:lnTo>
                    <a:pt x="119103" y="69807"/>
                  </a:lnTo>
                  <a:lnTo>
                    <a:pt x="119160" y="69990"/>
                  </a:lnTo>
                  <a:lnTo>
                    <a:pt x="119209" y="70185"/>
                  </a:lnTo>
                  <a:lnTo>
                    <a:pt x="119250" y="70394"/>
                  </a:lnTo>
                  <a:lnTo>
                    <a:pt x="119323" y="70916"/>
                  </a:lnTo>
                  <a:lnTo>
                    <a:pt x="119397" y="71438"/>
                  </a:lnTo>
                  <a:lnTo>
                    <a:pt x="119462" y="71959"/>
                  </a:lnTo>
                  <a:lnTo>
                    <a:pt x="119519" y="72481"/>
                  </a:lnTo>
                  <a:lnTo>
                    <a:pt x="119568" y="73016"/>
                  </a:lnTo>
                  <a:lnTo>
                    <a:pt x="119617" y="73538"/>
                  </a:lnTo>
                  <a:lnTo>
                    <a:pt x="119658" y="74072"/>
                  </a:lnTo>
                  <a:lnTo>
                    <a:pt x="119690" y="74594"/>
                  </a:lnTo>
                  <a:lnTo>
                    <a:pt x="119715" y="75129"/>
                  </a:lnTo>
                  <a:lnTo>
                    <a:pt x="119731" y="75651"/>
                  </a:lnTo>
                  <a:lnTo>
                    <a:pt x="119739" y="76185"/>
                  </a:lnTo>
                  <a:lnTo>
                    <a:pt x="119747" y="76720"/>
                  </a:lnTo>
                  <a:lnTo>
                    <a:pt x="119739" y="77242"/>
                  </a:lnTo>
                  <a:lnTo>
                    <a:pt x="119731" y="77777"/>
                  </a:lnTo>
                  <a:lnTo>
                    <a:pt x="119715" y="78298"/>
                  </a:lnTo>
                  <a:lnTo>
                    <a:pt x="119690" y="78833"/>
                  </a:lnTo>
                  <a:lnTo>
                    <a:pt x="119658" y="79355"/>
                  </a:lnTo>
                  <a:lnTo>
                    <a:pt x="119617" y="79877"/>
                  </a:lnTo>
                  <a:lnTo>
                    <a:pt x="119568" y="80398"/>
                  </a:lnTo>
                  <a:lnTo>
                    <a:pt x="119511" y="80920"/>
                  </a:lnTo>
                  <a:lnTo>
                    <a:pt x="119454" y="81442"/>
                  </a:lnTo>
                  <a:lnTo>
                    <a:pt x="119381" y="81950"/>
                  </a:lnTo>
                  <a:lnTo>
                    <a:pt x="119299" y="82459"/>
                  </a:lnTo>
                  <a:lnTo>
                    <a:pt x="119217" y="82968"/>
                  </a:lnTo>
                  <a:lnTo>
                    <a:pt x="119120" y="83476"/>
                  </a:lnTo>
                  <a:lnTo>
                    <a:pt x="119014" y="83985"/>
                  </a:lnTo>
                  <a:lnTo>
                    <a:pt x="118908" y="84481"/>
                  </a:lnTo>
                  <a:lnTo>
                    <a:pt x="118785" y="84976"/>
                  </a:lnTo>
                  <a:lnTo>
                    <a:pt x="118655" y="85472"/>
                  </a:lnTo>
                  <a:lnTo>
                    <a:pt x="118524" y="85955"/>
                  </a:lnTo>
                  <a:lnTo>
                    <a:pt x="118378" y="86437"/>
                  </a:lnTo>
                  <a:lnTo>
                    <a:pt x="118223" y="86920"/>
                  </a:lnTo>
                  <a:lnTo>
                    <a:pt x="118141" y="87128"/>
                  </a:lnTo>
                  <a:lnTo>
                    <a:pt x="118060" y="87298"/>
                  </a:lnTo>
                  <a:lnTo>
                    <a:pt x="117978" y="87455"/>
                  </a:lnTo>
                  <a:lnTo>
                    <a:pt x="117880" y="87585"/>
                  </a:lnTo>
                  <a:lnTo>
                    <a:pt x="117929" y="87820"/>
                  </a:lnTo>
                  <a:lnTo>
                    <a:pt x="117962" y="88068"/>
                  </a:lnTo>
                  <a:lnTo>
                    <a:pt x="117970" y="88315"/>
                  </a:lnTo>
                  <a:lnTo>
                    <a:pt x="117970" y="88563"/>
                  </a:lnTo>
                  <a:lnTo>
                    <a:pt x="117954" y="88811"/>
                  </a:lnTo>
                  <a:lnTo>
                    <a:pt x="117921" y="89059"/>
                  </a:lnTo>
                  <a:lnTo>
                    <a:pt x="117872" y="89307"/>
                  </a:lnTo>
                  <a:lnTo>
                    <a:pt x="117807" y="89541"/>
                  </a:lnTo>
                  <a:lnTo>
                    <a:pt x="117725" y="89750"/>
                  </a:lnTo>
                  <a:lnTo>
                    <a:pt x="117627" y="89959"/>
                  </a:lnTo>
                  <a:lnTo>
                    <a:pt x="117570" y="90050"/>
                  </a:lnTo>
                  <a:lnTo>
                    <a:pt x="117513" y="90141"/>
                  </a:lnTo>
                  <a:lnTo>
                    <a:pt x="117448" y="90233"/>
                  </a:lnTo>
                  <a:lnTo>
                    <a:pt x="117383" y="90311"/>
                  </a:lnTo>
                  <a:lnTo>
                    <a:pt x="117309" y="90389"/>
                  </a:lnTo>
                  <a:lnTo>
                    <a:pt x="117236" y="90454"/>
                  </a:lnTo>
                  <a:lnTo>
                    <a:pt x="117154" y="90507"/>
                  </a:lnTo>
                  <a:lnTo>
                    <a:pt x="117073" y="90559"/>
                  </a:lnTo>
                  <a:lnTo>
                    <a:pt x="116983" y="90611"/>
                  </a:lnTo>
                  <a:lnTo>
                    <a:pt x="116893" y="90650"/>
                  </a:lnTo>
                  <a:lnTo>
                    <a:pt x="116804" y="90676"/>
                  </a:lnTo>
                  <a:lnTo>
                    <a:pt x="116706" y="90689"/>
                  </a:lnTo>
                  <a:lnTo>
                    <a:pt x="114447" y="91041"/>
                  </a:lnTo>
                  <a:lnTo>
                    <a:pt x="112074" y="91380"/>
                  </a:lnTo>
                  <a:lnTo>
                    <a:pt x="109603" y="91720"/>
                  </a:lnTo>
                  <a:lnTo>
                    <a:pt x="107035" y="92046"/>
                  </a:lnTo>
                  <a:lnTo>
                    <a:pt x="104377" y="92372"/>
                  </a:lnTo>
                  <a:lnTo>
                    <a:pt x="101637" y="92685"/>
                  </a:lnTo>
                  <a:lnTo>
                    <a:pt x="98823" y="92985"/>
                  </a:lnTo>
                  <a:lnTo>
                    <a:pt x="95937" y="93285"/>
                  </a:lnTo>
                  <a:lnTo>
                    <a:pt x="93001" y="93572"/>
                  </a:lnTo>
                  <a:lnTo>
                    <a:pt x="90000" y="93859"/>
                  </a:lnTo>
                  <a:lnTo>
                    <a:pt x="86967" y="94120"/>
                  </a:lnTo>
                  <a:lnTo>
                    <a:pt x="83893" y="94393"/>
                  </a:lnTo>
                  <a:lnTo>
                    <a:pt x="80786" y="94641"/>
                  </a:lnTo>
                  <a:lnTo>
                    <a:pt x="77655" y="94889"/>
                  </a:lnTo>
                  <a:lnTo>
                    <a:pt x="74515" y="95111"/>
                  </a:lnTo>
                  <a:lnTo>
                    <a:pt x="71360" y="95333"/>
                  </a:lnTo>
                  <a:lnTo>
                    <a:pt x="68204" y="95554"/>
                  </a:lnTo>
                  <a:lnTo>
                    <a:pt x="65056" y="95750"/>
                  </a:lnTo>
                  <a:lnTo>
                    <a:pt x="61925" y="95933"/>
                  </a:lnTo>
                  <a:lnTo>
                    <a:pt x="58818" y="96115"/>
                  </a:lnTo>
                  <a:lnTo>
                    <a:pt x="55736" y="96272"/>
                  </a:lnTo>
                  <a:lnTo>
                    <a:pt x="52686" y="96428"/>
                  </a:lnTo>
                  <a:lnTo>
                    <a:pt x="49677" y="96572"/>
                  </a:lnTo>
                  <a:lnTo>
                    <a:pt x="46725" y="96689"/>
                  </a:lnTo>
                  <a:lnTo>
                    <a:pt x="43831" y="96806"/>
                  </a:lnTo>
                  <a:lnTo>
                    <a:pt x="41001" y="96898"/>
                  </a:lnTo>
                  <a:lnTo>
                    <a:pt x="38245" y="96989"/>
                  </a:lnTo>
                  <a:lnTo>
                    <a:pt x="35562" y="97054"/>
                  </a:lnTo>
                  <a:lnTo>
                    <a:pt x="32977" y="97106"/>
                  </a:lnTo>
                  <a:lnTo>
                    <a:pt x="30482" y="97146"/>
                  </a:lnTo>
                  <a:lnTo>
                    <a:pt x="28085" y="97172"/>
                  </a:lnTo>
                  <a:lnTo>
                    <a:pt x="27848" y="97173"/>
                  </a:lnTo>
                  <a:lnTo>
                    <a:pt x="27848" y="97173"/>
                  </a:lnTo>
                  <a:lnTo>
                    <a:pt x="27848" y="96611"/>
                  </a:lnTo>
                  <a:lnTo>
                    <a:pt x="27285" y="96598"/>
                  </a:lnTo>
                  <a:lnTo>
                    <a:pt x="27000" y="96598"/>
                  </a:lnTo>
                  <a:lnTo>
                    <a:pt x="26723" y="96572"/>
                  </a:lnTo>
                  <a:lnTo>
                    <a:pt x="26543" y="96624"/>
                  </a:lnTo>
                  <a:lnTo>
                    <a:pt x="26364" y="96650"/>
                  </a:lnTo>
                  <a:lnTo>
                    <a:pt x="26176" y="96650"/>
                  </a:lnTo>
                  <a:lnTo>
                    <a:pt x="25997" y="96624"/>
                  </a:lnTo>
                  <a:lnTo>
                    <a:pt x="25818" y="96559"/>
                  </a:lnTo>
                  <a:lnTo>
                    <a:pt x="25638" y="96480"/>
                  </a:lnTo>
                  <a:lnTo>
                    <a:pt x="25557" y="96428"/>
                  </a:lnTo>
                  <a:lnTo>
                    <a:pt x="25467" y="96363"/>
                  </a:lnTo>
                  <a:lnTo>
                    <a:pt x="25385" y="96298"/>
                  </a:lnTo>
                  <a:lnTo>
                    <a:pt x="25312" y="96219"/>
                  </a:lnTo>
                  <a:lnTo>
                    <a:pt x="25231" y="96128"/>
                  </a:lnTo>
                  <a:lnTo>
                    <a:pt x="25157" y="96037"/>
                  </a:lnTo>
                  <a:lnTo>
                    <a:pt x="25084" y="95946"/>
                  </a:lnTo>
                  <a:lnTo>
                    <a:pt x="25018" y="95841"/>
                  </a:lnTo>
                  <a:lnTo>
                    <a:pt x="24953" y="95724"/>
                  </a:lnTo>
                  <a:lnTo>
                    <a:pt x="24896" y="95606"/>
                  </a:lnTo>
                  <a:lnTo>
                    <a:pt x="24839" y="95476"/>
                  </a:lnTo>
                  <a:lnTo>
                    <a:pt x="24782" y="95346"/>
                  </a:lnTo>
                  <a:lnTo>
                    <a:pt x="24741" y="95202"/>
                  </a:lnTo>
                  <a:lnTo>
                    <a:pt x="24692" y="95059"/>
                  </a:lnTo>
                  <a:lnTo>
                    <a:pt x="24660" y="94902"/>
                  </a:lnTo>
                  <a:lnTo>
                    <a:pt x="24619" y="94733"/>
                  </a:lnTo>
                  <a:lnTo>
                    <a:pt x="24594" y="94563"/>
                  </a:lnTo>
                  <a:lnTo>
                    <a:pt x="24570" y="94393"/>
                  </a:lnTo>
                  <a:lnTo>
                    <a:pt x="24554" y="94198"/>
                  </a:lnTo>
                  <a:lnTo>
                    <a:pt x="24546" y="94002"/>
                  </a:lnTo>
                  <a:lnTo>
                    <a:pt x="24497" y="92711"/>
                  </a:lnTo>
                  <a:lnTo>
                    <a:pt x="24472" y="91407"/>
                  </a:lnTo>
                  <a:lnTo>
                    <a:pt x="24456" y="90089"/>
                  </a:lnTo>
                  <a:lnTo>
                    <a:pt x="24456" y="88785"/>
                  </a:lnTo>
                  <a:lnTo>
                    <a:pt x="24464" y="87468"/>
                  </a:lnTo>
                  <a:lnTo>
                    <a:pt x="24488" y="86150"/>
                  </a:lnTo>
                  <a:lnTo>
                    <a:pt x="24521" y="84833"/>
                  </a:lnTo>
                  <a:lnTo>
                    <a:pt x="24562" y="83516"/>
                  </a:lnTo>
                  <a:lnTo>
                    <a:pt x="24611" y="82198"/>
                  </a:lnTo>
                  <a:lnTo>
                    <a:pt x="24660" y="80881"/>
                  </a:lnTo>
                  <a:lnTo>
                    <a:pt x="24774" y="78259"/>
                  </a:lnTo>
                  <a:lnTo>
                    <a:pt x="24888" y="75638"/>
                  </a:lnTo>
                  <a:lnTo>
                    <a:pt x="24994" y="73029"/>
                  </a:lnTo>
                  <a:lnTo>
                    <a:pt x="24994" y="72898"/>
                  </a:lnTo>
                  <a:lnTo>
                    <a:pt x="25002" y="72768"/>
                  </a:lnTo>
                  <a:lnTo>
                    <a:pt x="25018" y="72638"/>
                  </a:lnTo>
                  <a:lnTo>
                    <a:pt x="25043" y="72520"/>
                  </a:lnTo>
                  <a:lnTo>
                    <a:pt x="25092" y="72285"/>
                  </a:lnTo>
                  <a:lnTo>
                    <a:pt x="25149" y="72064"/>
                  </a:lnTo>
                  <a:lnTo>
                    <a:pt x="25043" y="71933"/>
                  </a:lnTo>
                  <a:lnTo>
                    <a:pt x="24937" y="71777"/>
                  </a:lnTo>
                  <a:lnTo>
                    <a:pt x="24847" y="71607"/>
                  </a:lnTo>
                  <a:lnTo>
                    <a:pt x="24774" y="71438"/>
                  </a:lnTo>
                  <a:lnTo>
                    <a:pt x="24700" y="71255"/>
                  </a:lnTo>
                  <a:lnTo>
                    <a:pt x="24635" y="71059"/>
                  </a:lnTo>
                  <a:lnTo>
                    <a:pt x="24586" y="70864"/>
                  </a:lnTo>
                  <a:lnTo>
                    <a:pt x="24546" y="70668"/>
                  </a:lnTo>
                  <a:lnTo>
                    <a:pt x="24505" y="70459"/>
                  </a:lnTo>
                  <a:lnTo>
                    <a:pt x="24480" y="70238"/>
                  </a:lnTo>
                  <a:lnTo>
                    <a:pt x="24464" y="70029"/>
                  </a:lnTo>
                  <a:lnTo>
                    <a:pt x="24464" y="69807"/>
                  </a:lnTo>
                  <a:lnTo>
                    <a:pt x="24464" y="69586"/>
                  </a:lnTo>
                  <a:lnTo>
                    <a:pt x="24480" y="69377"/>
                  </a:lnTo>
                  <a:lnTo>
                    <a:pt x="24497" y="69155"/>
                  </a:lnTo>
                  <a:lnTo>
                    <a:pt x="24529" y="68933"/>
                  </a:lnTo>
                  <a:lnTo>
                    <a:pt x="24570" y="68725"/>
                  </a:lnTo>
                  <a:lnTo>
                    <a:pt x="24619" y="68516"/>
                  </a:lnTo>
                  <a:lnTo>
                    <a:pt x="24676" y="68320"/>
                  </a:lnTo>
                  <a:lnTo>
                    <a:pt x="24741" y="68125"/>
                  </a:lnTo>
                  <a:lnTo>
                    <a:pt x="24815" y="67929"/>
                  </a:lnTo>
                  <a:lnTo>
                    <a:pt x="24904" y="67759"/>
                  </a:lnTo>
                  <a:lnTo>
                    <a:pt x="24994" y="67590"/>
                  </a:lnTo>
                  <a:lnTo>
                    <a:pt x="25100" y="67420"/>
                  </a:lnTo>
                  <a:lnTo>
                    <a:pt x="25214" y="67277"/>
                  </a:lnTo>
                  <a:lnTo>
                    <a:pt x="25337" y="67146"/>
                  </a:lnTo>
                  <a:lnTo>
                    <a:pt x="25467" y="67029"/>
                  </a:lnTo>
                  <a:lnTo>
                    <a:pt x="25606" y="66912"/>
                  </a:lnTo>
                  <a:lnTo>
                    <a:pt x="25752" y="66820"/>
                  </a:lnTo>
                  <a:lnTo>
                    <a:pt x="25907" y="66755"/>
                  </a:lnTo>
                  <a:lnTo>
                    <a:pt x="26079" y="66690"/>
                  </a:lnTo>
                  <a:lnTo>
                    <a:pt x="26250" y="66664"/>
                  </a:lnTo>
                  <a:lnTo>
                    <a:pt x="27644" y="66455"/>
                  </a:lnTo>
                  <a:lnTo>
                    <a:pt x="29039" y="66246"/>
                  </a:lnTo>
                  <a:lnTo>
                    <a:pt x="30433" y="66064"/>
                  </a:lnTo>
                  <a:lnTo>
                    <a:pt x="31836" y="65868"/>
                  </a:lnTo>
                  <a:lnTo>
                    <a:pt x="33238" y="65699"/>
                  </a:lnTo>
                  <a:lnTo>
                    <a:pt x="34641" y="65529"/>
                  </a:lnTo>
                  <a:lnTo>
                    <a:pt x="36043" y="65373"/>
                  </a:lnTo>
                  <a:lnTo>
                    <a:pt x="37454" y="65216"/>
                  </a:lnTo>
                  <a:lnTo>
                    <a:pt x="40267" y="64929"/>
                  </a:lnTo>
                  <a:lnTo>
                    <a:pt x="43089" y="64681"/>
                  </a:lnTo>
                  <a:lnTo>
                    <a:pt x="45918" y="64460"/>
                  </a:lnTo>
                  <a:lnTo>
                    <a:pt x="48748" y="64264"/>
                  </a:lnTo>
                  <a:lnTo>
                    <a:pt x="51577" y="64094"/>
                  </a:lnTo>
                  <a:lnTo>
                    <a:pt x="54415" y="63951"/>
                  </a:lnTo>
                  <a:lnTo>
                    <a:pt x="57261" y="63847"/>
                  </a:lnTo>
                  <a:lnTo>
                    <a:pt x="60107" y="63755"/>
                  </a:lnTo>
                  <a:lnTo>
                    <a:pt x="62952" y="63690"/>
                  </a:lnTo>
                  <a:lnTo>
                    <a:pt x="65798" y="63651"/>
                  </a:lnTo>
                  <a:lnTo>
                    <a:pt x="68644" y="63638"/>
                  </a:lnTo>
                  <a:close/>
                  <a:moveTo>
                    <a:pt x="118280" y="108089"/>
                  </a:moveTo>
                  <a:lnTo>
                    <a:pt x="118435" y="108102"/>
                  </a:lnTo>
                  <a:lnTo>
                    <a:pt x="118590" y="108128"/>
                  </a:lnTo>
                  <a:lnTo>
                    <a:pt x="118744" y="108167"/>
                  </a:lnTo>
                  <a:lnTo>
                    <a:pt x="118891" y="108232"/>
                  </a:lnTo>
                  <a:lnTo>
                    <a:pt x="119038" y="108310"/>
                  </a:lnTo>
                  <a:lnTo>
                    <a:pt x="119185" y="108415"/>
                  </a:lnTo>
                  <a:lnTo>
                    <a:pt x="119323" y="108532"/>
                  </a:lnTo>
                  <a:lnTo>
                    <a:pt x="119454" y="108663"/>
                  </a:lnTo>
                  <a:lnTo>
                    <a:pt x="119576" y="108819"/>
                  </a:lnTo>
                  <a:lnTo>
                    <a:pt x="119690" y="108976"/>
                  </a:lnTo>
                  <a:lnTo>
                    <a:pt x="119796" y="109158"/>
                  </a:lnTo>
                  <a:lnTo>
                    <a:pt x="119894" y="109354"/>
                  </a:lnTo>
                  <a:lnTo>
                    <a:pt x="119976" y="109563"/>
                  </a:lnTo>
                  <a:lnTo>
                    <a:pt x="120041" y="109784"/>
                  </a:lnTo>
                  <a:lnTo>
                    <a:pt x="120098" y="110032"/>
                  </a:lnTo>
                  <a:lnTo>
                    <a:pt x="120139" y="110280"/>
                  </a:lnTo>
                  <a:lnTo>
                    <a:pt x="120163" y="110554"/>
                  </a:lnTo>
                  <a:lnTo>
                    <a:pt x="120163" y="110828"/>
                  </a:lnTo>
                  <a:lnTo>
                    <a:pt x="120139" y="111976"/>
                  </a:lnTo>
                  <a:lnTo>
                    <a:pt x="120106" y="113123"/>
                  </a:lnTo>
                  <a:lnTo>
                    <a:pt x="120065" y="114258"/>
                  </a:lnTo>
                  <a:lnTo>
                    <a:pt x="120017" y="115393"/>
                  </a:lnTo>
                  <a:lnTo>
                    <a:pt x="119968" y="116528"/>
                  </a:lnTo>
                  <a:lnTo>
                    <a:pt x="119911" y="117649"/>
                  </a:lnTo>
                  <a:lnTo>
                    <a:pt x="119845" y="118771"/>
                  </a:lnTo>
                  <a:lnTo>
                    <a:pt x="119772" y="119893"/>
                  </a:lnTo>
                  <a:lnTo>
                    <a:pt x="119699" y="121001"/>
                  </a:lnTo>
                  <a:lnTo>
                    <a:pt x="119617" y="122110"/>
                  </a:lnTo>
                  <a:lnTo>
                    <a:pt x="119527" y="123219"/>
                  </a:lnTo>
                  <a:lnTo>
                    <a:pt x="119429" y="124314"/>
                  </a:lnTo>
                  <a:lnTo>
                    <a:pt x="119332" y="125410"/>
                  </a:lnTo>
                  <a:lnTo>
                    <a:pt x="119226" y="126505"/>
                  </a:lnTo>
                  <a:lnTo>
                    <a:pt x="119111" y="127588"/>
                  </a:lnTo>
                  <a:lnTo>
                    <a:pt x="118989" y="128671"/>
                  </a:lnTo>
                  <a:lnTo>
                    <a:pt x="118867" y="129740"/>
                  </a:lnTo>
                  <a:lnTo>
                    <a:pt x="118736" y="130810"/>
                  </a:lnTo>
                  <a:lnTo>
                    <a:pt x="118598" y="131879"/>
                  </a:lnTo>
                  <a:lnTo>
                    <a:pt x="118459" y="132936"/>
                  </a:lnTo>
                  <a:lnTo>
                    <a:pt x="118304" y="133979"/>
                  </a:lnTo>
                  <a:lnTo>
                    <a:pt x="118149" y="135036"/>
                  </a:lnTo>
                  <a:lnTo>
                    <a:pt x="117994" y="136079"/>
                  </a:lnTo>
                  <a:lnTo>
                    <a:pt x="117823" y="137110"/>
                  </a:lnTo>
                  <a:lnTo>
                    <a:pt x="117652" y="138140"/>
                  </a:lnTo>
                  <a:lnTo>
                    <a:pt x="117472" y="139170"/>
                  </a:lnTo>
                  <a:lnTo>
                    <a:pt x="117285" y="140188"/>
                  </a:lnTo>
                  <a:lnTo>
                    <a:pt x="117097" y="141205"/>
                  </a:lnTo>
                  <a:lnTo>
                    <a:pt x="116902" y="142209"/>
                  </a:lnTo>
                  <a:lnTo>
                    <a:pt x="116698" y="143214"/>
                  </a:lnTo>
                  <a:lnTo>
                    <a:pt x="116486" y="144205"/>
                  </a:lnTo>
                  <a:lnTo>
                    <a:pt x="116274" y="145196"/>
                  </a:lnTo>
                  <a:lnTo>
                    <a:pt x="116054" y="146174"/>
                  </a:lnTo>
                  <a:lnTo>
                    <a:pt x="115825" y="147153"/>
                  </a:lnTo>
                  <a:lnTo>
                    <a:pt x="115589" y="148118"/>
                  </a:lnTo>
                  <a:lnTo>
                    <a:pt x="115352" y="149083"/>
                  </a:lnTo>
                  <a:lnTo>
                    <a:pt x="115108" y="150035"/>
                  </a:lnTo>
                  <a:lnTo>
                    <a:pt x="114855" y="150974"/>
                  </a:lnTo>
                  <a:lnTo>
                    <a:pt x="114602" y="151926"/>
                  </a:lnTo>
                  <a:lnTo>
                    <a:pt x="114341" y="152852"/>
                  </a:lnTo>
                  <a:lnTo>
                    <a:pt x="114072" y="153779"/>
                  </a:lnTo>
                  <a:lnTo>
                    <a:pt x="113795" y="154705"/>
                  </a:lnTo>
                  <a:lnTo>
                    <a:pt x="113518" y="155618"/>
                  </a:lnTo>
                  <a:lnTo>
                    <a:pt x="113232" y="156518"/>
                  </a:lnTo>
                  <a:lnTo>
                    <a:pt x="112939" y="157418"/>
                  </a:lnTo>
                  <a:lnTo>
                    <a:pt x="112637" y="158304"/>
                  </a:lnTo>
                  <a:lnTo>
                    <a:pt x="112335" y="159191"/>
                  </a:lnTo>
                  <a:lnTo>
                    <a:pt x="112025" y="160065"/>
                  </a:lnTo>
                  <a:lnTo>
                    <a:pt x="111707" y="160926"/>
                  </a:lnTo>
                  <a:lnTo>
                    <a:pt x="111389" y="161787"/>
                  </a:lnTo>
                  <a:lnTo>
                    <a:pt x="111063" y="162635"/>
                  </a:lnTo>
                  <a:lnTo>
                    <a:pt x="110729" y="163483"/>
                  </a:lnTo>
                  <a:lnTo>
                    <a:pt x="110386" y="164317"/>
                  </a:lnTo>
                  <a:lnTo>
                    <a:pt x="110044" y="165139"/>
                  </a:lnTo>
                  <a:lnTo>
                    <a:pt x="109693" y="165961"/>
                  </a:lnTo>
                  <a:lnTo>
                    <a:pt x="109334" y="166769"/>
                  </a:lnTo>
                  <a:lnTo>
                    <a:pt x="108976" y="167565"/>
                  </a:lnTo>
                  <a:lnTo>
                    <a:pt x="108609" y="168361"/>
                  </a:lnTo>
                  <a:lnTo>
                    <a:pt x="108234" y="169143"/>
                  </a:lnTo>
                  <a:lnTo>
                    <a:pt x="107850" y="169926"/>
                  </a:lnTo>
                  <a:lnTo>
                    <a:pt x="107467" y="170695"/>
                  </a:lnTo>
                  <a:lnTo>
                    <a:pt x="107076" y="171452"/>
                  </a:lnTo>
                  <a:lnTo>
                    <a:pt x="106676" y="172195"/>
                  </a:lnTo>
                  <a:lnTo>
                    <a:pt x="106276" y="172939"/>
                  </a:lnTo>
                  <a:lnTo>
                    <a:pt x="105869" y="173669"/>
                  </a:lnTo>
                  <a:lnTo>
                    <a:pt x="105453" y="174387"/>
                  </a:lnTo>
                  <a:lnTo>
                    <a:pt x="105029" y="175104"/>
                  </a:lnTo>
                  <a:lnTo>
                    <a:pt x="104605" y="175795"/>
                  </a:lnTo>
                  <a:lnTo>
                    <a:pt x="104173" y="176500"/>
                  </a:lnTo>
                  <a:lnTo>
                    <a:pt x="103732" y="177178"/>
                  </a:lnTo>
                  <a:lnTo>
                    <a:pt x="103292" y="177856"/>
                  </a:lnTo>
                  <a:lnTo>
                    <a:pt x="102844" y="178508"/>
                  </a:lnTo>
                  <a:lnTo>
                    <a:pt x="102387" y="179173"/>
                  </a:lnTo>
                  <a:lnTo>
                    <a:pt x="101922" y="179813"/>
                  </a:lnTo>
                  <a:lnTo>
                    <a:pt x="101457" y="180452"/>
                  </a:lnTo>
                  <a:lnTo>
                    <a:pt x="100984" y="181065"/>
                  </a:lnTo>
                  <a:lnTo>
                    <a:pt x="100503" y="181691"/>
                  </a:lnTo>
                  <a:lnTo>
                    <a:pt x="100022" y="182291"/>
                  </a:lnTo>
                  <a:lnTo>
                    <a:pt x="99533" y="182878"/>
                  </a:lnTo>
                  <a:lnTo>
                    <a:pt x="99035" y="183465"/>
                  </a:lnTo>
                  <a:lnTo>
                    <a:pt x="98538" y="184038"/>
                  </a:lnTo>
                  <a:lnTo>
                    <a:pt x="98024" y="184599"/>
                  </a:lnTo>
                  <a:lnTo>
                    <a:pt x="97519" y="185147"/>
                  </a:lnTo>
                  <a:lnTo>
                    <a:pt x="96997" y="185695"/>
                  </a:lnTo>
                  <a:lnTo>
                    <a:pt x="96475" y="186217"/>
                  </a:lnTo>
                  <a:lnTo>
                    <a:pt x="95945" y="186738"/>
                  </a:lnTo>
                  <a:lnTo>
                    <a:pt x="95407" y="187247"/>
                  </a:lnTo>
                  <a:lnTo>
                    <a:pt x="94869" y="187743"/>
                  </a:lnTo>
                  <a:lnTo>
                    <a:pt x="94322" y="188225"/>
                  </a:lnTo>
                  <a:lnTo>
                    <a:pt x="93768" y="188708"/>
                  </a:lnTo>
                  <a:lnTo>
                    <a:pt x="93205" y="189164"/>
                  </a:lnTo>
                  <a:lnTo>
                    <a:pt x="92642" y="189621"/>
                  </a:lnTo>
                  <a:lnTo>
                    <a:pt x="92072" y="190051"/>
                  </a:lnTo>
                  <a:lnTo>
                    <a:pt x="91501" y="190482"/>
                  </a:lnTo>
                  <a:lnTo>
                    <a:pt x="90922" y="190899"/>
                  </a:lnTo>
                  <a:lnTo>
                    <a:pt x="90335" y="191303"/>
                  </a:lnTo>
                  <a:lnTo>
                    <a:pt x="89739" y="191695"/>
                  </a:lnTo>
                  <a:lnTo>
                    <a:pt x="89144" y="192073"/>
                  </a:lnTo>
                  <a:lnTo>
                    <a:pt x="88541" y="192451"/>
                  </a:lnTo>
                  <a:lnTo>
                    <a:pt x="87929" y="192803"/>
                  </a:lnTo>
                  <a:lnTo>
                    <a:pt x="87318" y="193143"/>
                  </a:lnTo>
                  <a:lnTo>
                    <a:pt x="86698" y="193482"/>
                  </a:lnTo>
                  <a:lnTo>
                    <a:pt x="86070" y="193808"/>
                  </a:lnTo>
                  <a:lnTo>
                    <a:pt x="85434" y="194108"/>
                  </a:lnTo>
                  <a:lnTo>
                    <a:pt x="84798" y="194408"/>
                  </a:lnTo>
                  <a:lnTo>
                    <a:pt x="84154" y="194682"/>
                  </a:lnTo>
                  <a:lnTo>
                    <a:pt x="83510" y="194956"/>
                  </a:lnTo>
                  <a:lnTo>
                    <a:pt x="82857" y="195216"/>
                  </a:lnTo>
                  <a:lnTo>
                    <a:pt x="82197" y="195451"/>
                  </a:lnTo>
                  <a:lnTo>
                    <a:pt x="81528" y="195686"/>
                  </a:lnTo>
                  <a:lnTo>
                    <a:pt x="80859" y="195908"/>
                  </a:lnTo>
                  <a:lnTo>
                    <a:pt x="80183" y="196116"/>
                  </a:lnTo>
                  <a:lnTo>
                    <a:pt x="79498" y="196299"/>
                  </a:lnTo>
                  <a:lnTo>
                    <a:pt x="78813" y="196482"/>
                  </a:lnTo>
                  <a:lnTo>
                    <a:pt x="78120" y="196651"/>
                  </a:lnTo>
                  <a:lnTo>
                    <a:pt x="77418" y="196795"/>
                  </a:lnTo>
                  <a:lnTo>
                    <a:pt x="76717" y="196938"/>
                  </a:lnTo>
                  <a:lnTo>
                    <a:pt x="76008" y="197055"/>
                  </a:lnTo>
                  <a:lnTo>
                    <a:pt x="75290" y="197173"/>
                  </a:lnTo>
                  <a:lnTo>
                    <a:pt x="74572" y="197264"/>
                  </a:lnTo>
                  <a:lnTo>
                    <a:pt x="73847" y="197355"/>
                  </a:lnTo>
                  <a:lnTo>
                    <a:pt x="73113" y="197421"/>
                  </a:lnTo>
                  <a:lnTo>
                    <a:pt x="72371" y="197473"/>
                  </a:lnTo>
                  <a:lnTo>
                    <a:pt x="71629" y="197512"/>
                  </a:lnTo>
                  <a:lnTo>
                    <a:pt x="70887" y="197538"/>
                  </a:lnTo>
                  <a:lnTo>
                    <a:pt x="70128" y="197551"/>
                  </a:lnTo>
                  <a:lnTo>
                    <a:pt x="69370" y="197551"/>
                  </a:lnTo>
                  <a:lnTo>
                    <a:pt x="68603" y="197538"/>
                  </a:lnTo>
                  <a:lnTo>
                    <a:pt x="67959" y="197512"/>
                  </a:lnTo>
                  <a:lnTo>
                    <a:pt x="67315" y="197473"/>
                  </a:lnTo>
                  <a:lnTo>
                    <a:pt x="66671" y="197421"/>
                  </a:lnTo>
                  <a:lnTo>
                    <a:pt x="66027" y="197342"/>
                  </a:lnTo>
                  <a:lnTo>
                    <a:pt x="65391" y="197264"/>
                  </a:lnTo>
                  <a:lnTo>
                    <a:pt x="64755" y="197173"/>
                  </a:lnTo>
                  <a:lnTo>
                    <a:pt x="64119" y="197069"/>
                  </a:lnTo>
                  <a:lnTo>
                    <a:pt x="63483" y="196951"/>
                  </a:lnTo>
                  <a:lnTo>
                    <a:pt x="62855" y="196821"/>
                  </a:lnTo>
                  <a:lnTo>
                    <a:pt x="62227" y="196677"/>
                  </a:lnTo>
                  <a:lnTo>
                    <a:pt x="61599" y="196521"/>
                  </a:lnTo>
                  <a:lnTo>
                    <a:pt x="60979" y="196351"/>
                  </a:lnTo>
                  <a:lnTo>
                    <a:pt x="60359" y="196169"/>
                  </a:lnTo>
                  <a:lnTo>
                    <a:pt x="59740" y="195973"/>
                  </a:lnTo>
                  <a:lnTo>
                    <a:pt x="59120" y="195764"/>
                  </a:lnTo>
                  <a:lnTo>
                    <a:pt x="58508" y="195542"/>
                  </a:lnTo>
                  <a:lnTo>
                    <a:pt x="57897" y="195308"/>
                  </a:lnTo>
                  <a:lnTo>
                    <a:pt x="57293" y="195073"/>
                  </a:lnTo>
                  <a:lnTo>
                    <a:pt x="56690" y="194812"/>
                  </a:lnTo>
                  <a:lnTo>
                    <a:pt x="56087" y="194551"/>
                  </a:lnTo>
                  <a:lnTo>
                    <a:pt x="55483" y="194264"/>
                  </a:lnTo>
                  <a:lnTo>
                    <a:pt x="54888" y="193977"/>
                  </a:lnTo>
                  <a:lnTo>
                    <a:pt x="54301" y="193677"/>
                  </a:lnTo>
                  <a:lnTo>
                    <a:pt x="53714" y="193364"/>
                  </a:lnTo>
                  <a:lnTo>
                    <a:pt x="53126" y="193038"/>
                  </a:lnTo>
                  <a:lnTo>
                    <a:pt x="52539" y="192699"/>
                  </a:lnTo>
                  <a:lnTo>
                    <a:pt x="51969" y="192347"/>
                  </a:lnTo>
                  <a:lnTo>
                    <a:pt x="51390" y="191995"/>
                  </a:lnTo>
                  <a:lnTo>
                    <a:pt x="50819" y="191617"/>
                  </a:lnTo>
                  <a:lnTo>
                    <a:pt x="50248" y="191238"/>
                  </a:lnTo>
                  <a:lnTo>
                    <a:pt x="49685" y="190847"/>
                  </a:lnTo>
                  <a:lnTo>
                    <a:pt x="49131" y="190443"/>
                  </a:lnTo>
                  <a:lnTo>
                    <a:pt x="48568" y="190038"/>
                  </a:lnTo>
                  <a:lnTo>
                    <a:pt x="48022" y="189608"/>
                  </a:lnTo>
                  <a:lnTo>
                    <a:pt x="47467" y="189177"/>
                  </a:lnTo>
                  <a:lnTo>
                    <a:pt x="46929" y="188721"/>
                  </a:lnTo>
                  <a:lnTo>
                    <a:pt x="46383" y="188277"/>
                  </a:lnTo>
                  <a:lnTo>
                    <a:pt x="45853" y="187808"/>
                  </a:lnTo>
                  <a:lnTo>
                    <a:pt x="45323" y="187325"/>
                  </a:lnTo>
                  <a:lnTo>
                    <a:pt x="44793" y="186843"/>
                  </a:lnTo>
                  <a:lnTo>
                    <a:pt x="44271" y="186347"/>
                  </a:lnTo>
                  <a:lnTo>
                    <a:pt x="43749" y="185838"/>
                  </a:lnTo>
                  <a:lnTo>
                    <a:pt x="43243" y="185317"/>
                  </a:lnTo>
                  <a:lnTo>
                    <a:pt x="42730" y="184795"/>
                  </a:lnTo>
                  <a:lnTo>
                    <a:pt x="42224" y="184260"/>
                  </a:lnTo>
                  <a:lnTo>
                    <a:pt x="41727" y="183712"/>
                  </a:lnTo>
                  <a:lnTo>
                    <a:pt x="41237" y="183152"/>
                  </a:lnTo>
                  <a:lnTo>
                    <a:pt x="40748" y="182591"/>
                  </a:lnTo>
                  <a:lnTo>
                    <a:pt x="40259" y="182017"/>
                  </a:lnTo>
                  <a:lnTo>
                    <a:pt x="39786" y="181430"/>
                  </a:lnTo>
                  <a:lnTo>
                    <a:pt x="39305" y="180843"/>
                  </a:lnTo>
                  <a:lnTo>
                    <a:pt x="38840" y="180243"/>
                  </a:lnTo>
                  <a:lnTo>
                    <a:pt x="38375" y="179630"/>
                  </a:lnTo>
                  <a:lnTo>
                    <a:pt x="37919" y="179004"/>
                  </a:lnTo>
                  <a:lnTo>
                    <a:pt x="37470" y="178378"/>
                  </a:lnTo>
                  <a:lnTo>
                    <a:pt x="37022" y="177739"/>
                  </a:lnTo>
                  <a:lnTo>
                    <a:pt x="36581" y="177087"/>
                  </a:lnTo>
                  <a:lnTo>
                    <a:pt x="36141" y="176434"/>
                  </a:lnTo>
                  <a:lnTo>
                    <a:pt x="35709" y="175769"/>
                  </a:lnTo>
                  <a:lnTo>
                    <a:pt x="35285" y="175091"/>
                  </a:lnTo>
                  <a:lnTo>
                    <a:pt x="34869" y="174413"/>
                  </a:lnTo>
                  <a:lnTo>
                    <a:pt x="34461" y="173721"/>
                  </a:lnTo>
                  <a:lnTo>
                    <a:pt x="34054" y="173030"/>
                  </a:lnTo>
                  <a:lnTo>
                    <a:pt x="33654" y="172326"/>
                  </a:lnTo>
                  <a:lnTo>
                    <a:pt x="33254" y="171608"/>
                  </a:lnTo>
                  <a:lnTo>
                    <a:pt x="32871" y="170891"/>
                  </a:lnTo>
                  <a:lnTo>
                    <a:pt x="32488" y="170161"/>
                  </a:lnTo>
                  <a:lnTo>
                    <a:pt x="32113" y="169417"/>
                  </a:lnTo>
                  <a:lnTo>
                    <a:pt x="31746" y="168674"/>
                  </a:lnTo>
                  <a:lnTo>
                    <a:pt x="31379" y="167917"/>
                  </a:lnTo>
                  <a:lnTo>
                    <a:pt x="31028" y="167161"/>
                  </a:lnTo>
                  <a:lnTo>
                    <a:pt x="30678" y="166391"/>
                  </a:lnTo>
                  <a:lnTo>
                    <a:pt x="30335" y="165609"/>
                  </a:lnTo>
                  <a:lnTo>
                    <a:pt x="30001" y="164826"/>
                  </a:lnTo>
                  <a:lnTo>
                    <a:pt x="29675" y="164043"/>
                  </a:lnTo>
                  <a:lnTo>
                    <a:pt x="29348" y="163248"/>
                  </a:lnTo>
                  <a:lnTo>
                    <a:pt x="29039" y="162439"/>
                  </a:lnTo>
                  <a:lnTo>
                    <a:pt x="28729" y="161630"/>
                  </a:lnTo>
                  <a:lnTo>
                    <a:pt x="28427" y="160809"/>
                  </a:lnTo>
                  <a:lnTo>
                    <a:pt x="28133" y="159987"/>
                  </a:lnTo>
                  <a:lnTo>
                    <a:pt x="27848" y="159152"/>
                  </a:lnTo>
                  <a:lnTo>
                    <a:pt x="27571" y="158318"/>
                  </a:lnTo>
                  <a:lnTo>
                    <a:pt x="27302" y="157470"/>
                  </a:lnTo>
                  <a:lnTo>
                    <a:pt x="27033" y="156609"/>
                  </a:lnTo>
                  <a:lnTo>
                    <a:pt x="26780" y="155761"/>
                  </a:lnTo>
                  <a:lnTo>
                    <a:pt x="26527" y="154887"/>
                  </a:lnTo>
                  <a:lnTo>
                    <a:pt x="26291" y="154026"/>
                  </a:lnTo>
                  <a:lnTo>
                    <a:pt x="26054" y="153139"/>
                  </a:lnTo>
                  <a:lnTo>
                    <a:pt x="25834" y="152266"/>
                  </a:lnTo>
                  <a:lnTo>
                    <a:pt x="25614" y="151366"/>
                  </a:lnTo>
                  <a:lnTo>
                    <a:pt x="25402" y="150479"/>
                  </a:lnTo>
                  <a:lnTo>
                    <a:pt x="25206" y="149579"/>
                  </a:lnTo>
                  <a:lnTo>
                    <a:pt x="25010" y="148666"/>
                  </a:lnTo>
                  <a:lnTo>
                    <a:pt x="24823" y="147753"/>
                  </a:lnTo>
                  <a:lnTo>
                    <a:pt x="24652" y="146840"/>
                  </a:lnTo>
                  <a:lnTo>
                    <a:pt x="24480" y="145914"/>
                  </a:lnTo>
                  <a:lnTo>
                    <a:pt x="24317" y="144988"/>
                  </a:lnTo>
                  <a:lnTo>
                    <a:pt x="24170" y="144048"/>
                  </a:lnTo>
                  <a:lnTo>
                    <a:pt x="24024" y="143109"/>
                  </a:lnTo>
                  <a:lnTo>
                    <a:pt x="23893" y="142170"/>
                  </a:lnTo>
                  <a:lnTo>
                    <a:pt x="23771" y="141218"/>
                  </a:lnTo>
                  <a:lnTo>
                    <a:pt x="23649" y="140266"/>
                  </a:lnTo>
                  <a:lnTo>
                    <a:pt x="23543" y="139301"/>
                  </a:lnTo>
                  <a:lnTo>
                    <a:pt x="23445" y="138349"/>
                  </a:lnTo>
                  <a:lnTo>
                    <a:pt x="23355" y="137370"/>
                  </a:lnTo>
                  <a:lnTo>
                    <a:pt x="23273" y="136405"/>
                  </a:lnTo>
                  <a:lnTo>
                    <a:pt x="23200" y="135427"/>
                  </a:lnTo>
                  <a:lnTo>
                    <a:pt x="23135" y="134436"/>
                  </a:lnTo>
                  <a:lnTo>
                    <a:pt x="23086" y="133457"/>
                  </a:lnTo>
                  <a:lnTo>
                    <a:pt x="23037" y="132466"/>
                  </a:lnTo>
                  <a:lnTo>
                    <a:pt x="23004" y="131462"/>
                  </a:lnTo>
                  <a:lnTo>
                    <a:pt x="22980" y="130471"/>
                  </a:lnTo>
                  <a:lnTo>
                    <a:pt x="22964" y="129466"/>
                  </a:lnTo>
                  <a:lnTo>
                    <a:pt x="22955" y="128449"/>
                  </a:lnTo>
                  <a:lnTo>
                    <a:pt x="22964" y="127445"/>
                  </a:lnTo>
                  <a:lnTo>
                    <a:pt x="22972" y="126427"/>
                  </a:lnTo>
                  <a:lnTo>
                    <a:pt x="22996" y="125410"/>
                  </a:lnTo>
                  <a:lnTo>
                    <a:pt x="23029" y="124379"/>
                  </a:lnTo>
                  <a:lnTo>
                    <a:pt x="23070" y="123362"/>
                  </a:lnTo>
                  <a:lnTo>
                    <a:pt x="23127" y="122332"/>
                  </a:lnTo>
                  <a:lnTo>
                    <a:pt x="23184" y="121301"/>
                  </a:lnTo>
                  <a:lnTo>
                    <a:pt x="23257" y="120258"/>
                  </a:lnTo>
                  <a:lnTo>
                    <a:pt x="23347" y="119214"/>
                  </a:lnTo>
                  <a:lnTo>
                    <a:pt x="23437" y="118171"/>
                  </a:lnTo>
                  <a:lnTo>
                    <a:pt x="23543" y="117128"/>
                  </a:lnTo>
                  <a:lnTo>
                    <a:pt x="23657" y="116084"/>
                  </a:lnTo>
                  <a:lnTo>
                    <a:pt x="23779" y="115028"/>
                  </a:lnTo>
                  <a:lnTo>
                    <a:pt x="23918" y="113971"/>
                  </a:lnTo>
                  <a:lnTo>
                    <a:pt x="23958" y="113684"/>
                  </a:lnTo>
                  <a:lnTo>
                    <a:pt x="24016" y="113410"/>
                  </a:lnTo>
                  <a:lnTo>
                    <a:pt x="24081" y="113162"/>
                  </a:lnTo>
                  <a:lnTo>
                    <a:pt x="24154" y="112928"/>
                  </a:lnTo>
                  <a:lnTo>
                    <a:pt x="24236" y="112706"/>
                  </a:lnTo>
                  <a:lnTo>
                    <a:pt x="24334" y="112510"/>
                  </a:lnTo>
                  <a:lnTo>
                    <a:pt x="24431" y="112328"/>
                  </a:lnTo>
                  <a:lnTo>
                    <a:pt x="24537" y="112158"/>
                  </a:lnTo>
                  <a:lnTo>
                    <a:pt x="24652" y="112002"/>
                  </a:lnTo>
                  <a:lnTo>
                    <a:pt x="24766" y="111871"/>
                  </a:lnTo>
                  <a:lnTo>
                    <a:pt x="24888" y="111754"/>
                  </a:lnTo>
                  <a:lnTo>
                    <a:pt x="25018" y="111649"/>
                  </a:lnTo>
                  <a:lnTo>
                    <a:pt x="25149" y="111558"/>
                  </a:lnTo>
                  <a:lnTo>
                    <a:pt x="25288" y="111480"/>
                  </a:lnTo>
                  <a:lnTo>
                    <a:pt x="25426" y="111428"/>
                  </a:lnTo>
                  <a:lnTo>
                    <a:pt x="25565" y="111376"/>
                  </a:lnTo>
                  <a:lnTo>
                    <a:pt x="25622" y="111141"/>
                  </a:lnTo>
                  <a:lnTo>
                    <a:pt x="25687" y="110919"/>
                  </a:lnTo>
                  <a:lnTo>
                    <a:pt x="25761" y="110697"/>
                  </a:lnTo>
                  <a:lnTo>
                    <a:pt x="25842" y="110489"/>
                  </a:lnTo>
                  <a:lnTo>
                    <a:pt x="25932" y="110280"/>
                  </a:lnTo>
                  <a:lnTo>
                    <a:pt x="26030" y="110097"/>
                  </a:lnTo>
                  <a:lnTo>
                    <a:pt x="26144" y="109915"/>
                  </a:lnTo>
                  <a:lnTo>
                    <a:pt x="26266" y="109745"/>
                  </a:lnTo>
                  <a:lnTo>
                    <a:pt x="26337" y="109667"/>
                  </a:lnTo>
                  <a:lnTo>
                    <a:pt x="29691" y="109667"/>
                  </a:lnTo>
                  <a:lnTo>
                    <a:pt x="34624" y="109654"/>
                  </a:lnTo>
                  <a:lnTo>
                    <a:pt x="39916" y="109615"/>
                  </a:lnTo>
                  <a:lnTo>
                    <a:pt x="45510" y="109576"/>
                  </a:lnTo>
                  <a:lnTo>
                    <a:pt x="51333" y="109510"/>
                  </a:lnTo>
                  <a:lnTo>
                    <a:pt x="57342" y="109445"/>
                  </a:lnTo>
                  <a:lnTo>
                    <a:pt x="69655" y="109289"/>
                  </a:lnTo>
                  <a:lnTo>
                    <a:pt x="81977" y="109093"/>
                  </a:lnTo>
                  <a:lnTo>
                    <a:pt x="93809" y="108897"/>
                  </a:lnTo>
                  <a:lnTo>
                    <a:pt x="104703" y="108702"/>
                  </a:lnTo>
                  <a:lnTo>
                    <a:pt x="114162" y="108519"/>
                  </a:lnTo>
                  <a:lnTo>
                    <a:pt x="114284" y="108519"/>
                  </a:lnTo>
                  <a:lnTo>
                    <a:pt x="114406" y="108532"/>
                  </a:lnTo>
                  <a:lnTo>
                    <a:pt x="114521" y="108558"/>
                  </a:lnTo>
                  <a:lnTo>
                    <a:pt x="114635" y="108584"/>
                  </a:lnTo>
                  <a:lnTo>
                    <a:pt x="114741" y="108636"/>
                  </a:lnTo>
                  <a:lnTo>
                    <a:pt x="114847" y="108676"/>
                  </a:lnTo>
                  <a:lnTo>
                    <a:pt x="114945" y="108741"/>
                  </a:lnTo>
                  <a:lnTo>
                    <a:pt x="115034" y="108806"/>
                  </a:lnTo>
                  <a:lnTo>
                    <a:pt x="115124" y="108884"/>
                  </a:lnTo>
                  <a:lnTo>
                    <a:pt x="115205" y="108963"/>
                  </a:lnTo>
                  <a:lnTo>
                    <a:pt x="115287" y="109054"/>
                  </a:lnTo>
                  <a:lnTo>
                    <a:pt x="115360" y="109145"/>
                  </a:lnTo>
                  <a:lnTo>
                    <a:pt x="115434" y="109250"/>
                  </a:lnTo>
                  <a:lnTo>
                    <a:pt x="115499" y="109354"/>
                  </a:lnTo>
                  <a:lnTo>
                    <a:pt x="115564" y="109471"/>
                  </a:lnTo>
                  <a:lnTo>
                    <a:pt x="115621" y="109589"/>
                  </a:lnTo>
                  <a:lnTo>
                    <a:pt x="115670" y="109706"/>
                  </a:lnTo>
                  <a:lnTo>
                    <a:pt x="115719" y="109836"/>
                  </a:lnTo>
                  <a:lnTo>
                    <a:pt x="115768" y="109967"/>
                  </a:lnTo>
                  <a:lnTo>
                    <a:pt x="115809" y="110110"/>
                  </a:lnTo>
                  <a:lnTo>
                    <a:pt x="115874" y="110384"/>
                  </a:lnTo>
                  <a:lnTo>
                    <a:pt x="115923" y="110671"/>
                  </a:lnTo>
                  <a:lnTo>
                    <a:pt x="115956" y="110971"/>
                  </a:lnTo>
                  <a:lnTo>
                    <a:pt x="115964" y="111271"/>
                  </a:lnTo>
                  <a:lnTo>
                    <a:pt x="115964" y="111584"/>
                  </a:lnTo>
                  <a:lnTo>
                    <a:pt x="115939" y="111884"/>
                  </a:lnTo>
                  <a:lnTo>
                    <a:pt x="116575" y="112041"/>
                  </a:lnTo>
                  <a:lnTo>
                    <a:pt x="116616" y="111545"/>
                  </a:lnTo>
                  <a:lnTo>
                    <a:pt x="116665" y="111062"/>
                  </a:lnTo>
                  <a:lnTo>
                    <a:pt x="116714" y="110567"/>
                  </a:lnTo>
                  <a:lnTo>
                    <a:pt x="116755" y="110071"/>
                  </a:lnTo>
                  <a:lnTo>
                    <a:pt x="116787" y="109797"/>
                  </a:lnTo>
                  <a:lnTo>
                    <a:pt x="116845" y="109536"/>
                  </a:lnTo>
                  <a:lnTo>
                    <a:pt x="116910" y="109289"/>
                  </a:lnTo>
                  <a:lnTo>
                    <a:pt x="116983" y="109080"/>
                  </a:lnTo>
                  <a:lnTo>
                    <a:pt x="117081" y="108884"/>
                  </a:lnTo>
                  <a:lnTo>
                    <a:pt x="117179" y="108715"/>
                  </a:lnTo>
                  <a:lnTo>
                    <a:pt x="117293" y="108558"/>
                  </a:lnTo>
                  <a:lnTo>
                    <a:pt x="117415" y="108441"/>
                  </a:lnTo>
                  <a:lnTo>
                    <a:pt x="117546" y="108323"/>
                  </a:lnTo>
                  <a:lnTo>
                    <a:pt x="117684" y="108245"/>
                  </a:lnTo>
                  <a:lnTo>
                    <a:pt x="117831" y="108167"/>
                  </a:lnTo>
                  <a:lnTo>
                    <a:pt x="117978" y="108128"/>
                  </a:lnTo>
                  <a:lnTo>
                    <a:pt x="118125" y="108102"/>
                  </a:lnTo>
                  <a:lnTo>
                    <a:pt x="118280" y="108089"/>
                  </a:lnTo>
                  <a:close/>
                  <a:moveTo>
                    <a:pt x="131465" y="1"/>
                  </a:moveTo>
                  <a:lnTo>
                    <a:pt x="129427" y="366"/>
                  </a:lnTo>
                  <a:lnTo>
                    <a:pt x="127388" y="718"/>
                  </a:lnTo>
                  <a:lnTo>
                    <a:pt x="125349" y="1070"/>
                  </a:lnTo>
                  <a:lnTo>
                    <a:pt x="123311" y="1396"/>
                  </a:lnTo>
                  <a:lnTo>
                    <a:pt x="121264" y="1709"/>
                  </a:lnTo>
                  <a:lnTo>
                    <a:pt x="119226" y="2009"/>
                  </a:lnTo>
                  <a:lnTo>
                    <a:pt x="117179" y="2283"/>
                  </a:lnTo>
                  <a:lnTo>
                    <a:pt x="115132" y="2557"/>
                  </a:lnTo>
                  <a:lnTo>
                    <a:pt x="113085" y="2818"/>
                  </a:lnTo>
                  <a:lnTo>
                    <a:pt x="111030" y="3066"/>
                  </a:lnTo>
                  <a:lnTo>
                    <a:pt x="108984" y="3301"/>
                  </a:lnTo>
                  <a:lnTo>
                    <a:pt x="106937" y="3522"/>
                  </a:lnTo>
                  <a:lnTo>
                    <a:pt x="104882" y="3731"/>
                  </a:lnTo>
                  <a:lnTo>
                    <a:pt x="102827" y="3940"/>
                  </a:lnTo>
                  <a:lnTo>
                    <a:pt x="100772" y="4122"/>
                  </a:lnTo>
                  <a:lnTo>
                    <a:pt x="98726" y="4292"/>
                  </a:lnTo>
                  <a:lnTo>
                    <a:pt x="96671" y="4461"/>
                  </a:lnTo>
                  <a:lnTo>
                    <a:pt x="94608" y="4605"/>
                  </a:lnTo>
                  <a:lnTo>
                    <a:pt x="92553" y="4748"/>
                  </a:lnTo>
                  <a:lnTo>
                    <a:pt x="90498" y="4879"/>
                  </a:lnTo>
                  <a:lnTo>
                    <a:pt x="88443" y="4996"/>
                  </a:lnTo>
                  <a:lnTo>
                    <a:pt x="86380" y="5101"/>
                  </a:lnTo>
                  <a:lnTo>
                    <a:pt x="84325" y="5205"/>
                  </a:lnTo>
                  <a:lnTo>
                    <a:pt x="82262" y="5283"/>
                  </a:lnTo>
                  <a:lnTo>
                    <a:pt x="80207" y="5361"/>
                  </a:lnTo>
                  <a:lnTo>
                    <a:pt x="78144" y="5427"/>
                  </a:lnTo>
                  <a:lnTo>
                    <a:pt x="76089" y="5479"/>
                  </a:lnTo>
                  <a:lnTo>
                    <a:pt x="74026" y="5531"/>
                  </a:lnTo>
                  <a:lnTo>
                    <a:pt x="71963" y="5570"/>
                  </a:lnTo>
                  <a:lnTo>
                    <a:pt x="69908" y="5596"/>
                  </a:lnTo>
                  <a:lnTo>
                    <a:pt x="67845" y="5609"/>
                  </a:lnTo>
                  <a:lnTo>
                    <a:pt x="65782" y="5622"/>
                  </a:lnTo>
                  <a:lnTo>
                    <a:pt x="63719" y="5622"/>
                  </a:lnTo>
                  <a:lnTo>
                    <a:pt x="61656" y="5609"/>
                  </a:lnTo>
                  <a:lnTo>
                    <a:pt x="59601" y="5596"/>
                  </a:lnTo>
                  <a:lnTo>
                    <a:pt x="57538" y="5570"/>
                  </a:lnTo>
                  <a:lnTo>
                    <a:pt x="55475" y="5544"/>
                  </a:lnTo>
                  <a:lnTo>
                    <a:pt x="53412" y="5505"/>
                  </a:lnTo>
                  <a:lnTo>
                    <a:pt x="49294" y="5388"/>
                  </a:lnTo>
                  <a:lnTo>
                    <a:pt x="45168" y="5257"/>
                  </a:lnTo>
                  <a:lnTo>
                    <a:pt x="41050" y="5088"/>
                  </a:lnTo>
                  <a:lnTo>
                    <a:pt x="36932" y="4905"/>
                  </a:lnTo>
                  <a:lnTo>
                    <a:pt x="32814" y="4683"/>
                  </a:lnTo>
                  <a:lnTo>
                    <a:pt x="28704" y="4448"/>
                  </a:lnTo>
                  <a:lnTo>
                    <a:pt x="24594" y="4175"/>
                  </a:lnTo>
                  <a:lnTo>
                    <a:pt x="20485" y="3888"/>
                  </a:lnTo>
                  <a:lnTo>
                    <a:pt x="16375" y="3588"/>
                  </a:lnTo>
                  <a:lnTo>
                    <a:pt x="12273" y="3261"/>
                  </a:lnTo>
                  <a:lnTo>
                    <a:pt x="8180" y="2922"/>
                  </a:lnTo>
                  <a:lnTo>
                    <a:pt x="4086" y="2557"/>
                  </a:lnTo>
                  <a:lnTo>
                    <a:pt x="1" y="2179"/>
                  </a:lnTo>
                  <a:lnTo>
                    <a:pt x="286" y="5661"/>
                  </a:lnTo>
                  <a:lnTo>
                    <a:pt x="564" y="9157"/>
                  </a:lnTo>
                  <a:lnTo>
                    <a:pt x="833" y="12639"/>
                  </a:lnTo>
                  <a:lnTo>
                    <a:pt x="1102" y="16135"/>
                  </a:lnTo>
                  <a:lnTo>
                    <a:pt x="1632" y="23113"/>
                  </a:lnTo>
                  <a:lnTo>
                    <a:pt x="2137" y="30104"/>
                  </a:lnTo>
                  <a:lnTo>
                    <a:pt x="2635" y="37082"/>
                  </a:lnTo>
                  <a:lnTo>
                    <a:pt x="3116" y="44073"/>
                  </a:lnTo>
                  <a:lnTo>
                    <a:pt x="3581" y="51077"/>
                  </a:lnTo>
                  <a:lnTo>
                    <a:pt x="4046" y="58068"/>
                  </a:lnTo>
                  <a:lnTo>
                    <a:pt x="4502" y="65060"/>
                  </a:lnTo>
                  <a:lnTo>
                    <a:pt x="4951" y="72064"/>
                  </a:lnTo>
                  <a:lnTo>
                    <a:pt x="5848" y="86059"/>
                  </a:lnTo>
                  <a:lnTo>
                    <a:pt x="6753" y="100041"/>
                  </a:lnTo>
                  <a:lnTo>
                    <a:pt x="7218" y="107032"/>
                  </a:lnTo>
                  <a:lnTo>
                    <a:pt x="7682" y="114023"/>
                  </a:lnTo>
                  <a:lnTo>
                    <a:pt x="8090" y="119971"/>
                  </a:lnTo>
                  <a:lnTo>
                    <a:pt x="8522" y="125919"/>
                  </a:lnTo>
                  <a:lnTo>
                    <a:pt x="8963" y="131879"/>
                  </a:lnTo>
                  <a:lnTo>
                    <a:pt x="9403" y="137853"/>
                  </a:lnTo>
                  <a:lnTo>
                    <a:pt x="10308" y="149787"/>
                  </a:lnTo>
                  <a:lnTo>
                    <a:pt x="10748" y="155761"/>
                  </a:lnTo>
                  <a:lnTo>
                    <a:pt x="11189" y="161748"/>
                  </a:lnTo>
                  <a:lnTo>
                    <a:pt x="11613" y="167735"/>
                  </a:lnTo>
                  <a:lnTo>
                    <a:pt x="12029" y="173708"/>
                  </a:lnTo>
                  <a:lnTo>
                    <a:pt x="12224" y="176708"/>
                  </a:lnTo>
                  <a:lnTo>
                    <a:pt x="12420" y="179708"/>
                  </a:lnTo>
                  <a:lnTo>
                    <a:pt x="12608" y="182695"/>
                  </a:lnTo>
                  <a:lnTo>
                    <a:pt x="12787" y="185695"/>
                  </a:lnTo>
                  <a:lnTo>
                    <a:pt x="12958" y="188682"/>
                  </a:lnTo>
                  <a:lnTo>
                    <a:pt x="13129" y="191682"/>
                  </a:lnTo>
                  <a:lnTo>
                    <a:pt x="13284" y="194682"/>
                  </a:lnTo>
                  <a:lnTo>
                    <a:pt x="13439" y="197682"/>
                  </a:lnTo>
                  <a:lnTo>
                    <a:pt x="13578" y="200668"/>
                  </a:lnTo>
                  <a:lnTo>
                    <a:pt x="13717" y="203668"/>
                  </a:lnTo>
                  <a:lnTo>
                    <a:pt x="13839" y="206668"/>
                  </a:lnTo>
                  <a:lnTo>
                    <a:pt x="13953" y="209655"/>
                  </a:lnTo>
                  <a:lnTo>
                    <a:pt x="14010" y="209786"/>
                  </a:lnTo>
                  <a:lnTo>
                    <a:pt x="14067" y="209916"/>
                  </a:lnTo>
                  <a:lnTo>
                    <a:pt x="14108" y="210059"/>
                  </a:lnTo>
                  <a:lnTo>
                    <a:pt x="14149" y="210203"/>
                  </a:lnTo>
                  <a:lnTo>
                    <a:pt x="14181" y="210359"/>
                  </a:lnTo>
                  <a:lnTo>
                    <a:pt x="14206" y="210516"/>
                  </a:lnTo>
                  <a:lnTo>
                    <a:pt x="14230" y="210672"/>
                  </a:lnTo>
                  <a:lnTo>
                    <a:pt x="14238" y="210842"/>
                  </a:lnTo>
                  <a:lnTo>
                    <a:pt x="14238" y="210999"/>
                  </a:lnTo>
                  <a:lnTo>
                    <a:pt x="14238" y="211168"/>
                  </a:lnTo>
                  <a:lnTo>
                    <a:pt x="14230" y="211325"/>
                  </a:lnTo>
                  <a:lnTo>
                    <a:pt x="14206" y="211481"/>
                  </a:lnTo>
                  <a:lnTo>
                    <a:pt x="14181" y="211638"/>
                  </a:lnTo>
                  <a:lnTo>
                    <a:pt x="14149" y="211781"/>
                  </a:lnTo>
                  <a:lnTo>
                    <a:pt x="14108" y="211925"/>
                  </a:lnTo>
                  <a:lnTo>
                    <a:pt x="14051" y="212055"/>
                  </a:lnTo>
                  <a:lnTo>
                    <a:pt x="14149" y="215577"/>
                  </a:lnTo>
                  <a:lnTo>
                    <a:pt x="14238" y="219098"/>
                  </a:lnTo>
                  <a:lnTo>
                    <a:pt x="14320" y="222607"/>
                  </a:lnTo>
                  <a:lnTo>
                    <a:pt x="14344" y="224355"/>
                  </a:lnTo>
                  <a:lnTo>
                    <a:pt x="14369" y="226102"/>
                  </a:lnTo>
                  <a:lnTo>
                    <a:pt x="17859" y="226024"/>
                  </a:lnTo>
                  <a:lnTo>
                    <a:pt x="21349" y="225920"/>
                  </a:lnTo>
                  <a:lnTo>
                    <a:pt x="24847" y="225815"/>
                  </a:lnTo>
                  <a:lnTo>
                    <a:pt x="28345" y="225685"/>
                  </a:lnTo>
                  <a:lnTo>
                    <a:pt x="35342" y="225424"/>
                  </a:lnTo>
                  <a:lnTo>
                    <a:pt x="42346" y="225137"/>
                  </a:lnTo>
                  <a:lnTo>
                    <a:pt x="56364" y="224537"/>
                  </a:lnTo>
                  <a:lnTo>
                    <a:pt x="63377" y="224250"/>
                  </a:lnTo>
                  <a:lnTo>
                    <a:pt x="66891" y="224120"/>
                  </a:lnTo>
                  <a:lnTo>
                    <a:pt x="70397" y="224002"/>
                  </a:lnTo>
                  <a:lnTo>
                    <a:pt x="73904" y="223885"/>
                  </a:lnTo>
                  <a:lnTo>
                    <a:pt x="77410" y="223794"/>
                  </a:lnTo>
                  <a:lnTo>
                    <a:pt x="80916" y="223702"/>
                  </a:lnTo>
                  <a:lnTo>
                    <a:pt x="84423" y="223637"/>
                  </a:lnTo>
                  <a:lnTo>
                    <a:pt x="87929" y="223572"/>
                  </a:lnTo>
                  <a:lnTo>
                    <a:pt x="91427" y="223546"/>
                  </a:lnTo>
                  <a:lnTo>
                    <a:pt x="94934" y="223520"/>
                  </a:lnTo>
                  <a:lnTo>
                    <a:pt x="98432" y="223533"/>
                  </a:lnTo>
                  <a:lnTo>
                    <a:pt x="101930" y="223559"/>
                  </a:lnTo>
                  <a:lnTo>
                    <a:pt x="105437" y="223611"/>
                  </a:lnTo>
                  <a:lnTo>
                    <a:pt x="108927" y="223676"/>
                  </a:lnTo>
                  <a:lnTo>
                    <a:pt x="112425" y="223781"/>
                  </a:lnTo>
                  <a:lnTo>
                    <a:pt x="115915" y="223924"/>
                  </a:lnTo>
                  <a:lnTo>
                    <a:pt x="117660" y="224002"/>
                  </a:lnTo>
                  <a:lnTo>
                    <a:pt x="119405" y="224081"/>
                  </a:lnTo>
                  <a:lnTo>
                    <a:pt x="121150" y="224185"/>
                  </a:lnTo>
                  <a:lnTo>
                    <a:pt x="122895" y="224276"/>
                  </a:lnTo>
                  <a:lnTo>
                    <a:pt x="124640" y="224394"/>
                  </a:lnTo>
                  <a:lnTo>
                    <a:pt x="126377" y="224511"/>
                  </a:lnTo>
                  <a:lnTo>
                    <a:pt x="126605" y="223794"/>
                  </a:lnTo>
                  <a:lnTo>
                    <a:pt x="126817" y="223050"/>
                  </a:lnTo>
                  <a:lnTo>
                    <a:pt x="127013" y="222281"/>
                  </a:lnTo>
                  <a:lnTo>
                    <a:pt x="127209" y="221498"/>
                  </a:lnTo>
                  <a:lnTo>
                    <a:pt x="127388" y="220690"/>
                  </a:lnTo>
                  <a:lnTo>
                    <a:pt x="127559" y="219868"/>
                  </a:lnTo>
                  <a:lnTo>
                    <a:pt x="127722" y="219020"/>
                  </a:lnTo>
                  <a:lnTo>
                    <a:pt x="127869" y="218146"/>
                  </a:lnTo>
                  <a:lnTo>
                    <a:pt x="128016" y="217272"/>
                  </a:lnTo>
                  <a:lnTo>
                    <a:pt x="128146" y="216372"/>
                  </a:lnTo>
                  <a:lnTo>
                    <a:pt x="128277" y="215446"/>
                  </a:lnTo>
                  <a:lnTo>
                    <a:pt x="128391" y="214520"/>
                  </a:lnTo>
                  <a:lnTo>
                    <a:pt x="128505" y="213568"/>
                  </a:lnTo>
                  <a:lnTo>
                    <a:pt x="128603" y="212603"/>
                  </a:lnTo>
                  <a:lnTo>
                    <a:pt x="128701" y="211625"/>
                  </a:lnTo>
                  <a:lnTo>
                    <a:pt x="128782" y="210633"/>
                  </a:lnTo>
                  <a:lnTo>
                    <a:pt x="128864" y="209629"/>
                  </a:lnTo>
                  <a:lnTo>
                    <a:pt x="128937" y="208625"/>
                  </a:lnTo>
                  <a:lnTo>
                    <a:pt x="129003" y="207594"/>
                  </a:lnTo>
                  <a:lnTo>
                    <a:pt x="129068" y="206551"/>
                  </a:lnTo>
                  <a:lnTo>
                    <a:pt x="129117" y="205507"/>
                  </a:lnTo>
                  <a:lnTo>
                    <a:pt x="129166" y="204451"/>
                  </a:lnTo>
                  <a:lnTo>
                    <a:pt x="129206" y="203394"/>
                  </a:lnTo>
                  <a:lnTo>
                    <a:pt x="129247" y="202325"/>
                  </a:lnTo>
                  <a:lnTo>
                    <a:pt x="129280" y="201242"/>
                  </a:lnTo>
                  <a:lnTo>
                    <a:pt x="129304" y="200160"/>
                  </a:lnTo>
                  <a:lnTo>
                    <a:pt x="129345" y="197982"/>
                  </a:lnTo>
                  <a:lnTo>
                    <a:pt x="129370" y="195777"/>
                  </a:lnTo>
                  <a:lnTo>
                    <a:pt x="129370" y="193573"/>
                  </a:lnTo>
                  <a:lnTo>
                    <a:pt x="129370" y="191356"/>
                  </a:lnTo>
                  <a:lnTo>
                    <a:pt x="129353" y="189151"/>
                  </a:lnTo>
                  <a:lnTo>
                    <a:pt x="129321" y="186947"/>
                  </a:lnTo>
                  <a:lnTo>
                    <a:pt x="129288" y="184743"/>
                  </a:lnTo>
                  <a:lnTo>
                    <a:pt x="129206" y="180413"/>
                  </a:lnTo>
                  <a:lnTo>
                    <a:pt x="129117" y="176200"/>
                  </a:lnTo>
                  <a:lnTo>
                    <a:pt x="129043" y="172143"/>
                  </a:lnTo>
                  <a:lnTo>
                    <a:pt x="129011" y="170187"/>
                  </a:lnTo>
                  <a:lnTo>
                    <a:pt x="128986" y="168295"/>
                  </a:lnTo>
                  <a:lnTo>
                    <a:pt x="128970" y="166456"/>
                  </a:lnTo>
                  <a:lnTo>
                    <a:pt x="128970" y="164683"/>
                  </a:lnTo>
                  <a:lnTo>
                    <a:pt x="128978" y="162987"/>
                  </a:lnTo>
                  <a:lnTo>
                    <a:pt x="129003" y="161383"/>
                  </a:lnTo>
                  <a:lnTo>
                    <a:pt x="129272" y="148235"/>
                  </a:lnTo>
                  <a:lnTo>
                    <a:pt x="129533" y="135101"/>
                  </a:lnTo>
                  <a:lnTo>
                    <a:pt x="129777" y="121966"/>
                  </a:lnTo>
                  <a:lnTo>
                    <a:pt x="129997" y="108819"/>
                  </a:lnTo>
                  <a:lnTo>
                    <a:pt x="130046" y="105428"/>
                  </a:lnTo>
                  <a:lnTo>
                    <a:pt x="130087" y="102050"/>
                  </a:lnTo>
                  <a:lnTo>
                    <a:pt x="130120" y="98659"/>
                  </a:lnTo>
                  <a:lnTo>
                    <a:pt x="130152" y="95254"/>
                  </a:lnTo>
                  <a:lnTo>
                    <a:pt x="130169" y="91863"/>
                  </a:lnTo>
                  <a:lnTo>
                    <a:pt x="130185" y="88459"/>
                  </a:lnTo>
                  <a:lnTo>
                    <a:pt x="130201" y="81650"/>
                  </a:lnTo>
                  <a:lnTo>
                    <a:pt x="130209" y="74829"/>
                  </a:lnTo>
                  <a:lnTo>
                    <a:pt x="130209" y="68007"/>
                  </a:lnTo>
                  <a:lnTo>
                    <a:pt x="130218" y="61186"/>
                  </a:lnTo>
                  <a:lnTo>
                    <a:pt x="130234" y="54364"/>
                  </a:lnTo>
                  <a:lnTo>
                    <a:pt x="130242" y="50947"/>
                  </a:lnTo>
                  <a:lnTo>
                    <a:pt x="130258" y="47543"/>
                  </a:lnTo>
                  <a:lnTo>
                    <a:pt x="130283" y="44125"/>
                  </a:lnTo>
                  <a:lnTo>
                    <a:pt x="130315" y="40721"/>
                  </a:lnTo>
                  <a:lnTo>
                    <a:pt x="130348" y="37304"/>
                  </a:lnTo>
                  <a:lnTo>
                    <a:pt x="130397" y="33900"/>
                  </a:lnTo>
                  <a:lnTo>
                    <a:pt x="130446" y="30495"/>
                  </a:lnTo>
                  <a:lnTo>
                    <a:pt x="130511" y="27091"/>
                  </a:lnTo>
                  <a:lnTo>
                    <a:pt x="130585" y="23700"/>
                  </a:lnTo>
                  <a:lnTo>
                    <a:pt x="130674" y="20296"/>
                  </a:lnTo>
                  <a:lnTo>
                    <a:pt x="130772" y="16905"/>
                  </a:lnTo>
                  <a:lnTo>
                    <a:pt x="130878" y="13513"/>
                  </a:lnTo>
                  <a:lnTo>
                    <a:pt x="131000" y="10135"/>
                  </a:lnTo>
                  <a:lnTo>
                    <a:pt x="131139" y="6757"/>
                  </a:lnTo>
                  <a:lnTo>
                    <a:pt x="131294" y="3379"/>
                  </a:lnTo>
                  <a:lnTo>
                    <a:pt x="131465"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993;p40">
              <a:extLst>
                <a:ext uri="{FF2B5EF4-FFF2-40B4-BE49-F238E27FC236}">
                  <a16:creationId xmlns:a16="http://schemas.microsoft.com/office/drawing/2014/main" id="{3FDCB82B-43D2-EF94-3101-1656CA7C0830}"/>
                </a:ext>
              </a:extLst>
            </p:cNvPr>
            <p:cNvSpPr/>
            <p:nvPr/>
          </p:nvSpPr>
          <p:spPr>
            <a:xfrm>
              <a:off x="7667500" y="14738325"/>
              <a:ext cx="332325" cy="350250"/>
            </a:xfrm>
            <a:custGeom>
              <a:avLst/>
              <a:gdLst/>
              <a:ahLst/>
              <a:cxnLst/>
              <a:rect l="l" t="t" r="r" b="b"/>
              <a:pathLst>
                <a:path w="13293" h="14010" extrusionOk="0">
                  <a:moveTo>
                    <a:pt x="1" y="1"/>
                  </a:moveTo>
                  <a:lnTo>
                    <a:pt x="9" y="875"/>
                  </a:lnTo>
                  <a:lnTo>
                    <a:pt x="34" y="1762"/>
                  </a:lnTo>
                  <a:lnTo>
                    <a:pt x="58" y="2635"/>
                  </a:lnTo>
                  <a:lnTo>
                    <a:pt x="82" y="3509"/>
                  </a:lnTo>
                  <a:lnTo>
                    <a:pt x="156" y="5257"/>
                  </a:lnTo>
                  <a:lnTo>
                    <a:pt x="246" y="7005"/>
                  </a:lnTo>
                  <a:lnTo>
                    <a:pt x="343" y="8753"/>
                  </a:lnTo>
                  <a:lnTo>
                    <a:pt x="449" y="10500"/>
                  </a:lnTo>
                  <a:lnTo>
                    <a:pt x="653" y="14009"/>
                  </a:lnTo>
                  <a:lnTo>
                    <a:pt x="3483" y="13826"/>
                  </a:lnTo>
                  <a:lnTo>
                    <a:pt x="6321" y="13657"/>
                  </a:lnTo>
                  <a:lnTo>
                    <a:pt x="9150" y="13487"/>
                  </a:lnTo>
                  <a:lnTo>
                    <a:pt x="11980" y="13305"/>
                  </a:lnTo>
                  <a:lnTo>
                    <a:pt x="11996" y="11961"/>
                  </a:lnTo>
                  <a:lnTo>
                    <a:pt x="12012" y="10631"/>
                  </a:lnTo>
                  <a:lnTo>
                    <a:pt x="12045" y="9287"/>
                  </a:lnTo>
                  <a:lnTo>
                    <a:pt x="12069" y="7957"/>
                  </a:lnTo>
                  <a:lnTo>
                    <a:pt x="12143" y="5296"/>
                  </a:lnTo>
                  <a:lnTo>
                    <a:pt x="12216" y="2649"/>
                  </a:lnTo>
                  <a:lnTo>
                    <a:pt x="12232" y="2440"/>
                  </a:lnTo>
                  <a:lnTo>
                    <a:pt x="12257" y="2257"/>
                  </a:lnTo>
                  <a:lnTo>
                    <a:pt x="12289" y="2088"/>
                  </a:lnTo>
                  <a:lnTo>
                    <a:pt x="12338" y="1931"/>
                  </a:lnTo>
                  <a:lnTo>
                    <a:pt x="12387" y="1775"/>
                  </a:lnTo>
                  <a:lnTo>
                    <a:pt x="12444" y="1644"/>
                  </a:lnTo>
                  <a:lnTo>
                    <a:pt x="12510" y="1527"/>
                  </a:lnTo>
                  <a:lnTo>
                    <a:pt x="12583" y="1422"/>
                  </a:lnTo>
                  <a:lnTo>
                    <a:pt x="12656" y="1318"/>
                  </a:lnTo>
                  <a:lnTo>
                    <a:pt x="12738" y="1240"/>
                  </a:lnTo>
                  <a:lnTo>
                    <a:pt x="12820" y="1162"/>
                  </a:lnTo>
                  <a:lnTo>
                    <a:pt x="12909" y="1109"/>
                  </a:lnTo>
                  <a:lnTo>
                    <a:pt x="13007" y="1070"/>
                  </a:lnTo>
                  <a:lnTo>
                    <a:pt x="13097" y="1031"/>
                  </a:lnTo>
                  <a:lnTo>
                    <a:pt x="13195" y="1018"/>
                  </a:lnTo>
                  <a:lnTo>
                    <a:pt x="13292" y="1005"/>
                  </a:lnTo>
                  <a:lnTo>
                    <a:pt x="13292" y="79"/>
                  </a:lnTo>
                  <a:lnTo>
                    <a:pt x="6728" y="79"/>
                  </a:lnTo>
                  <a:lnTo>
                    <a:pt x="3442" y="66"/>
                  </a:lnTo>
                  <a:lnTo>
                    <a:pt x="156" y="40"/>
                  </a:lnTo>
                  <a:lnTo>
                    <a:pt x="115" y="40"/>
                  </a:lnTo>
                  <a:lnTo>
                    <a:pt x="74" y="27"/>
                  </a:lnTo>
                  <a:lnTo>
                    <a:pt x="34" y="14"/>
                  </a:lnTo>
                  <a:lnTo>
                    <a:pt x="1"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994;p40">
              <a:extLst>
                <a:ext uri="{FF2B5EF4-FFF2-40B4-BE49-F238E27FC236}">
                  <a16:creationId xmlns:a16="http://schemas.microsoft.com/office/drawing/2014/main" id="{FFA1FD65-BE9D-52BE-7C37-8ACDF4C90769}"/>
                </a:ext>
              </a:extLst>
            </p:cNvPr>
            <p:cNvSpPr/>
            <p:nvPr/>
          </p:nvSpPr>
          <p:spPr>
            <a:xfrm>
              <a:off x="7933350" y="15923300"/>
              <a:ext cx="403250" cy="633575"/>
            </a:xfrm>
            <a:custGeom>
              <a:avLst/>
              <a:gdLst/>
              <a:ahLst/>
              <a:cxnLst/>
              <a:rect l="l" t="t" r="r" b="b"/>
              <a:pathLst>
                <a:path w="16130" h="25343" extrusionOk="0">
                  <a:moveTo>
                    <a:pt x="8481" y="5413"/>
                  </a:moveTo>
                  <a:lnTo>
                    <a:pt x="8709" y="5426"/>
                  </a:lnTo>
                  <a:lnTo>
                    <a:pt x="8937" y="5465"/>
                  </a:lnTo>
                  <a:lnTo>
                    <a:pt x="9157" y="5504"/>
                  </a:lnTo>
                  <a:lnTo>
                    <a:pt x="9378" y="5557"/>
                  </a:lnTo>
                  <a:lnTo>
                    <a:pt x="9598" y="5635"/>
                  </a:lnTo>
                  <a:lnTo>
                    <a:pt x="9810" y="5713"/>
                  </a:lnTo>
                  <a:lnTo>
                    <a:pt x="10022" y="5818"/>
                  </a:lnTo>
                  <a:lnTo>
                    <a:pt x="10226" y="5935"/>
                  </a:lnTo>
                  <a:lnTo>
                    <a:pt x="10430" y="6052"/>
                  </a:lnTo>
                  <a:lnTo>
                    <a:pt x="10633" y="6196"/>
                  </a:lnTo>
                  <a:lnTo>
                    <a:pt x="10821" y="6352"/>
                  </a:lnTo>
                  <a:lnTo>
                    <a:pt x="11009" y="6509"/>
                  </a:lnTo>
                  <a:lnTo>
                    <a:pt x="11196" y="6691"/>
                  </a:lnTo>
                  <a:lnTo>
                    <a:pt x="11367" y="6887"/>
                  </a:lnTo>
                  <a:lnTo>
                    <a:pt x="11539" y="7096"/>
                  </a:lnTo>
                  <a:lnTo>
                    <a:pt x="11702" y="7317"/>
                  </a:lnTo>
                  <a:lnTo>
                    <a:pt x="11857" y="7552"/>
                  </a:lnTo>
                  <a:lnTo>
                    <a:pt x="12003" y="7787"/>
                  </a:lnTo>
                  <a:lnTo>
                    <a:pt x="12142" y="8048"/>
                  </a:lnTo>
                  <a:lnTo>
                    <a:pt x="12272" y="8322"/>
                  </a:lnTo>
                  <a:lnTo>
                    <a:pt x="12395" y="8609"/>
                  </a:lnTo>
                  <a:lnTo>
                    <a:pt x="12501" y="8909"/>
                  </a:lnTo>
                  <a:lnTo>
                    <a:pt x="12607" y="9209"/>
                  </a:lnTo>
                  <a:lnTo>
                    <a:pt x="12696" y="9535"/>
                  </a:lnTo>
                  <a:lnTo>
                    <a:pt x="12778" y="9874"/>
                  </a:lnTo>
                  <a:lnTo>
                    <a:pt x="12851" y="10213"/>
                  </a:lnTo>
                  <a:lnTo>
                    <a:pt x="12908" y="10578"/>
                  </a:lnTo>
                  <a:lnTo>
                    <a:pt x="12957" y="10943"/>
                  </a:lnTo>
                  <a:lnTo>
                    <a:pt x="12990" y="11335"/>
                  </a:lnTo>
                  <a:lnTo>
                    <a:pt x="13023" y="11752"/>
                  </a:lnTo>
                  <a:lnTo>
                    <a:pt x="13031" y="12169"/>
                  </a:lnTo>
                  <a:lnTo>
                    <a:pt x="13031" y="12574"/>
                  </a:lnTo>
                  <a:lnTo>
                    <a:pt x="13023" y="12978"/>
                  </a:lnTo>
                  <a:lnTo>
                    <a:pt x="12998" y="13382"/>
                  </a:lnTo>
                  <a:lnTo>
                    <a:pt x="12957" y="13774"/>
                  </a:lnTo>
                  <a:lnTo>
                    <a:pt x="12917" y="14152"/>
                  </a:lnTo>
                  <a:lnTo>
                    <a:pt x="12860" y="14543"/>
                  </a:lnTo>
                  <a:lnTo>
                    <a:pt x="12786" y="14909"/>
                  </a:lnTo>
                  <a:lnTo>
                    <a:pt x="12705" y="15287"/>
                  </a:lnTo>
                  <a:lnTo>
                    <a:pt x="12623" y="15639"/>
                  </a:lnTo>
                  <a:lnTo>
                    <a:pt x="12517" y="15991"/>
                  </a:lnTo>
                  <a:lnTo>
                    <a:pt x="12411" y="16343"/>
                  </a:lnTo>
                  <a:lnTo>
                    <a:pt x="12297" y="16682"/>
                  </a:lnTo>
                  <a:lnTo>
                    <a:pt x="12166" y="17008"/>
                  </a:lnTo>
                  <a:lnTo>
                    <a:pt x="12036" y="17335"/>
                  </a:lnTo>
                  <a:lnTo>
                    <a:pt x="11889" y="17648"/>
                  </a:lnTo>
                  <a:lnTo>
                    <a:pt x="11734" y="17948"/>
                  </a:lnTo>
                  <a:lnTo>
                    <a:pt x="11579" y="18235"/>
                  </a:lnTo>
                  <a:lnTo>
                    <a:pt x="11408" y="18521"/>
                  </a:lnTo>
                  <a:lnTo>
                    <a:pt x="11237" y="18795"/>
                  </a:lnTo>
                  <a:lnTo>
                    <a:pt x="11057" y="19056"/>
                  </a:lnTo>
                  <a:lnTo>
                    <a:pt x="10870" y="19317"/>
                  </a:lnTo>
                  <a:lnTo>
                    <a:pt x="10674" y="19552"/>
                  </a:lnTo>
                  <a:lnTo>
                    <a:pt x="10470" y="19787"/>
                  </a:lnTo>
                  <a:lnTo>
                    <a:pt x="10266" y="20008"/>
                  </a:lnTo>
                  <a:lnTo>
                    <a:pt x="10054" y="20217"/>
                  </a:lnTo>
                  <a:lnTo>
                    <a:pt x="9842" y="20413"/>
                  </a:lnTo>
                  <a:lnTo>
                    <a:pt x="9622" y="20595"/>
                  </a:lnTo>
                  <a:lnTo>
                    <a:pt x="9394" y="20765"/>
                  </a:lnTo>
                  <a:lnTo>
                    <a:pt x="9166" y="20921"/>
                  </a:lnTo>
                  <a:lnTo>
                    <a:pt x="8929" y="21065"/>
                  </a:lnTo>
                  <a:lnTo>
                    <a:pt x="8848" y="21117"/>
                  </a:lnTo>
                  <a:lnTo>
                    <a:pt x="8774" y="21182"/>
                  </a:lnTo>
                  <a:lnTo>
                    <a:pt x="8701" y="21247"/>
                  </a:lnTo>
                  <a:lnTo>
                    <a:pt x="8636" y="21326"/>
                  </a:lnTo>
                  <a:lnTo>
                    <a:pt x="8513" y="21508"/>
                  </a:lnTo>
                  <a:lnTo>
                    <a:pt x="8407" y="21691"/>
                  </a:lnTo>
                  <a:lnTo>
                    <a:pt x="8350" y="21639"/>
                  </a:lnTo>
                  <a:lnTo>
                    <a:pt x="8293" y="21587"/>
                  </a:lnTo>
                  <a:lnTo>
                    <a:pt x="8236" y="21561"/>
                  </a:lnTo>
                  <a:lnTo>
                    <a:pt x="8171" y="21521"/>
                  </a:lnTo>
                  <a:lnTo>
                    <a:pt x="7918" y="21443"/>
                  </a:lnTo>
                  <a:lnTo>
                    <a:pt x="7673" y="21339"/>
                  </a:lnTo>
                  <a:lnTo>
                    <a:pt x="7437" y="21208"/>
                  </a:lnTo>
                  <a:lnTo>
                    <a:pt x="7200" y="21078"/>
                  </a:lnTo>
                  <a:lnTo>
                    <a:pt x="6980" y="20934"/>
                  </a:lnTo>
                  <a:lnTo>
                    <a:pt x="6760" y="20765"/>
                  </a:lnTo>
                  <a:lnTo>
                    <a:pt x="6548" y="20582"/>
                  </a:lnTo>
                  <a:lnTo>
                    <a:pt x="6344" y="20400"/>
                  </a:lnTo>
                  <a:lnTo>
                    <a:pt x="6149" y="20191"/>
                  </a:lnTo>
                  <a:lnTo>
                    <a:pt x="5953" y="19982"/>
                  </a:lnTo>
                  <a:lnTo>
                    <a:pt x="5773" y="19748"/>
                  </a:lnTo>
                  <a:lnTo>
                    <a:pt x="5594" y="19513"/>
                  </a:lnTo>
                  <a:lnTo>
                    <a:pt x="5423" y="19265"/>
                  </a:lnTo>
                  <a:lnTo>
                    <a:pt x="5260" y="19004"/>
                  </a:lnTo>
                  <a:lnTo>
                    <a:pt x="5105" y="18730"/>
                  </a:lnTo>
                  <a:lnTo>
                    <a:pt x="4950" y="18456"/>
                  </a:lnTo>
                  <a:lnTo>
                    <a:pt x="4811" y="18169"/>
                  </a:lnTo>
                  <a:lnTo>
                    <a:pt x="4681" y="17882"/>
                  </a:lnTo>
                  <a:lnTo>
                    <a:pt x="4550" y="17582"/>
                  </a:lnTo>
                  <a:lnTo>
                    <a:pt x="4428" y="17269"/>
                  </a:lnTo>
                  <a:lnTo>
                    <a:pt x="4322" y="16956"/>
                  </a:lnTo>
                  <a:lnTo>
                    <a:pt x="4216" y="16643"/>
                  </a:lnTo>
                  <a:lnTo>
                    <a:pt x="4118" y="16317"/>
                  </a:lnTo>
                  <a:lnTo>
                    <a:pt x="4028" y="15991"/>
                  </a:lnTo>
                  <a:lnTo>
                    <a:pt x="3955" y="15665"/>
                  </a:lnTo>
                  <a:lnTo>
                    <a:pt x="3882" y="15326"/>
                  </a:lnTo>
                  <a:lnTo>
                    <a:pt x="3816" y="14987"/>
                  </a:lnTo>
                  <a:lnTo>
                    <a:pt x="3759" y="14648"/>
                  </a:lnTo>
                  <a:lnTo>
                    <a:pt x="3710" y="14309"/>
                  </a:lnTo>
                  <a:lnTo>
                    <a:pt x="3670" y="13956"/>
                  </a:lnTo>
                  <a:lnTo>
                    <a:pt x="3637" y="13617"/>
                  </a:lnTo>
                  <a:lnTo>
                    <a:pt x="3621" y="13265"/>
                  </a:lnTo>
                  <a:lnTo>
                    <a:pt x="3604" y="12926"/>
                  </a:lnTo>
                  <a:lnTo>
                    <a:pt x="3596" y="12587"/>
                  </a:lnTo>
                  <a:lnTo>
                    <a:pt x="3604" y="12248"/>
                  </a:lnTo>
                  <a:lnTo>
                    <a:pt x="3613" y="11909"/>
                  </a:lnTo>
                  <a:lnTo>
                    <a:pt x="3637" y="11570"/>
                  </a:lnTo>
                  <a:lnTo>
                    <a:pt x="3661" y="11230"/>
                  </a:lnTo>
                  <a:lnTo>
                    <a:pt x="3702" y="10904"/>
                  </a:lnTo>
                  <a:lnTo>
                    <a:pt x="3751" y="10578"/>
                  </a:lnTo>
                  <a:lnTo>
                    <a:pt x="3808" y="10252"/>
                  </a:lnTo>
                  <a:lnTo>
                    <a:pt x="3873" y="9939"/>
                  </a:lnTo>
                  <a:lnTo>
                    <a:pt x="3947" y="9626"/>
                  </a:lnTo>
                  <a:lnTo>
                    <a:pt x="4028" y="9326"/>
                  </a:lnTo>
                  <a:lnTo>
                    <a:pt x="4126" y="9039"/>
                  </a:lnTo>
                  <a:lnTo>
                    <a:pt x="4232" y="8739"/>
                  </a:lnTo>
                  <a:lnTo>
                    <a:pt x="4338" y="8465"/>
                  </a:lnTo>
                  <a:lnTo>
                    <a:pt x="4469" y="8191"/>
                  </a:lnTo>
                  <a:lnTo>
                    <a:pt x="4599" y="7930"/>
                  </a:lnTo>
                  <a:lnTo>
                    <a:pt x="4738" y="7683"/>
                  </a:lnTo>
                  <a:lnTo>
                    <a:pt x="4893" y="7435"/>
                  </a:lnTo>
                  <a:lnTo>
                    <a:pt x="5056" y="7200"/>
                  </a:lnTo>
                  <a:lnTo>
                    <a:pt x="5227" y="6978"/>
                  </a:lnTo>
                  <a:lnTo>
                    <a:pt x="5406" y="6770"/>
                  </a:lnTo>
                  <a:lnTo>
                    <a:pt x="5602" y="6574"/>
                  </a:lnTo>
                  <a:lnTo>
                    <a:pt x="5806" y="6391"/>
                  </a:lnTo>
                  <a:lnTo>
                    <a:pt x="6018" y="6222"/>
                  </a:lnTo>
                  <a:lnTo>
                    <a:pt x="6238" y="6065"/>
                  </a:lnTo>
                  <a:lnTo>
                    <a:pt x="6475" y="5922"/>
                  </a:lnTo>
                  <a:lnTo>
                    <a:pt x="6719" y="5804"/>
                  </a:lnTo>
                  <a:lnTo>
                    <a:pt x="6972" y="5687"/>
                  </a:lnTo>
                  <a:lnTo>
                    <a:pt x="7233" y="5596"/>
                  </a:lnTo>
                  <a:lnTo>
                    <a:pt x="7510" y="5518"/>
                  </a:lnTo>
                  <a:lnTo>
                    <a:pt x="7804" y="5452"/>
                  </a:lnTo>
                  <a:lnTo>
                    <a:pt x="8032" y="5426"/>
                  </a:lnTo>
                  <a:lnTo>
                    <a:pt x="8261" y="5413"/>
                  </a:lnTo>
                  <a:close/>
                  <a:moveTo>
                    <a:pt x="7804" y="0"/>
                  </a:moveTo>
                  <a:lnTo>
                    <a:pt x="7404" y="39"/>
                  </a:lnTo>
                  <a:lnTo>
                    <a:pt x="7013" y="105"/>
                  </a:lnTo>
                  <a:lnTo>
                    <a:pt x="6621" y="209"/>
                  </a:lnTo>
                  <a:lnTo>
                    <a:pt x="6238" y="326"/>
                  </a:lnTo>
                  <a:lnTo>
                    <a:pt x="5855" y="470"/>
                  </a:lnTo>
                  <a:lnTo>
                    <a:pt x="5488" y="652"/>
                  </a:lnTo>
                  <a:lnTo>
                    <a:pt x="5121" y="848"/>
                  </a:lnTo>
                  <a:lnTo>
                    <a:pt x="4762" y="1070"/>
                  </a:lnTo>
                  <a:lnTo>
                    <a:pt x="4412" y="1318"/>
                  </a:lnTo>
                  <a:lnTo>
                    <a:pt x="4069" y="1605"/>
                  </a:lnTo>
                  <a:lnTo>
                    <a:pt x="3735" y="1892"/>
                  </a:lnTo>
                  <a:lnTo>
                    <a:pt x="3417" y="2218"/>
                  </a:lnTo>
                  <a:lnTo>
                    <a:pt x="3099" y="2557"/>
                  </a:lnTo>
                  <a:lnTo>
                    <a:pt x="2797" y="2922"/>
                  </a:lnTo>
                  <a:lnTo>
                    <a:pt x="2512" y="3313"/>
                  </a:lnTo>
                  <a:lnTo>
                    <a:pt x="2234" y="3718"/>
                  </a:lnTo>
                  <a:lnTo>
                    <a:pt x="1974" y="4148"/>
                  </a:lnTo>
                  <a:lnTo>
                    <a:pt x="1721" y="4591"/>
                  </a:lnTo>
                  <a:lnTo>
                    <a:pt x="1484" y="5061"/>
                  </a:lnTo>
                  <a:lnTo>
                    <a:pt x="1264" y="5544"/>
                  </a:lnTo>
                  <a:lnTo>
                    <a:pt x="1060" y="6039"/>
                  </a:lnTo>
                  <a:lnTo>
                    <a:pt x="962" y="6300"/>
                  </a:lnTo>
                  <a:lnTo>
                    <a:pt x="873" y="6561"/>
                  </a:lnTo>
                  <a:lnTo>
                    <a:pt x="783" y="6822"/>
                  </a:lnTo>
                  <a:lnTo>
                    <a:pt x="693" y="7096"/>
                  </a:lnTo>
                  <a:lnTo>
                    <a:pt x="620" y="7370"/>
                  </a:lnTo>
                  <a:lnTo>
                    <a:pt x="538" y="7644"/>
                  </a:lnTo>
                  <a:lnTo>
                    <a:pt x="473" y="7930"/>
                  </a:lnTo>
                  <a:lnTo>
                    <a:pt x="408" y="8217"/>
                  </a:lnTo>
                  <a:lnTo>
                    <a:pt x="343" y="8504"/>
                  </a:lnTo>
                  <a:lnTo>
                    <a:pt x="286" y="8804"/>
                  </a:lnTo>
                  <a:lnTo>
                    <a:pt x="237" y="9104"/>
                  </a:lnTo>
                  <a:lnTo>
                    <a:pt x="188" y="9404"/>
                  </a:lnTo>
                  <a:lnTo>
                    <a:pt x="147" y="9704"/>
                  </a:lnTo>
                  <a:lnTo>
                    <a:pt x="114" y="10017"/>
                  </a:lnTo>
                  <a:lnTo>
                    <a:pt x="82" y="10317"/>
                  </a:lnTo>
                  <a:lnTo>
                    <a:pt x="57" y="10630"/>
                  </a:lnTo>
                  <a:lnTo>
                    <a:pt x="33" y="10956"/>
                  </a:lnTo>
                  <a:lnTo>
                    <a:pt x="16" y="11270"/>
                  </a:lnTo>
                  <a:lnTo>
                    <a:pt x="8" y="11596"/>
                  </a:lnTo>
                  <a:lnTo>
                    <a:pt x="0" y="11922"/>
                  </a:lnTo>
                  <a:lnTo>
                    <a:pt x="8" y="12261"/>
                  </a:lnTo>
                  <a:lnTo>
                    <a:pt x="8" y="12587"/>
                  </a:lnTo>
                  <a:lnTo>
                    <a:pt x="41" y="13213"/>
                  </a:lnTo>
                  <a:lnTo>
                    <a:pt x="90" y="13826"/>
                  </a:lnTo>
                  <a:lnTo>
                    <a:pt x="155" y="14439"/>
                  </a:lnTo>
                  <a:lnTo>
                    <a:pt x="237" y="15039"/>
                  </a:lnTo>
                  <a:lnTo>
                    <a:pt x="334" y="15639"/>
                  </a:lnTo>
                  <a:lnTo>
                    <a:pt x="449" y="16226"/>
                  </a:lnTo>
                  <a:lnTo>
                    <a:pt x="579" y="16800"/>
                  </a:lnTo>
                  <a:lnTo>
                    <a:pt x="726" y="17361"/>
                  </a:lnTo>
                  <a:lnTo>
                    <a:pt x="889" y="17908"/>
                  </a:lnTo>
                  <a:lnTo>
                    <a:pt x="1068" y="18456"/>
                  </a:lnTo>
                  <a:lnTo>
                    <a:pt x="1256" y="18978"/>
                  </a:lnTo>
                  <a:lnTo>
                    <a:pt x="1468" y="19487"/>
                  </a:lnTo>
                  <a:lnTo>
                    <a:pt x="1680" y="19982"/>
                  </a:lnTo>
                  <a:lnTo>
                    <a:pt x="1916" y="20465"/>
                  </a:lnTo>
                  <a:lnTo>
                    <a:pt x="2161" y="20921"/>
                  </a:lnTo>
                  <a:lnTo>
                    <a:pt x="2414" y="21365"/>
                  </a:lnTo>
                  <a:lnTo>
                    <a:pt x="2683" y="21782"/>
                  </a:lnTo>
                  <a:lnTo>
                    <a:pt x="2968" y="22187"/>
                  </a:lnTo>
                  <a:lnTo>
                    <a:pt x="3262" y="22565"/>
                  </a:lnTo>
                  <a:lnTo>
                    <a:pt x="3564" y="22917"/>
                  </a:lnTo>
                  <a:lnTo>
                    <a:pt x="3873" y="23256"/>
                  </a:lnTo>
                  <a:lnTo>
                    <a:pt x="4191" y="23569"/>
                  </a:lnTo>
                  <a:lnTo>
                    <a:pt x="4526" y="23856"/>
                  </a:lnTo>
                  <a:lnTo>
                    <a:pt x="4868" y="24104"/>
                  </a:lnTo>
                  <a:lnTo>
                    <a:pt x="5211" y="24339"/>
                  </a:lnTo>
                  <a:lnTo>
                    <a:pt x="5570" y="24547"/>
                  </a:lnTo>
                  <a:lnTo>
                    <a:pt x="5749" y="24639"/>
                  </a:lnTo>
                  <a:lnTo>
                    <a:pt x="5937" y="24717"/>
                  </a:lnTo>
                  <a:lnTo>
                    <a:pt x="6116" y="24795"/>
                  </a:lnTo>
                  <a:lnTo>
                    <a:pt x="6303" y="24860"/>
                  </a:lnTo>
                  <a:lnTo>
                    <a:pt x="6491" y="24926"/>
                  </a:lnTo>
                  <a:lnTo>
                    <a:pt x="6679" y="24978"/>
                  </a:lnTo>
                  <a:lnTo>
                    <a:pt x="6874" y="25030"/>
                  </a:lnTo>
                  <a:lnTo>
                    <a:pt x="7070" y="25069"/>
                  </a:lnTo>
                  <a:lnTo>
                    <a:pt x="7258" y="25095"/>
                  </a:lnTo>
                  <a:lnTo>
                    <a:pt x="7453" y="25108"/>
                  </a:lnTo>
                  <a:lnTo>
                    <a:pt x="7657" y="25121"/>
                  </a:lnTo>
                  <a:lnTo>
                    <a:pt x="7853" y="25134"/>
                  </a:lnTo>
                  <a:lnTo>
                    <a:pt x="7926" y="25121"/>
                  </a:lnTo>
                  <a:lnTo>
                    <a:pt x="8000" y="25121"/>
                  </a:lnTo>
                  <a:lnTo>
                    <a:pt x="8138" y="25069"/>
                  </a:lnTo>
                  <a:lnTo>
                    <a:pt x="8261" y="25004"/>
                  </a:lnTo>
                  <a:lnTo>
                    <a:pt x="8375" y="24926"/>
                  </a:lnTo>
                  <a:lnTo>
                    <a:pt x="8464" y="25030"/>
                  </a:lnTo>
                  <a:lnTo>
                    <a:pt x="8554" y="25121"/>
                  </a:lnTo>
                  <a:lnTo>
                    <a:pt x="8660" y="25200"/>
                  </a:lnTo>
                  <a:lnTo>
                    <a:pt x="8766" y="25252"/>
                  </a:lnTo>
                  <a:lnTo>
                    <a:pt x="8888" y="25304"/>
                  </a:lnTo>
                  <a:lnTo>
                    <a:pt x="9019" y="25330"/>
                  </a:lnTo>
                  <a:lnTo>
                    <a:pt x="9149" y="25343"/>
                  </a:lnTo>
                  <a:lnTo>
                    <a:pt x="9296" y="25343"/>
                  </a:lnTo>
                  <a:lnTo>
                    <a:pt x="9492" y="25317"/>
                  </a:lnTo>
                  <a:lnTo>
                    <a:pt x="9688" y="25278"/>
                  </a:lnTo>
                  <a:lnTo>
                    <a:pt x="9883" y="25226"/>
                  </a:lnTo>
                  <a:lnTo>
                    <a:pt x="10071" y="25160"/>
                  </a:lnTo>
                  <a:lnTo>
                    <a:pt x="10258" y="25095"/>
                  </a:lnTo>
                  <a:lnTo>
                    <a:pt x="10446" y="25030"/>
                  </a:lnTo>
                  <a:lnTo>
                    <a:pt x="10633" y="24939"/>
                  </a:lnTo>
                  <a:lnTo>
                    <a:pt x="10813" y="24847"/>
                  </a:lnTo>
                  <a:lnTo>
                    <a:pt x="10992" y="24756"/>
                  </a:lnTo>
                  <a:lnTo>
                    <a:pt x="11172" y="24639"/>
                  </a:lnTo>
                  <a:lnTo>
                    <a:pt x="11343" y="24521"/>
                  </a:lnTo>
                  <a:lnTo>
                    <a:pt x="11514" y="24404"/>
                  </a:lnTo>
                  <a:lnTo>
                    <a:pt x="11685" y="24273"/>
                  </a:lnTo>
                  <a:lnTo>
                    <a:pt x="11848" y="24130"/>
                  </a:lnTo>
                  <a:lnTo>
                    <a:pt x="12020" y="23987"/>
                  </a:lnTo>
                  <a:lnTo>
                    <a:pt x="12183" y="23830"/>
                  </a:lnTo>
                  <a:lnTo>
                    <a:pt x="12338" y="23673"/>
                  </a:lnTo>
                  <a:lnTo>
                    <a:pt x="12493" y="23517"/>
                  </a:lnTo>
                  <a:lnTo>
                    <a:pt x="12802" y="23165"/>
                  </a:lnTo>
                  <a:lnTo>
                    <a:pt x="13096" y="22787"/>
                  </a:lnTo>
                  <a:lnTo>
                    <a:pt x="13381" y="22382"/>
                  </a:lnTo>
                  <a:lnTo>
                    <a:pt x="13651" y="21965"/>
                  </a:lnTo>
                  <a:lnTo>
                    <a:pt x="13903" y="21521"/>
                  </a:lnTo>
                  <a:lnTo>
                    <a:pt x="14156" y="21052"/>
                  </a:lnTo>
                  <a:lnTo>
                    <a:pt x="14384" y="20569"/>
                  </a:lnTo>
                  <a:lnTo>
                    <a:pt x="14605" y="20074"/>
                  </a:lnTo>
                  <a:lnTo>
                    <a:pt x="14817" y="19552"/>
                  </a:lnTo>
                  <a:lnTo>
                    <a:pt x="15004" y="19017"/>
                  </a:lnTo>
                  <a:lnTo>
                    <a:pt x="15184" y="18482"/>
                  </a:lnTo>
                  <a:lnTo>
                    <a:pt x="15347" y="17921"/>
                  </a:lnTo>
                  <a:lnTo>
                    <a:pt x="15502" y="17348"/>
                  </a:lnTo>
                  <a:lnTo>
                    <a:pt x="15632" y="16774"/>
                  </a:lnTo>
                  <a:lnTo>
                    <a:pt x="15754" y="16187"/>
                  </a:lnTo>
                  <a:lnTo>
                    <a:pt x="15860" y="15587"/>
                  </a:lnTo>
                  <a:lnTo>
                    <a:pt x="15942" y="14987"/>
                  </a:lnTo>
                  <a:lnTo>
                    <a:pt x="16015" y="14387"/>
                  </a:lnTo>
                  <a:lnTo>
                    <a:pt x="16072" y="13774"/>
                  </a:lnTo>
                  <a:lnTo>
                    <a:pt x="16105" y="13161"/>
                  </a:lnTo>
                  <a:lnTo>
                    <a:pt x="16129" y="12548"/>
                  </a:lnTo>
                  <a:lnTo>
                    <a:pt x="16129" y="11935"/>
                  </a:lnTo>
                  <a:lnTo>
                    <a:pt x="16113" y="11335"/>
                  </a:lnTo>
                  <a:lnTo>
                    <a:pt x="16097" y="11009"/>
                  </a:lnTo>
                  <a:lnTo>
                    <a:pt x="16081" y="10683"/>
                  </a:lnTo>
                  <a:lnTo>
                    <a:pt x="16056" y="10370"/>
                  </a:lnTo>
                  <a:lnTo>
                    <a:pt x="16023" y="10057"/>
                  </a:lnTo>
                  <a:lnTo>
                    <a:pt x="15991" y="9757"/>
                  </a:lnTo>
                  <a:lnTo>
                    <a:pt x="15950" y="9443"/>
                  </a:lnTo>
                  <a:lnTo>
                    <a:pt x="15901" y="9143"/>
                  </a:lnTo>
                  <a:lnTo>
                    <a:pt x="15852" y="8844"/>
                  </a:lnTo>
                  <a:lnTo>
                    <a:pt x="15795" y="8557"/>
                  </a:lnTo>
                  <a:lnTo>
                    <a:pt x="15738" y="8257"/>
                  </a:lnTo>
                  <a:lnTo>
                    <a:pt x="15673" y="7970"/>
                  </a:lnTo>
                  <a:lnTo>
                    <a:pt x="15608" y="7696"/>
                  </a:lnTo>
                  <a:lnTo>
                    <a:pt x="15534" y="7409"/>
                  </a:lnTo>
                  <a:lnTo>
                    <a:pt x="15461" y="7135"/>
                  </a:lnTo>
                  <a:lnTo>
                    <a:pt x="15379" y="6874"/>
                  </a:lnTo>
                  <a:lnTo>
                    <a:pt x="15298" y="6600"/>
                  </a:lnTo>
                  <a:lnTo>
                    <a:pt x="15110" y="6091"/>
                  </a:lnTo>
                  <a:lnTo>
                    <a:pt x="14914" y="5583"/>
                  </a:lnTo>
                  <a:lnTo>
                    <a:pt x="14702" y="5100"/>
                  </a:lnTo>
                  <a:lnTo>
                    <a:pt x="14474" y="4644"/>
                  </a:lnTo>
                  <a:lnTo>
                    <a:pt x="14229" y="4187"/>
                  </a:lnTo>
                  <a:lnTo>
                    <a:pt x="13977" y="3770"/>
                  </a:lnTo>
                  <a:lnTo>
                    <a:pt x="13708" y="3365"/>
                  </a:lnTo>
                  <a:lnTo>
                    <a:pt x="13430" y="2974"/>
                  </a:lnTo>
                  <a:lnTo>
                    <a:pt x="13145" y="2609"/>
                  </a:lnTo>
                  <a:lnTo>
                    <a:pt x="12843" y="2270"/>
                  </a:lnTo>
                  <a:lnTo>
                    <a:pt x="12525" y="1957"/>
                  </a:lnTo>
                  <a:lnTo>
                    <a:pt x="12207" y="1657"/>
                  </a:lnTo>
                  <a:lnTo>
                    <a:pt x="11873" y="1383"/>
                  </a:lnTo>
                  <a:lnTo>
                    <a:pt x="11539" y="1122"/>
                  </a:lnTo>
                  <a:lnTo>
                    <a:pt x="11188" y="900"/>
                  </a:lnTo>
                  <a:lnTo>
                    <a:pt x="10829" y="692"/>
                  </a:lnTo>
                  <a:lnTo>
                    <a:pt x="10470" y="522"/>
                  </a:lnTo>
                  <a:lnTo>
                    <a:pt x="10103" y="366"/>
                  </a:lnTo>
                  <a:lnTo>
                    <a:pt x="9728" y="235"/>
                  </a:lnTo>
                  <a:lnTo>
                    <a:pt x="9353" y="131"/>
                  </a:lnTo>
                  <a:lnTo>
                    <a:pt x="8970" y="66"/>
                  </a:lnTo>
                  <a:lnTo>
                    <a:pt x="8579" y="13"/>
                  </a:lnTo>
                  <a:lnTo>
                    <a:pt x="8195" y="0"/>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995;p40">
              <a:extLst>
                <a:ext uri="{FF2B5EF4-FFF2-40B4-BE49-F238E27FC236}">
                  <a16:creationId xmlns:a16="http://schemas.microsoft.com/office/drawing/2014/main" id="{2874E621-CEE6-6A8B-84B3-47237D0C86DE}"/>
                </a:ext>
              </a:extLst>
            </p:cNvPr>
            <p:cNvSpPr/>
            <p:nvPr/>
          </p:nvSpPr>
          <p:spPr>
            <a:xfrm>
              <a:off x="7999800" y="14738325"/>
              <a:ext cx="399575" cy="328400"/>
            </a:xfrm>
            <a:custGeom>
              <a:avLst/>
              <a:gdLst/>
              <a:ahLst/>
              <a:cxnLst/>
              <a:rect l="l" t="t" r="r" b="b"/>
              <a:pathLst>
                <a:path w="15983" h="13136" extrusionOk="0">
                  <a:moveTo>
                    <a:pt x="15159" y="1"/>
                  </a:moveTo>
                  <a:lnTo>
                    <a:pt x="7584" y="53"/>
                  </a:lnTo>
                  <a:lnTo>
                    <a:pt x="3784" y="79"/>
                  </a:lnTo>
                  <a:lnTo>
                    <a:pt x="0" y="79"/>
                  </a:lnTo>
                  <a:lnTo>
                    <a:pt x="0" y="1005"/>
                  </a:lnTo>
                  <a:lnTo>
                    <a:pt x="98" y="1018"/>
                  </a:lnTo>
                  <a:lnTo>
                    <a:pt x="188" y="1031"/>
                  </a:lnTo>
                  <a:lnTo>
                    <a:pt x="278" y="1070"/>
                  </a:lnTo>
                  <a:lnTo>
                    <a:pt x="376" y="1109"/>
                  </a:lnTo>
                  <a:lnTo>
                    <a:pt x="457" y="1162"/>
                  </a:lnTo>
                  <a:lnTo>
                    <a:pt x="547" y="1240"/>
                  </a:lnTo>
                  <a:lnTo>
                    <a:pt x="628" y="1318"/>
                  </a:lnTo>
                  <a:lnTo>
                    <a:pt x="702" y="1422"/>
                  </a:lnTo>
                  <a:lnTo>
                    <a:pt x="775" y="1527"/>
                  </a:lnTo>
                  <a:lnTo>
                    <a:pt x="840" y="1644"/>
                  </a:lnTo>
                  <a:lnTo>
                    <a:pt x="897" y="1775"/>
                  </a:lnTo>
                  <a:lnTo>
                    <a:pt x="946" y="1931"/>
                  </a:lnTo>
                  <a:lnTo>
                    <a:pt x="987" y="2088"/>
                  </a:lnTo>
                  <a:lnTo>
                    <a:pt x="1020" y="2257"/>
                  </a:lnTo>
                  <a:lnTo>
                    <a:pt x="1044" y="2440"/>
                  </a:lnTo>
                  <a:lnTo>
                    <a:pt x="1052" y="2649"/>
                  </a:lnTo>
                  <a:lnTo>
                    <a:pt x="1126" y="5257"/>
                  </a:lnTo>
                  <a:lnTo>
                    <a:pt x="1199" y="7892"/>
                  </a:lnTo>
                  <a:lnTo>
                    <a:pt x="1256" y="10513"/>
                  </a:lnTo>
                  <a:lnTo>
                    <a:pt x="1273" y="11818"/>
                  </a:lnTo>
                  <a:lnTo>
                    <a:pt x="1289" y="13135"/>
                  </a:lnTo>
                  <a:lnTo>
                    <a:pt x="4926" y="12953"/>
                  </a:lnTo>
                  <a:lnTo>
                    <a:pt x="8563" y="12809"/>
                  </a:lnTo>
                  <a:lnTo>
                    <a:pt x="12208" y="12666"/>
                  </a:lnTo>
                  <a:lnTo>
                    <a:pt x="15844" y="12548"/>
                  </a:lnTo>
                  <a:lnTo>
                    <a:pt x="15893" y="11792"/>
                  </a:lnTo>
                  <a:lnTo>
                    <a:pt x="15934" y="11035"/>
                  </a:lnTo>
                  <a:lnTo>
                    <a:pt x="15959" y="10292"/>
                  </a:lnTo>
                  <a:lnTo>
                    <a:pt x="15975" y="9548"/>
                  </a:lnTo>
                  <a:lnTo>
                    <a:pt x="15983" y="8805"/>
                  </a:lnTo>
                  <a:lnTo>
                    <a:pt x="15975" y="8061"/>
                  </a:lnTo>
                  <a:lnTo>
                    <a:pt x="15959" y="7318"/>
                  </a:lnTo>
                  <a:lnTo>
                    <a:pt x="15926" y="6574"/>
                  </a:lnTo>
                  <a:lnTo>
                    <a:pt x="15877" y="5831"/>
                  </a:lnTo>
                  <a:lnTo>
                    <a:pt x="15820" y="5101"/>
                  </a:lnTo>
                  <a:lnTo>
                    <a:pt x="15747" y="4357"/>
                  </a:lnTo>
                  <a:lnTo>
                    <a:pt x="15665" y="3627"/>
                  </a:lnTo>
                  <a:lnTo>
                    <a:pt x="15559" y="2883"/>
                  </a:lnTo>
                  <a:lnTo>
                    <a:pt x="15445" y="2153"/>
                  </a:lnTo>
                  <a:lnTo>
                    <a:pt x="15306" y="1409"/>
                  </a:lnTo>
                  <a:lnTo>
                    <a:pt x="15159" y="666"/>
                  </a:lnTo>
                  <a:lnTo>
                    <a:pt x="15135" y="496"/>
                  </a:lnTo>
                  <a:lnTo>
                    <a:pt x="15119" y="327"/>
                  </a:lnTo>
                  <a:lnTo>
                    <a:pt x="15127" y="236"/>
                  </a:lnTo>
                  <a:lnTo>
                    <a:pt x="15135" y="157"/>
                  </a:lnTo>
                  <a:lnTo>
                    <a:pt x="15159"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996;p40">
              <a:extLst>
                <a:ext uri="{FF2B5EF4-FFF2-40B4-BE49-F238E27FC236}">
                  <a16:creationId xmlns:a16="http://schemas.microsoft.com/office/drawing/2014/main" id="{C5FA003B-2470-8770-669A-1C81FBC89680}"/>
                </a:ext>
              </a:extLst>
            </p:cNvPr>
            <p:cNvSpPr/>
            <p:nvPr/>
          </p:nvSpPr>
          <p:spPr>
            <a:xfrm>
              <a:off x="8047300" y="9703050"/>
              <a:ext cx="2430225" cy="2236600"/>
            </a:xfrm>
            <a:custGeom>
              <a:avLst/>
              <a:gdLst/>
              <a:ahLst/>
              <a:cxnLst/>
              <a:rect l="l" t="t" r="r" b="b"/>
              <a:pathLst>
                <a:path w="97209" h="89464" extrusionOk="0">
                  <a:moveTo>
                    <a:pt x="65684" y="8453"/>
                  </a:moveTo>
                  <a:lnTo>
                    <a:pt x="65561" y="9013"/>
                  </a:lnTo>
                  <a:lnTo>
                    <a:pt x="65431" y="9587"/>
                  </a:lnTo>
                  <a:lnTo>
                    <a:pt x="65292" y="10148"/>
                  </a:lnTo>
                  <a:lnTo>
                    <a:pt x="65154" y="10709"/>
                  </a:lnTo>
                  <a:lnTo>
                    <a:pt x="65007" y="11270"/>
                  </a:lnTo>
                  <a:lnTo>
                    <a:pt x="64852" y="11818"/>
                  </a:lnTo>
                  <a:lnTo>
                    <a:pt x="64689" y="12366"/>
                  </a:lnTo>
                  <a:lnTo>
                    <a:pt x="64526" y="12913"/>
                  </a:lnTo>
                  <a:lnTo>
                    <a:pt x="64363" y="13461"/>
                  </a:lnTo>
                  <a:lnTo>
                    <a:pt x="64191" y="13996"/>
                  </a:lnTo>
                  <a:lnTo>
                    <a:pt x="64012" y="14518"/>
                  </a:lnTo>
                  <a:lnTo>
                    <a:pt x="63824" y="15052"/>
                  </a:lnTo>
                  <a:lnTo>
                    <a:pt x="63637" y="15574"/>
                  </a:lnTo>
                  <a:lnTo>
                    <a:pt x="63441" y="16083"/>
                  </a:lnTo>
                  <a:lnTo>
                    <a:pt x="63246" y="16591"/>
                  </a:lnTo>
                  <a:lnTo>
                    <a:pt x="63042" y="17100"/>
                  </a:lnTo>
                  <a:lnTo>
                    <a:pt x="62830" y="17596"/>
                  </a:lnTo>
                  <a:lnTo>
                    <a:pt x="62618" y="18091"/>
                  </a:lnTo>
                  <a:lnTo>
                    <a:pt x="62397" y="18574"/>
                  </a:lnTo>
                  <a:lnTo>
                    <a:pt x="62177" y="19057"/>
                  </a:lnTo>
                  <a:lnTo>
                    <a:pt x="61949" y="19526"/>
                  </a:lnTo>
                  <a:lnTo>
                    <a:pt x="61712" y="19983"/>
                  </a:lnTo>
                  <a:lnTo>
                    <a:pt x="61476" y="20452"/>
                  </a:lnTo>
                  <a:lnTo>
                    <a:pt x="61231" y="20896"/>
                  </a:lnTo>
                  <a:lnTo>
                    <a:pt x="60987" y="21339"/>
                  </a:lnTo>
                  <a:lnTo>
                    <a:pt x="60734" y="21783"/>
                  </a:lnTo>
                  <a:lnTo>
                    <a:pt x="60481" y="22200"/>
                  </a:lnTo>
                  <a:lnTo>
                    <a:pt x="60220" y="22630"/>
                  </a:lnTo>
                  <a:lnTo>
                    <a:pt x="59951" y="23035"/>
                  </a:lnTo>
                  <a:lnTo>
                    <a:pt x="59682" y="23439"/>
                  </a:lnTo>
                  <a:lnTo>
                    <a:pt x="59413" y="23830"/>
                  </a:lnTo>
                  <a:lnTo>
                    <a:pt x="59136" y="24222"/>
                  </a:lnTo>
                  <a:lnTo>
                    <a:pt x="58850" y="24600"/>
                  </a:lnTo>
                  <a:lnTo>
                    <a:pt x="58565" y="24965"/>
                  </a:lnTo>
                  <a:lnTo>
                    <a:pt x="58271" y="25317"/>
                  </a:lnTo>
                  <a:lnTo>
                    <a:pt x="57978" y="25669"/>
                  </a:lnTo>
                  <a:lnTo>
                    <a:pt x="57676" y="26009"/>
                  </a:lnTo>
                  <a:lnTo>
                    <a:pt x="57374" y="26335"/>
                  </a:lnTo>
                  <a:lnTo>
                    <a:pt x="57065" y="26661"/>
                  </a:lnTo>
                  <a:lnTo>
                    <a:pt x="56755" y="26974"/>
                  </a:lnTo>
                  <a:lnTo>
                    <a:pt x="56437" y="27261"/>
                  </a:lnTo>
                  <a:lnTo>
                    <a:pt x="56119" y="27561"/>
                  </a:lnTo>
                  <a:lnTo>
                    <a:pt x="55792" y="27835"/>
                  </a:lnTo>
                  <a:lnTo>
                    <a:pt x="55458" y="28095"/>
                  </a:lnTo>
                  <a:lnTo>
                    <a:pt x="55132" y="28356"/>
                  </a:lnTo>
                  <a:lnTo>
                    <a:pt x="54789" y="28591"/>
                  </a:lnTo>
                  <a:lnTo>
                    <a:pt x="54455" y="28826"/>
                  </a:lnTo>
                  <a:lnTo>
                    <a:pt x="54113" y="29048"/>
                  </a:lnTo>
                  <a:lnTo>
                    <a:pt x="53762" y="29256"/>
                  </a:lnTo>
                  <a:lnTo>
                    <a:pt x="53411" y="29452"/>
                  </a:lnTo>
                  <a:lnTo>
                    <a:pt x="53053" y="29635"/>
                  </a:lnTo>
                  <a:lnTo>
                    <a:pt x="52694" y="29804"/>
                  </a:lnTo>
                  <a:lnTo>
                    <a:pt x="52335" y="29961"/>
                  </a:lnTo>
                  <a:lnTo>
                    <a:pt x="51968" y="30104"/>
                  </a:lnTo>
                  <a:lnTo>
                    <a:pt x="51601" y="30235"/>
                  </a:lnTo>
                  <a:lnTo>
                    <a:pt x="51226" y="30352"/>
                  </a:lnTo>
                  <a:lnTo>
                    <a:pt x="50851" y="30469"/>
                  </a:lnTo>
                  <a:lnTo>
                    <a:pt x="50468" y="30561"/>
                  </a:lnTo>
                  <a:lnTo>
                    <a:pt x="50084" y="30626"/>
                  </a:lnTo>
                  <a:lnTo>
                    <a:pt x="49693" y="30691"/>
                  </a:lnTo>
                  <a:lnTo>
                    <a:pt x="49310" y="30743"/>
                  </a:lnTo>
                  <a:lnTo>
                    <a:pt x="48910" y="30782"/>
                  </a:lnTo>
                  <a:lnTo>
                    <a:pt x="48519" y="30795"/>
                  </a:lnTo>
                  <a:lnTo>
                    <a:pt x="48111" y="30808"/>
                  </a:lnTo>
                  <a:lnTo>
                    <a:pt x="47711" y="30795"/>
                  </a:lnTo>
                  <a:lnTo>
                    <a:pt x="47320" y="30769"/>
                  </a:lnTo>
                  <a:lnTo>
                    <a:pt x="46929" y="30730"/>
                  </a:lnTo>
                  <a:lnTo>
                    <a:pt x="46537" y="30678"/>
                  </a:lnTo>
                  <a:lnTo>
                    <a:pt x="46154" y="30613"/>
                  </a:lnTo>
                  <a:lnTo>
                    <a:pt x="45779" y="30534"/>
                  </a:lnTo>
                  <a:lnTo>
                    <a:pt x="45404" y="30443"/>
                  </a:lnTo>
                  <a:lnTo>
                    <a:pt x="45029" y="30339"/>
                  </a:lnTo>
                  <a:lnTo>
                    <a:pt x="44662" y="30221"/>
                  </a:lnTo>
                  <a:lnTo>
                    <a:pt x="44303" y="30091"/>
                  </a:lnTo>
                  <a:lnTo>
                    <a:pt x="43944" y="29948"/>
                  </a:lnTo>
                  <a:lnTo>
                    <a:pt x="43594" y="29791"/>
                  </a:lnTo>
                  <a:lnTo>
                    <a:pt x="43251" y="29621"/>
                  </a:lnTo>
                  <a:lnTo>
                    <a:pt x="42900" y="29439"/>
                  </a:lnTo>
                  <a:lnTo>
                    <a:pt x="42566" y="29243"/>
                  </a:lnTo>
                  <a:lnTo>
                    <a:pt x="42232" y="29048"/>
                  </a:lnTo>
                  <a:lnTo>
                    <a:pt x="41897" y="28826"/>
                  </a:lnTo>
                  <a:lnTo>
                    <a:pt x="41571" y="28604"/>
                  </a:lnTo>
                  <a:lnTo>
                    <a:pt x="41253" y="28369"/>
                  </a:lnTo>
                  <a:lnTo>
                    <a:pt x="40935" y="28122"/>
                  </a:lnTo>
                  <a:lnTo>
                    <a:pt x="40617" y="27861"/>
                  </a:lnTo>
                  <a:lnTo>
                    <a:pt x="40315" y="27600"/>
                  </a:lnTo>
                  <a:lnTo>
                    <a:pt x="40006" y="27313"/>
                  </a:lnTo>
                  <a:lnTo>
                    <a:pt x="39712" y="27026"/>
                  </a:lnTo>
                  <a:lnTo>
                    <a:pt x="39410" y="26726"/>
                  </a:lnTo>
                  <a:lnTo>
                    <a:pt x="39125" y="26426"/>
                  </a:lnTo>
                  <a:lnTo>
                    <a:pt x="38831" y="26100"/>
                  </a:lnTo>
                  <a:lnTo>
                    <a:pt x="38554" y="25774"/>
                  </a:lnTo>
                  <a:lnTo>
                    <a:pt x="38277" y="25435"/>
                  </a:lnTo>
                  <a:lnTo>
                    <a:pt x="38000" y="25096"/>
                  </a:lnTo>
                  <a:lnTo>
                    <a:pt x="37731" y="24730"/>
                  </a:lnTo>
                  <a:lnTo>
                    <a:pt x="37461" y="24378"/>
                  </a:lnTo>
                  <a:lnTo>
                    <a:pt x="37201" y="24000"/>
                  </a:lnTo>
                  <a:lnTo>
                    <a:pt x="36948" y="23622"/>
                  </a:lnTo>
                  <a:lnTo>
                    <a:pt x="36695" y="23230"/>
                  </a:lnTo>
                  <a:lnTo>
                    <a:pt x="36442" y="22826"/>
                  </a:lnTo>
                  <a:lnTo>
                    <a:pt x="36198" y="22422"/>
                  </a:lnTo>
                  <a:lnTo>
                    <a:pt x="35961" y="22017"/>
                  </a:lnTo>
                  <a:lnTo>
                    <a:pt x="35725" y="21600"/>
                  </a:lnTo>
                  <a:lnTo>
                    <a:pt x="35496" y="21170"/>
                  </a:lnTo>
                  <a:lnTo>
                    <a:pt x="35268" y="20726"/>
                  </a:lnTo>
                  <a:lnTo>
                    <a:pt x="35040" y="20296"/>
                  </a:lnTo>
                  <a:lnTo>
                    <a:pt x="34828" y="19839"/>
                  </a:lnTo>
                  <a:lnTo>
                    <a:pt x="34607" y="19383"/>
                  </a:lnTo>
                  <a:lnTo>
                    <a:pt x="34404" y="18926"/>
                  </a:lnTo>
                  <a:lnTo>
                    <a:pt x="34192" y="18457"/>
                  </a:lnTo>
                  <a:lnTo>
                    <a:pt x="33988" y="17987"/>
                  </a:lnTo>
                  <a:lnTo>
                    <a:pt x="33792" y="17504"/>
                  </a:lnTo>
                  <a:lnTo>
                    <a:pt x="33604" y="17022"/>
                  </a:lnTo>
                  <a:lnTo>
                    <a:pt x="33409" y="16526"/>
                  </a:lnTo>
                  <a:lnTo>
                    <a:pt x="33229" y="16031"/>
                  </a:lnTo>
                  <a:lnTo>
                    <a:pt x="33042" y="15522"/>
                  </a:lnTo>
                  <a:lnTo>
                    <a:pt x="32871" y="15026"/>
                  </a:lnTo>
                  <a:lnTo>
                    <a:pt x="32699" y="14505"/>
                  </a:lnTo>
                  <a:lnTo>
                    <a:pt x="32528" y="13996"/>
                  </a:lnTo>
                  <a:lnTo>
                    <a:pt x="32365" y="13474"/>
                  </a:lnTo>
                  <a:lnTo>
                    <a:pt x="32047" y="12418"/>
                  </a:lnTo>
                  <a:lnTo>
                    <a:pt x="31745" y="11348"/>
                  </a:lnTo>
                  <a:lnTo>
                    <a:pt x="31468" y="10253"/>
                  </a:lnTo>
                  <a:lnTo>
                    <a:pt x="31199" y="9157"/>
                  </a:lnTo>
                  <a:lnTo>
                    <a:pt x="31199" y="9157"/>
                  </a:lnTo>
                  <a:lnTo>
                    <a:pt x="33352" y="9183"/>
                  </a:lnTo>
                  <a:lnTo>
                    <a:pt x="35504" y="9209"/>
                  </a:lnTo>
                  <a:lnTo>
                    <a:pt x="39818" y="9209"/>
                  </a:lnTo>
                  <a:lnTo>
                    <a:pt x="41971" y="9196"/>
                  </a:lnTo>
                  <a:lnTo>
                    <a:pt x="44132" y="9170"/>
                  </a:lnTo>
                  <a:lnTo>
                    <a:pt x="46284" y="9144"/>
                  </a:lnTo>
                  <a:lnTo>
                    <a:pt x="48445" y="9105"/>
                  </a:lnTo>
                  <a:lnTo>
                    <a:pt x="50598" y="9053"/>
                  </a:lnTo>
                  <a:lnTo>
                    <a:pt x="52751" y="8987"/>
                  </a:lnTo>
                  <a:lnTo>
                    <a:pt x="54912" y="8922"/>
                  </a:lnTo>
                  <a:lnTo>
                    <a:pt x="57065" y="8844"/>
                  </a:lnTo>
                  <a:lnTo>
                    <a:pt x="59225" y="8766"/>
                  </a:lnTo>
                  <a:lnTo>
                    <a:pt x="61378" y="8661"/>
                  </a:lnTo>
                  <a:lnTo>
                    <a:pt x="63531" y="8557"/>
                  </a:lnTo>
                  <a:lnTo>
                    <a:pt x="65684" y="8453"/>
                  </a:lnTo>
                  <a:close/>
                  <a:moveTo>
                    <a:pt x="95325" y="1"/>
                  </a:moveTo>
                  <a:lnTo>
                    <a:pt x="95170" y="14"/>
                  </a:lnTo>
                  <a:lnTo>
                    <a:pt x="95023" y="40"/>
                  </a:lnTo>
                  <a:lnTo>
                    <a:pt x="94876" y="79"/>
                  </a:lnTo>
                  <a:lnTo>
                    <a:pt x="94729" y="157"/>
                  </a:lnTo>
                  <a:lnTo>
                    <a:pt x="94591" y="235"/>
                  </a:lnTo>
                  <a:lnTo>
                    <a:pt x="94460" y="353"/>
                  </a:lnTo>
                  <a:lnTo>
                    <a:pt x="94338" y="470"/>
                  </a:lnTo>
                  <a:lnTo>
                    <a:pt x="94224" y="627"/>
                  </a:lnTo>
                  <a:lnTo>
                    <a:pt x="94126" y="796"/>
                  </a:lnTo>
                  <a:lnTo>
                    <a:pt x="94028" y="992"/>
                  </a:lnTo>
                  <a:lnTo>
                    <a:pt x="93955" y="1201"/>
                  </a:lnTo>
                  <a:lnTo>
                    <a:pt x="93890" y="1448"/>
                  </a:lnTo>
                  <a:lnTo>
                    <a:pt x="93832" y="1709"/>
                  </a:lnTo>
                  <a:lnTo>
                    <a:pt x="93800" y="1983"/>
                  </a:lnTo>
                  <a:lnTo>
                    <a:pt x="93759" y="2479"/>
                  </a:lnTo>
                  <a:lnTo>
                    <a:pt x="93710" y="2974"/>
                  </a:lnTo>
                  <a:lnTo>
                    <a:pt x="93661" y="3457"/>
                  </a:lnTo>
                  <a:lnTo>
                    <a:pt x="93620" y="3953"/>
                  </a:lnTo>
                  <a:lnTo>
                    <a:pt x="93433" y="5805"/>
                  </a:lnTo>
                  <a:lnTo>
                    <a:pt x="93245" y="7644"/>
                  </a:lnTo>
                  <a:lnTo>
                    <a:pt x="93041" y="9470"/>
                  </a:lnTo>
                  <a:lnTo>
                    <a:pt x="92838" y="11296"/>
                  </a:lnTo>
                  <a:lnTo>
                    <a:pt x="92617" y="13109"/>
                  </a:lnTo>
                  <a:lnTo>
                    <a:pt x="92381" y="14909"/>
                  </a:lnTo>
                  <a:lnTo>
                    <a:pt x="92144" y="16696"/>
                  </a:lnTo>
                  <a:lnTo>
                    <a:pt x="91892" y="18470"/>
                  </a:lnTo>
                  <a:lnTo>
                    <a:pt x="91631" y="20230"/>
                  </a:lnTo>
                  <a:lnTo>
                    <a:pt x="91354" y="21978"/>
                  </a:lnTo>
                  <a:lnTo>
                    <a:pt x="91068" y="23713"/>
                  </a:lnTo>
                  <a:lnTo>
                    <a:pt x="90766" y="25435"/>
                  </a:lnTo>
                  <a:lnTo>
                    <a:pt x="90457" y="27143"/>
                  </a:lnTo>
                  <a:lnTo>
                    <a:pt x="90130" y="28826"/>
                  </a:lnTo>
                  <a:lnTo>
                    <a:pt x="89796" y="30508"/>
                  </a:lnTo>
                  <a:lnTo>
                    <a:pt x="89445" y="32165"/>
                  </a:lnTo>
                  <a:lnTo>
                    <a:pt x="89087" y="33795"/>
                  </a:lnTo>
                  <a:lnTo>
                    <a:pt x="88712" y="35426"/>
                  </a:lnTo>
                  <a:lnTo>
                    <a:pt x="88320" y="37030"/>
                  </a:lnTo>
                  <a:lnTo>
                    <a:pt x="87912" y="38621"/>
                  </a:lnTo>
                  <a:lnTo>
                    <a:pt x="87497" y="40186"/>
                  </a:lnTo>
                  <a:lnTo>
                    <a:pt x="87064" y="41738"/>
                  </a:lnTo>
                  <a:lnTo>
                    <a:pt x="86608" y="43265"/>
                  </a:lnTo>
                  <a:lnTo>
                    <a:pt x="86379" y="44021"/>
                  </a:lnTo>
                  <a:lnTo>
                    <a:pt x="86143" y="44764"/>
                  </a:lnTo>
                  <a:lnTo>
                    <a:pt x="85906" y="45508"/>
                  </a:lnTo>
                  <a:lnTo>
                    <a:pt x="85670" y="46251"/>
                  </a:lnTo>
                  <a:lnTo>
                    <a:pt x="85417" y="46982"/>
                  </a:lnTo>
                  <a:lnTo>
                    <a:pt x="85173" y="47712"/>
                  </a:lnTo>
                  <a:lnTo>
                    <a:pt x="84920" y="48443"/>
                  </a:lnTo>
                  <a:lnTo>
                    <a:pt x="84659" y="49160"/>
                  </a:lnTo>
                  <a:lnTo>
                    <a:pt x="84398" y="49864"/>
                  </a:lnTo>
                  <a:lnTo>
                    <a:pt x="84129" y="50569"/>
                  </a:lnTo>
                  <a:lnTo>
                    <a:pt x="83860" y="51273"/>
                  </a:lnTo>
                  <a:lnTo>
                    <a:pt x="83582" y="51964"/>
                  </a:lnTo>
                  <a:lnTo>
                    <a:pt x="83305" y="52656"/>
                  </a:lnTo>
                  <a:lnTo>
                    <a:pt x="83020" y="53334"/>
                  </a:lnTo>
                  <a:lnTo>
                    <a:pt x="82734" y="54012"/>
                  </a:lnTo>
                  <a:lnTo>
                    <a:pt x="82441" y="54677"/>
                  </a:lnTo>
                  <a:lnTo>
                    <a:pt x="82147" y="55342"/>
                  </a:lnTo>
                  <a:lnTo>
                    <a:pt x="81846" y="56008"/>
                  </a:lnTo>
                  <a:lnTo>
                    <a:pt x="81536" y="56647"/>
                  </a:lnTo>
                  <a:lnTo>
                    <a:pt x="81226" y="57299"/>
                  </a:lnTo>
                  <a:lnTo>
                    <a:pt x="80916" y="57938"/>
                  </a:lnTo>
                  <a:lnTo>
                    <a:pt x="80598" y="58564"/>
                  </a:lnTo>
                  <a:lnTo>
                    <a:pt x="80272" y="59190"/>
                  </a:lnTo>
                  <a:lnTo>
                    <a:pt x="79946" y="59803"/>
                  </a:lnTo>
                  <a:lnTo>
                    <a:pt x="79611" y="60416"/>
                  </a:lnTo>
                  <a:lnTo>
                    <a:pt x="79277" y="61016"/>
                  </a:lnTo>
                  <a:lnTo>
                    <a:pt x="78934" y="61616"/>
                  </a:lnTo>
                  <a:lnTo>
                    <a:pt x="78584" y="62203"/>
                  </a:lnTo>
                  <a:lnTo>
                    <a:pt x="78233" y="62790"/>
                  </a:lnTo>
                  <a:lnTo>
                    <a:pt x="77874" y="63364"/>
                  </a:lnTo>
                  <a:lnTo>
                    <a:pt x="77516" y="63925"/>
                  </a:lnTo>
                  <a:lnTo>
                    <a:pt x="77149" y="64486"/>
                  </a:lnTo>
                  <a:lnTo>
                    <a:pt x="76774" y="65046"/>
                  </a:lnTo>
                  <a:lnTo>
                    <a:pt x="76398" y="65581"/>
                  </a:lnTo>
                  <a:lnTo>
                    <a:pt x="76015" y="66129"/>
                  </a:lnTo>
                  <a:lnTo>
                    <a:pt x="75632" y="66651"/>
                  </a:lnTo>
                  <a:lnTo>
                    <a:pt x="75241" y="67172"/>
                  </a:lnTo>
                  <a:lnTo>
                    <a:pt x="74841" y="67694"/>
                  </a:lnTo>
                  <a:lnTo>
                    <a:pt x="74441" y="68203"/>
                  </a:lnTo>
                  <a:lnTo>
                    <a:pt x="74034" y="68699"/>
                  </a:lnTo>
                  <a:lnTo>
                    <a:pt x="73618" y="69194"/>
                  </a:lnTo>
                  <a:lnTo>
                    <a:pt x="73202" y="69677"/>
                  </a:lnTo>
                  <a:lnTo>
                    <a:pt x="72778" y="70146"/>
                  </a:lnTo>
                  <a:lnTo>
                    <a:pt x="72346" y="70616"/>
                  </a:lnTo>
                  <a:lnTo>
                    <a:pt x="71914" y="71072"/>
                  </a:lnTo>
                  <a:lnTo>
                    <a:pt x="71473" y="71529"/>
                  </a:lnTo>
                  <a:lnTo>
                    <a:pt x="71033" y="71972"/>
                  </a:lnTo>
                  <a:lnTo>
                    <a:pt x="70576" y="72403"/>
                  </a:lnTo>
                  <a:lnTo>
                    <a:pt x="70128" y="72820"/>
                  </a:lnTo>
                  <a:lnTo>
                    <a:pt x="69663" y="73238"/>
                  </a:lnTo>
                  <a:lnTo>
                    <a:pt x="69198" y="73655"/>
                  </a:lnTo>
                  <a:lnTo>
                    <a:pt x="68725" y="74046"/>
                  </a:lnTo>
                  <a:lnTo>
                    <a:pt x="68244" y="74437"/>
                  </a:lnTo>
                  <a:lnTo>
                    <a:pt x="67763" y="74829"/>
                  </a:lnTo>
                  <a:lnTo>
                    <a:pt x="67274" y="75194"/>
                  </a:lnTo>
                  <a:lnTo>
                    <a:pt x="66776" y="75559"/>
                  </a:lnTo>
                  <a:lnTo>
                    <a:pt x="66279" y="75911"/>
                  </a:lnTo>
                  <a:lnTo>
                    <a:pt x="65765" y="76264"/>
                  </a:lnTo>
                  <a:lnTo>
                    <a:pt x="65251" y="76603"/>
                  </a:lnTo>
                  <a:lnTo>
                    <a:pt x="64738" y="76929"/>
                  </a:lnTo>
                  <a:lnTo>
                    <a:pt x="64216" y="77242"/>
                  </a:lnTo>
                  <a:lnTo>
                    <a:pt x="63678" y="77555"/>
                  </a:lnTo>
                  <a:lnTo>
                    <a:pt x="63148" y="77855"/>
                  </a:lnTo>
                  <a:lnTo>
                    <a:pt x="62601" y="78142"/>
                  </a:lnTo>
                  <a:lnTo>
                    <a:pt x="62055" y="78416"/>
                  </a:lnTo>
                  <a:lnTo>
                    <a:pt x="61500" y="78690"/>
                  </a:lnTo>
                  <a:lnTo>
                    <a:pt x="60938" y="78950"/>
                  </a:lnTo>
                  <a:lnTo>
                    <a:pt x="60367" y="79198"/>
                  </a:lnTo>
                  <a:lnTo>
                    <a:pt x="59796" y="79446"/>
                  </a:lnTo>
                  <a:lnTo>
                    <a:pt x="59217" y="79668"/>
                  </a:lnTo>
                  <a:lnTo>
                    <a:pt x="58630" y="79889"/>
                  </a:lnTo>
                  <a:lnTo>
                    <a:pt x="58035" y="80111"/>
                  </a:lnTo>
                  <a:lnTo>
                    <a:pt x="57440" y="80307"/>
                  </a:lnTo>
                  <a:lnTo>
                    <a:pt x="56836" y="80503"/>
                  </a:lnTo>
                  <a:lnTo>
                    <a:pt x="56225" y="80672"/>
                  </a:lnTo>
                  <a:lnTo>
                    <a:pt x="55605" y="80842"/>
                  </a:lnTo>
                  <a:lnTo>
                    <a:pt x="54977" y="81011"/>
                  </a:lnTo>
                  <a:lnTo>
                    <a:pt x="54349" y="81155"/>
                  </a:lnTo>
                  <a:lnTo>
                    <a:pt x="53713" y="81298"/>
                  </a:lnTo>
                  <a:lnTo>
                    <a:pt x="53069" y="81429"/>
                  </a:lnTo>
                  <a:lnTo>
                    <a:pt x="52417" y="81546"/>
                  </a:lnTo>
                  <a:lnTo>
                    <a:pt x="51756" y="81650"/>
                  </a:lnTo>
                  <a:lnTo>
                    <a:pt x="51144" y="81729"/>
                  </a:lnTo>
                  <a:lnTo>
                    <a:pt x="50541" y="81807"/>
                  </a:lnTo>
                  <a:lnTo>
                    <a:pt x="49929" y="81872"/>
                  </a:lnTo>
                  <a:lnTo>
                    <a:pt x="49318" y="81924"/>
                  </a:lnTo>
                  <a:lnTo>
                    <a:pt x="48706" y="81950"/>
                  </a:lnTo>
                  <a:lnTo>
                    <a:pt x="48103" y="81976"/>
                  </a:lnTo>
                  <a:lnTo>
                    <a:pt x="47499" y="81989"/>
                  </a:lnTo>
                  <a:lnTo>
                    <a:pt x="46888" y="81989"/>
                  </a:lnTo>
                  <a:lnTo>
                    <a:pt x="46284" y="81976"/>
                  </a:lnTo>
                  <a:lnTo>
                    <a:pt x="45681" y="81950"/>
                  </a:lnTo>
                  <a:lnTo>
                    <a:pt x="45086" y="81911"/>
                  </a:lnTo>
                  <a:lnTo>
                    <a:pt x="44482" y="81859"/>
                  </a:lnTo>
                  <a:lnTo>
                    <a:pt x="43887" y="81794"/>
                  </a:lnTo>
                  <a:lnTo>
                    <a:pt x="43292" y="81729"/>
                  </a:lnTo>
                  <a:lnTo>
                    <a:pt x="42697" y="81637"/>
                  </a:lnTo>
                  <a:lnTo>
                    <a:pt x="42101" y="81533"/>
                  </a:lnTo>
                  <a:lnTo>
                    <a:pt x="41514" y="81429"/>
                  </a:lnTo>
                  <a:lnTo>
                    <a:pt x="40927" y="81311"/>
                  </a:lnTo>
                  <a:lnTo>
                    <a:pt x="40340" y="81168"/>
                  </a:lnTo>
                  <a:lnTo>
                    <a:pt x="39753" y="81024"/>
                  </a:lnTo>
                  <a:lnTo>
                    <a:pt x="39166" y="80868"/>
                  </a:lnTo>
                  <a:lnTo>
                    <a:pt x="38587" y="80698"/>
                  </a:lnTo>
                  <a:lnTo>
                    <a:pt x="38008" y="80516"/>
                  </a:lnTo>
                  <a:lnTo>
                    <a:pt x="37437" y="80333"/>
                  </a:lnTo>
                  <a:lnTo>
                    <a:pt x="36866" y="80124"/>
                  </a:lnTo>
                  <a:lnTo>
                    <a:pt x="36295" y="79916"/>
                  </a:lnTo>
                  <a:lnTo>
                    <a:pt x="35725" y="79694"/>
                  </a:lnTo>
                  <a:lnTo>
                    <a:pt x="35162" y="79446"/>
                  </a:lnTo>
                  <a:lnTo>
                    <a:pt x="34599" y="79198"/>
                  </a:lnTo>
                  <a:lnTo>
                    <a:pt x="34037" y="78950"/>
                  </a:lnTo>
                  <a:lnTo>
                    <a:pt x="33482" y="78676"/>
                  </a:lnTo>
                  <a:lnTo>
                    <a:pt x="32928" y="78403"/>
                  </a:lnTo>
                  <a:lnTo>
                    <a:pt x="32373" y="78103"/>
                  </a:lnTo>
                  <a:lnTo>
                    <a:pt x="31827" y="77803"/>
                  </a:lnTo>
                  <a:lnTo>
                    <a:pt x="31280" y="77490"/>
                  </a:lnTo>
                  <a:lnTo>
                    <a:pt x="30742" y="77177"/>
                  </a:lnTo>
                  <a:lnTo>
                    <a:pt x="30204" y="76837"/>
                  </a:lnTo>
                  <a:lnTo>
                    <a:pt x="29674" y="76498"/>
                  </a:lnTo>
                  <a:lnTo>
                    <a:pt x="29136" y="76146"/>
                  </a:lnTo>
                  <a:lnTo>
                    <a:pt x="28614" y="75781"/>
                  </a:lnTo>
                  <a:lnTo>
                    <a:pt x="28092" y="75403"/>
                  </a:lnTo>
                  <a:lnTo>
                    <a:pt x="27570" y="75011"/>
                  </a:lnTo>
                  <a:lnTo>
                    <a:pt x="27057" y="74620"/>
                  </a:lnTo>
                  <a:lnTo>
                    <a:pt x="26543" y="74216"/>
                  </a:lnTo>
                  <a:lnTo>
                    <a:pt x="26037" y="73798"/>
                  </a:lnTo>
                  <a:lnTo>
                    <a:pt x="25532" y="73381"/>
                  </a:lnTo>
                  <a:lnTo>
                    <a:pt x="25026" y="72938"/>
                  </a:lnTo>
                  <a:lnTo>
                    <a:pt x="24537" y="72494"/>
                  </a:lnTo>
                  <a:lnTo>
                    <a:pt x="24039" y="72038"/>
                  </a:lnTo>
                  <a:lnTo>
                    <a:pt x="23558" y="71581"/>
                  </a:lnTo>
                  <a:lnTo>
                    <a:pt x="23069" y="71111"/>
                  </a:lnTo>
                  <a:lnTo>
                    <a:pt x="22596" y="70629"/>
                  </a:lnTo>
                  <a:lnTo>
                    <a:pt x="22123" y="70133"/>
                  </a:lnTo>
                  <a:lnTo>
                    <a:pt x="21650" y="69625"/>
                  </a:lnTo>
                  <a:lnTo>
                    <a:pt x="21185" y="69116"/>
                  </a:lnTo>
                  <a:lnTo>
                    <a:pt x="20729" y="68594"/>
                  </a:lnTo>
                  <a:lnTo>
                    <a:pt x="20272" y="68072"/>
                  </a:lnTo>
                  <a:lnTo>
                    <a:pt x="19824" y="67525"/>
                  </a:lnTo>
                  <a:lnTo>
                    <a:pt x="19383" y="66977"/>
                  </a:lnTo>
                  <a:lnTo>
                    <a:pt x="18943" y="66429"/>
                  </a:lnTo>
                  <a:lnTo>
                    <a:pt x="18503" y="65855"/>
                  </a:lnTo>
                  <a:lnTo>
                    <a:pt x="18079" y="65281"/>
                  </a:lnTo>
                  <a:lnTo>
                    <a:pt x="17655" y="64694"/>
                  </a:lnTo>
                  <a:lnTo>
                    <a:pt x="17231" y="64107"/>
                  </a:lnTo>
                  <a:lnTo>
                    <a:pt x="16823" y="63507"/>
                  </a:lnTo>
                  <a:lnTo>
                    <a:pt x="16415" y="62894"/>
                  </a:lnTo>
                  <a:lnTo>
                    <a:pt x="16007" y="62281"/>
                  </a:lnTo>
                  <a:lnTo>
                    <a:pt x="15616" y="61655"/>
                  </a:lnTo>
                  <a:lnTo>
                    <a:pt x="15225" y="61016"/>
                  </a:lnTo>
                  <a:lnTo>
                    <a:pt x="14841" y="60377"/>
                  </a:lnTo>
                  <a:lnTo>
                    <a:pt x="14458" y="59725"/>
                  </a:lnTo>
                  <a:lnTo>
                    <a:pt x="14091" y="59060"/>
                  </a:lnTo>
                  <a:lnTo>
                    <a:pt x="13724" y="58395"/>
                  </a:lnTo>
                  <a:lnTo>
                    <a:pt x="13357" y="57716"/>
                  </a:lnTo>
                  <a:lnTo>
                    <a:pt x="13007" y="57038"/>
                  </a:lnTo>
                  <a:lnTo>
                    <a:pt x="12656" y="56347"/>
                  </a:lnTo>
                  <a:lnTo>
                    <a:pt x="12313" y="55642"/>
                  </a:lnTo>
                  <a:lnTo>
                    <a:pt x="11979" y="54938"/>
                  </a:lnTo>
                  <a:lnTo>
                    <a:pt x="11653" y="54221"/>
                  </a:lnTo>
                  <a:lnTo>
                    <a:pt x="11327" y="53503"/>
                  </a:lnTo>
                  <a:lnTo>
                    <a:pt x="11017" y="52773"/>
                  </a:lnTo>
                  <a:lnTo>
                    <a:pt x="10707" y="52029"/>
                  </a:lnTo>
                  <a:lnTo>
                    <a:pt x="10405" y="51286"/>
                  </a:lnTo>
                  <a:lnTo>
                    <a:pt x="10112" y="50530"/>
                  </a:lnTo>
                  <a:lnTo>
                    <a:pt x="9818" y="49773"/>
                  </a:lnTo>
                  <a:lnTo>
                    <a:pt x="9541" y="49003"/>
                  </a:lnTo>
                  <a:lnTo>
                    <a:pt x="9264" y="48221"/>
                  </a:lnTo>
                  <a:lnTo>
                    <a:pt x="8995" y="47451"/>
                  </a:lnTo>
                  <a:lnTo>
                    <a:pt x="8734" y="46656"/>
                  </a:lnTo>
                  <a:lnTo>
                    <a:pt x="8481" y="45860"/>
                  </a:lnTo>
                  <a:lnTo>
                    <a:pt x="8236" y="45051"/>
                  </a:lnTo>
                  <a:lnTo>
                    <a:pt x="8000" y="44243"/>
                  </a:lnTo>
                  <a:lnTo>
                    <a:pt x="7772" y="43434"/>
                  </a:lnTo>
                  <a:lnTo>
                    <a:pt x="7551" y="42599"/>
                  </a:lnTo>
                  <a:lnTo>
                    <a:pt x="7331" y="41778"/>
                  </a:lnTo>
                  <a:lnTo>
                    <a:pt x="7127" y="40943"/>
                  </a:lnTo>
                  <a:lnTo>
                    <a:pt x="6932" y="40095"/>
                  </a:lnTo>
                  <a:lnTo>
                    <a:pt x="6736" y="39247"/>
                  </a:lnTo>
                  <a:lnTo>
                    <a:pt x="6557" y="38386"/>
                  </a:lnTo>
                  <a:lnTo>
                    <a:pt x="6377" y="37526"/>
                  </a:lnTo>
                  <a:lnTo>
                    <a:pt x="6214" y="36652"/>
                  </a:lnTo>
                  <a:lnTo>
                    <a:pt x="6051" y="35778"/>
                  </a:lnTo>
                  <a:lnTo>
                    <a:pt x="5904" y="34904"/>
                  </a:lnTo>
                  <a:lnTo>
                    <a:pt x="5757" y="34017"/>
                  </a:lnTo>
                  <a:lnTo>
                    <a:pt x="5627" y="33117"/>
                  </a:lnTo>
                  <a:lnTo>
                    <a:pt x="5505" y="32217"/>
                  </a:lnTo>
                  <a:lnTo>
                    <a:pt x="5382" y="31317"/>
                  </a:lnTo>
                  <a:lnTo>
                    <a:pt x="5276" y="30404"/>
                  </a:lnTo>
                  <a:lnTo>
                    <a:pt x="5178" y="29478"/>
                  </a:lnTo>
                  <a:lnTo>
                    <a:pt x="5089" y="28565"/>
                  </a:lnTo>
                  <a:lnTo>
                    <a:pt x="5007" y="27639"/>
                  </a:lnTo>
                  <a:lnTo>
                    <a:pt x="4934" y="26700"/>
                  </a:lnTo>
                  <a:lnTo>
                    <a:pt x="4869" y="25761"/>
                  </a:lnTo>
                  <a:lnTo>
                    <a:pt x="4812" y="24809"/>
                  </a:lnTo>
                  <a:lnTo>
                    <a:pt x="4771" y="23869"/>
                  </a:lnTo>
                  <a:lnTo>
                    <a:pt x="4738" y="22904"/>
                  </a:lnTo>
                  <a:lnTo>
                    <a:pt x="4705" y="21952"/>
                  </a:lnTo>
                  <a:lnTo>
                    <a:pt x="4689" y="20974"/>
                  </a:lnTo>
                  <a:lnTo>
                    <a:pt x="4681" y="20009"/>
                  </a:lnTo>
                  <a:lnTo>
                    <a:pt x="4681" y="19031"/>
                  </a:lnTo>
                  <a:lnTo>
                    <a:pt x="4697" y="18052"/>
                  </a:lnTo>
                  <a:lnTo>
                    <a:pt x="4714" y="17061"/>
                  </a:lnTo>
                  <a:lnTo>
                    <a:pt x="4746" y="16070"/>
                  </a:lnTo>
                  <a:lnTo>
                    <a:pt x="4787" y="15078"/>
                  </a:lnTo>
                  <a:lnTo>
                    <a:pt x="4836" y="14074"/>
                  </a:lnTo>
                  <a:lnTo>
                    <a:pt x="4901" y="13070"/>
                  </a:lnTo>
                  <a:lnTo>
                    <a:pt x="4975" y="12066"/>
                  </a:lnTo>
                  <a:lnTo>
                    <a:pt x="5048" y="11048"/>
                  </a:lnTo>
                  <a:lnTo>
                    <a:pt x="5146" y="10839"/>
                  </a:lnTo>
                  <a:lnTo>
                    <a:pt x="5236" y="10618"/>
                  </a:lnTo>
                  <a:lnTo>
                    <a:pt x="5309" y="10383"/>
                  </a:lnTo>
                  <a:lnTo>
                    <a:pt x="5366" y="10135"/>
                  </a:lnTo>
                  <a:lnTo>
                    <a:pt x="5423" y="9874"/>
                  </a:lnTo>
                  <a:lnTo>
                    <a:pt x="5456" y="9587"/>
                  </a:lnTo>
                  <a:lnTo>
                    <a:pt x="5472" y="9300"/>
                  </a:lnTo>
                  <a:lnTo>
                    <a:pt x="5472" y="8987"/>
                  </a:lnTo>
                  <a:lnTo>
                    <a:pt x="5472" y="8192"/>
                  </a:lnTo>
                  <a:lnTo>
                    <a:pt x="8228" y="8361"/>
                  </a:lnTo>
                  <a:lnTo>
                    <a:pt x="10976" y="8518"/>
                  </a:lnTo>
                  <a:lnTo>
                    <a:pt x="13732" y="8661"/>
                  </a:lnTo>
                  <a:lnTo>
                    <a:pt x="16489" y="8779"/>
                  </a:lnTo>
                  <a:lnTo>
                    <a:pt x="19245" y="8896"/>
                  </a:lnTo>
                  <a:lnTo>
                    <a:pt x="22001" y="8987"/>
                  </a:lnTo>
                  <a:lnTo>
                    <a:pt x="24765" y="9066"/>
                  </a:lnTo>
                  <a:lnTo>
                    <a:pt x="27529" y="9118"/>
                  </a:lnTo>
                  <a:lnTo>
                    <a:pt x="27635" y="10135"/>
                  </a:lnTo>
                  <a:lnTo>
                    <a:pt x="27758" y="11139"/>
                  </a:lnTo>
                  <a:lnTo>
                    <a:pt x="27896" y="12131"/>
                  </a:lnTo>
                  <a:lnTo>
                    <a:pt x="28060" y="13083"/>
                  </a:lnTo>
                  <a:lnTo>
                    <a:pt x="28231" y="14022"/>
                  </a:lnTo>
                  <a:lnTo>
                    <a:pt x="28418" y="14948"/>
                  </a:lnTo>
                  <a:lnTo>
                    <a:pt x="28614" y="15848"/>
                  </a:lnTo>
                  <a:lnTo>
                    <a:pt x="28834" y="16735"/>
                  </a:lnTo>
                  <a:lnTo>
                    <a:pt x="29063" y="17596"/>
                  </a:lnTo>
                  <a:lnTo>
                    <a:pt x="29307" y="18431"/>
                  </a:lnTo>
                  <a:lnTo>
                    <a:pt x="29560" y="19252"/>
                  </a:lnTo>
                  <a:lnTo>
                    <a:pt x="29837" y="20048"/>
                  </a:lnTo>
                  <a:lnTo>
                    <a:pt x="30114" y="20830"/>
                  </a:lnTo>
                  <a:lnTo>
                    <a:pt x="30416" y="21600"/>
                  </a:lnTo>
                  <a:lnTo>
                    <a:pt x="30718" y="22330"/>
                  </a:lnTo>
                  <a:lnTo>
                    <a:pt x="31044" y="23061"/>
                  </a:lnTo>
                  <a:lnTo>
                    <a:pt x="31370" y="23752"/>
                  </a:lnTo>
                  <a:lnTo>
                    <a:pt x="31713" y="24430"/>
                  </a:lnTo>
                  <a:lnTo>
                    <a:pt x="32071" y="25096"/>
                  </a:lnTo>
                  <a:lnTo>
                    <a:pt x="32438" y="25735"/>
                  </a:lnTo>
                  <a:lnTo>
                    <a:pt x="32814" y="26361"/>
                  </a:lnTo>
                  <a:lnTo>
                    <a:pt x="33197" y="26961"/>
                  </a:lnTo>
                  <a:lnTo>
                    <a:pt x="33588" y="27535"/>
                  </a:lnTo>
                  <a:lnTo>
                    <a:pt x="33996" y="28095"/>
                  </a:lnTo>
                  <a:lnTo>
                    <a:pt x="34404" y="28630"/>
                  </a:lnTo>
                  <a:lnTo>
                    <a:pt x="34828" y="29152"/>
                  </a:lnTo>
                  <a:lnTo>
                    <a:pt x="35260" y="29648"/>
                  </a:lnTo>
                  <a:lnTo>
                    <a:pt x="35700" y="30130"/>
                  </a:lnTo>
                  <a:lnTo>
                    <a:pt x="36140" y="30600"/>
                  </a:lnTo>
                  <a:lnTo>
                    <a:pt x="36597" y="31030"/>
                  </a:lnTo>
                  <a:lnTo>
                    <a:pt x="37062" y="31461"/>
                  </a:lnTo>
                  <a:lnTo>
                    <a:pt x="37527" y="31852"/>
                  </a:lnTo>
                  <a:lnTo>
                    <a:pt x="38000" y="32230"/>
                  </a:lnTo>
                  <a:lnTo>
                    <a:pt x="38481" y="32595"/>
                  </a:lnTo>
                  <a:lnTo>
                    <a:pt x="38970" y="32934"/>
                  </a:lnTo>
                  <a:lnTo>
                    <a:pt x="39459" y="33261"/>
                  </a:lnTo>
                  <a:lnTo>
                    <a:pt x="39957" y="33560"/>
                  </a:lnTo>
                  <a:lnTo>
                    <a:pt x="40454" y="33834"/>
                  </a:lnTo>
                  <a:lnTo>
                    <a:pt x="40960" y="34095"/>
                  </a:lnTo>
                  <a:lnTo>
                    <a:pt x="41473" y="34343"/>
                  </a:lnTo>
                  <a:lnTo>
                    <a:pt x="41987" y="34565"/>
                  </a:lnTo>
                  <a:lnTo>
                    <a:pt x="42509" y="34760"/>
                  </a:lnTo>
                  <a:lnTo>
                    <a:pt x="43031" y="34943"/>
                  </a:lnTo>
                  <a:lnTo>
                    <a:pt x="43553" y="35113"/>
                  </a:lnTo>
                  <a:lnTo>
                    <a:pt x="44075" y="35256"/>
                  </a:lnTo>
                  <a:lnTo>
                    <a:pt x="44605" y="35373"/>
                  </a:lnTo>
                  <a:lnTo>
                    <a:pt x="45143" y="35478"/>
                  </a:lnTo>
                  <a:lnTo>
                    <a:pt x="45673" y="35556"/>
                  </a:lnTo>
                  <a:lnTo>
                    <a:pt x="46203" y="35621"/>
                  </a:lnTo>
                  <a:lnTo>
                    <a:pt x="46741" y="35660"/>
                  </a:lnTo>
                  <a:lnTo>
                    <a:pt x="47279" y="35687"/>
                  </a:lnTo>
                  <a:lnTo>
                    <a:pt x="47817" y="35687"/>
                  </a:lnTo>
                  <a:lnTo>
                    <a:pt x="48356" y="35673"/>
                  </a:lnTo>
                  <a:lnTo>
                    <a:pt x="48886" y="35634"/>
                  </a:lnTo>
                  <a:lnTo>
                    <a:pt x="49424" y="35582"/>
                  </a:lnTo>
                  <a:lnTo>
                    <a:pt x="49962" y="35517"/>
                  </a:lnTo>
                  <a:lnTo>
                    <a:pt x="50492" y="35413"/>
                  </a:lnTo>
                  <a:lnTo>
                    <a:pt x="51030" y="35295"/>
                  </a:lnTo>
                  <a:lnTo>
                    <a:pt x="51560" y="35165"/>
                  </a:lnTo>
                  <a:lnTo>
                    <a:pt x="52082" y="35008"/>
                  </a:lnTo>
                  <a:lnTo>
                    <a:pt x="52612" y="34839"/>
                  </a:lnTo>
                  <a:lnTo>
                    <a:pt x="53134" y="34643"/>
                  </a:lnTo>
                  <a:lnTo>
                    <a:pt x="53656" y="34434"/>
                  </a:lnTo>
                  <a:lnTo>
                    <a:pt x="54170" y="34200"/>
                  </a:lnTo>
                  <a:lnTo>
                    <a:pt x="54512" y="37278"/>
                  </a:lnTo>
                  <a:lnTo>
                    <a:pt x="54692" y="38843"/>
                  </a:lnTo>
                  <a:lnTo>
                    <a:pt x="54879" y="40421"/>
                  </a:lnTo>
                  <a:lnTo>
                    <a:pt x="55075" y="41999"/>
                  </a:lnTo>
                  <a:lnTo>
                    <a:pt x="55279" y="43578"/>
                  </a:lnTo>
                  <a:lnTo>
                    <a:pt x="55499" y="45169"/>
                  </a:lnTo>
                  <a:lnTo>
                    <a:pt x="55727" y="46747"/>
                  </a:lnTo>
                  <a:lnTo>
                    <a:pt x="55972" y="48312"/>
                  </a:lnTo>
                  <a:lnTo>
                    <a:pt x="56233" y="49864"/>
                  </a:lnTo>
                  <a:lnTo>
                    <a:pt x="56363" y="50647"/>
                  </a:lnTo>
                  <a:lnTo>
                    <a:pt x="56502" y="51416"/>
                  </a:lnTo>
                  <a:lnTo>
                    <a:pt x="56649" y="52173"/>
                  </a:lnTo>
                  <a:lnTo>
                    <a:pt x="56795" y="52929"/>
                  </a:lnTo>
                  <a:lnTo>
                    <a:pt x="56950" y="53686"/>
                  </a:lnTo>
                  <a:lnTo>
                    <a:pt x="57113" y="54429"/>
                  </a:lnTo>
                  <a:lnTo>
                    <a:pt x="57277" y="55173"/>
                  </a:lnTo>
                  <a:lnTo>
                    <a:pt x="57448" y="55903"/>
                  </a:lnTo>
                  <a:lnTo>
                    <a:pt x="57619" y="56621"/>
                  </a:lnTo>
                  <a:lnTo>
                    <a:pt x="57807" y="57338"/>
                  </a:lnTo>
                  <a:lnTo>
                    <a:pt x="57994" y="58042"/>
                  </a:lnTo>
                  <a:lnTo>
                    <a:pt x="58182" y="58747"/>
                  </a:lnTo>
                  <a:lnTo>
                    <a:pt x="58271" y="58994"/>
                  </a:lnTo>
                  <a:lnTo>
                    <a:pt x="58361" y="59229"/>
                  </a:lnTo>
                  <a:lnTo>
                    <a:pt x="58467" y="59425"/>
                  </a:lnTo>
                  <a:lnTo>
                    <a:pt x="58589" y="59608"/>
                  </a:lnTo>
                  <a:lnTo>
                    <a:pt x="58712" y="59764"/>
                  </a:lnTo>
                  <a:lnTo>
                    <a:pt x="58850" y="59907"/>
                  </a:lnTo>
                  <a:lnTo>
                    <a:pt x="58989" y="60025"/>
                  </a:lnTo>
                  <a:lnTo>
                    <a:pt x="59144" y="60116"/>
                  </a:lnTo>
                  <a:lnTo>
                    <a:pt x="59291" y="60194"/>
                  </a:lnTo>
                  <a:lnTo>
                    <a:pt x="59454" y="60247"/>
                  </a:lnTo>
                  <a:lnTo>
                    <a:pt x="59617" y="60273"/>
                  </a:lnTo>
                  <a:lnTo>
                    <a:pt x="59780" y="60299"/>
                  </a:lnTo>
                  <a:lnTo>
                    <a:pt x="59943" y="60286"/>
                  </a:lnTo>
                  <a:lnTo>
                    <a:pt x="60106" y="60260"/>
                  </a:lnTo>
                  <a:lnTo>
                    <a:pt x="60269" y="60221"/>
                  </a:lnTo>
                  <a:lnTo>
                    <a:pt x="60432" y="60168"/>
                  </a:lnTo>
                  <a:lnTo>
                    <a:pt x="60587" y="60090"/>
                  </a:lnTo>
                  <a:lnTo>
                    <a:pt x="60742" y="59999"/>
                  </a:lnTo>
                  <a:lnTo>
                    <a:pt x="60897" y="59881"/>
                  </a:lnTo>
                  <a:lnTo>
                    <a:pt x="61036" y="59764"/>
                  </a:lnTo>
                  <a:lnTo>
                    <a:pt x="61174" y="59621"/>
                  </a:lnTo>
                  <a:lnTo>
                    <a:pt x="61305" y="59464"/>
                  </a:lnTo>
                  <a:lnTo>
                    <a:pt x="61419" y="59294"/>
                  </a:lnTo>
                  <a:lnTo>
                    <a:pt x="61533" y="59099"/>
                  </a:lnTo>
                  <a:lnTo>
                    <a:pt x="61631" y="58903"/>
                  </a:lnTo>
                  <a:lnTo>
                    <a:pt x="61712" y="58694"/>
                  </a:lnTo>
                  <a:lnTo>
                    <a:pt x="61786" y="58460"/>
                  </a:lnTo>
                  <a:lnTo>
                    <a:pt x="61843" y="58225"/>
                  </a:lnTo>
                  <a:lnTo>
                    <a:pt x="61884" y="57977"/>
                  </a:lnTo>
                  <a:lnTo>
                    <a:pt x="61908" y="57716"/>
                  </a:lnTo>
                  <a:lnTo>
                    <a:pt x="61916" y="57429"/>
                  </a:lnTo>
                  <a:lnTo>
                    <a:pt x="61908" y="57155"/>
                  </a:lnTo>
                  <a:lnTo>
                    <a:pt x="61851" y="56373"/>
                  </a:lnTo>
                  <a:lnTo>
                    <a:pt x="61786" y="55590"/>
                  </a:lnTo>
                  <a:lnTo>
                    <a:pt x="61721" y="54808"/>
                  </a:lnTo>
                  <a:lnTo>
                    <a:pt x="61639" y="54025"/>
                  </a:lnTo>
                  <a:lnTo>
                    <a:pt x="61549" y="53242"/>
                  </a:lnTo>
                  <a:lnTo>
                    <a:pt x="61452" y="52447"/>
                  </a:lnTo>
                  <a:lnTo>
                    <a:pt x="61354" y="51664"/>
                  </a:lnTo>
                  <a:lnTo>
                    <a:pt x="61240" y="50869"/>
                  </a:lnTo>
                  <a:lnTo>
                    <a:pt x="61125" y="50073"/>
                  </a:lnTo>
                  <a:lnTo>
                    <a:pt x="61003" y="49277"/>
                  </a:lnTo>
                  <a:lnTo>
                    <a:pt x="60881" y="48482"/>
                  </a:lnTo>
                  <a:lnTo>
                    <a:pt x="60750" y="47686"/>
                  </a:lnTo>
                  <a:lnTo>
                    <a:pt x="60465" y="46095"/>
                  </a:lnTo>
                  <a:lnTo>
                    <a:pt x="60171" y="44517"/>
                  </a:lnTo>
                  <a:lnTo>
                    <a:pt x="59861" y="42925"/>
                  </a:lnTo>
                  <a:lnTo>
                    <a:pt x="59535" y="41360"/>
                  </a:lnTo>
                  <a:lnTo>
                    <a:pt x="59201" y="39795"/>
                  </a:lnTo>
                  <a:lnTo>
                    <a:pt x="58858" y="38243"/>
                  </a:lnTo>
                  <a:lnTo>
                    <a:pt x="58508" y="36704"/>
                  </a:lnTo>
                  <a:lnTo>
                    <a:pt x="58157" y="35178"/>
                  </a:lnTo>
                  <a:lnTo>
                    <a:pt x="57448" y="32191"/>
                  </a:lnTo>
                  <a:lnTo>
                    <a:pt x="57961" y="31787"/>
                  </a:lnTo>
                  <a:lnTo>
                    <a:pt x="58467" y="31356"/>
                  </a:lnTo>
                  <a:lnTo>
                    <a:pt x="58964" y="30913"/>
                  </a:lnTo>
                  <a:lnTo>
                    <a:pt x="59446" y="30443"/>
                  </a:lnTo>
                  <a:lnTo>
                    <a:pt x="59927" y="29948"/>
                  </a:lnTo>
                  <a:lnTo>
                    <a:pt x="60400" y="29439"/>
                  </a:lnTo>
                  <a:lnTo>
                    <a:pt x="60864" y="28891"/>
                  </a:lnTo>
                  <a:lnTo>
                    <a:pt x="61321" y="28330"/>
                  </a:lnTo>
                  <a:lnTo>
                    <a:pt x="61761" y="27756"/>
                  </a:lnTo>
                  <a:lnTo>
                    <a:pt x="62194" y="27156"/>
                  </a:lnTo>
                  <a:lnTo>
                    <a:pt x="62618" y="26530"/>
                  </a:lnTo>
                  <a:lnTo>
                    <a:pt x="63033" y="25878"/>
                  </a:lnTo>
                  <a:lnTo>
                    <a:pt x="63433" y="25213"/>
                  </a:lnTo>
                  <a:lnTo>
                    <a:pt x="63824" y="24522"/>
                  </a:lnTo>
                  <a:lnTo>
                    <a:pt x="64200" y="23804"/>
                  </a:lnTo>
                  <a:lnTo>
                    <a:pt x="64567" y="23061"/>
                  </a:lnTo>
                  <a:lnTo>
                    <a:pt x="64917" y="22304"/>
                  </a:lnTo>
                  <a:lnTo>
                    <a:pt x="65260" y="21522"/>
                  </a:lnTo>
                  <a:lnTo>
                    <a:pt x="65586" y="20726"/>
                  </a:lnTo>
                  <a:lnTo>
                    <a:pt x="65896" y="19904"/>
                  </a:lnTo>
                  <a:lnTo>
                    <a:pt x="66189" y="19057"/>
                  </a:lnTo>
                  <a:lnTo>
                    <a:pt x="66336" y="18626"/>
                  </a:lnTo>
                  <a:lnTo>
                    <a:pt x="66475" y="18183"/>
                  </a:lnTo>
                  <a:lnTo>
                    <a:pt x="66613" y="17739"/>
                  </a:lnTo>
                  <a:lnTo>
                    <a:pt x="66744" y="17296"/>
                  </a:lnTo>
                  <a:lnTo>
                    <a:pt x="66874" y="16839"/>
                  </a:lnTo>
                  <a:lnTo>
                    <a:pt x="66997" y="16383"/>
                  </a:lnTo>
                  <a:lnTo>
                    <a:pt x="67119" y="15913"/>
                  </a:lnTo>
                  <a:lnTo>
                    <a:pt x="67233" y="15444"/>
                  </a:lnTo>
                  <a:lnTo>
                    <a:pt x="67347" y="14974"/>
                  </a:lnTo>
                  <a:lnTo>
                    <a:pt x="67453" y="14492"/>
                  </a:lnTo>
                  <a:lnTo>
                    <a:pt x="67559" y="13996"/>
                  </a:lnTo>
                  <a:lnTo>
                    <a:pt x="67657" y="13513"/>
                  </a:lnTo>
                  <a:lnTo>
                    <a:pt x="67755" y="13005"/>
                  </a:lnTo>
                  <a:lnTo>
                    <a:pt x="67845" y="12509"/>
                  </a:lnTo>
                  <a:lnTo>
                    <a:pt x="67934" y="12000"/>
                  </a:lnTo>
                  <a:lnTo>
                    <a:pt x="68016" y="11479"/>
                  </a:lnTo>
                  <a:lnTo>
                    <a:pt x="68089" y="10957"/>
                  </a:lnTo>
                  <a:lnTo>
                    <a:pt x="68163" y="10435"/>
                  </a:lnTo>
                  <a:lnTo>
                    <a:pt x="68236" y="9900"/>
                  </a:lnTo>
                  <a:lnTo>
                    <a:pt x="68301" y="9366"/>
                  </a:lnTo>
                  <a:lnTo>
                    <a:pt x="68358" y="8831"/>
                  </a:lnTo>
                  <a:lnTo>
                    <a:pt x="68415" y="8283"/>
                  </a:lnTo>
                  <a:lnTo>
                    <a:pt x="71269" y="8100"/>
                  </a:lnTo>
                  <a:lnTo>
                    <a:pt x="74115" y="7905"/>
                  </a:lnTo>
                  <a:lnTo>
                    <a:pt x="76969" y="7683"/>
                  </a:lnTo>
                  <a:lnTo>
                    <a:pt x="79815" y="7461"/>
                  </a:lnTo>
                  <a:lnTo>
                    <a:pt x="82669" y="7213"/>
                  </a:lnTo>
                  <a:lnTo>
                    <a:pt x="85515" y="6953"/>
                  </a:lnTo>
                  <a:lnTo>
                    <a:pt x="88361" y="6679"/>
                  </a:lnTo>
                  <a:lnTo>
                    <a:pt x="91207" y="6392"/>
                  </a:lnTo>
                  <a:lnTo>
                    <a:pt x="91394" y="6353"/>
                  </a:lnTo>
                  <a:lnTo>
                    <a:pt x="91574" y="6300"/>
                  </a:lnTo>
                  <a:lnTo>
                    <a:pt x="91745" y="6222"/>
                  </a:lnTo>
                  <a:lnTo>
                    <a:pt x="91908" y="6118"/>
                  </a:lnTo>
                  <a:lnTo>
                    <a:pt x="92055" y="6000"/>
                  </a:lnTo>
                  <a:lnTo>
                    <a:pt x="92193" y="5857"/>
                  </a:lnTo>
                  <a:lnTo>
                    <a:pt x="92324" y="5700"/>
                  </a:lnTo>
                  <a:lnTo>
                    <a:pt x="92438" y="5531"/>
                  </a:lnTo>
                  <a:lnTo>
                    <a:pt x="92544" y="5348"/>
                  </a:lnTo>
                  <a:lnTo>
                    <a:pt x="92642" y="5153"/>
                  </a:lnTo>
                  <a:lnTo>
                    <a:pt x="92723" y="4944"/>
                  </a:lnTo>
                  <a:lnTo>
                    <a:pt x="92797" y="4722"/>
                  </a:lnTo>
                  <a:lnTo>
                    <a:pt x="92862" y="4501"/>
                  </a:lnTo>
                  <a:lnTo>
                    <a:pt x="92919" y="4266"/>
                  </a:lnTo>
                  <a:lnTo>
                    <a:pt x="92960" y="4031"/>
                  </a:lnTo>
                  <a:lnTo>
                    <a:pt x="92984" y="3796"/>
                  </a:lnTo>
                  <a:lnTo>
                    <a:pt x="93009" y="3496"/>
                  </a:lnTo>
                  <a:lnTo>
                    <a:pt x="93009" y="3183"/>
                  </a:lnTo>
                  <a:lnTo>
                    <a:pt x="93001" y="2883"/>
                  </a:lnTo>
                  <a:lnTo>
                    <a:pt x="92968" y="2583"/>
                  </a:lnTo>
                  <a:lnTo>
                    <a:pt x="92919" y="2296"/>
                  </a:lnTo>
                  <a:lnTo>
                    <a:pt x="92854" y="2022"/>
                  </a:lnTo>
                  <a:lnTo>
                    <a:pt x="92813" y="1879"/>
                  </a:lnTo>
                  <a:lnTo>
                    <a:pt x="92764" y="1748"/>
                  </a:lnTo>
                  <a:lnTo>
                    <a:pt x="92715" y="1618"/>
                  </a:lnTo>
                  <a:lnTo>
                    <a:pt x="92666" y="1501"/>
                  </a:lnTo>
                  <a:lnTo>
                    <a:pt x="92609" y="1383"/>
                  </a:lnTo>
                  <a:lnTo>
                    <a:pt x="92544" y="1266"/>
                  </a:lnTo>
                  <a:lnTo>
                    <a:pt x="92479" y="1162"/>
                  </a:lnTo>
                  <a:lnTo>
                    <a:pt x="92405" y="1057"/>
                  </a:lnTo>
                  <a:lnTo>
                    <a:pt x="92332" y="966"/>
                  </a:lnTo>
                  <a:lnTo>
                    <a:pt x="92250" y="875"/>
                  </a:lnTo>
                  <a:lnTo>
                    <a:pt x="92169" y="796"/>
                  </a:lnTo>
                  <a:lnTo>
                    <a:pt x="92079" y="718"/>
                  </a:lnTo>
                  <a:lnTo>
                    <a:pt x="91990" y="653"/>
                  </a:lnTo>
                  <a:lnTo>
                    <a:pt x="91892" y="588"/>
                  </a:lnTo>
                  <a:lnTo>
                    <a:pt x="91786" y="548"/>
                  </a:lnTo>
                  <a:lnTo>
                    <a:pt x="91680" y="496"/>
                  </a:lnTo>
                  <a:lnTo>
                    <a:pt x="91566" y="470"/>
                  </a:lnTo>
                  <a:lnTo>
                    <a:pt x="91451" y="444"/>
                  </a:lnTo>
                  <a:lnTo>
                    <a:pt x="91329" y="431"/>
                  </a:lnTo>
                  <a:lnTo>
                    <a:pt x="91207" y="431"/>
                  </a:lnTo>
                  <a:lnTo>
                    <a:pt x="82620" y="588"/>
                  </a:lnTo>
                  <a:lnTo>
                    <a:pt x="74034" y="731"/>
                  </a:lnTo>
                  <a:lnTo>
                    <a:pt x="65447" y="835"/>
                  </a:lnTo>
                  <a:lnTo>
                    <a:pt x="56861" y="914"/>
                  </a:lnTo>
                  <a:lnTo>
                    <a:pt x="48282" y="979"/>
                  </a:lnTo>
                  <a:lnTo>
                    <a:pt x="39704" y="1018"/>
                  </a:lnTo>
                  <a:lnTo>
                    <a:pt x="31126" y="1031"/>
                  </a:lnTo>
                  <a:lnTo>
                    <a:pt x="22547" y="1018"/>
                  </a:lnTo>
                  <a:lnTo>
                    <a:pt x="13716" y="1018"/>
                  </a:lnTo>
                  <a:lnTo>
                    <a:pt x="9305" y="1005"/>
                  </a:lnTo>
                  <a:lnTo>
                    <a:pt x="4893" y="979"/>
                  </a:lnTo>
                  <a:lnTo>
                    <a:pt x="4657" y="979"/>
                  </a:lnTo>
                  <a:lnTo>
                    <a:pt x="4453" y="992"/>
                  </a:lnTo>
                  <a:lnTo>
                    <a:pt x="4257" y="1031"/>
                  </a:lnTo>
                  <a:lnTo>
                    <a:pt x="4069" y="1083"/>
                  </a:lnTo>
                  <a:lnTo>
                    <a:pt x="3898" y="1162"/>
                  </a:lnTo>
                  <a:lnTo>
                    <a:pt x="3735" y="1266"/>
                  </a:lnTo>
                  <a:lnTo>
                    <a:pt x="3588" y="1383"/>
                  </a:lnTo>
                  <a:lnTo>
                    <a:pt x="3442" y="1514"/>
                  </a:lnTo>
                  <a:lnTo>
                    <a:pt x="3311" y="1657"/>
                  </a:lnTo>
                  <a:lnTo>
                    <a:pt x="3189" y="1827"/>
                  </a:lnTo>
                  <a:lnTo>
                    <a:pt x="3075" y="2009"/>
                  </a:lnTo>
                  <a:lnTo>
                    <a:pt x="2977" y="2192"/>
                  </a:lnTo>
                  <a:lnTo>
                    <a:pt x="2887" y="2401"/>
                  </a:lnTo>
                  <a:lnTo>
                    <a:pt x="2806" y="2609"/>
                  </a:lnTo>
                  <a:lnTo>
                    <a:pt x="2732" y="2831"/>
                  </a:lnTo>
                  <a:lnTo>
                    <a:pt x="2667" y="3053"/>
                  </a:lnTo>
                  <a:lnTo>
                    <a:pt x="2610" y="3288"/>
                  </a:lnTo>
                  <a:lnTo>
                    <a:pt x="2471" y="3340"/>
                  </a:lnTo>
                  <a:lnTo>
                    <a:pt x="2333" y="3392"/>
                  </a:lnTo>
                  <a:lnTo>
                    <a:pt x="2194" y="3470"/>
                  </a:lnTo>
                  <a:lnTo>
                    <a:pt x="2063" y="3561"/>
                  </a:lnTo>
                  <a:lnTo>
                    <a:pt x="1933" y="3666"/>
                  </a:lnTo>
                  <a:lnTo>
                    <a:pt x="1811" y="3783"/>
                  </a:lnTo>
                  <a:lnTo>
                    <a:pt x="1697" y="3914"/>
                  </a:lnTo>
                  <a:lnTo>
                    <a:pt x="1582" y="4070"/>
                  </a:lnTo>
                  <a:lnTo>
                    <a:pt x="1476" y="4240"/>
                  </a:lnTo>
                  <a:lnTo>
                    <a:pt x="1379" y="4422"/>
                  </a:lnTo>
                  <a:lnTo>
                    <a:pt x="1281" y="4618"/>
                  </a:lnTo>
                  <a:lnTo>
                    <a:pt x="1199" y="4840"/>
                  </a:lnTo>
                  <a:lnTo>
                    <a:pt x="1126" y="5074"/>
                  </a:lnTo>
                  <a:lnTo>
                    <a:pt x="1061" y="5322"/>
                  </a:lnTo>
                  <a:lnTo>
                    <a:pt x="1003" y="5596"/>
                  </a:lnTo>
                  <a:lnTo>
                    <a:pt x="963" y="5883"/>
                  </a:lnTo>
                  <a:lnTo>
                    <a:pt x="824" y="6940"/>
                  </a:lnTo>
                  <a:lnTo>
                    <a:pt x="702" y="7996"/>
                  </a:lnTo>
                  <a:lnTo>
                    <a:pt x="588" y="9040"/>
                  </a:lnTo>
                  <a:lnTo>
                    <a:pt x="482" y="10083"/>
                  </a:lnTo>
                  <a:lnTo>
                    <a:pt x="392" y="11126"/>
                  </a:lnTo>
                  <a:lnTo>
                    <a:pt x="302" y="12170"/>
                  </a:lnTo>
                  <a:lnTo>
                    <a:pt x="229" y="13213"/>
                  </a:lnTo>
                  <a:lnTo>
                    <a:pt x="172" y="14244"/>
                  </a:lnTo>
                  <a:lnTo>
                    <a:pt x="115" y="15274"/>
                  </a:lnTo>
                  <a:lnTo>
                    <a:pt x="74" y="16291"/>
                  </a:lnTo>
                  <a:lnTo>
                    <a:pt x="41" y="17322"/>
                  </a:lnTo>
                  <a:lnTo>
                    <a:pt x="17" y="18339"/>
                  </a:lnTo>
                  <a:lnTo>
                    <a:pt x="9" y="19357"/>
                  </a:lnTo>
                  <a:lnTo>
                    <a:pt x="0" y="20361"/>
                  </a:lnTo>
                  <a:lnTo>
                    <a:pt x="9" y="21378"/>
                  </a:lnTo>
                  <a:lnTo>
                    <a:pt x="25" y="22383"/>
                  </a:lnTo>
                  <a:lnTo>
                    <a:pt x="49" y="23374"/>
                  </a:lnTo>
                  <a:lnTo>
                    <a:pt x="82" y="24378"/>
                  </a:lnTo>
                  <a:lnTo>
                    <a:pt x="131" y="25369"/>
                  </a:lnTo>
                  <a:lnTo>
                    <a:pt x="180" y="26348"/>
                  </a:lnTo>
                  <a:lnTo>
                    <a:pt x="245" y="27339"/>
                  </a:lnTo>
                  <a:lnTo>
                    <a:pt x="318" y="28317"/>
                  </a:lnTo>
                  <a:lnTo>
                    <a:pt x="400" y="29282"/>
                  </a:lnTo>
                  <a:lnTo>
                    <a:pt x="490" y="30261"/>
                  </a:lnTo>
                  <a:lnTo>
                    <a:pt x="588" y="31213"/>
                  </a:lnTo>
                  <a:lnTo>
                    <a:pt x="694" y="32178"/>
                  </a:lnTo>
                  <a:lnTo>
                    <a:pt x="816" y="33130"/>
                  </a:lnTo>
                  <a:lnTo>
                    <a:pt x="938" y="34082"/>
                  </a:lnTo>
                  <a:lnTo>
                    <a:pt x="1069" y="35021"/>
                  </a:lnTo>
                  <a:lnTo>
                    <a:pt x="1215" y="35960"/>
                  </a:lnTo>
                  <a:lnTo>
                    <a:pt x="1362" y="36900"/>
                  </a:lnTo>
                  <a:lnTo>
                    <a:pt x="1525" y="37826"/>
                  </a:lnTo>
                  <a:lnTo>
                    <a:pt x="1697" y="38752"/>
                  </a:lnTo>
                  <a:lnTo>
                    <a:pt x="1868" y="39665"/>
                  </a:lnTo>
                  <a:lnTo>
                    <a:pt x="2055" y="40578"/>
                  </a:lnTo>
                  <a:lnTo>
                    <a:pt x="2251" y="41491"/>
                  </a:lnTo>
                  <a:lnTo>
                    <a:pt x="2447" y="42391"/>
                  </a:lnTo>
                  <a:lnTo>
                    <a:pt x="2659" y="43278"/>
                  </a:lnTo>
                  <a:lnTo>
                    <a:pt x="2879" y="44178"/>
                  </a:lnTo>
                  <a:lnTo>
                    <a:pt x="3099" y="45051"/>
                  </a:lnTo>
                  <a:lnTo>
                    <a:pt x="3336" y="45938"/>
                  </a:lnTo>
                  <a:lnTo>
                    <a:pt x="3572" y="46799"/>
                  </a:lnTo>
                  <a:lnTo>
                    <a:pt x="3825" y="47673"/>
                  </a:lnTo>
                  <a:lnTo>
                    <a:pt x="4078" y="48521"/>
                  </a:lnTo>
                  <a:lnTo>
                    <a:pt x="4347" y="49382"/>
                  </a:lnTo>
                  <a:lnTo>
                    <a:pt x="4616" y="50230"/>
                  </a:lnTo>
                  <a:lnTo>
                    <a:pt x="4893" y="51064"/>
                  </a:lnTo>
                  <a:lnTo>
                    <a:pt x="5178" y="51899"/>
                  </a:lnTo>
                  <a:lnTo>
                    <a:pt x="5472" y="52721"/>
                  </a:lnTo>
                  <a:lnTo>
                    <a:pt x="5774" y="53542"/>
                  </a:lnTo>
                  <a:lnTo>
                    <a:pt x="6084" y="54351"/>
                  </a:lnTo>
                  <a:lnTo>
                    <a:pt x="6393" y="55160"/>
                  </a:lnTo>
                  <a:lnTo>
                    <a:pt x="6720" y="55955"/>
                  </a:lnTo>
                  <a:lnTo>
                    <a:pt x="7046" y="56738"/>
                  </a:lnTo>
                  <a:lnTo>
                    <a:pt x="7380" y="57521"/>
                  </a:lnTo>
                  <a:lnTo>
                    <a:pt x="7723" y="58303"/>
                  </a:lnTo>
                  <a:lnTo>
                    <a:pt x="8073" y="59073"/>
                  </a:lnTo>
                  <a:lnTo>
                    <a:pt x="8424" y="59829"/>
                  </a:lnTo>
                  <a:lnTo>
                    <a:pt x="8791" y="60586"/>
                  </a:lnTo>
                  <a:lnTo>
                    <a:pt x="9158" y="61329"/>
                  </a:lnTo>
                  <a:lnTo>
                    <a:pt x="9533" y="62073"/>
                  </a:lnTo>
                  <a:lnTo>
                    <a:pt x="9916" y="62803"/>
                  </a:lnTo>
                  <a:lnTo>
                    <a:pt x="10299" y="63520"/>
                  </a:lnTo>
                  <a:lnTo>
                    <a:pt x="10699" y="64238"/>
                  </a:lnTo>
                  <a:lnTo>
                    <a:pt x="11099" y="64942"/>
                  </a:lnTo>
                  <a:lnTo>
                    <a:pt x="11506" y="65633"/>
                  </a:lnTo>
                  <a:lnTo>
                    <a:pt x="11914" y="66325"/>
                  </a:lnTo>
                  <a:lnTo>
                    <a:pt x="12330" y="67003"/>
                  </a:lnTo>
                  <a:lnTo>
                    <a:pt x="12754" y="67681"/>
                  </a:lnTo>
                  <a:lnTo>
                    <a:pt x="13186" y="68346"/>
                  </a:lnTo>
                  <a:lnTo>
                    <a:pt x="13626" y="68999"/>
                  </a:lnTo>
                  <a:lnTo>
                    <a:pt x="14067" y="69651"/>
                  </a:lnTo>
                  <a:lnTo>
                    <a:pt x="14515" y="70290"/>
                  </a:lnTo>
                  <a:lnTo>
                    <a:pt x="14964" y="70916"/>
                  </a:lnTo>
                  <a:lnTo>
                    <a:pt x="15420" y="71542"/>
                  </a:lnTo>
                  <a:lnTo>
                    <a:pt x="15885" y="72155"/>
                  </a:lnTo>
                  <a:lnTo>
                    <a:pt x="16350" y="72755"/>
                  </a:lnTo>
                  <a:lnTo>
                    <a:pt x="16831" y="73342"/>
                  </a:lnTo>
                  <a:lnTo>
                    <a:pt x="17304" y="73929"/>
                  </a:lnTo>
                  <a:lnTo>
                    <a:pt x="17793" y="74503"/>
                  </a:lnTo>
                  <a:lnTo>
                    <a:pt x="18282" y="75064"/>
                  </a:lnTo>
                  <a:lnTo>
                    <a:pt x="18772" y="75624"/>
                  </a:lnTo>
                  <a:lnTo>
                    <a:pt x="19269" y="76172"/>
                  </a:lnTo>
                  <a:lnTo>
                    <a:pt x="19775" y="76707"/>
                  </a:lnTo>
                  <a:lnTo>
                    <a:pt x="20288" y="77229"/>
                  </a:lnTo>
                  <a:lnTo>
                    <a:pt x="20794" y="77750"/>
                  </a:lnTo>
                  <a:lnTo>
                    <a:pt x="21316" y="78259"/>
                  </a:lnTo>
                  <a:lnTo>
                    <a:pt x="21838" y="78755"/>
                  </a:lnTo>
                  <a:lnTo>
                    <a:pt x="22368" y="79237"/>
                  </a:lnTo>
                  <a:lnTo>
                    <a:pt x="22898" y="79720"/>
                  </a:lnTo>
                  <a:lnTo>
                    <a:pt x="23428" y="80189"/>
                  </a:lnTo>
                  <a:lnTo>
                    <a:pt x="23974" y="80633"/>
                  </a:lnTo>
                  <a:lnTo>
                    <a:pt x="24512" y="81089"/>
                  </a:lnTo>
                  <a:lnTo>
                    <a:pt x="25067" y="81520"/>
                  </a:lnTo>
                  <a:lnTo>
                    <a:pt x="25613" y="81950"/>
                  </a:lnTo>
                  <a:lnTo>
                    <a:pt x="26176" y="82355"/>
                  </a:lnTo>
                  <a:lnTo>
                    <a:pt x="26730" y="82759"/>
                  </a:lnTo>
                  <a:lnTo>
                    <a:pt x="27293" y="83150"/>
                  </a:lnTo>
                  <a:lnTo>
                    <a:pt x="27864" y="83529"/>
                  </a:lnTo>
                  <a:lnTo>
                    <a:pt x="28435" y="83907"/>
                  </a:lnTo>
                  <a:lnTo>
                    <a:pt x="29014" y="84259"/>
                  </a:lnTo>
                  <a:lnTo>
                    <a:pt x="29584" y="84611"/>
                  </a:lnTo>
                  <a:lnTo>
                    <a:pt x="30171" y="84950"/>
                  </a:lnTo>
                  <a:lnTo>
                    <a:pt x="30759" y="85276"/>
                  </a:lnTo>
                  <a:lnTo>
                    <a:pt x="31346" y="85589"/>
                  </a:lnTo>
                  <a:lnTo>
                    <a:pt x="31933" y="85889"/>
                  </a:lnTo>
                  <a:lnTo>
                    <a:pt x="32528" y="86176"/>
                  </a:lnTo>
                  <a:lnTo>
                    <a:pt x="33132" y="86463"/>
                  </a:lnTo>
                  <a:lnTo>
                    <a:pt x="33735" y="86724"/>
                  </a:lnTo>
                  <a:lnTo>
                    <a:pt x="34338" y="86985"/>
                  </a:lnTo>
                  <a:lnTo>
                    <a:pt x="34942" y="87220"/>
                  </a:lnTo>
                  <a:lnTo>
                    <a:pt x="35553" y="87454"/>
                  </a:lnTo>
                  <a:lnTo>
                    <a:pt x="36165" y="87676"/>
                  </a:lnTo>
                  <a:lnTo>
                    <a:pt x="36785" y="87885"/>
                  </a:lnTo>
                  <a:lnTo>
                    <a:pt x="37404" y="88081"/>
                  </a:lnTo>
                  <a:lnTo>
                    <a:pt x="38024" y="88263"/>
                  </a:lnTo>
                  <a:lnTo>
                    <a:pt x="38644" y="88433"/>
                  </a:lnTo>
                  <a:lnTo>
                    <a:pt x="39272" y="88589"/>
                  </a:lnTo>
                  <a:lnTo>
                    <a:pt x="39900" y="88733"/>
                  </a:lnTo>
                  <a:lnTo>
                    <a:pt x="40528" y="88863"/>
                  </a:lnTo>
                  <a:lnTo>
                    <a:pt x="41164" y="88981"/>
                  </a:lnTo>
                  <a:lnTo>
                    <a:pt x="41800" y="89085"/>
                  </a:lnTo>
                  <a:lnTo>
                    <a:pt x="42436" y="89176"/>
                  </a:lnTo>
                  <a:lnTo>
                    <a:pt x="43072" y="89254"/>
                  </a:lnTo>
                  <a:lnTo>
                    <a:pt x="43716" y="89333"/>
                  </a:lnTo>
                  <a:lnTo>
                    <a:pt x="44360" y="89385"/>
                  </a:lnTo>
                  <a:lnTo>
                    <a:pt x="45004" y="89424"/>
                  </a:lnTo>
                  <a:lnTo>
                    <a:pt x="45648" y="89450"/>
                  </a:lnTo>
                  <a:lnTo>
                    <a:pt x="46415" y="89463"/>
                  </a:lnTo>
                  <a:lnTo>
                    <a:pt x="47173" y="89463"/>
                  </a:lnTo>
                  <a:lnTo>
                    <a:pt x="47932" y="89450"/>
                  </a:lnTo>
                  <a:lnTo>
                    <a:pt x="48674" y="89424"/>
                  </a:lnTo>
                  <a:lnTo>
                    <a:pt x="49416" y="89385"/>
                  </a:lnTo>
                  <a:lnTo>
                    <a:pt x="50158" y="89333"/>
                  </a:lnTo>
                  <a:lnTo>
                    <a:pt x="50892" y="89267"/>
                  </a:lnTo>
                  <a:lnTo>
                    <a:pt x="51617" y="89176"/>
                  </a:lnTo>
                  <a:lnTo>
                    <a:pt x="52335" y="89085"/>
                  </a:lnTo>
                  <a:lnTo>
                    <a:pt x="53053" y="88967"/>
                  </a:lnTo>
                  <a:lnTo>
                    <a:pt x="53762" y="88850"/>
                  </a:lnTo>
                  <a:lnTo>
                    <a:pt x="54463" y="88707"/>
                  </a:lnTo>
                  <a:lnTo>
                    <a:pt x="55165" y="88563"/>
                  </a:lnTo>
                  <a:lnTo>
                    <a:pt x="55858" y="88394"/>
                  </a:lnTo>
                  <a:lnTo>
                    <a:pt x="56543" y="88211"/>
                  </a:lnTo>
                  <a:lnTo>
                    <a:pt x="57228" y="88028"/>
                  </a:lnTo>
                  <a:lnTo>
                    <a:pt x="57904" y="87820"/>
                  </a:lnTo>
                  <a:lnTo>
                    <a:pt x="58573" y="87598"/>
                  </a:lnTo>
                  <a:lnTo>
                    <a:pt x="59242" y="87363"/>
                  </a:lnTo>
                  <a:lnTo>
                    <a:pt x="59902" y="87128"/>
                  </a:lnTo>
                  <a:lnTo>
                    <a:pt x="60555" y="86868"/>
                  </a:lnTo>
                  <a:lnTo>
                    <a:pt x="61199" y="86594"/>
                  </a:lnTo>
                  <a:lnTo>
                    <a:pt x="61843" y="86320"/>
                  </a:lnTo>
                  <a:lnTo>
                    <a:pt x="62479" y="86020"/>
                  </a:lnTo>
                  <a:lnTo>
                    <a:pt x="63115" y="85720"/>
                  </a:lnTo>
                  <a:lnTo>
                    <a:pt x="63743" y="85394"/>
                  </a:lnTo>
                  <a:lnTo>
                    <a:pt x="64363" y="85055"/>
                  </a:lnTo>
                  <a:lnTo>
                    <a:pt x="64974" y="84715"/>
                  </a:lnTo>
                  <a:lnTo>
                    <a:pt x="65586" y="84363"/>
                  </a:lnTo>
                  <a:lnTo>
                    <a:pt x="66189" y="83985"/>
                  </a:lnTo>
                  <a:lnTo>
                    <a:pt x="66784" y="83607"/>
                  </a:lnTo>
                  <a:lnTo>
                    <a:pt x="67380" y="83215"/>
                  </a:lnTo>
                  <a:lnTo>
                    <a:pt x="67967" y="82811"/>
                  </a:lnTo>
                  <a:lnTo>
                    <a:pt x="68546" y="82394"/>
                  </a:lnTo>
                  <a:lnTo>
                    <a:pt x="69117" y="81963"/>
                  </a:lnTo>
                  <a:lnTo>
                    <a:pt x="69687" y="81533"/>
                  </a:lnTo>
                  <a:lnTo>
                    <a:pt x="70250" y="81076"/>
                  </a:lnTo>
                  <a:lnTo>
                    <a:pt x="70813" y="80620"/>
                  </a:lnTo>
                  <a:lnTo>
                    <a:pt x="71367" y="80137"/>
                  </a:lnTo>
                  <a:lnTo>
                    <a:pt x="71914" y="79655"/>
                  </a:lnTo>
                  <a:lnTo>
                    <a:pt x="72452" y="79159"/>
                  </a:lnTo>
                  <a:lnTo>
                    <a:pt x="72990" y="78650"/>
                  </a:lnTo>
                  <a:lnTo>
                    <a:pt x="73520" y="78129"/>
                  </a:lnTo>
                  <a:lnTo>
                    <a:pt x="74042" y="77607"/>
                  </a:lnTo>
                  <a:lnTo>
                    <a:pt x="74564" y="77059"/>
                  </a:lnTo>
                  <a:lnTo>
                    <a:pt x="75069" y="76511"/>
                  </a:lnTo>
                  <a:lnTo>
                    <a:pt x="75583" y="75950"/>
                  </a:lnTo>
                  <a:lnTo>
                    <a:pt x="76080" y="75377"/>
                  </a:lnTo>
                  <a:lnTo>
                    <a:pt x="76578" y="74790"/>
                  </a:lnTo>
                  <a:lnTo>
                    <a:pt x="77067" y="74203"/>
                  </a:lnTo>
                  <a:lnTo>
                    <a:pt x="77548" y="73603"/>
                  </a:lnTo>
                  <a:lnTo>
                    <a:pt x="78029" y="72977"/>
                  </a:lnTo>
                  <a:lnTo>
                    <a:pt x="78502" y="72364"/>
                  </a:lnTo>
                  <a:lnTo>
                    <a:pt x="78967" y="71725"/>
                  </a:lnTo>
                  <a:lnTo>
                    <a:pt x="79432" y="71085"/>
                  </a:lnTo>
                  <a:lnTo>
                    <a:pt x="79889" y="70420"/>
                  </a:lnTo>
                  <a:lnTo>
                    <a:pt x="80337" y="69768"/>
                  </a:lnTo>
                  <a:lnTo>
                    <a:pt x="80777" y="69090"/>
                  </a:lnTo>
                  <a:lnTo>
                    <a:pt x="81218" y="68412"/>
                  </a:lnTo>
                  <a:lnTo>
                    <a:pt x="81650" y="67707"/>
                  </a:lnTo>
                  <a:lnTo>
                    <a:pt x="82074" y="67016"/>
                  </a:lnTo>
                  <a:lnTo>
                    <a:pt x="82498" y="66299"/>
                  </a:lnTo>
                  <a:lnTo>
                    <a:pt x="82914" y="65581"/>
                  </a:lnTo>
                  <a:lnTo>
                    <a:pt x="83321" y="64851"/>
                  </a:lnTo>
                  <a:lnTo>
                    <a:pt x="83721" y="64107"/>
                  </a:lnTo>
                  <a:lnTo>
                    <a:pt x="84121" y="63364"/>
                  </a:lnTo>
                  <a:lnTo>
                    <a:pt x="84512" y="62607"/>
                  </a:lnTo>
                  <a:lnTo>
                    <a:pt x="84895" y="61838"/>
                  </a:lnTo>
                  <a:lnTo>
                    <a:pt x="85279" y="61055"/>
                  </a:lnTo>
                  <a:lnTo>
                    <a:pt x="85654" y="60273"/>
                  </a:lnTo>
                  <a:lnTo>
                    <a:pt x="86021" y="59477"/>
                  </a:lnTo>
                  <a:lnTo>
                    <a:pt x="86379" y="58681"/>
                  </a:lnTo>
                  <a:lnTo>
                    <a:pt x="86738" y="57873"/>
                  </a:lnTo>
                  <a:lnTo>
                    <a:pt x="87089" y="57051"/>
                  </a:lnTo>
                  <a:lnTo>
                    <a:pt x="87431" y="56229"/>
                  </a:lnTo>
                  <a:lnTo>
                    <a:pt x="87774" y="55395"/>
                  </a:lnTo>
                  <a:lnTo>
                    <a:pt x="88108" y="54547"/>
                  </a:lnTo>
                  <a:lnTo>
                    <a:pt x="88434" y="53699"/>
                  </a:lnTo>
                  <a:lnTo>
                    <a:pt x="88752" y="52838"/>
                  </a:lnTo>
                  <a:lnTo>
                    <a:pt x="89070" y="51977"/>
                  </a:lnTo>
                  <a:lnTo>
                    <a:pt x="89380" y="51103"/>
                  </a:lnTo>
                  <a:lnTo>
                    <a:pt x="89682" y="50216"/>
                  </a:lnTo>
                  <a:lnTo>
                    <a:pt x="89984" y="49330"/>
                  </a:lnTo>
                  <a:lnTo>
                    <a:pt x="90277" y="48430"/>
                  </a:lnTo>
                  <a:lnTo>
                    <a:pt x="90563" y="47530"/>
                  </a:lnTo>
                  <a:lnTo>
                    <a:pt x="90840" y="46617"/>
                  </a:lnTo>
                  <a:lnTo>
                    <a:pt x="91117" y="45691"/>
                  </a:lnTo>
                  <a:lnTo>
                    <a:pt x="91386" y="44764"/>
                  </a:lnTo>
                  <a:lnTo>
                    <a:pt x="91647" y="43838"/>
                  </a:lnTo>
                  <a:lnTo>
                    <a:pt x="91900" y="42886"/>
                  </a:lnTo>
                  <a:lnTo>
                    <a:pt x="92153" y="41947"/>
                  </a:lnTo>
                  <a:lnTo>
                    <a:pt x="92397" y="40995"/>
                  </a:lnTo>
                  <a:lnTo>
                    <a:pt x="92634" y="40030"/>
                  </a:lnTo>
                  <a:lnTo>
                    <a:pt x="92870" y="39065"/>
                  </a:lnTo>
                  <a:lnTo>
                    <a:pt x="93099" y="38086"/>
                  </a:lnTo>
                  <a:lnTo>
                    <a:pt x="93319" y="37108"/>
                  </a:lnTo>
                  <a:lnTo>
                    <a:pt x="93531" y="36117"/>
                  </a:lnTo>
                  <a:lnTo>
                    <a:pt x="93743" y="35126"/>
                  </a:lnTo>
                  <a:lnTo>
                    <a:pt x="93947" y="34121"/>
                  </a:lnTo>
                  <a:lnTo>
                    <a:pt x="94142" y="33117"/>
                  </a:lnTo>
                  <a:lnTo>
                    <a:pt x="94330" y="32100"/>
                  </a:lnTo>
                  <a:lnTo>
                    <a:pt x="94517" y="31082"/>
                  </a:lnTo>
                  <a:lnTo>
                    <a:pt x="94697" y="30052"/>
                  </a:lnTo>
                  <a:lnTo>
                    <a:pt x="94868" y="29022"/>
                  </a:lnTo>
                  <a:lnTo>
                    <a:pt x="95039" y="27991"/>
                  </a:lnTo>
                  <a:lnTo>
                    <a:pt x="95194" y="26948"/>
                  </a:lnTo>
                  <a:lnTo>
                    <a:pt x="95349" y="25891"/>
                  </a:lnTo>
                  <a:lnTo>
                    <a:pt x="95504" y="24848"/>
                  </a:lnTo>
                  <a:lnTo>
                    <a:pt x="95643" y="23791"/>
                  </a:lnTo>
                  <a:lnTo>
                    <a:pt x="95781" y="22722"/>
                  </a:lnTo>
                  <a:lnTo>
                    <a:pt x="95912" y="21652"/>
                  </a:lnTo>
                  <a:lnTo>
                    <a:pt x="96034" y="20583"/>
                  </a:lnTo>
                  <a:lnTo>
                    <a:pt x="96156" y="19500"/>
                  </a:lnTo>
                  <a:lnTo>
                    <a:pt x="96271" y="18417"/>
                  </a:lnTo>
                  <a:lnTo>
                    <a:pt x="96377" y="17322"/>
                  </a:lnTo>
                  <a:lnTo>
                    <a:pt x="96474" y="16226"/>
                  </a:lnTo>
                  <a:lnTo>
                    <a:pt x="96572" y="15131"/>
                  </a:lnTo>
                  <a:lnTo>
                    <a:pt x="96662" y="14022"/>
                  </a:lnTo>
                  <a:lnTo>
                    <a:pt x="96744" y="12913"/>
                  </a:lnTo>
                  <a:lnTo>
                    <a:pt x="96817" y="11805"/>
                  </a:lnTo>
                  <a:lnTo>
                    <a:pt x="96890" y="10683"/>
                  </a:lnTo>
                  <a:lnTo>
                    <a:pt x="96956" y="9561"/>
                  </a:lnTo>
                  <a:lnTo>
                    <a:pt x="97013" y="8440"/>
                  </a:lnTo>
                  <a:lnTo>
                    <a:pt x="97062" y="7305"/>
                  </a:lnTo>
                  <a:lnTo>
                    <a:pt x="97110" y="6170"/>
                  </a:lnTo>
                  <a:lnTo>
                    <a:pt x="97151" y="5035"/>
                  </a:lnTo>
                  <a:lnTo>
                    <a:pt x="97184" y="3888"/>
                  </a:lnTo>
                  <a:lnTo>
                    <a:pt x="97208" y="2740"/>
                  </a:lnTo>
                  <a:lnTo>
                    <a:pt x="97208" y="2466"/>
                  </a:lnTo>
                  <a:lnTo>
                    <a:pt x="97184" y="2192"/>
                  </a:lnTo>
                  <a:lnTo>
                    <a:pt x="97143" y="1944"/>
                  </a:lnTo>
                  <a:lnTo>
                    <a:pt x="97086" y="1696"/>
                  </a:lnTo>
                  <a:lnTo>
                    <a:pt x="97021" y="1475"/>
                  </a:lnTo>
                  <a:lnTo>
                    <a:pt x="96939" y="1266"/>
                  </a:lnTo>
                  <a:lnTo>
                    <a:pt x="96841" y="1070"/>
                  </a:lnTo>
                  <a:lnTo>
                    <a:pt x="96735" y="888"/>
                  </a:lnTo>
                  <a:lnTo>
                    <a:pt x="96621" y="731"/>
                  </a:lnTo>
                  <a:lnTo>
                    <a:pt x="96499" y="575"/>
                  </a:lnTo>
                  <a:lnTo>
                    <a:pt x="96368" y="444"/>
                  </a:lnTo>
                  <a:lnTo>
                    <a:pt x="96230" y="327"/>
                  </a:lnTo>
                  <a:lnTo>
                    <a:pt x="96083" y="222"/>
                  </a:lnTo>
                  <a:lnTo>
                    <a:pt x="95936" y="144"/>
                  </a:lnTo>
                  <a:lnTo>
                    <a:pt x="95789" y="79"/>
                  </a:lnTo>
                  <a:lnTo>
                    <a:pt x="95635" y="40"/>
                  </a:lnTo>
                  <a:lnTo>
                    <a:pt x="95480" y="14"/>
                  </a:lnTo>
                  <a:lnTo>
                    <a:pt x="95325" y="1"/>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997;p40">
              <a:extLst>
                <a:ext uri="{FF2B5EF4-FFF2-40B4-BE49-F238E27FC236}">
                  <a16:creationId xmlns:a16="http://schemas.microsoft.com/office/drawing/2014/main" id="{BF28CAE9-0C1F-1DA4-7827-F796C66BB18A}"/>
                </a:ext>
              </a:extLst>
            </p:cNvPr>
            <p:cNvSpPr/>
            <p:nvPr/>
          </p:nvSpPr>
          <p:spPr>
            <a:xfrm>
              <a:off x="8084800" y="8591775"/>
              <a:ext cx="2382325" cy="839025"/>
            </a:xfrm>
            <a:custGeom>
              <a:avLst/>
              <a:gdLst/>
              <a:ahLst/>
              <a:cxnLst/>
              <a:rect l="l" t="t" r="r" b="b"/>
              <a:pathLst>
                <a:path w="95293" h="33561" extrusionOk="0">
                  <a:moveTo>
                    <a:pt x="92349" y="6627"/>
                  </a:moveTo>
                  <a:lnTo>
                    <a:pt x="92316" y="6770"/>
                  </a:lnTo>
                  <a:lnTo>
                    <a:pt x="92284" y="6914"/>
                  </a:lnTo>
                  <a:lnTo>
                    <a:pt x="92259" y="7057"/>
                  </a:lnTo>
                  <a:lnTo>
                    <a:pt x="92243" y="7214"/>
                  </a:lnTo>
                  <a:lnTo>
                    <a:pt x="92226" y="7370"/>
                  </a:lnTo>
                  <a:lnTo>
                    <a:pt x="92226" y="7527"/>
                  </a:lnTo>
                  <a:lnTo>
                    <a:pt x="92235" y="7709"/>
                  </a:lnTo>
                  <a:lnTo>
                    <a:pt x="92251" y="7892"/>
                  </a:lnTo>
                  <a:lnTo>
                    <a:pt x="92300" y="8335"/>
                  </a:lnTo>
                  <a:lnTo>
                    <a:pt x="92341" y="8779"/>
                  </a:lnTo>
                  <a:lnTo>
                    <a:pt x="92373" y="9222"/>
                  </a:lnTo>
                  <a:lnTo>
                    <a:pt x="92398" y="9666"/>
                  </a:lnTo>
                  <a:lnTo>
                    <a:pt x="92422" y="10096"/>
                  </a:lnTo>
                  <a:lnTo>
                    <a:pt x="92438" y="10540"/>
                  </a:lnTo>
                  <a:lnTo>
                    <a:pt x="92447" y="10970"/>
                  </a:lnTo>
                  <a:lnTo>
                    <a:pt x="92455" y="11401"/>
                  </a:lnTo>
                  <a:lnTo>
                    <a:pt x="92455" y="11831"/>
                  </a:lnTo>
                  <a:lnTo>
                    <a:pt x="92447" y="12261"/>
                  </a:lnTo>
                  <a:lnTo>
                    <a:pt x="92430" y="12692"/>
                  </a:lnTo>
                  <a:lnTo>
                    <a:pt x="92414" y="13122"/>
                  </a:lnTo>
                  <a:lnTo>
                    <a:pt x="92390" y="13540"/>
                  </a:lnTo>
                  <a:lnTo>
                    <a:pt x="92365" y="13970"/>
                  </a:lnTo>
                  <a:lnTo>
                    <a:pt x="92332" y="14387"/>
                  </a:lnTo>
                  <a:lnTo>
                    <a:pt x="92292" y="14805"/>
                  </a:lnTo>
                  <a:lnTo>
                    <a:pt x="92202" y="15653"/>
                  </a:lnTo>
                  <a:lnTo>
                    <a:pt x="92088" y="16487"/>
                  </a:lnTo>
                  <a:lnTo>
                    <a:pt x="91957" y="17322"/>
                  </a:lnTo>
                  <a:lnTo>
                    <a:pt x="91819" y="18157"/>
                  </a:lnTo>
                  <a:lnTo>
                    <a:pt x="91656" y="18979"/>
                  </a:lnTo>
                  <a:lnTo>
                    <a:pt x="91484" y="19813"/>
                  </a:lnTo>
                  <a:lnTo>
                    <a:pt x="91297" y="20648"/>
                  </a:lnTo>
                  <a:lnTo>
                    <a:pt x="91093" y="21483"/>
                  </a:lnTo>
                  <a:lnTo>
                    <a:pt x="91052" y="21678"/>
                  </a:lnTo>
                  <a:lnTo>
                    <a:pt x="91028" y="21874"/>
                  </a:lnTo>
                  <a:lnTo>
                    <a:pt x="91011" y="22057"/>
                  </a:lnTo>
                  <a:lnTo>
                    <a:pt x="91003" y="22239"/>
                  </a:lnTo>
                  <a:lnTo>
                    <a:pt x="91011" y="22409"/>
                  </a:lnTo>
                  <a:lnTo>
                    <a:pt x="91028" y="22578"/>
                  </a:lnTo>
                  <a:lnTo>
                    <a:pt x="91060" y="22748"/>
                  </a:lnTo>
                  <a:lnTo>
                    <a:pt x="91093" y="22905"/>
                  </a:lnTo>
                  <a:lnTo>
                    <a:pt x="88206" y="23074"/>
                  </a:lnTo>
                  <a:lnTo>
                    <a:pt x="85328" y="23231"/>
                  </a:lnTo>
                  <a:lnTo>
                    <a:pt x="79555" y="23531"/>
                  </a:lnTo>
                  <a:lnTo>
                    <a:pt x="79758" y="21757"/>
                  </a:lnTo>
                  <a:lnTo>
                    <a:pt x="79946" y="19970"/>
                  </a:lnTo>
                  <a:lnTo>
                    <a:pt x="80125" y="18183"/>
                  </a:lnTo>
                  <a:lnTo>
                    <a:pt x="80288" y="16396"/>
                  </a:lnTo>
                  <a:lnTo>
                    <a:pt x="80435" y="14609"/>
                  </a:lnTo>
                  <a:lnTo>
                    <a:pt x="80574" y="12809"/>
                  </a:lnTo>
                  <a:lnTo>
                    <a:pt x="80688" y="11022"/>
                  </a:lnTo>
                  <a:lnTo>
                    <a:pt x="80786" y="9235"/>
                  </a:lnTo>
                  <a:lnTo>
                    <a:pt x="80794" y="9079"/>
                  </a:lnTo>
                  <a:lnTo>
                    <a:pt x="80786" y="8948"/>
                  </a:lnTo>
                  <a:lnTo>
                    <a:pt x="80770" y="8818"/>
                  </a:lnTo>
                  <a:lnTo>
                    <a:pt x="80745" y="8701"/>
                  </a:lnTo>
                  <a:lnTo>
                    <a:pt x="80713" y="8596"/>
                  </a:lnTo>
                  <a:lnTo>
                    <a:pt x="80672" y="8492"/>
                  </a:lnTo>
                  <a:lnTo>
                    <a:pt x="80623" y="8401"/>
                  </a:lnTo>
                  <a:lnTo>
                    <a:pt x="80574" y="8322"/>
                  </a:lnTo>
                  <a:lnTo>
                    <a:pt x="80517" y="8244"/>
                  </a:lnTo>
                  <a:lnTo>
                    <a:pt x="80452" y="8192"/>
                  </a:lnTo>
                  <a:lnTo>
                    <a:pt x="80386" y="8140"/>
                  </a:lnTo>
                  <a:lnTo>
                    <a:pt x="80321" y="8088"/>
                  </a:lnTo>
                  <a:lnTo>
                    <a:pt x="80248" y="8061"/>
                  </a:lnTo>
                  <a:lnTo>
                    <a:pt x="80174" y="8035"/>
                  </a:lnTo>
                  <a:lnTo>
                    <a:pt x="80101" y="8022"/>
                  </a:lnTo>
                  <a:lnTo>
                    <a:pt x="80028" y="8009"/>
                  </a:lnTo>
                  <a:lnTo>
                    <a:pt x="79897" y="8022"/>
                  </a:lnTo>
                  <a:lnTo>
                    <a:pt x="79775" y="8061"/>
                  </a:lnTo>
                  <a:lnTo>
                    <a:pt x="79652" y="8140"/>
                  </a:lnTo>
                  <a:lnTo>
                    <a:pt x="79595" y="8179"/>
                  </a:lnTo>
                  <a:lnTo>
                    <a:pt x="79546" y="8231"/>
                  </a:lnTo>
                  <a:lnTo>
                    <a:pt x="79489" y="8296"/>
                  </a:lnTo>
                  <a:lnTo>
                    <a:pt x="79449" y="8361"/>
                  </a:lnTo>
                  <a:lnTo>
                    <a:pt x="79400" y="8427"/>
                  </a:lnTo>
                  <a:lnTo>
                    <a:pt x="79359" y="8505"/>
                  </a:lnTo>
                  <a:lnTo>
                    <a:pt x="79318" y="8596"/>
                  </a:lnTo>
                  <a:lnTo>
                    <a:pt x="79294" y="8688"/>
                  </a:lnTo>
                  <a:lnTo>
                    <a:pt x="79261" y="8792"/>
                  </a:lnTo>
                  <a:lnTo>
                    <a:pt x="79237" y="8896"/>
                  </a:lnTo>
                  <a:lnTo>
                    <a:pt x="79065" y="9796"/>
                  </a:lnTo>
                  <a:lnTo>
                    <a:pt x="78894" y="10709"/>
                  </a:lnTo>
                  <a:lnTo>
                    <a:pt x="78731" y="11622"/>
                  </a:lnTo>
                  <a:lnTo>
                    <a:pt x="78576" y="12535"/>
                  </a:lnTo>
                  <a:lnTo>
                    <a:pt x="78266" y="14361"/>
                  </a:lnTo>
                  <a:lnTo>
                    <a:pt x="77981" y="16213"/>
                  </a:lnTo>
                  <a:lnTo>
                    <a:pt x="77704" y="18052"/>
                  </a:lnTo>
                  <a:lnTo>
                    <a:pt x="77451" y="19905"/>
                  </a:lnTo>
                  <a:lnTo>
                    <a:pt x="77198" y="21757"/>
                  </a:lnTo>
                  <a:lnTo>
                    <a:pt x="76962" y="23622"/>
                  </a:lnTo>
                  <a:lnTo>
                    <a:pt x="76962" y="23648"/>
                  </a:lnTo>
                  <a:lnTo>
                    <a:pt x="76970" y="23661"/>
                  </a:lnTo>
                  <a:lnTo>
                    <a:pt x="76970" y="23674"/>
                  </a:lnTo>
                  <a:lnTo>
                    <a:pt x="76962" y="23700"/>
                  </a:lnTo>
                  <a:lnTo>
                    <a:pt x="62977" y="24326"/>
                  </a:lnTo>
                  <a:lnTo>
                    <a:pt x="62977" y="24326"/>
                  </a:lnTo>
                  <a:lnTo>
                    <a:pt x="63132" y="23857"/>
                  </a:lnTo>
                  <a:lnTo>
                    <a:pt x="63287" y="23387"/>
                  </a:lnTo>
                  <a:lnTo>
                    <a:pt x="63425" y="22905"/>
                  </a:lnTo>
                  <a:lnTo>
                    <a:pt x="63556" y="22422"/>
                  </a:lnTo>
                  <a:lnTo>
                    <a:pt x="63678" y="21926"/>
                  </a:lnTo>
                  <a:lnTo>
                    <a:pt x="63792" y="21418"/>
                  </a:lnTo>
                  <a:lnTo>
                    <a:pt x="63898" y="20922"/>
                  </a:lnTo>
                  <a:lnTo>
                    <a:pt x="63996" y="20413"/>
                  </a:lnTo>
                  <a:lnTo>
                    <a:pt x="64094" y="19892"/>
                  </a:lnTo>
                  <a:lnTo>
                    <a:pt x="64175" y="19370"/>
                  </a:lnTo>
                  <a:lnTo>
                    <a:pt x="64249" y="18848"/>
                  </a:lnTo>
                  <a:lnTo>
                    <a:pt x="64322" y="18326"/>
                  </a:lnTo>
                  <a:lnTo>
                    <a:pt x="64388" y="17805"/>
                  </a:lnTo>
                  <a:lnTo>
                    <a:pt x="64436" y="17270"/>
                  </a:lnTo>
                  <a:lnTo>
                    <a:pt x="64485" y="16735"/>
                  </a:lnTo>
                  <a:lnTo>
                    <a:pt x="64526" y="16200"/>
                  </a:lnTo>
                  <a:lnTo>
                    <a:pt x="64559" y="15666"/>
                  </a:lnTo>
                  <a:lnTo>
                    <a:pt x="64583" y="15131"/>
                  </a:lnTo>
                  <a:lnTo>
                    <a:pt x="64608" y="14596"/>
                  </a:lnTo>
                  <a:lnTo>
                    <a:pt x="64616" y="14061"/>
                  </a:lnTo>
                  <a:lnTo>
                    <a:pt x="64624" y="13527"/>
                  </a:lnTo>
                  <a:lnTo>
                    <a:pt x="64624" y="12992"/>
                  </a:lnTo>
                  <a:lnTo>
                    <a:pt x="64616" y="12457"/>
                  </a:lnTo>
                  <a:lnTo>
                    <a:pt x="64600" y="11922"/>
                  </a:lnTo>
                  <a:lnTo>
                    <a:pt x="64583" y="11387"/>
                  </a:lnTo>
                  <a:lnTo>
                    <a:pt x="64559" y="10866"/>
                  </a:lnTo>
                  <a:lnTo>
                    <a:pt x="64526" y="10331"/>
                  </a:lnTo>
                  <a:lnTo>
                    <a:pt x="64485" y="9809"/>
                  </a:lnTo>
                  <a:lnTo>
                    <a:pt x="64436" y="9288"/>
                  </a:lnTo>
                  <a:lnTo>
                    <a:pt x="64388" y="8779"/>
                  </a:lnTo>
                  <a:lnTo>
                    <a:pt x="64330" y="8270"/>
                  </a:lnTo>
                  <a:lnTo>
                    <a:pt x="64265" y="7762"/>
                  </a:lnTo>
                  <a:lnTo>
                    <a:pt x="68196" y="7579"/>
                  </a:lnTo>
                  <a:lnTo>
                    <a:pt x="72134" y="7409"/>
                  </a:lnTo>
                  <a:lnTo>
                    <a:pt x="80003" y="7083"/>
                  </a:lnTo>
                  <a:lnTo>
                    <a:pt x="86176" y="6848"/>
                  </a:lnTo>
                  <a:lnTo>
                    <a:pt x="89250" y="6731"/>
                  </a:lnTo>
                  <a:lnTo>
                    <a:pt x="92324" y="6627"/>
                  </a:lnTo>
                  <a:close/>
                  <a:moveTo>
                    <a:pt x="62610" y="7801"/>
                  </a:moveTo>
                  <a:lnTo>
                    <a:pt x="62651" y="8388"/>
                  </a:lnTo>
                  <a:lnTo>
                    <a:pt x="62675" y="8961"/>
                  </a:lnTo>
                  <a:lnTo>
                    <a:pt x="62691" y="9535"/>
                  </a:lnTo>
                  <a:lnTo>
                    <a:pt x="62700" y="10096"/>
                  </a:lnTo>
                  <a:lnTo>
                    <a:pt x="62708" y="10657"/>
                  </a:lnTo>
                  <a:lnTo>
                    <a:pt x="62700" y="11205"/>
                  </a:lnTo>
                  <a:lnTo>
                    <a:pt x="62683" y="11740"/>
                  </a:lnTo>
                  <a:lnTo>
                    <a:pt x="62667" y="12274"/>
                  </a:lnTo>
                  <a:lnTo>
                    <a:pt x="62634" y="12809"/>
                  </a:lnTo>
                  <a:lnTo>
                    <a:pt x="62602" y="13331"/>
                  </a:lnTo>
                  <a:lnTo>
                    <a:pt x="62561" y="13853"/>
                  </a:lnTo>
                  <a:lnTo>
                    <a:pt x="62512" y="14374"/>
                  </a:lnTo>
                  <a:lnTo>
                    <a:pt x="62455" y="14883"/>
                  </a:lnTo>
                  <a:lnTo>
                    <a:pt x="62390" y="15392"/>
                  </a:lnTo>
                  <a:lnTo>
                    <a:pt x="62324" y="15900"/>
                  </a:lnTo>
                  <a:lnTo>
                    <a:pt x="62243" y="16409"/>
                  </a:lnTo>
                  <a:lnTo>
                    <a:pt x="62161" y="16905"/>
                  </a:lnTo>
                  <a:lnTo>
                    <a:pt x="62080" y="17413"/>
                  </a:lnTo>
                  <a:lnTo>
                    <a:pt x="61982" y="17909"/>
                  </a:lnTo>
                  <a:lnTo>
                    <a:pt x="61884" y="18405"/>
                  </a:lnTo>
                  <a:lnTo>
                    <a:pt x="61778" y="18900"/>
                  </a:lnTo>
                  <a:lnTo>
                    <a:pt x="61672" y="19396"/>
                  </a:lnTo>
                  <a:lnTo>
                    <a:pt x="61436" y="20387"/>
                  </a:lnTo>
                  <a:lnTo>
                    <a:pt x="61175" y="21378"/>
                  </a:lnTo>
                  <a:lnTo>
                    <a:pt x="60906" y="22383"/>
                  </a:lnTo>
                  <a:lnTo>
                    <a:pt x="60612" y="23387"/>
                  </a:lnTo>
                  <a:lnTo>
                    <a:pt x="60302" y="24418"/>
                  </a:lnTo>
                  <a:lnTo>
                    <a:pt x="56845" y="24561"/>
                  </a:lnTo>
                  <a:lnTo>
                    <a:pt x="53379" y="24704"/>
                  </a:lnTo>
                  <a:lnTo>
                    <a:pt x="49922" y="24848"/>
                  </a:lnTo>
                  <a:lnTo>
                    <a:pt x="46456" y="25004"/>
                  </a:lnTo>
                  <a:lnTo>
                    <a:pt x="46578" y="24522"/>
                  </a:lnTo>
                  <a:lnTo>
                    <a:pt x="46693" y="24026"/>
                  </a:lnTo>
                  <a:lnTo>
                    <a:pt x="46807" y="23531"/>
                  </a:lnTo>
                  <a:lnTo>
                    <a:pt x="46905" y="23035"/>
                  </a:lnTo>
                  <a:lnTo>
                    <a:pt x="47002" y="22539"/>
                  </a:lnTo>
                  <a:lnTo>
                    <a:pt x="47092" y="22031"/>
                  </a:lnTo>
                  <a:lnTo>
                    <a:pt x="47182" y="21509"/>
                  </a:lnTo>
                  <a:lnTo>
                    <a:pt x="47255" y="21000"/>
                  </a:lnTo>
                  <a:lnTo>
                    <a:pt x="47329" y="20479"/>
                  </a:lnTo>
                  <a:lnTo>
                    <a:pt x="47402" y="19957"/>
                  </a:lnTo>
                  <a:lnTo>
                    <a:pt x="47459" y="19435"/>
                  </a:lnTo>
                  <a:lnTo>
                    <a:pt x="47516" y="18900"/>
                  </a:lnTo>
                  <a:lnTo>
                    <a:pt x="47565" y="18379"/>
                  </a:lnTo>
                  <a:lnTo>
                    <a:pt x="47606" y="17844"/>
                  </a:lnTo>
                  <a:lnTo>
                    <a:pt x="47647" y="17309"/>
                  </a:lnTo>
                  <a:lnTo>
                    <a:pt x="47679" y="16774"/>
                  </a:lnTo>
                  <a:lnTo>
                    <a:pt x="47704" y="16253"/>
                  </a:lnTo>
                  <a:lnTo>
                    <a:pt x="47728" y="15718"/>
                  </a:lnTo>
                  <a:lnTo>
                    <a:pt x="47745" y="15183"/>
                  </a:lnTo>
                  <a:lnTo>
                    <a:pt x="47753" y="14648"/>
                  </a:lnTo>
                  <a:lnTo>
                    <a:pt x="47753" y="14113"/>
                  </a:lnTo>
                  <a:lnTo>
                    <a:pt x="47753" y="13592"/>
                  </a:lnTo>
                  <a:lnTo>
                    <a:pt x="47753" y="13057"/>
                  </a:lnTo>
                  <a:lnTo>
                    <a:pt x="47745" y="12535"/>
                  </a:lnTo>
                  <a:lnTo>
                    <a:pt x="47728" y="12014"/>
                  </a:lnTo>
                  <a:lnTo>
                    <a:pt x="47704" y="11492"/>
                  </a:lnTo>
                  <a:lnTo>
                    <a:pt x="47679" y="10970"/>
                  </a:lnTo>
                  <a:lnTo>
                    <a:pt x="47647" y="10448"/>
                  </a:lnTo>
                  <a:lnTo>
                    <a:pt x="47614" y="9940"/>
                  </a:lnTo>
                  <a:lnTo>
                    <a:pt x="47573" y="9431"/>
                  </a:lnTo>
                  <a:lnTo>
                    <a:pt x="47532" y="8935"/>
                  </a:lnTo>
                  <a:lnTo>
                    <a:pt x="47484" y="8427"/>
                  </a:lnTo>
                  <a:lnTo>
                    <a:pt x="62610" y="7801"/>
                  </a:lnTo>
                  <a:close/>
                  <a:moveTo>
                    <a:pt x="45380" y="8518"/>
                  </a:moveTo>
                  <a:lnTo>
                    <a:pt x="45412" y="9744"/>
                  </a:lnTo>
                  <a:lnTo>
                    <a:pt x="45421" y="10357"/>
                  </a:lnTo>
                  <a:lnTo>
                    <a:pt x="45429" y="10970"/>
                  </a:lnTo>
                  <a:lnTo>
                    <a:pt x="45429" y="11570"/>
                  </a:lnTo>
                  <a:lnTo>
                    <a:pt x="45421" y="12183"/>
                  </a:lnTo>
                  <a:lnTo>
                    <a:pt x="45404" y="12796"/>
                  </a:lnTo>
                  <a:lnTo>
                    <a:pt x="45388" y="13409"/>
                  </a:lnTo>
                  <a:lnTo>
                    <a:pt x="45355" y="14009"/>
                  </a:lnTo>
                  <a:lnTo>
                    <a:pt x="45323" y="14622"/>
                  </a:lnTo>
                  <a:lnTo>
                    <a:pt x="45282" y="15235"/>
                  </a:lnTo>
                  <a:lnTo>
                    <a:pt x="45233" y="15848"/>
                  </a:lnTo>
                  <a:lnTo>
                    <a:pt x="45168" y="16448"/>
                  </a:lnTo>
                  <a:lnTo>
                    <a:pt x="45102" y="17061"/>
                  </a:lnTo>
                  <a:lnTo>
                    <a:pt x="45021" y="17674"/>
                  </a:lnTo>
                  <a:lnTo>
                    <a:pt x="44939" y="18287"/>
                  </a:lnTo>
                  <a:lnTo>
                    <a:pt x="44866" y="18731"/>
                  </a:lnTo>
                  <a:lnTo>
                    <a:pt x="44793" y="19174"/>
                  </a:lnTo>
                  <a:lnTo>
                    <a:pt x="44719" y="19618"/>
                  </a:lnTo>
                  <a:lnTo>
                    <a:pt x="44630" y="20048"/>
                  </a:lnTo>
                  <a:lnTo>
                    <a:pt x="44450" y="20909"/>
                  </a:lnTo>
                  <a:lnTo>
                    <a:pt x="44254" y="21757"/>
                  </a:lnTo>
                  <a:lnTo>
                    <a:pt x="44042" y="22591"/>
                  </a:lnTo>
                  <a:lnTo>
                    <a:pt x="43822" y="23426"/>
                  </a:lnTo>
                  <a:lnTo>
                    <a:pt x="43390" y="25083"/>
                  </a:lnTo>
                  <a:lnTo>
                    <a:pt x="31958" y="25591"/>
                  </a:lnTo>
                  <a:lnTo>
                    <a:pt x="31982" y="24561"/>
                  </a:lnTo>
                  <a:lnTo>
                    <a:pt x="32007" y="23518"/>
                  </a:lnTo>
                  <a:lnTo>
                    <a:pt x="32023" y="22487"/>
                  </a:lnTo>
                  <a:lnTo>
                    <a:pt x="32031" y="21444"/>
                  </a:lnTo>
                  <a:lnTo>
                    <a:pt x="32031" y="20400"/>
                  </a:lnTo>
                  <a:lnTo>
                    <a:pt x="32023" y="19357"/>
                  </a:lnTo>
                  <a:lnTo>
                    <a:pt x="32015" y="18300"/>
                  </a:lnTo>
                  <a:lnTo>
                    <a:pt x="31998" y="17257"/>
                  </a:lnTo>
                  <a:lnTo>
                    <a:pt x="31958" y="15157"/>
                  </a:lnTo>
                  <a:lnTo>
                    <a:pt x="31901" y="13070"/>
                  </a:lnTo>
                  <a:lnTo>
                    <a:pt x="31835" y="10970"/>
                  </a:lnTo>
                  <a:lnTo>
                    <a:pt x="31770" y="8896"/>
                  </a:lnTo>
                  <a:lnTo>
                    <a:pt x="35171" y="8818"/>
                  </a:lnTo>
                  <a:lnTo>
                    <a:pt x="38579" y="8740"/>
                  </a:lnTo>
                  <a:lnTo>
                    <a:pt x="41979" y="8635"/>
                  </a:lnTo>
                  <a:lnTo>
                    <a:pt x="45380" y="8518"/>
                  </a:lnTo>
                  <a:close/>
                  <a:moveTo>
                    <a:pt x="29593" y="8975"/>
                  </a:moveTo>
                  <a:lnTo>
                    <a:pt x="29528" y="11061"/>
                  </a:lnTo>
                  <a:lnTo>
                    <a:pt x="29462" y="13148"/>
                  </a:lnTo>
                  <a:lnTo>
                    <a:pt x="29405" y="15248"/>
                  </a:lnTo>
                  <a:lnTo>
                    <a:pt x="29365" y="17348"/>
                  </a:lnTo>
                  <a:lnTo>
                    <a:pt x="29348" y="18392"/>
                  </a:lnTo>
                  <a:lnTo>
                    <a:pt x="29340" y="19448"/>
                  </a:lnTo>
                  <a:lnTo>
                    <a:pt x="29332" y="20492"/>
                  </a:lnTo>
                  <a:lnTo>
                    <a:pt x="29332" y="21548"/>
                  </a:lnTo>
                  <a:lnTo>
                    <a:pt x="29340" y="22591"/>
                  </a:lnTo>
                  <a:lnTo>
                    <a:pt x="29356" y="23635"/>
                  </a:lnTo>
                  <a:lnTo>
                    <a:pt x="29381" y="24678"/>
                  </a:lnTo>
                  <a:lnTo>
                    <a:pt x="29414" y="25709"/>
                  </a:lnTo>
                  <a:lnTo>
                    <a:pt x="23657" y="25970"/>
                  </a:lnTo>
                  <a:lnTo>
                    <a:pt x="20770" y="26113"/>
                  </a:lnTo>
                  <a:lnTo>
                    <a:pt x="17900" y="26257"/>
                  </a:lnTo>
                  <a:lnTo>
                    <a:pt x="18046" y="25774"/>
                  </a:lnTo>
                  <a:lnTo>
                    <a:pt x="18185" y="25291"/>
                  </a:lnTo>
                  <a:lnTo>
                    <a:pt x="18315" y="24783"/>
                  </a:lnTo>
                  <a:lnTo>
                    <a:pt x="18438" y="24274"/>
                  </a:lnTo>
                  <a:lnTo>
                    <a:pt x="18552" y="23765"/>
                  </a:lnTo>
                  <a:lnTo>
                    <a:pt x="18658" y="23244"/>
                  </a:lnTo>
                  <a:lnTo>
                    <a:pt x="18756" y="22722"/>
                  </a:lnTo>
                  <a:lnTo>
                    <a:pt x="18846" y="22187"/>
                  </a:lnTo>
                  <a:lnTo>
                    <a:pt x="18927" y="21665"/>
                  </a:lnTo>
                  <a:lnTo>
                    <a:pt x="19000" y="21118"/>
                  </a:lnTo>
                  <a:lnTo>
                    <a:pt x="19066" y="20583"/>
                  </a:lnTo>
                  <a:lnTo>
                    <a:pt x="19123" y="20035"/>
                  </a:lnTo>
                  <a:lnTo>
                    <a:pt x="19172" y="19487"/>
                  </a:lnTo>
                  <a:lnTo>
                    <a:pt x="19221" y="18926"/>
                  </a:lnTo>
                  <a:lnTo>
                    <a:pt x="19253" y="18379"/>
                  </a:lnTo>
                  <a:lnTo>
                    <a:pt x="19278" y="17818"/>
                  </a:lnTo>
                  <a:lnTo>
                    <a:pt x="19302" y="17270"/>
                  </a:lnTo>
                  <a:lnTo>
                    <a:pt x="19318" y="16709"/>
                  </a:lnTo>
                  <a:lnTo>
                    <a:pt x="19327" y="16148"/>
                  </a:lnTo>
                  <a:lnTo>
                    <a:pt x="19318" y="15600"/>
                  </a:lnTo>
                  <a:lnTo>
                    <a:pt x="19318" y="15040"/>
                  </a:lnTo>
                  <a:lnTo>
                    <a:pt x="19302" y="14492"/>
                  </a:lnTo>
                  <a:lnTo>
                    <a:pt x="19278" y="13931"/>
                  </a:lnTo>
                  <a:lnTo>
                    <a:pt x="19253" y="13383"/>
                  </a:lnTo>
                  <a:lnTo>
                    <a:pt x="19221" y="12835"/>
                  </a:lnTo>
                  <a:lnTo>
                    <a:pt x="19180" y="12287"/>
                  </a:lnTo>
                  <a:lnTo>
                    <a:pt x="19139" y="11753"/>
                  </a:lnTo>
                  <a:lnTo>
                    <a:pt x="19082" y="11205"/>
                  </a:lnTo>
                  <a:lnTo>
                    <a:pt x="19025" y="10670"/>
                  </a:lnTo>
                  <a:lnTo>
                    <a:pt x="18960" y="10148"/>
                  </a:lnTo>
                  <a:lnTo>
                    <a:pt x="18894" y="9627"/>
                  </a:lnTo>
                  <a:lnTo>
                    <a:pt x="18813" y="9105"/>
                  </a:lnTo>
                  <a:lnTo>
                    <a:pt x="21512" y="9092"/>
                  </a:lnTo>
                  <a:lnTo>
                    <a:pt x="24203" y="9066"/>
                  </a:lnTo>
                  <a:lnTo>
                    <a:pt x="26902" y="9027"/>
                  </a:lnTo>
                  <a:lnTo>
                    <a:pt x="29593" y="8975"/>
                  </a:lnTo>
                  <a:close/>
                  <a:moveTo>
                    <a:pt x="3083" y="9066"/>
                  </a:moveTo>
                  <a:lnTo>
                    <a:pt x="6386" y="9118"/>
                  </a:lnTo>
                  <a:lnTo>
                    <a:pt x="9688" y="9144"/>
                  </a:lnTo>
                  <a:lnTo>
                    <a:pt x="12991" y="9157"/>
                  </a:lnTo>
                  <a:lnTo>
                    <a:pt x="16301" y="9144"/>
                  </a:lnTo>
                  <a:lnTo>
                    <a:pt x="16375" y="9744"/>
                  </a:lnTo>
                  <a:lnTo>
                    <a:pt x="16440" y="10344"/>
                  </a:lnTo>
                  <a:lnTo>
                    <a:pt x="16497" y="10918"/>
                  </a:lnTo>
                  <a:lnTo>
                    <a:pt x="16538" y="11505"/>
                  </a:lnTo>
                  <a:lnTo>
                    <a:pt x="16570" y="12066"/>
                  </a:lnTo>
                  <a:lnTo>
                    <a:pt x="16595" y="12640"/>
                  </a:lnTo>
                  <a:lnTo>
                    <a:pt x="16611" y="13187"/>
                  </a:lnTo>
                  <a:lnTo>
                    <a:pt x="16611" y="13748"/>
                  </a:lnTo>
                  <a:lnTo>
                    <a:pt x="16603" y="14296"/>
                  </a:lnTo>
                  <a:lnTo>
                    <a:pt x="16587" y="14831"/>
                  </a:lnTo>
                  <a:lnTo>
                    <a:pt x="16562" y="15366"/>
                  </a:lnTo>
                  <a:lnTo>
                    <a:pt x="16530" y="15900"/>
                  </a:lnTo>
                  <a:lnTo>
                    <a:pt x="16489" y="16435"/>
                  </a:lnTo>
                  <a:lnTo>
                    <a:pt x="16440" y="16957"/>
                  </a:lnTo>
                  <a:lnTo>
                    <a:pt x="16383" y="17479"/>
                  </a:lnTo>
                  <a:lnTo>
                    <a:pt x="16318" y="18013"/>
                  </a:lnTo>
                  <a:lnTo>
                    <a:pt x="16252" y="18522"/>
                  </a:lnTo>
                  <a:lnTo>
                    <a:pt x="16171" y="19044"/>
                  </a:lnTo>
                  <a:lnTo>
                    <a:pt x="16081" y="19565"/>
                  </a:lnTo>
                  <a:lnTo>
                    <a:pt x="15991" y="20087"/>
                  </a:lnTo>
                  <a:lnTo>
                    <a:pt x="15894" y="20596"/>
                  </a:lnTo>
                  <a:lnTo>
                    <a:pt x="15796" y="21118"/>
                  </a:lnTo>
                  <a:lnTo>
                    <a:pt x="15567" y="22161"/>
                  </a:lnTo>
                  <a:lnTo>
                    <a:pt x="15331" y="23205"/>
                  </a:lnTo>
                  <a:lnTo>
                    <a:pt x="15070" y="24261"/>
                  </a:lnTo>
                  <a:lnTo>
                    <a:pt x="14801" y="25344"/>
                  </a:lnTo>
                  <a:lnTo>
                    <a:pt x="14516" y="26426"/>
                  </a:lnTo>
                  <a:lnTo>
                    <a:pt x="3630" y="27052"/>
                  </a:lnTo>
                  <a:lnTo>
                    <a:pt x="3630" y="27052"/>
                  </a:lnTo>
                  <a:lnTo>
                    <a:pt x="3638" y="25957"/>
                  </a:lnTo>
                  <a:lnTo>
                    <a:pt x="3638" y="24848"/>
                  </a:lnTo>
                  <a:lnTo>
                    <a:pt x="3638" y="23752"/>
                  </a:lnTo>
                  <a:lnTo>
                    <a:pt x="3621" y="22644"/>
                  </a:lnTo>
                  <a:lnTo>
                    <a:pt x="3597" y="21535"/>
                  </a:lnTo>
                  <a:lnTo>
                    <a:pt x="3572" y="20426"/>
                  </a:lnTo>
                  <a:lnTo>
                    <a:pt x="3499" y="18209"/>
                  </a:lnTo>
                  <a:lnTo>
                    <a:pt x="3418" y="16005"/>
                  </a:lnTo>
                  <a:lnTo>
                    <a:pt x="3320" y="13787"/>
                  </a:lnTo>
                  <a:lnTo>
                    <a:pt x="3222" y="11583"/>
                  </a:lnTo>
                  <a:lnTo>
                    <a:pt x="3132" y="9392"/>
                  </a:lnTo>
                  <a:lnTo>
                    <a:pt x="3124" y="9314"/>
                  </a:lnTo>
                  <a:lnTo>
                    <a:pt x="3116" y="9235"/>
                  </a:lnTo>
                  <a:lnTo>
                    <a:pt x="3083" y="9066"/>
                  </a:lnTo>
                  <a:close/>
                  <a:moveTo>
                    <a:pt x="44189" y="1"/>
                  </a:moveTo>
                  <a:lnTo>
                    <a:pt x="41343" y="14"/>
                  </a:lnTo>
                  <a:lnTo>
                    <a:pt x="38497" y="53"/>
                  </a:lnTo>
                  <a:lnTo>
                    <a:pt x="35652" y="118"/>
                  </a:lnTo>
                  <a:lnTo>
                    <a:pt x="32806" y="210"/>
                  </a:lnTo>
                  <a:lnTo>
                    <a:pt x="29960" y="314"/>
                  </a:lnTo>
                  <a:lnTo>
                    <a:pt x="27122" y="457"/>
                  </a:lnTo>
                  <a:lnTo>
                    <a:pt x="24293" y="627"/>
                  </a:lnTo>
                  <a:lnTo>
                    <a:pt x="21463" y="823"/>
                  </a:lnTo>
                  <a:lnTo>
                    <a:pt x="18634" y="1044"/>
                  </a:lnTo>
                  <a:lnTo>
                    <a:pt x="15812" y="1292"/>
                  </a:lnTo>
                  <a:lnTo>
                    <a:pt x="12999" y="1579"/>
                  </a:lnTo>
                  <a:lnTo>
                    <a:pt x="11588" y="1736"/>
                  </a:lnTo>
                  <a:lnTo>
                    <a:pt x="10186" y="1892"/>
                  </a:lnTo>
                  <a:lnTo>
                    <a:pt x="8783" y="2062"/>
                  </a:lnTo>
                  <a:lnTo>
                    <a:pt x="7381" y="2231"/>
                  </a:lnTo>
                  <a:lnTo>
                    <a:pt x="5978" y="2427"/>
                  </a:lnTo>
                  <a:lnTo>
                    <a:pt x="4584" y="2609"/>
                  </a:lnTo>
                  <a:lnTo>
                    <a:pt x="3189" y="2818"/>
                  </a:lnTo>
                  <a:lnTo>
                    <a:pt x="1795" y="3027"/>
                  </a:lnTo>
                  <a:lnTo>
                    <a:pt x="1624" y="3053"/>
                  </a:lnTo>
                  <a:lnTo>
                    <a:pt x="1452" y="3118"/>
                  </a:lnTo>
                  <a:lnTo>
                    <a:pt x="1297" y="3183"/>
                  </a:lnTo>
                  <a:lnTo>
                    <a:pt x="1151" y="3275"/>
                  </a:lnTo>
                  <a:lnTo>
                    <a:pt x="1012" y="3392"/>
                  </a:lnTo>
                  <a:lnTo>
                    <a:pt x="882" y="3509"/>
                  </a:lnTo>
                  <a:lnTo>
                    <a:pt x="759" y="3640"/>
                  </a:lnTo>
                  <a:lnTo>
                    <a:pt x="645" y="3783"/>
                  </a:lnTo>
                  <a:lnTo>
                    <a:pt x="539" y="3953"/>
                  </a:lnTo>
                  <a:lnTo>
                    <a:pt x="449" y="4122"/>
                  </a:lnTo>
                  <a:lnTo>
                    <a:pt x="360" y="4292"/>
                  </a:lnTo>
                  <a:lnTo>
                    <a:pt x="286" y="4488"/>
                  </a:lnTo>
                  <a:lnTo>
                    <a:pt x="221" y="4683"/>
                  </a:lnTo>
                  <a:lnTo>
                    <a:pt x="164" y="4879"/>
                  </a:lnTo>
                  <a:lnTo>
                    <a:pt x="115" y="5088"/>
                  </a:lnTo>
                  <a:lnTo>
                    <a:pt x="74" y="5296"/>
                  </a:lnTo>
                  <a:lnTo>
                    <a:pt x="42" y="5518"/>
                  </a:lnTo>
                  <a:lnTo>
                    <a:pt x="25" y="5740"/>
                  </a:lnTo>
                  <a:lnTo>
                    <a:pt x="9" y="5949"/>
                  </a:lnTo>
                  <a:lnTo>
                    <a:pt x="9" y="6170"/>
                  </a:lnTo>
                  <a:lnTo>
                    <a:pt x="9" y="6392"/>
                  </a:lnTo>
                  <a:lnTo>
                    <a:pt x="25" y="6601"/>
                  </a:lnTo>
                  <a:lnTo>
                    <a:pt x="50" y="6822"/>
                  </a:lnTo>
                  <a:lnTo>
                    <a:pt x="91" y="7031"/>
                  </a:lnTo>
                  <a:lnTo>
                    <a:pt x="131" y="7227"/>
                  </a:lnTo>
                  <a:lnTo>
                    <a:pt x="180" y="7422"/>
                  </a:lnTo>
                  <a:lnTo>
                    <a:pt x="245" y="7618"/>
                  </a:lnTo>
                  <a:lnTo>
                    <a:pt x="319" y="7801"/>
                  </a:lnTo>
                  <a:lnTo>
                    <a:pt x="392" y="7970"/>
                  </a:lnTo>
                  <a:lnTo>
                    <a:pt x="482" y="8140"/>
                  </a:lnTo>
                  <a:lnTo>
                    <a:pt x="588" y="8296"/>
                  </a:lnTo>
                  <a:lnTo>
                    <a:pt x="694" y="8427"/>
                  </a:lnTo>
                  <a:lnTo>
                    <a:pt x="637" y="8648"/>
                  </a:lnTo>
                  <a:lnTo>
                    <a:pt x="588" y="8883"/>
                  </a:lnTo>
                  <a:lnTo>
                    <a:pt x="563" y="9001"/>
                  </a:lnTo>
                  <a:lnTo>
                    <a:pt x="547" y="9131"/>
                  </a:lnTo>
                  <a:lnTo>
                    <a:pt x="539" y="9261"/>
                  </a:lnTo>
                  <a:lnTo>
                    <a:pt x="539" y="9392"/>
                  </a:lnTo>
                  <a:lnTo>
                    <a:pt x="433" y="12001"/>
                  </a:lnTo>
                  <a:lnTo>
                    <a:pt x="319" y="14622"/>
                  </a:lnTo>
                  <a:lnTo>
                    <a:pt x="205" y="17244"/>
                  </a:lnTo>
                  <a:lnTo>
                    <a:pt x="156" y="18561"/>
                  </a:lnTo>
                  <a:lnTo>
                    <a:pt x="107" y="19879"/>
                  </a:lnTo>
                  <a:lnTo>
                    <a:pt x="66" y="21196"/>
                  </a:lnTo>
                  <a:lnTo>
                    <a:pt x="33" y="22513"/>
                  </a:lnTo>
                  <a:lnTo>
                    <a:pt x="9" y="23831"/>
                  </a:lnTo>
                  <a:lnTo>
                    <a:pt x="1" y="25148"/>
                  </a:lnTo>
                  <a:lnTo>
                    <a:pt x="1" y="26452"/>
                  </a:lnTo>
                  <a:lnTo>
                    <a:pt x="17" y="27770"/>
                  </a:lnTo>
                  <a:lnTo>
                    <a:pt x="42" y="29074"/>
                  </a:lnTo>
                  <a:lnTo>
                    <a:pt x="91" y="30365"/>
                  </a:lnTo>
                  <a:lnTo>
                    <a:pt x="99" y="30561"/>
                  </a:lnTo>
                  <a:lnTo>
                    <a:pt x="115" y="30756"/>
                  </a:lnTo>
                  <a:lnTo>
                    <a:pt x="139" y="30926"/>
                  </a:lnTo>
                  <a:lnTo>
                    <a:pt x="164" y="31096"/>
                  </a:lnTo>
                  <a:lnTo>
                    <a:pt x="205" y="31265"/>
                  </a:lnTo>
                  <a:lnTo>
                    <a:pt x="237" y="31422"/>
                  </a:lnTo>
                  <a:lnTo>
                    <a:pt x="286" y="31565"/>
                  </a:lnTo>
                  <a:lnTo>
                    <a:pt x="327" y="31709"/>
                  </a:lnTo>
                  <a:lnTo>
                    <a:pt x="384" y="31839"/>
                  </a:lnTo>
                  <a:lnTo>
                    <a:pt x="441" y="31969"/>
                  </a:lnTo>
                  <a:lnTo>
                    <a:pt x="498" y="32087"/>
                  </a:lnTo>
                  <a:lnTo>
                    <a:pt x="563" y="32204"/>
                  </a:lnTo>
                  <a:lnTo>
                    <a:pt x="629" y="32309"/>
                  </a:lnTo>
                  <a:lnTo>
                    <a:pt x="702" y="32400"/>
                  </a:lnTo>
                  <a:lnTo>
                    <a:pt x="776" y="32491"/>
                  </a:lnTo>
                  <a:lnTo>
                    <a:pt x="857" y="32582"/>
                  </a:lnTo>
                  <a:lnTo>
                    <a:pt x="930" y="32661"/>
                  </a:lnTo>
                  <a:lnTo>
                    <a:pt x="1012" y="32726"/>
                  </a:lnTo>
                  <a:lnTo>
                    <a:pt x="1102" y="32791"/>
                  </a:lnTo>
                  <a:lnTo>
                    <a:pt x="1183" y="32843"/>
                  </a:lnTo>
                  <a:lnTo>
                    <a:pt x="1363" y="32922"/>
                  </a:lnTo>
                  <a:lnTo>
                    <a:pt x="1542" y="32987"/>
                  </a:lnTo>
                  <a:lnTo>
                    <a:pt x="1721" y="33013"/>
                  </a:lnTo>
                  <a:lnTo>
                    <a:pt x="1909" y="33013"/>
                  </a:lnTo>
                  <a:lnTo>
                    <a:pt x="2088" y="32987"/>
                  </a:lnTo>
                  <a:lnTo>
                    <a:pt x="2268" y="32935"/>
                  </a:lnTo>
                  <a:lnTo>
                    <a:pt x="2545" y="32961"/>
                  </a:lnTo>
                  <a:lnTo>
                    <a:pt x="2830" y="32961"/>
                  </a:lnTo>
                  <a:lnTo>
                    <a:pt x="3393" y="32974"/>
                  </a:lnTo>
                  <a:lnTo>
                    <a:pt x="5595" y="33117"/>
                  </a:lnTo>
                  <a:lnTo>
                    <a:pt x="7805" y="33235"/>
                  </a:lnTo>
                  <a:lnTo>
                    <a:pt x="10006" y="33339"/>
                  </a:lnTo>
                  <a:lnTo>
                    <a:pt x="12208" y="33417"/>
                  </a:lnTo>
                  <a:lnTo>
                    <a:pt x="14418" y="33482"/>
                  </a:lnTo>
                  <a:lnTo>
                    <a:pt x="16619" y="33522"/>
                  </a:lnTo>
                  <a:lnTo>
                    <a:pt x="18829" y="33548"/>
                  </a:lnTo>
                  <a:lnTo>
                    <a:pt x="21047" y="33561"/>
                  </a:lnTo>
                  <a:lnTo>
                    <a:pt x="23273" y="33548"/>
                  </a:lnTo>
                  <a:lnTo>
                    <a:pt x="25499" y="33522"/>
                  </a:lnTo>
                  <a:lnTo>
                    <a:pt x="27734" y="33482"/>
                  </a:lnTo>
                  <a:lnTo>
                    <a:pt x="29960" y="33430"/>
                  </a:lnTo>
                  <a:lnTo>
                    <a:pt x="32194" y="33365"/>
                  </a:lnTo>
                  <a:lnTo>
                    <a:pt x="34428" y="33274"/>
                  </a:lnTo>
                  <a:lnTo>
                    <a:pt x="36663" y="33182"/>
                  </a:lnTo>
                  <a:lnTo>
                    <a:pt x="38897" y="33065"/>
                  </a:lnTo>
                  <a:lnTo>
                    <a:pt x="41123" y="32948"/>
                  </a:lnTo>
                  <a:lnTo>
                    <a:pt x="43357" y="32804"/>
                  </a:lnTo>
                  <a:lnTo>
                    <a:pt x="45592" y="32648"/>
                  </a:lnTo>
                  <a:lnTo>
                    <a:pt x="47826" y="32491"/>
                  </a:lnTo>
                  <a:lnTo>
                    <a:pt x="50060" y="32309"/>
                  </a:lnTo>
                  <a:lnTo>
                    <a:pt x="52295" y="32126"/>
                  </a:lnTo>
                  <a:lnTo>
                    <a:pt x="54521" y="31917"/>
                  </a:lnTo>
                  <a:lnTo>
                    <a:pt x="56755" y="31709"/>
                  </a:lnTo>
                  <a:lnTo>
                    <a:pt x="58981" y="31487"/>
                  </a:lnTo>
                  <a:lnTo>
                    <a:pt x="61215" y="31252"/>
                  </a:lnTo>
                  <a:lnTo>
                    <a:pt x="63442" y="31004"/>
                  </a:lnTo>
                  <a:lnTo>
                    <a:pt x="65668" y="30756"/>
                  </a:lnTo>
                  <a:lnTo>
                    <a:pt x="67894" y="30496"/>
                  </a:lnTo>
                  <a:lnTo>
                    <a:pt x="70120" y="30222"/>
                  </a:lnTo>
                  <a:lnTo>
                    <a:pt x="72338" y="29935"/>
                  </a:lnTo>
                  <a:lnTo>
                    <a:pt x="74564" y="29648"/>
                  </a:lnTo>
                  <a:lnTo>
                    <a:pt x="76782" y="29348"/>
                  </a:lnTo>
                  <a:lnTo>
                    <a:pt x="79000" y="29048"/>
                  </a:lnTo>
                  <a:lnTo>
                    <a:pt x="83420" y="28409"/>
                  </a:lnTo>
                  <a:lnTo>
                    <a:pt x="87839" y="27743"/>
                  </a:lnTo>
                  <a:lnTo>
                    <a:pt x="92251" y="27052"/>
                  </a:lnTo>
                  <a:lnTo>
                    <a:pt x="92349" y="27039"/>
                  </a:lnTo>
                  <a:lnTo>
                    <a:pt x="92438" y="27013"/>
                  </a:lnTo>
                  <a:lnTo>
                    <a:pt x="92528" y="26974"/>
                  </a:lnTo>
                  <a:lnTo>
                    <a:pt x="92618" y="26922"/>
                  </a:lnTo>
                  <a:lnTo>
                    <a:pt x="92699" y="26870"/>
                  </a:lnTo>
                  <a:lnTo>
                    <a:pt x="92781" y="26817"/>
                  </a:lnTo>
                  <a:lnTo>
                    <a:pt x="92854" y="26752"/>
                  </a:lnTo>
                  <a:lnTo>
                    <a:pt x="92928" y="26674"/>
                  </a:lnTo>
                  <a:lnTo>
                    <a:pt x="92993" y="26596"/>
                  </a:lnTo>
                  <a:lnTo>
                    <a:pt x="93058" y="26504"/>
                  </a:lnTo>
                  <a:lnTo>
                    <a:pt x="93115" y="26413"/>
                  </a:lnTo>
                  <a:lnTo>
                    <a:pt x="93172" y="26322"/>
                  </a:lnTo>
                  <a:lnTo>
                    <a:pt x="93270" y="26113"/>
                  </a:lnTo>
                  <a:lnTo>
                    <a:pt x="93352" y="25904"/>
                  </a:lnTo>
                  <a:lnTo>
                    <a:pt x="93417" y="25670"/>
                  </a:lnTo>
                  <a:lnTo>
                    <a:pt x="93466" y="25422"/>
                  </a:lnTo>
                  <a:lnTo>
                    <a:pt x="93499" y="25174"/>
                  </a:lnTo>
                  <a:lnTo>
                    <a:pt x="93515" y="24926"/>
                  </a:lnTo>
                  <a:lnTo>
                    <a:pt x="93515" y="24678"/>
                  </a:lnTo>
                  <a:lnTo>
                    <a:pt x="93507" y="24431"/>
                  </a:lnTo>
                  <a:lnTo>
                    <a:pt x="93474" y="24183"/>
                  </a:lnTo>
                  <a:lnTo>
                    <a:pt x="93425" y="23948"/>
                  </a:lnTo>
                  <a:lnTo>
                    <a:pt x="93523" y="23818"/>
                  </a:lnTo>
                  <a:lnTo>
                    <a:pt x="93605" y="23661"/>
                  </a:lnTo>
                  <a:lnTo>
                    <a:pt x="93686" y="23491"/>
                  </a:lnTo>
                  <a:lnTo>
                    <a:pt x="93768" y="23283"/>
                  </a:lnTo>
                  <a:lnTo>
                    <a:pt x="93923" y="22800"/>
                  </a:lnTo>
                  <a:lnTo>
                    <a:pt x="94069" y="22318"/>
                  </a:lnTo>
                  <a:lnTo>
                    <a:pt x="94200" y="21835"/>
                  </a:lnTo>
                  <a:lnTo>
                    <a:pt x="94330" y="21339"/>
                  </a:lnTo>
                  <a:lnTo>
                    <a:pt x="94453" y="20844"/>
                  </a:lnTo>
                  <a:lnTo>
                    <a:pt x="94559" y="20348"/>
                  </a:lnTo>
                  <a:lnTo>
                    <a:pt x="94665" y="19839"/>
                  </a:lnTo>
                  <a:lnTo>
                    <a:pt x="94762" y="19331"/>
                  </a:lnTo>
                  <a:lnTo>
                    <a:pt x="94844" y="18822"/>
                  </a:lnTo>
                  <a:lnTo>
                    <a:pt x="94926" y="18313"/>
                  </a:lnTo>
                  <a:lnTo>
                    <a:pt x="94999" y="17805"/>
                  </a:lnTo>
                  <a:lnTo>
                    <a:pt x="95056" y="17283"/>
                  </a:lnTo>
                  <a:lnTo>
                    <a:pt x="95113" y="16761"/>
                  </a:lnTo>
                  <a:lnTo>
                    <a:pt x="95162" y="16240"/>
                  </a:lnTo>
                  <a:lnTo>
                    <a:pt x="95203" y="15718"/>
                  </a:lnTo>
                  <a:lnTo>
                    <a:pt x="95235" y="15196"/>
                  </a:lnTo>
                  <a:lnTo>
                    <a:pt x="95260" y="14661"/>
                  </a:lnTo>
                  <a:lnTo>
                    <a:pt x="95276" y="14140"/>
                  </a:lnTo>
                  <a:lnTo>
                    <a:pt x="95284" y="13605"/>
                  </a:lnTo>
                  <a:lnTo>
                    <a:pt x="95292" y="13083"/>
                  </a:lnTo>
                  <a:lnTo>
                    <a:pt x="95284" y="12548"/>
                  </a:lnTo>
                  <a:lnTo>
                    <a:pt x="95276" y="12014"/>
                  </a:lnTo>
                  <a:lnTo>
                    <a:pt x="95260" y="11492"/>
                  </a:lnTo>
                  <a:lnTo>
                    <a:pt x="95235" y="10957"/>
                  </a:lnTo>
                  <a:lnTo>
                    <a:pt x="95203" y="10435"/>
                  </a:lnTo>
                  <a:lnTo>
                    <a:pt x="95162" y="9901"/>
                  </a:lnTo>
                  <a:lnTo>
                    <a:pt x="95113" y="9379"/>
                  </a:lnTo>
                  <a:lnTo>
                    <a:pt x="95064" y="8844"/>
                  </a:lnTo>
                  <a:lnTo>
                    <a:pt x="95007" y="8322"/>
                  </a:lnTo>
                  <a:lnTo>
                    <a:pt x="94942" y="7801"/>
                  </a:lnTo>
                  <a:lnTo>
                    <a:pt x="94868" y="7279"/>
                  </a:lnTo>
                  <a:lnTo>
                    <a:pt x="94795" y="6757"/>
                  </a:lnTo>
                  <a:lnTo>
                    <a:pt x="94754" y="6548"/>
                  </a:lnTo>
                  <a:lnTo>
                    <a:pt x="94705" y="6353"/>
                  </a:lnTo>
                  <a:lnTo>
                    <a:pt x="94648" y="6170"/>
                  </a:lnTo>
                  <a:lnTo>
                    <a:pt x="94583" y="6014"/>
                  </a:lnTo>
                  <a:lnTo>
                    <a:pt x="94518" y="5870"/>
                  </a:lnTo>
                  <a:lnTo>
                    <a:pt x="94436" y="5740"/>
                  </a:lnTo>
                  <a:lnTo>
                    <a:pt x="94355" y="5622"/>
                  </a:lnTo>
                  <a:lnTo>
                    <a:pt x="94273" y="5531"/>
                  </a:lnTo>
                  <a:lnTo>
                    <a:pt x="94175" y="5453"/>
                  </a:lnTo>
                  <a:lnTo>
                    <a:pt x="94086" y="5388"/>
                  </a:lnTo>
                  <a:lnTo>
                    <a:pt x="93980" y="5335"/>
                  </a:lnTo>
                  <a:lnTo>
                    <a:pt x="93882" y="5296"/>
                  </a:lnTo>
                  <a:lnTo>
                    <a:pt x="93776" y="5270"/>
                  </a:lnTo>
                  <a:lnTo>
                    <a:pt x="93564" y="5270"/>
                  </a:lnTo>
                  <a:lnTo>
                    <a:pt x="93458" y="5283"/>
                  </a:lnTo>
                  <a:lnTo>
                    <a:pt x="93490" y="5075"/>
                  </a:lnTo>
                  <a:lnTo>
                    <a:pt x="93507" y="4866"/>
                  </a:lnTo>
                  <a:lnTo>
                    <a:pt x="93507" y="4644"/>
                  </a:lnTo>
                  <a:lnTo>
                    <a:pt x="93499" y="4436"/>
                  </a:lnTo>
                  <a:lnTo>
                    <a:pt x="93474" y="4214"/>
                  </a:lnTo>
                  <a:lnTo>
                    <a:pt x="93441" y="4005"/>
                  </a:lnTo>
                  <a:lnTo>
                    <a:pt x="93384" y="3796"/>
                  </a:lnTo>
                  <a:lnTo>
                    <a:pt x="93319" y="3614"/>
                  </a:lnTo>
                  <a:lnTo>
                    <a:pt x="93246" y="3431"/>
                  </a:lnTo>
                  <a:lnTo>
                    <a:pt x="93156" y="3262"/>
                  </a:lnTo>
                  <a:lnTo>
                    <a:pt x="93050" y="3105"/>
                  </a:lnTo>
                  <a:lnTo>
                    <a:pt x="92928" y="2975"/>
                  </a:lnTo>
                  <a:lnTo>
                    <a:pt x="92797" y="2857"/>
                  </a:lnTo>
                  <a:lnTo>
                    <a:pt x="92732" y="2818"/>
                  </a:lnTo>
                  <a:lnTo>
                    <a:pt x="92650" y="2779"/>
                  </a:lnTo>
                  <a:lnTo>
                    <a:pt x="92577" y="2740"/>
                  </a:lnTo>
                  <a:lnTo>
                    <a:pt x="92496" y="2714"/>
                  </a:lnTo>
                  <a:lnTo>
                    <a:pt x="92414" y="2701"/>
                  </a:lnTo>
                  <a:lnTo>
                    <a:pt x="92324" y="2688"/>
                  </a:lnTo>
                  <a:lnTo>
                    <a:pt x="89535" y="2401"/>
                  </a:lnTo>
                  <a:lnTo>
                    <a:pt x="86730" y="2140"/>
                  </a:lnTo>
                  <a:lnTo>
                    <a:pt x="83925" y="1879"/>
                  </a:lnTo>
                  <a:lnTo>
                    <a:pt x="81112" y="1631"/>
                  </a:lnTo>
                  <a:lnTo>
                    <a:pt x="78291" y="1410"/>
                  </a:lnTo>
                  <a:lnTo>
                    <a:pt x="75461" y="1188"/>
                  </a:lnTo>
                  <a:lnTo>
                    <a:pt x="72632" y="992"/>
                  </a:lnTo>
                  <a:lnTo>
                    <a:pt x="69802" y="810"/>
                  </a:lnTo>
                  <a:lnTo>
                    <a:pt x="66964" y="640"/>
                  </a:lnTo>
                  <a:lnTo>
                    <a:pt x="64127" y="497"/>
                  </a:lnTo>
                  <a:lnTo>
                    <a:pt x="61281" y="366"/>
                  </a:lnTo>
                  <a:lnTo>
                    <a:pt x="58435" y="249"/>
                  </a:lnTo>
                  <a:lnTo>
                    <a:pt x="55589" y="157"/>
                  </a:lnTo>
                  <a:lnTo>
                    <a:pt x="52743" y="92"/>
                  </a:lnTo>
                  <a:lnTo>
                    <a:pt x="49889" y="40"/>
                  </a:lnTo>
                  <a:lnTo>
                    <a:pt x="47043" y="1"/>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998;p40">
              <a:extLst>
                <a:ext uri="{FF2B5EF4-FFF2-40B4-BE49-F238E27FC236}">
                  <a16:creationId xmlns:a16="http://schemas.microsoft.com/office/drawing/2014/main" id="{244EF0DA-32B7-4D43-DA2C-49A80073C621}"/>
                </a:ext>
              </a:extLst>
            </p:cNvPr>
            <p:cNvSpPr/>
            <p:nvPr/>
          </p:nvSpPr>
          <p:spPr>
            <a:xfrm>
              <a:off x="8023250" y="16058625"/>
              <a:ext cx="235875" cy="406950"/>
            </a:xfrm>
            <a:custGeom>
              <a:avLst/>
              <a:gdLst/>
              <a:ahLst/>
              <a:cxnLst/>
              <a:rect l="l" t="t" r="r" b="b"/>
              <a:pathLst>
                <a:path w="9435" h="16278" extrusionOk="0">
                  <a:moveTo>
                    <a:pt x="4665" y="0"/>
                  </a:moveTo>
                  <a:lnTo>
                    <a:pt x="4436" y="13"/>
                  </a:lnTo>
                  <a:lnTo>
                    <a:pt x="4208" y="39"/>
                  </a:lnTo>
                  <a:lnTo>
                    <a:pt x="3914" y="105"/>
                  </a:lnTo>
                  <a:lnTo>
                    <a:pt x="3637" y="183"/>
                  </a:lnTo>
                  <a:lnTo>
                    <a:pt x="3376" y="274"/>
                  </a:lnTo>
                  <a:lnTo>
                    <a:pt x="3123" y="391"/>
                  </a:lnTo>
                  <a:lnTo>
                    <a:pt x="2879" y="509"/>
                  </a:lnTo>
                  <a:lnTo>
                    <a:pt x="2642" y="652"/>
                  </a:lnTo>
                  <a:lnTo>
                    <a:pt x="2422" y="809"/>
                  </a:lnTo>
                  <a:lnTo>
                    <a:pt x="2210" y="978"/>
                  </a:lnTo>
                  <a:lnTo>
                    <a:pt x="2006" y="1161"/>
                  </a:lnTo>
                  <a:lnTo>
                    <a:pt x="1810" y="1357"/>
                  </a:lnTo>
                  <a:lnTo>
                    <a:pt x="1631" y="1565"/>
                  </a:lnTo>
                  <a:lnTo>
                    <a:pt x="1460" y="1787"/>
                  </a:lnTo>
                  <a:lnTo>
                    <a:pt x="1297" y="2022"/>
                  </a:lnTo>
                  <a:lnTo>
                    <a:pt x="1142" y="2270"/>
                  </a:lnTo>
                  <a:lnTo>
                    <a:pt x="1003" y="2517"/>
                  </a:lnTo>
                  <a:lnTo>
                    <a:pt x="873" y="2778"/>
                  </a:lnTo>
                  <a:lnTo>
                    <a:pt x="742" y="3052"/>
                  </a:lnTo>
                  <a:lnTo>
                    <a:pt x="636" y="3326"/>
                  </a:lnTo>
                  <a:lnTo>
                    <a:pt x="530" y="3626"/>
                  </a:lnTo>
                  <a:lnTo>
                    <a:pt x="432" y="3913"/>
                  </a:lnTo>
                  <a:lnTo>
                    <a:pt x="351" y="4213"/>
                  </a:lnTo>
                  <a:lnTo>
                    <a:pt x="277" y="4526"/>
                  </a:lnTo>
                  <a:lnTo>
                    <a:pt x="212" y="4839"/>
                  </a:lnTo>
                  <a:lnTo>
                    <a:pt x="155" y="5165"/>
                  </a:lnTo>
                  <a:lnTo>
                    <a:pt x="106" y="5491"/>
                  </a:lnTo>
                  <a:lnTo>
                    <a:pt x="65" y="5817"/>
                  </a:lnTo>
                  <a:lnTo>
                    <a:pt x="41" y="6157"/>
                  </a:lnTo>
                  <a:lnTo>
                    <a:pt x="17" y="6496"/>
                  </a:lnTo>
                  <a:lnTo>
                    <a:pt x="8" y="6835"/>
                  </a:lnTo>
                  <a:lnTo>
                    <a:pt x="0" y="7174"/>
                  </a:lnTo>
                  <a:lnTo>
                    <a:pt x="8" y="7513"/>
                  </a:lnTo>
                  <a:lnTo>
                    <a:pt x="25" y="7852"/>
                  </a:lnTo>
                  <a:lnTo>
                    <a:pt x="41" y="8204"/>
                  </a:lnTo>
                  <a:lnTo>
                    <a:pt x="74" y="8543"/>
                  </a:lnTo>
                  <a:lnTo>
                    <a:pt x="114" y="8896"/>
                  </a:lnTo>
                  <a:lnTo>
                    <a:pt x="163" y="9235"/>
                  </a:lnTo>
                  <a:lnTo>
                    <a:pt x="220" y="9574"/>
                  </a:lnTo>
                  <a:lnTo>
                    <a:pt x="286" y="9913"/>
                  </a:lnTo>
                  <a:lnTo>
                    <a:pt x="359" y="10252"/>
                  </a:lnTo>
                  <a:lnTo>
                    <a:pt x="432" y="10578"/>
                  </a:lnTo>
                  <a:lnTo>
                    <a:pt x="522" y="10904"/>
                  </a:lnTo>
                  <a:lnTo>
                    <a:pt x="620" y="11230"/>
                  </a:lnTo>
                  <a:lnTo>
                    <a:pt x="726" y="11543"/>
                  </a:lnTo>
                  <a:lnTo>
                    <a:pt x="832" y="11856"/>
                  </a:lnTo>
                  <a:lnTo>
                    <a:pt x="954" y="12169"/>
                  </a:lnTo>
                  <a:lnTo>
                    <a:pt x="1085" y="12469"/>
                  </a:lnTo>
                  <a:lnTo>
                    <a:pt x="1215" y="12756"/>
                  </a:lnTo>
                  <a:lnTo>
                    <a:pt x="1354" y="13043"/>
                  </a:lnTo>
                  <a:lnTo>
                    <a:pt x="1509" y="13317"/>
                  </a:lnTo>
                  <a:lnTo>
                    <a:pt x="1664" y="13591"/>
                  </a:lnTo>
                  <a:lnTo>
                    <a:pt x="1827" y="13852"/>
                  </a:lnTo>
                  <a:lnTo>
                    <a:pt x="1998" y="14100"/>
                  </a:lnTo>
                  <a:lnTo>
                    <a:pt x="2177" y="14335"/>
                  </a:lnTo>
                  <a:lnTo>
                    <a:pt x="2357" y="14569"/>
                  </a:lnTo>
                  <a:lnTo>
                    <a:pt x="2553" y="14778"/>
                  </a:lnTo>
                  <a:lnTo>
                    <a:pt x="2748" y="14987"/>
                  </a:lnTo>
                  <a:lnTo>
                    <a:pt x="2952" y="15169"/>
                  </a:lnTo>
                  <a:lnTo>
                    <a:pt x="3164" y="15352"/>
                  </a:lnTo>
                  <a:lnTo>
                    <a:pt x="3384" y="15521"/>
                  </a:lnTo>
                  <a:lnTo>
                    <a:pt x="3604" y="15665"/>
                  </a:lnTo>
                  <a:lnTo>
                    <a:pt x="3841" y="15795"/>
                  </a:lnTo>
                  <a:lnTo>
                    <a:pt x="4077" y="15926"/>
                  </a:lnTo>
                  <a:lnTo>
                    <a:pt x="4322" y="16030"/>
                  </a:lnTo>
                  <a:lnTo>
                    <a:pt x="4575" y="16108"/>
                  </a:lnTo>
                  <a:lnTo>
                    <a:pt x="4640" y="16148"/>
                  </a:lnTo>
                  <a:lnTo>
                    <a:pt x="4697" y="16174"/>
                  </a:lnTo>
                  <a:lnTo>
                    <a:pt x="4754" y="16226"/>
                  </a:lnTo>
                  <a:lnTo>
                    <a:pt x="4811" y="16278"/>
                  </a:lnTo>
                  <a:lnTo>
                    <a:pt x="4917" y="16095"/>
                  </a:lnTo>
                  <a:lnTo>
                    <a:pt x="5040" y="15913"/>
                  </a:lnTo>
                  <a:lnTo>
                    <a:pt x="5105" y="15834"/>
                  </a:lnTo>
                  <a:lnTo>
                    <a:pt x="5178" y="15769"/>
                  </a:lnTo>
                  <a:lnTo>
                    <a:pt x="5252" y="15704"/>
                  </a:lnTo>
                  <a:lnTo>
                    <a:pt x="5333" y="15652"/>
                  </a:lnTo>
                  <a:lnTo>
                    <a:pt x="5570" y="15508"/>
                  </a:lnTo>
                  <a:lnTo>
                    <a:pt x="5798" y="15352"/>
                  </a:lnTo>
                  <a:lnTo>
                    <a:pt x="6026" y="15182"/>
                  </a:lnTo>
                  <a:lnTo>
                    <a:pt x="6246" y="15000"/>
                  </a:lnTo>
                  <a:lnTo>
                    <a:pt x="6458" y="14804"/>
                  </a:lnTo>
                  <a:lnTo>
                    <a:pt x="6670" y="14595"/>
                  </a:lnTo>
                  <a:lnTo>
                    <a:pt x="6874" y="14374"/>
                  </a:lnTo>
                  <a:lnTo>
                    <a:pt x="7078" y="14139"/>
                  </a:lnTo>
                  <a:lnTo>
                    <a:pt x="7274" y="13904"/>
                  </a:lnTo>
                  <a:lnTo>
                    <a:pt x="7461" y="13643"/>
                  </a:lnTo>
                  <a:lnTo>
                    <a:pt x="7641" y="13382"/>
                  </a:lnTo>
                  <a:lnTo>
                    <a:pt x="7812" y="13108"/>
                  </a:lnTo>
                  <a:lnTo>
                    <a:pt x="7983" y="12822"/>
                  </a:lnTo>
                  <a:lnTo>
                    <a:pt x="8138" y="12535"/>
                  </a:lnTo>
                  <a:lnTo>
                    <a:pt x="8293" y="12235"/>
                  </a:lnTo>
                  <a:lnTo>
                    <a:pt x="8440" y="11922"/>
                  </a:lnTo>
                  <a:lnTo>
                    <a:pt x="8570" y="11595"/>
                  </a:lnTo>
                  <a:lnTo>
                    <a:pt x="8701" y="11269"/>
                  </a:lnTo>
                  <a:lnTo>
                    <a:pt x="8815" y="10930"/>
                  </a:lnTo>
                  <a:lnTo>
                    <a:pt x="8921" y="10578"/>
                  </a:lnTo>
                  <a:lnTo>
                    <a:pt x="9027" y="10226"/>
                  </a:lnTo>
                  <a:lnTo>
                    <a:pt x="9109" y="9874"/>
                  </a:lnTo>
                  <a:lnTo>
                    <a:pt x="9190" y="9496"/>
                  </a:lnTo>
                  <a:lnTo>
                    <a:pt x="9264" y="9130"/>
                  </a:lnTo>
                  <a:lnTo>
                    <a:pt x="9321" y="8739"/>
                  </a:lnTo>
                  <a:lnTo>
                    <a:pt x="9361" y="8361"/>
                  </a:lnTo>
                  <a:lnTo>
                    <a:pt x="9402" y="7969"/>
                  </a:lnTo>
                  <a:lnTo>
                    <a:pt x="9427" y="7565"/>
                  </a:lnTo>
                  <a:lnTo>
                    <a:pt x="9435" y="7161"/>
                  </a:lnTo>
                  <a:lnTo>
                    <a:pt x="9435" y="6756"/>
                  </a:lnTo>
                  <a:lnTo>
                    <a:pt x="9427" y="6339"/>
                  </a:lnTo>
                  <a:lnTo>
                    <a:pt x="9394" y="5922"/>
                  </a:lnTo>
                  <a:lnTo>
                    <a:pt x="9361" y="5530"/>
                  </a:lnTo>
                  <a:lnTo>
                    <a:pt x="9312" y="5165"/>
                  </a:lnTo>
                  <a:lnTo>
                    <a:pt x="9255" y="4800"/>
                  </a:lnTo>
                  <a:lnTo>
                    <a:pt x="9182" y="4461"/>
                  </a:lnTo>
                  <a:lnTo>
                    <a:pt x="9100" y="4122"/>
                  </a:lnTo>
                  <a:lnTo>
                    <a:pt x="9011" y="3796"/>
                  </a:lnTo>
                  <a:lnTo>
                    <a:pt x="8905" y="3496"/>
                  </a:lnTo>
                  <a:lnTo>
                    <a:pt x="8799" y="3196"/>
                  </a:lnTo>
                  <a:lnTo>
                    <a:pt x="8676" y="2909"/>
                  </a:lnTo>
                  <a:lnTo>
                    <a:pt x="8546" y="2635"/>
                  </a:lnTo>
                  <a:lnTo>
                    <a:pt x="8407" y="2374"/>
                  </a:lnTo>
                  <a:lnTo>
                    <a:pt x="8261" y="2139"/>
                  </a:lnTo>
                  <a:lnTo>
                    <a:pt x="8106" y="1904"/>
                  </a:lnTo>
                  <a:lnTo>
                    <a:pt x="7943" y="1683"/>
                  </a:lnTo>
                  <a:lnTo>
                    <a:pt x="7771" y="1474"/>
                  </a:lnTo>
                  <a:lnTo>
                    <a:pt x="7600" y="1278"/>
                  </a:lnTo>
                  <a:lnTo>
                    <a:pt x="7413" y="1096"/>
                  </a:lnTo>
                  <a:lnTo>
                    <a:pt x="7225" y="939"/>
                  </a:lnTo>
                  <a:lnTo>
                    <a:pt x="7037" y="783"/>
                  </a:lnTo>
                  <a:lnTo>
                    <a:pt x="6834" y="639"/>
                  </a:lnTo>
                  <a:lnTo>
                    <a:pt x="6630" y="522"/>
                  </a:lnTo>
                  <a:lnTo>
                    <a:pt x="6426" y="405"/>
                  </a:lnTo>
                  <a:lnTo>
                    <a:pt x="6214" y="300"/>
                  </a:lnTo>
                  <a:lnTo>
                    <a:pt x="6002" y="222"/>
                  </a:lnTo>
                  <a:lnTo>
                    <a:pt x="5782" y="144"/>
                  </a:lnTo>
                  <a:lnTo>
                    <a:pt x="5561" y="91"/>
                  </a:lnTo>
                  <a:lnTo>
                    <a:pt x="5341" y="52"/>
                  </a:lnTo>
                  <a:lnTo>
                    <a:pt x="5113" y="13"/>
                  </a:lnTo>
                  <a:lnTo>
                    <a:pt x="488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999;p40">
              <a:extLst>
                <a:ext uri="{FF2B5EF4-FFF2-40B4-BE49-F238E27FC236}">
                  <a16:creationId xmlns:a16="http://schemas.microsoft.com/office/drawing/2014/main" id="{618E69BD-3BB2-93A7-4080-CB9F8A84B12B}"/>
                </a:ext>
              </a:extLst>
            </p:cNvPr>
            <p:cNvSpPr/>
            <p:nvPr/>
          </p:nvSpPr>
          <p:spPr>
            <a:xfrm>
              <a:off x="8161875" y="8818400"/>
              <a:ext cx="338225" cy="449700"/>
            </a:xfrm>
            <a:custGeom>
              <a:avLst/>
              <a:gdLst/>
              <a:ahLst/>
              <a:cxnLst/>
              <a:rect l="l" t="t" r="r" b="b"/>
              <a:pathLst>
                <a:path w="13529" h="17988" extrusionOk="0">
                  <a:moveTo>
                    <a:pt x="0" y="1"/>
                  </a:moveTo>
                  <a:lnTo>
                    <a:pt x="33" y="170"/>
                  </a:lnTo>
                  <a:lnTo>
                    <a:pt x="41" y="249"/>
                  </a:lnTo>
                  <a:lnTo>
                    <a:pt x="49" y="327"/>
                  </a:lnTo>
                  <a:lnTo>
                    <a:pt x="139" y="2518"/>
                  </a:lnTo>
                  <a:lnTo>
                    <a:pt x="237" y="4722"/>
                  </a:lnTo>
                  <a:lnTo>
                    <a:pt x="335" y="6940"/>
                  </a:lnTo>
                  <a:lnTo>
                    <a:pt x="416" y="9144"/>
                  </a:lnTo>
                  <a:lnTo>
                    <a:pt x="489" y="11361"/>
                  </a:lnTo>
                  <a:lnTo>
                    <a:pt x="514" y="12470"/>
                  </a:lnTo>
                  <a:lnTo>
                    <a:pt x="538" y="13579"/>
                  </a:lnTo>
                  <a:lnTo>
                    <a:pt x="555" y="14687"/>
                  </a:lnTo>
                  <a:lnTo>
                    <a:pt x="555" y="15783"/>
                  </a:lnTo>
                  <a:lnTo>
                    <a:pt x="555" y="16892"/>
                  </a:lnTo>
                  <a:lnTo>
                    <a:pt x="547" y="17987"/>
                  </a:lnTo>
                  <a:lnTo>
                    <a:pt x="547" y="17987"/>
                  </a:lnTo>
                  <a:lnTo>
                    <a:pt x="11433" y="17361"/>
                  </a:lnTo>
                  <a:lnTo>
                    <a:pt x="11718" y="16279"/>
                  </a:lnTo>
                  <a:lnTo>
                    <a:pt x="11987" y="15196"/>
                  </a:lnTo>
                  <a:lnTo>
                    <a:pt x="12248" y="14140"/>
                  </a:lnTo>
                  <a:lnTo>
                    <a:pt x="12484" y="13096"/>
                  </a:lnTo>
                  <a:lnTo>
                    <a:pt x="12713" y="12053"/>
                  </a:lnTo>
                  <a:lnTo>
                    <a:pt x="12811" y="11531"/>
                  </a:lnTo>
                  <a:lnTo>
                    <a:pt x="12908" y="11022"/>
                  </a:lnTo>
                  <a:lnTo>
                    <a:pt x="12998" y="10500"/>
                  </a:lnTo>
                  <a:lnTo>
                    <a:pt x="13088" y="9979"/>
                  </a:lnTo>
                  <a:lnTo>
                    <a:pt x="13169" y="9457"/>
                  </a:lnTo>
                  <a:lnTo>
                    <a:pt x="13235" y="8948"/>
                  </a:lnTo>
                  <a:lnTo>
                    <a:pt x="13300" y="8414"/>
                  </a:lnTo>
                  <a:lnTo>
                    <a:pt x="13357" y="7892"/>
                  </a:lnTo>
                  <a:lnTo>
                    <a:pt x="13406" y="7370"/>
                  </a:lnTo>
                  <a:lnTo>
                    <a:pt x="13447" y="6835"/>
                  </a:lnTo>
                  <a:lnTo>
                    <a:pt x="13479" y="6301"/>
                  </a:lnTo>
                  <a:lnTo>
                    <a:pt x="13504" y="5766"/>
                  </a:lnTo>
                  <a:lnTo>
                    <a:pt x="13520" y="5231"/>
                  </a:lnTo>
                  <a:lnTo>
                    <a:pt x="13528" y="4683"/>
                  </a:lnTo>
                  <a:lnTo>
                    <a:pt x="13528" y="4122"/>
                  </a:lnTo>
                  <a:lnTo>
                    <a:pt x="13512" y="3575"/>
                  </a:lnTo>
                  <a:lnTo>
                    <a:pt x="13487" y="3001"/>
                  </a:lnTo>
                  <a:lnTo>
                    <a:pt x="13455" y="2440"/>
                  </a:lnTo>
                  <a:lnTo>
                    <a:pt x="13414" y="1853"/>
                  </a:lnTo>
                  <a:lnTo>
                    <a:pt x="13357" y="1279"/>
                  </a:lnTo>
                  <a:lnTo>
                    <a:pt x="13292" y="679"/>
                  </a:lnTo>
                  <a:lnTo>
                    <a:pt x="13218" y="79"/>
                  </a:lnTo>
                  <a:lnTo>
                    <a:pt x="9908" y="92"/>
                  </a:lnTo>
                  <a:lnTo>
                    <a:pt x="6605" y="79"/>
                  </a:lnTo>
                  <a:lnTo>
                    <a:pt x="3303" y="53"/>
                  </a:lnTo>
                  <a:lnTo>
                    <a:pt x="0"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000;p40">
              <a:extLst>
                <a:ext uri="{FF2B5EF4-FFF2-40B4-BE49-F238E27FC236}">
                  <a16:creationId xmlns:a16="http://schemas.microsoft.com/office/drawing/2014/main" id="{AFB54ACF-FFC3-7F0D-FD0A-9A89E017F455}"/>
                </a:ext>
              </a:extLst>
            </p:cNvPr>
            <p:cNvSpPr/>
            <p:nvPr/>
          </p:nvSpPr>
          <p:spPr>
            <a:xfrm>
              <a:off x="8164325" y="9797950"/>
              <a:ext cx="2223500" cy="1954850"/>
            </a:xfrm>
            <a:custGeom>
              <a:avLst/>
              <a:gdLst/>
              <a:ahLst/>
              <a:cxnLst/>
              <a:rect l="l" t="t" r="r" b="b"/>
              <a:pathLst>
                <a:path w="88940" h="78194" extrusionOk="0">
                  <a:moveTo>
                    <a:pt x="88303" y="0"/>
                  </a:moveTo>
                  <a:lnTo>
                    <a:pt x="88279" y="235"/>
                  </a:lnTo>
                  <a:lnTo>
                    <a:pt x="88238" y="470"/>
                  </a:lnTo>
                  <a:lnTo>
                    <a:pt x="88181" y="705"/>
                  </a:lnTo>
                  <a:lnTo>
                    <a:pt x="88116" y="926"/>
                  </a:lnTo>
                  <a:lnTo>
                    <a:pt x="88042" y="1148"/>
                  </a:lnTo>
                  <a:lnTo>
                    <a:pt x="87961" y="1357"/>
                  </a:lnTo>
                  <a:lnTo>
                    <a:pt x="87863" y="1552"/>
                  </a:lnTo>
                  <a:lnTo>
                    <a:pt x="87757" y="1735"/>
                  </a:lnTo>
                  <a:lnTo>
                    <a:pt x="87643" y="1904"/>
                  </a:lnTo>
                  <a:lnTo>
                    <a:pt x="87512" y="2061"/>
                  </a:lnTo>
                  <a:lnTo>
                    <a:pt x="87374" y="2204"/>
                  </a:lnTo>
                  <a:lnTo>
                    <a:pt x="87227" y="2322"/>
                  </a:lnTo>
                  <a:lnTo>
                    <a:pt x="87064" y="2426"/>
                  </a:lnTo>
                  <a:lnTo>
                    <a:pt x="86893" y="2504"/>
                  </a:lnTo>
                  <a:lnTo>
                    <a:pt x="86713" y="2557"/>
                  </a:lnTo>
                  <a:lnTo>
                    <a:pt x="86526" y="2596"/>
                  </a:lnTo>
                  <a:lnTo>
                    <a:pt x="83680" y="2883"/>
                  </a:lnTo>
                  <a:lnTo>
                    <a:pt x="80834" y="3157"/>
                  </a:lnTo>
                  <a:lnTo>
                    <a:pt x="77988" y="3417"/>
                  </a:lnTo>
                  <a:lnTo>
                    <a:pt x="75134" y="3665"/>
                  </a:lnTo>
                  <a:lnTo>
                    <a:pt x="72288" y="3887"/>
                  </a:lnTo>
                  <a:lnTo>
                    <a:pt x="69434" y="4109"/>
                  </a:lnTo>
                  <a:lnTo>
                    <a:pt x="66588" y="4304"/>
                  </a:lnTo>
                  <a:lnTo>
                    <a:pt x="63734" y="4487"/>
                  </a:lnTo>
                  <a:lnTo>
                    <a:pt x="63677" y="5035"/>
                  </a:lnTo>
                  <a:lnTo>
                    <a:pt x="63620" y="5570"/>
                  </a:lnTo>
                  <a:lnTo>
                    <a:pt x="63555" y="6104"/>
                  </a:lnTo>
                  <a:lnTo>
                    <a:pt x="63482" y="6639"/>
                  </a:lnTo>
                  <a:lnTo>
                    <a:pt x="63408" y="7161"/>
                  </a:lnTo>
                  <a:lnTo>
                    <a:pt x="63335" y="7683"/>
                  </a:lnTo>
                  <a:lnTo>
                    <a:pt x="63253" y="8204"/>
                  </a:lnTo>
                  <a:lnTo>
                    <a:pt x="63164" y="8713"/>
                  </a:lnTo>
                  <a:lnTo>
                    <a:pt x="63074" y="9209"/>
                  </a:lnTo>
                  <a:lnTo>
                    <a:pt x="62976" y="9717"/>
                  </a:lnTo>
                  <a:lnTo>
                    <a:pt x="62878" y="10200"/>
                  </a:lnTo>
                  <a:lnTo>
                    <a:pt x="62772" y="10696"/>
                  </a:lnTo>
                  <a:lnTo>
                    <a:pt x="62666" y="11178"/>
                  </a:lnTo>
                  <a:lnTo>
                    <a:pt x="62552" y="11648"/>
                  </a:lnTo>
                  <a:lnTo>
                    <a:pt x="62438" y="12117"/>
                  </a:lnTo>
                  <a:lnTo>
                    <a:pt x="62316" y="12587"/>
                  </a:lnTo>
                  <a:lnTo>
                    <a:pt x="62193" y="13043"/>
                  </a:lnTo>
                  <a:lnTo>
                    <a:pt x="62063" y="13500"/>
                  </a:lnTo>
                  <a:lnTo>
                    <a:pt x="61932" y="13943"/>
                  </a:lnTo>
                  <a:lnTo>
                    <a:pt x="61794" y="14387"/>
                  </a:lnTo>
                  <a:lnTo>
                    <a:pt x="61655" y="14830"/>
                  </a:lnTo>
                  <a:lnTo>
                    <a:pt x="61508" y="15261"/>
                  </a:lnTo>
                  <a:lnTo>
                    <a:pt x="61215" y="16108"/>
                  </a:lnTo>
                  <a:lnTo>
                    <a:pt x="60905" y="16930"/>
                  </a:lnTo>
                  <a:lnTo>
                    <a:pt x="60579" y="17726"/>
                  </a:lnTo>
                  <a:lnTo>
                    <a:pt x="60236" y="18508"/>
                  </a:lnTo>
                  <a:lnTo>
                    <a:pt x="59886" y="19265"/>
                  </a:lnTo>
                  <a:lnTo>
                    <a:pt x="59519" y="20008"/>
                  </a:lnTo>
                  <a:lnTo>
                    <a:pt x="59143" y="20726"/>
                  </a:lnTo>
                  <a:lnTo>
                    <a:pt x="58752" y="21417"/>
                  </a:lnTo>
                  <a:lnTo>
                    <a:pt x="58352" y="22082"/>
                  </a:lnTo>
                  <a:lnTo>
                    <a:pt x="57937" y="22734"/>
                  </a:lnTo>
                  <a:lnTo>
                    <a:pt x="57513" y="23360"/>
                  </a:lnTo>
                  <a:lnTo>
                    <a:pt x="57080" y="23960"/>
                  </a:lnTo>
                  <a:lnTo>
                    <a:pt x="56640" y="24534"/>
                  </a:lnTo>
                  <a:lnTo>
                    <a:pt x="56183" y="25095"/>
                  </a:lnTo>
                  <a:lnTo>
                    <a:pt x="55719" y="25643"/>
                  </a:lnTo>
                  <a:lnTo>
                    <a:pt x="55246" y="26152"/>
                  </a:lnTo>
                  <a:lnTo>
                    <a:pt x="54765" y="26647"/>
                  </a:lnTo>
                  <a:lnTo>
                    <a:pt x="54283" y="27117"/>
                  </a:lnTo>
                  <a:lnTo>
                    <a:pt x="53786" y="27560"/>
                  </a:lnTo>
                  <a:lnTo>
                    <a:pt x="53280" y="27991"/>
                  </a:lnTo>
                  <a:lnTo>
                    <a:pt x="52767" y="28395"/>
                  </a:lnTo>
                  <a:lnTo>
                    <a:pt x="53476" y="31382"/>
                  </a:lnTo>
                  <a:lnTo>
                    <a:pt x="53827" y="32908"/>
                  </a:lnTo>
                  <a:lnTo>
                    <a:pt x="54177" y="34447"/>
                  </a:lnTo>
                  <a:lnTo>
                    <a:pt x="54520" y="35999"/>
                  </a:lnTo>
                  <a:lnTo>
                    <a:pt x="54854" y="37564"/>
                  </a:lnTo>
                  <a:lnTo>
                    <a:pt x="55180" y="39129"/>
                  </a:lnTo>
                  <a:lnTo>
                    <a:pt x="55490" y="40721"/>
                  </a:lnTo>
                  <a:lnTo>
                    <a:pt x="55784" y="42299"/>
                  </a:lnTo>
                  <a:lnTo>
                    <a:pt x="56069" y="43890"/>
                  </a:lnTo>
                  <a:lnTo>
                    <a:pt x="56200" y="44686"/>
                  </a:lnTo>
                  <a:lnTo>
                    <a:pt x="56322" y="45481"/>
                  </a:lnTo>
                  <a:lnTo>
                    <a:pt x="56444" y="46277"/>
                  </a:lnTo>
                  <a:lnTo>
                    <a:pt x="56559" y="47073"/>
                  </a:lnTo>
                  <a:lnTo>
                    <a:pt x="56673" y="47868"/>
                  </a:lnTo>
                  <a:lnTo>
                    <a:pt x="56771" y="48651"/>
                  </a:lnTo>
                  <a:lnTo>
                    <a:pt x="56868" y="49446"/>
                  </a:lnTo>
                  <a:lnTo>
                    <a:pt x="56958" y="50229"/>
                  </a:lnTo>
                  <a:lnTo>
                    <a:pt x="57040" y="51012"/>
                  </a:lnTo>
                  <a:lnTo>
                    <a:pt x="57105" y="51794"/>
                  </a:lnTo>
                  <a:lnTo>
                    <a:pt x="57170" y="52577"/>
                  </a:lnTo>
                  <a:lnTo>
                    <a:pt x="57227" y="53359"/>
                  </a:lnTo>
                  <a:lnTo>
                    <a:pt x="57235" y="53633"/>
                  </a:lnTo>
                  <a:lnTo>
                    <a:pt x="57227" y="53920"/>
                  </a:lnTo>
                  <a:lnTo>
                    <a:pt x="57203" y="54181"/>
                  </a:lnTo>
                  <a:lnTo>
                    <a:pt x="57162" y="54429"/>
                  </a:lnTo>
                  <a:lnTo>
                    <a:pt x="57105" y="54664"/>
                  </a:lnTo>
                  <a:lnTo>
                    <a:pt x="57031" y="54898"/>
                  </a:lnTo>
                  <a:lnTo>
                    <a:pt x="56950" y="55107"/>
                  </a:lnTo>
                  <a:lnTo>
                    <a:pt x="56852" y="55303"/>
                  </a:lnTo>
                  <a:lnTo>
                    <a:pt x="56738" y="55498"/>
                  </a:lnTo>
                  <a:lnTo>
                    <a:pt x="56624" y="55668"/>
                  </a:lnTo>
                  <a:lnTo>
                    <a:pt x="56493" y="55825"/>
                  </a:lnTo>
                  <a:lnTo>
                    <a:pt x="56355" y="55968"/>
                  </a:lnTo>
                  <a:lnTo>
                    <a:pt x="56216" y="56085"/>
                  </a:lnTo>
                  <a:lnTo>
                    <a:pt x="56061" y="56203"/>
                  </a:lnTo>
                  <a:lnTo>
                    <a:pt x="55906" y="56294"/>
                  </a:lnTo>
                  <a:lnTo>
                    <a:pt x="55751" y="56372"/>
                  </a:lnTo>
                  <a:lnTo>
                    <a:pt x="55588" y="56425"/>
                  </a:lnTo>
                  <a:lnTo>
                    <a:pt x="55425" y="56464"/>
                  </a:lnTo>
                  <a:lnTo>
                    <a:pt x="55262" y="56490"/>
                  </a:lnTo>
                  <a:lnTo>
                    <a:pt x="55099" y="56503"/>
                  </a:lnTo>
                  <a:lnTo>
                    <a:pt x="54936" y="56477"/>
                  </a:lnTo>
                  <a:lnTo>
                    <a:pt x="54773" y="56451"/>
                  </a:lnTo>
                  <a:lnTo>
                    <a:pt x="54610" y="56398"/>
                  </a:lnTo>
                  <a:lnTo>
                    <a:pt x="54463" y="56320"/>
                  </a:lnTo>
                  <a:lnTo>
                    <a:pt x="54308" y="56229"/>
                  </a:lnTo>
                  <a:lnTo>
                    <a:pt x="54169" y="56111"/>
                  </a:lnTo>
                  <a:lnTo>
                    <a:pt x="54031" y="55968"/>
                  </a:lnTo>
                  <a:lnTo>
                    <a:pt x="53908" y="55812"/>
                  </a:lnTo>
                  <a:lnTo>
                    <a:pt x="53786" y="55629"/>
                  </a:lnTo>
                  <a:lnTo>
                    <a:pt x="53680" y="55433"/>
                  </a:lnTo>
                  <a:lnTo>
                    <a:pt x="53590" y="55198"/>
                  </a:lnTo>
                  <a:lnTo>
                    <a:pt x="53501" y="54951"/>
                  </a:lnTo>
                  <a:lnTo>
                    <a:pt x="53313" y="54246"/>
                  </a:lnTo>
                  <a:lnTo>
                    <a:pt x="53126" y="53542"/>
                  </a:lnTo>
                  <a:lnTo>
                    <a:pt x="52938" y="52825"/>
                  </a:lnTo>
                  <a:lnTo>
                    <a:pt x="52767" y="52107"/>
                  </a:lnTo>
                  <a:lnTo>
                    <a:pt x="52596" y="51377"/>
                  </a:lnTo>
                  <a:lnTo>
                    <a:pt x="52432" y="50633"/>
                  </a:lnTo>
                  <a:lnTo>
                    <a:pt x="52269" y="49890"/>
                  </a:lnTo>
                  <a:lnTo>
                    <a:pt x="52114" y="49133"/>
                  </a:lnTo>
                  <a:lnTo>
                    <a:pt x="51968" y="48377"/>
                  </a:lnTo>
                  <a:lnTo>
                    <a:pt x="51821" y="47620"/>
                  </a:lnTo>
                  <a:lnTo>
                    <a:pt x="51682" y="46851"/>
                  </a:lnTo>
                  <a:lnTo>
                    <a:pt x="51552" y="46068"/>
                  </a:lnTo>
                  <a:lnTo>
                    <a:pt x="51291" y="44516"/>
                  </a:lnTo>
                  <a:lnTo>
                    <a:pt x="51046" y="42951"/>
                  </a:lnTo>
                  <a:lnTo>
                    <a:pt x="50818" y="41373"/>
                  </a:lnTo>
                  <a:lnTo>
                    <a:pt x="50598" y="39782"/>
                  </a:lnTo>
                  <a:lnTo>
                    <a:pt x="50394" y="38203"/>
                  </a:lnTo>
                  <a:lnTo>
                    <a:pt x="50198" y="36625"/>
                  </a:lnTo>
                  <a:lnTo>
                    <a:pt x="50011" y="35047"/>
                  </a:lnTo>
                  <a:lnTo>
                    <a:pt x="49831" y="33482"/>
                  </a:lnTo>
                  <a:lnTo>
                    <a:pt x="49489" y="30404"/>
                  </a:lnTo>
                  <a:lnTo>
                    <a:pt x="48975" y="30638"/>
                  </a:lnTo>
                  <a:lnTo>
                    <a:pt x="48453" y="30847"/>
                  </a:lnTo>
                  <a:lnTo>
                    <a:pt x="47931" y="31043"/>
                  </a:lnTo>
                  <a:lnTo>
                    <a:pt x="47401" y="31212"/>
                  </a:lnTo>
                  <a:lnTo>
                    <a:pt x="46879" y="31369"/>
                  </a:lnTo>
                  <a:lnTo>
                    <a:pt x="46349" y="31499"/>
                  </a:lnTo>
                  <a:lnTo>
                    <a:pt x="45811" y="31617"/>
                  </a:lnTo>
                  <a:lnTo>
                    <a:pt x="45281" y="31721"/>
                  </a:lnTo>
                  <a:lnTo>
                    <a:pt x="44743" y="31786"/>
                  </a:lnTo>
                  <a:lnTo>
                    <a:pt x="44205" y="31838"/>
                  </a:lnTo>
                  <a:lnTo>
                    <a:pt x="43675" y="31877"/>
                  </a:lnTo>
                  <a:lnTo>
                    <a:pt x="43136" y="31891"/>
                  </a:lnTo>
                  <a:lnTo>
                    <a:pt x="42598" y="31891"/>
                  </a:lnTo>
                  <a:lnTo>
                    <a:pt x="42060" y="31864"/>
                  </a:lnTo>
                  <a:lnTo>
                    <a:pt x="41522" y="31825"/>
                  </a:lnTo>
                  <a:lnTo>
                    <a:pt x="40992" y="31760"/>
                  </a:lnTo>
                  <a:lnTo>
                    <a:pt x="40462" y="31682"/>
                  </a:lnTo>
                  <a:lnTo>
                    <a:pt x="39924" y="31577"/>
                  </a:lnTo>
                  <a:lnTo>
                    <a:pt x="39394" y="31460"/>
                  </a:lnTo>
                  <a:lnTo>
                    <a:pt x="38872" y="31317"/>
                  </a:lnTo>
                  <a:lnTo>
                    <a:pt x="38350" y="31147"/>
                  </a:lnTo>
                  <a:lnTo>
                    <a:pt x="37828" y="30964"/>
                  </a:lnTo>
                  <a:lnTo>
                    <a:pt x="37306" y="30769"/>
                  </a:lnTo>
                  <a:lnTo>
                    <a:pt x="36792" y="30547"/>
                  </a:lnTo>
                  <a:lnTo>
                    <a:pt x="36279" y="30299"/>
                  </a:lnTo>
                  <a:lnTo>
                    <a:pt x="35773" y="30038"/>
                  </a:lnTo>
                  <a:lnTo>
                    <a:pt x="35276" y="29764"/>
                  </a:lnTo>
                  <a:lnTo>
                    <a:pt x="34778" y="29465"/>
                  </a:lnTo>
                  <a:lnTo>
                    <a:pt x="34289" y="29138"/>
                  </a:lnTo>
                  <a:lnTo>
                    <a:pt x="33800" y="28799"/>
                  </a:lnTo>
                  <a:lnTo>
                    <a:pt x="33319" y="28434"/>
                  </a:lnTo>
                  <a:lnTo>
                    <a:pt x="32846" y="28056"/>
                  </a:lnTo>
                  <a:lnTo>
                    <a:pt x="32381" y="27665"/>
                  </a:lnTo>
                  <a:lnTo>
                    <a:pt x="31916" y="27234"/>
                  </a:lnTo>
                  <a:lnTo>
                    <a:pt x="31459" y="26804"/>
                  </a:lnTo>
                  <a:lnTo>
                    <a:pt x="31019" y="26334"/>
                  </a:lnTo>
                  <a:lnTo>
                    <a:pt x="30579" y="25852"/>
                  </a:lnTo>
                  <a:lnTo>
                    <a:pt x="30147" y="25356"/>
                  </a:lnTo>
                  <a:lnTo>
                    <a:pt x="29723" y="24834"/>
                  </a:lnTo>
                  <a:lnTo>
                    <a:pt x="29315" y="24299"/>
                  </a:lnTo>
                  <a:lnTo>
                    <a:pt x="28907" y="23739"/>
                  </a:lnTo>
                  <a:lnTo>
                    <a:pt x="28516" y="23165"/>
                  </a:lnTo>
                  <a:lnTo>
                    <a:pt x="28133" y="22565"/>
                  </a:lnTo>
                  <a:lnTo>
                    <a:pt x="27757" y="21939"/>
                  </a:lnTo>
                  <a:lnTo>
                    <a:pt x="27390" y="21300"/>
                  </a:lnTo>
                  <a:lnTo>
                    <a:pt x="27032" y="20634"/>
                  </a:lnTo>
                  <a:lnTo>
                    <a:pt x="26689" y="19956"/>
                  </a:lnTo>
                  <a:lnTo>
                    <a:pt x="26363" y="19265"/>
                  </a:lnTo>
                  <a:lnTo>
                    <a:pt x="26037" y="18534"/>
                  </a:lnTo>
                  <a:lnTo>
                    <a:pt x="25735" y="17804"/>
                  </a:lnTo>
                  <a:lnTo>
                    <a:pt x="25433" y="17034"/>
                  </a:lnTo>
                  <a:lnTo>
                    <a:pt x="25156" y="16252"/>
                  </a:lnTo>
                  <a:lnTo>
                    <a:pt x="24879" y="15456"/>
                  </a:lnTo>
                  <a:lnTo>
                    <a:pt x="24626" y="14635"/>
                  </a:lnTo>
                  <a:lnTo>
                    <a:pt x="24382" y="13800"/>
                  </a:lnTo>
                  <a:lnTo>
                    <a:pt x="24153" y="12939"/>
                  </a:lnTo>
                  <a:lnTo>
                    <a:pt x="23933" y="12052"/>
                  </a:lnTo>
                  <a:lnTo>
                    <a:pt x="23737" y="11152"/>
                  </a:lnTo>
                  <a:lnTo>
                    <a:pt x="23550" y="10226"/>
                  </a:lnTo>
                  <a:lnTo>
                    <a:pt x="23379" y="9287"/>
                  </a:lnTo>
                  <a:lnTo>
                    <a:pt x="23215" y="8335"/>
                  </a:lnTo>
                  <a:lnTo>
                    <a:pt x="23077" y="7343"/>
                  </a:lnTo>
                  <a:lnTo>
                    <a:pt x="22954" y="6339"/>
                  </a:lnTo>
                  <a:lnTo>
                    <a:pt x="22848" y="5322"/>
                  </a:lnTo>
                  <a:lnTo>
                    <a:pt x="20084" y="5270"/>
                  </a:lnTo>
                  <a:lnTo>
                    <a:pt x="17320" y="5191"/>
                  </a:lnTo>
                  <a:lnTo>
                    <a:pt x="14564" y="5100"/>
                  </a:lnTo>
                  <a:lnTo>
                    <a:pt x="11808" y="4983"/>
                  </a:lnTo>
                  <a:lnTo>
                    <a:pt x="9051" y="4865"/>
                  </a:lnTo>
                  <a:lnTo>
                    <a:pt x="6295" y="4722"/>
                  </a:lnTo>
                  <a:lnTo>
                    <a:pt x="3547" y="4565"/>
                  </a:lnTo>
                  <a:lnTo>
                    <a:pt x="791" y="4396"/>
                  </a:lnTo>
                  <a:lnTo>
                    <a:pt x="791" y="5191"/>
                  </a:lnTo>
                  <a:lnTo>
                    <a:pt x="791" y="5504"/>
                  </a:lnTo>
                  <a:lnTo>
                    <a:pt x="775" y="5791"/>
                  </a:lnTo>
                  <a:lnTo>
                    <a:pt x="742" y="6078"/>
                  </a:lnTo>
                  <a:lnTo>
                    <a:pt x="685" y="6339"/>
                  </a:lnTo>
                  <a:lnTo>
                    <a:pt x="628" y="6587"/>
                  </a:lnTo>
                  <a:lnTo>
                    <a:pt x="555" y="6822"/>
                  </a:lnTo>
                  <a:lnTo>
                    <a:pt x="465" y="7043"/>
                  </a:lnTo>
                  <a:lnTo>
                    <a:pt x="367" y="7252"/>
                  </a:lnTo>
                  <a:lnTo>
                    <a:pt x="294" y="8270"/>
                  </a:lnTo>
                  <a:lnTo>
                    <a:pt x="220" y="9274"/>
                  </a:lnTo>
                  <a:lnTo>
                    <a:pt x="155" y="10278"/>
                  </a:lnTo>
                  <a:lnTo>
                    <a:pt x="106" y="11282"/>
                  </a:lnTo>
                  <a:lnTo>
                    <a:pt x="65" y="12274"/>
                  </a:lnTo>
                  <a:lnTo>
                    <a:pt x="33" y="13265"/>
                  </a:lnTo>
                  <a:lnTo>
                    <a:pt x="16" y="14256"/>
                  </a:lnTo>
                  <a:lnTo>
                    <a:pt x="0" y="15235"/>
                  </a:lnTo>
                  <a:lnTo>
                    <a:pt x="0" y="16213"/>
                  </a:lnTo>
                  <a:lnTo>
                    <a:pt x="8" y="17178"/>
                  </a:lnTo>
                  <a:lnTo>
                    <a:pt x="24" y="18156"/>
                  </a:lnTo>
                  <a:lnTo>
                    <a:pt x="57" y="19108"/>
                  </a:lnTo>
                  <a:lnTo>
                    <a:pt x="90" y="20073"/>
                  </a:lnTo>
                  <a:lnTo>
                    <a:pt x="131" y="21013"/>
                  </a:lnTo>
                  <a:lnTo>
                    <a:pt x="188" y="21965"/>
                  </a:lnTo>
                  <a:lnTo>
                    <a:pt x="253" y="22904"/>
                  </a:lnTo>
                  <a:lnTo>
                    <a:pt x="326" y="23843"/>
                  </a:lnTo>
                  <a:lnTo>
                    <a:pt x="408" y="24769"/>
                  </a:lnTo>
                  <a:lnTo>
                    <a:pt x="497" y="25682"/>
                  </a:lnTo>
                  <a:lnTo>
                    <a:pt x="595" y="26608"/>
                  </a:lnTo>
                  <a:lnTo>
                    <a:pt x="701" y="27521"/>
                  </a:lnTo>
                  <a:lnTo>
                    <a:pt x="824" y="28421"/>
                  </a:lnTo>
                  <a:lnTo>
                    <a:pt x="946" y="29321"/>
                  </a:lnTo>
                  <a:lnTo>
                    <a:pt x="1076" y="30221"/>
                  </a:lnTo>
                  <a:lnTo>
                    <a:pt x="1223" y="31108"/>
                  </a:lnTo>
                  <a:lnTo>
                    <a:pt x="1370" y="31982"/>
                  </a:lnTo>
                  <a:lnTo>
                    <a:pt x="1533" y="32856"/>
                  </a:lnTo>
                  <a:lnTo>
                    <a:pt x="1696" y="33730"/>
                  </a:lnTo>
                  <a:lnTo>
                    <a:pt x="1876" y="34590"/>
                  </a:lnTo>
                  <a:lnTo>
                    <a:pt x="2055" y="35451"/>
                  </a:lnTo>
                  <a:lnTo>
                    <a:pt x="2251" y="36299"/>
                  </a:lnTo>
                  <a:lnTo>
                    <a:pt x="2446" y="37147"/>
                  </a:lnTo>
                  <a:lnTo>
                    <a:pt x="2650" y="37982"/>
                  </a:lnTo>
                  <a:lnTo>
                    <a:pt x="2870" y="38803"/>
                  </a:lnTo>
                  <a:lnTo>
                    <a:pt x="3091" y="39638"/>
                  </a:lnTo>
                  <a:lnTo>
                    <a:pt x="3319" y="40447"/>
                  </a:lnTo>
                  <a:lnTo>
                    <a:pt x="3555" y="41255"/>
                  </a:lnTo>
                  <a:lnTo>
                    <a:pt x="3800" y="42064"/>
                  </a:lnTo>
                  <a:lnTo>
                    <a:pt x="4053" y="42860"/>
                  </a:lnTo>
                  <a:lnTo>
                    <a:pt x="4314" y="43655"/>
                  </a:lnTo>
                  <a:lnTo>
                    <a:pt x="4583" y="44425"/>
                  </a:lnTo>
                  <a:lnTo>
                    <a:pt x="4860" y="45207"/>
                  </a:lnTo>
                  <a:lnTo>
                    <a:pt x="5137" y="45977"/>
                  </a:lnTo>
                  <a:lnTo>
                    <a:pt x="5431" y="46734"/>
                  </a:lnTo>
                  <a:lnTo>
                    <a:pt x="5724" y="47490"/>
                  </a:lnTo>
                  <a:lnTo>
                    <a:pt x="6026" y="48233"/>
                  </a:lnTo>
                  <a:lnTo>
                    <a:pt x="6336" y="48977"/>
                  </a:lnTo>
                  <a:lnTo>
                    <a:pt x="6646" y="49707"/>
                  </a:lnTo>
                  <a:lnTo>
                    <a:pt x="6972" y="50425"/>
                  </a:lnTo>
                  <a:lnTo>
                    <a:pt x="7298" y="51142"/>
                  </a:lnTo>
                  <a:lnTo>
                    <a:pt x="7632" y="51846"/>
                  </a:lnTo>
                  <a:lnTo>
                    <a:pt x="7975" y="52551"/>
                  </a:lnTo>
                  <a:lnTo>
                    <a:pt x="8326" y="53242"/>
                  </a:lnTo>
                  <a:lnTo>
                    <a:pt x="8676" y="53920"/>
                  </a:lnTo>
                  <a:lnTo>
                    <a:pt x="9043" y="54599"/>
                  </a:lnTo>
                  <a:lnTo>
                    <a:pt x="9410" y="55264"/>
                  </a:lnTo>
                  <a:lnTo>
                    <a:pt x="9777" y="55929"/>
                  </a:lnTo>
                  <a:lnTo>
                    <a:pt x="10160" y="56581"/>
                  </a:lnTo>
                  <a:lnTo>
                    <a:pt x="10544" y="57220"/>
                  </a:lnTo>
                  <a:lnTo>
                    <a:pt x="10935" y="57859"/>
                  </a:lnTo>
                  <a:lnTo>
                    <a:pt x="11326" y="58485"/>
                  </a:lnTo>
                  <a:lnTo>
                    <a:pt x="11734" y="59098"/>
                  </a:lnTo>
                  <a:lnTo>
                    <a:pt x="12142" y="59711"/>
                  </a:lnTo>
                  <a:lnTo>
                    <a:pt x="12550" y="60311"/>
                  </a:lnTo>
                  <a:lnTo>
                    <a:pt x="12974" y="60898"/>
                  </a:lnTo>
                  <a:lnTo>
                    <a:pt x="13398" y="61485"/>
                  </a:lnTo>
                  <a:lnTo>
                    <a:pt x="13822" y="62059"/>
                  </a:lnTo>
                  <a:lnTo>
                    <a:pt x="14262" y="62633"/>
                  </a:lnTo>
                  <a:lnTo>
                    <a:pt x="14702" y="63181"/>
                  </a:lnTo>
                  <a:lnTo>
                    <a:pt x="15143" y="63729"/>
                  </a:lnTo>
                  <a:lnTo>
                    <a:pt x="15591" y="64276"/>
                  </a:lnTo>
                  <a:lnTo>
                    <a:pt x="16048" y="64798"/>
                  </a:lnTo>
                  <a:lnTo>
                    <a:pt x="16504" y="65320"/>
                  </a:lnTo>
                  <a:lnTo>
                    <a:pt x="16969" y="65829"/>
                  </a:lnTo>
                  <a:lnTo>
                    <a:pt x="17442" y="66337"/>
                  </a:lnTo>
                  <a:lnTo>
                    <a:pt x="17915" y="66833"/>
                  </a:lnTo>
                  <a:lnTo>
                    <a:pt x="18388" y="67315"/>
                  </a:lnTo>
                  <a:lnTo>
                    <a:pt x="18877" y="67785"/>
                  </a:lnTo>
                  <a:lnTo>
                    <a:pt x="19358" y="68242"/>
                  </a:lnTo>
                  <a:lnTo>
                    <a:pt x="19856" y="68698"/>
                  </a:lnTo>
                  <a:lnTo>
                    <a:pt x="20345" y="69142"/>
                  </a:lnTo>
                  <a:lnTo>
                    <a:pt x="20851" y="69585"/>
                  </a:lnTo>
                  <a:lnTo>
                    <a:pt x="21356" y="70002"/>
                  </a:lnTo>
                  <a:lnTo>
                    <a:pt x="21862" y="70420"/>
                  </a:lnTo>
                  <a:lnTo>
                    <a:pt x="22376" y="70824"/>
                  </a:lnTo>
                  <a:lnTo>
                    <a:pt x="22889" y="71215"/>
                  </a:lnTo>
                  <a:lnTo>
                    <a:pt x="23411" y="71607"/>
                  </a:lnTo>
                  <a:lnTo>
                    <a:pt x="23933" y="71985"/>
                  </a:lnTo>
                  <a:lnTo>
                    <a:pt x="24455" y="72350"/>
                  </a:lnTo>
                  <a:lnTo>
                    <a:pt x="24993" y="72702"/>
                  </a:lnTo>
                  <a:lnTo>
                    <a:pt x="25523" y="73041"/>
                  </a:lnTo>
                  <a:lnTo>
                    <a:pt x="26061" y="73381"/>
                  </a:lnTo>
                  <a:lnTo>
                    <a:pt x="26599" y="73694"/>
                  </a:lnTo>
                  <a:lnTo>
                    <a:pt x="27146" y="74007"/>
                  </a:lnTo>
                  <a:lnTo>
                    <a:pt x="27692" y="74307"/>
                  </a:lnTo>
                  <a:lnTo>
                    <a:pt x="28247" y="74607"/>
                  </a:lnTo>
                  <a:lnTo>
                    <a:pt x="28801" y="74880"/>
                  </a:lnTo>
                  <a:lnTo>
                    <a:pt x="29356" y="75154"/>
                  </a:lnTo>
                  <a:lnTo>
                    <a:pt x="29918" y="75402"/>
                  </a:lnTo>
                  <a:lnTo>
                    <a:pt x="30481" y="75650"/>
                  </a:lnTo>
                  <a:lnTo>
                    <a:pt x="31044" y="75898"/>
                  </a:lnTo>
                  <a:lnTo>
                    <a:pt x="31614" y="76120"/>
                  </a:lnTo>
                  <a:lnTo>
                    <a:pt x="32185" y="76328"/>
                  </a:lnTo>
                  <a:lnTo>
                    <a:pt x="32756" y="76537"/>
                  </a:lnTo>
                  <a:lnTo>
                    <a:pt x="33327" y="76720"/>
                  </a:lnTo>
                  <a:lnTo>
                    <a:pt x="33906" y="76902"/>
                  </a:lnTo>
                  <a:lnTo>
                    <a:pt x="34485" y="77072"/>
                  </a:lnTo>
                  <a:lnTo>
                    <a:pt x="35072" y="77228"/>
                  </a:lnTo>
                  <a:lnTo>
                    <a:pt x="35659" y="77372"/>
                  </a:lnTo>
                  <a:lnTo>
                    <a:pt x="36246" y="77515"/>
                  </a:lnTo>
                  <a:lnTo>
                    <a:pt x="36833" y="77633"/>
                  </a:lnTo>
                  <a:lnTo>
                    <a:pt x="37420" y="77737"/>
                  </a:lnTo>
                  <a:lnTo>
                    <a:pt x="38016" y="77841"/>
                  </a:lnTo>
                  <a:lnTo>
                    <a:pt x="38611" y="77933"/>
                  </a:lnTo>
                  <a:lnTo>
                    <a:pt x="39206" y="77998"/>
                  </a:lnTo>
                  <a:lnTo>
                    <a:pt x="39801" y="78063"/>
                  </a:lnTo>
                  <a:lnTo>
                    <a:pt x="40405" y="78115"/>
                  </a:lnTo>
                  <a:lnTo>
                    <a:pt x="41000" y="78154"/>
                  </a:lnTo>
                  <a:lnTo>
                    <a:pt x="41603" y="78180"/>
                  </a:lnTo>
                  <a:lnTo>
                    <a:pt x="42207" y="78193"/>
                  </a:lnTo>
                  <a:lnTo>
                    <a:pt x="42818" y="78193"/>
                  </a:lnTo>
                  <a:lnTo>
                    <a:pt x="43422" y="78180"/>
                  </a:lnTo>
                  <a:lnTo>
                    <a:pt x="44025" y="78154"/>
                  </a:lnTo>
                  <a:lnTo>
                    <a:pt x="44637" y="78128"/>
                  </a:lnTo>
                  <a:lnTo>
                    <a:pt x="45248" y="78076"/>
                  </a:lnTo>
                  <a:lnTo>
                    <a:pt x="45860" y="78011"/>
                  </a:lnTo>
                  <a:lnTo>
                    <a:pt x="46463" y="77933"/>
                  </a:lnTo>
                  <a:lnTo>
                    <a:pt x="47075" y="77854"/>
                  </a:lnTo>
                  <a:lnTo>
                    <a:pt x="47736" y="77750"/>
                  </a:lnTo>
                  <a:lnTo>
                    <a:pt x="48388" y="77633"/>
                  </a:lnTo>
                  <a:lnTo>
                    <a:pt x="49032" y="77502"/>
                  </a:lnTo>
                  <a:lnTo>
                    <a:pt x="49668" y="77359"/>
                  </a:lnTo>
                  <a:lnTo>
                    <a:pt x="50296" y="77215"/>
                  </a:lnTo>
                  <a:lnTo>
                    <a:pt x="50924" y="77046"/>
                  </a:lnTo>
                  <a:lnTo>
                    <a:pt x="51544" y="76876"/>
                  </a:lnTo>
                  <a:lnTo>
                    <a:pt x="52155" y="76707"/>
                  </a:lnTo>
                  <a:lnTo>
                    <a:pt x="52759" y="76511"/>
                  </a:lnTo>
                  <a:lnTo>
                    <a:pt x="53354" y="76315"/>
                  </a:lnTo>
                  <a:lnTo>
                    <a:pt x="53949" y="76093"/>
                  </a:lnTo>
                  <a:lnTo>
                    <a:pt x="54536" y="75872"/>
                  </a:lnTo>
                  <a:lnTo>
                    <a:pt x="55115" y="75650"/>
                  </a:lnTo>
                  <a:lnTo>
                    <a:pt x="55686" y="75402"/>
                  </a:lnTo>
                  <a:lnTo>
                    <a:pt x="56257" y="75154"/>
                  </a:lnTo>
                  <a:lnTo>
                    <a:pt x="56819" y="74894"/>
                  </a:lnTo>
                  <a:lnTo>
                    <a:pt x="57374" y="74620"/>
                  </a:lnTo>
                  <a:lnTo>
                    <a:pt x="57920" y="74346"/>
                  </a:lnTo>
                  <a:lnTo>
                    <a:pt x="58467" y="74059"/>
                  </a:lnTo>
                  <a:lnTo>
                    <a:pt x="58997" y="73759"/>
                  </a:lnTo>
                  <a:lnTo>
                    <a:pt x="59535" y="73446"/>
                  </a:lnTo>
                  <a:lnTo>
                    <a:pt x="60057" y="73133"/>
                  </a:lnTo>
                  <a:lnTo>
                    <a:pt x="60570" y="72807"/>
                  </a:lnTo>
                  <a:lnTo>
                    <a:pt x="61084" y="72468"/>
                  </a:lnTo>
                  <a:lnTo>
                    <a:pt x="61598" y="72115"/>
                  </a:lnTo>
                  <a:lnTo>
                    <a:pt x="62095" y="71763"/>
                  </a:lnTo>
                  <a:lnTo>
                    <a:pt x="62593" y="71398"/>
                  </a:lnTo>
                  <a:lnTo>
                    <a:pt x="63082" y="71033"/>
                  </a:lnTo>
                  <a:lnTo>
                    <a:pt x="63563" y="70641"/>
                  </a:lnTo>
                  <a:lnTo>
                    <a:pt x="64044" y="70250"/>
                  </a:lnTo>
                  <a:lnTo>
                    <a:pt x="64517" y="69859"/>
                  </a:lnTo>
                  <a:lnTo>
                    <a:pt x="64982" y="69442"/>
                  </a:lnTo>
                  <a:lnTo>
                    <a:pt x="65447" y="69024"/>
                  </a:lnTo>
                  <a:lnTo>
                    <a:pt x="65895" y="68607"/>
                  </a:lnTo>
                  <a:lnTo>
                    <a:pt x="66352" y="68176"/>
                  </a:lnTo>
                  <a:lnTo>
                    <a:pt x="66792" y="67733"/>
                  </a:lnTo>
                  <a:lnTo>
                    <a:pt x="67233" y="67276"/>
                  </a:lnTo>
                  <a:lnTo>
                    <a:pt x="67665" y="66820"/>
                  </a:lnTo>
                  <a:lnTo>
                    <a:pt x="68097" y="66350"/>
                  </a:lnTo>
                  <a:lnTo>
                    <a:pt x="68521" y="65881"/>
                  </a:lnTo>
                  <a:lnTo>
                    <a:pt x="68937" y="65398"/>
                  </a:lnTo>
                  <a:lnTo>
                    <a:pt x="69353" y="64903"/>
                  </a:lnTo>
                  <a:lnTo>
                    <a:pt x="69760" y="64407"/>
                  </a:lnTo>
                  <a:lnTo>
                    <a:pt x="70160" y="63898"/>
                  </a:lnTo>
                  <a:lnTo>
                    <a:pt x="70560" y="63376"/>
                  </a:lnTo>
                  <a:lnTo>
                    <a:pt x="70951" y="62855"/>
                  </a:lnTo>
                  <a:lnTo>
                    <a:pt x="71334" y="62333"/>
                  </a:lnTo>
                  <a:lnTo>
                    <a:pt x="71717" y="61785"/>
                  </a:lnTo>
                  <a:lnTo>
                    <a:pt x="72093" y="61250"/>
                  </a:lnTo>
                  <a:lnTo>
                    <a:pt x="72468" y="60690"/>
                  </a:lnTo>
                  <a:lnTo>
                    <a:pt x="72835" y="60129"/>
                  </a:lnTo>
                  <a:lnTo>
                    <a:pt x="73193" y="59568"/>
                  </a:lnTo>
                  <a:lnTo>
                    <a:pt x="73552" y="58994"/>
                  </a:lnTo>
                  <a:lnTo>
                    <a:pt x="73903" y="58407"/>
                  </a:lnTo>
                  <a:lnTo>
                    <a:pt x="74253" y="57820"/>
                  </a:lnTo>
                  <a:lnTo>
                    <a:pt x="74596" y="57220"/>
                  </a:lnTo>
                  <a:lnTo>
                    <a:pt x="74930" y="56620"/>
                  </a:lnTo>
                  <a:lnTo>
                    <a:pt x="75265" y="56007"/>
                  </a:lnTo>
                  <a:lnTo>
                    <a:pt x="75591" y="55394"/>
                  </a:lnTo>
                  <a:lnTo>
                    <a:pt x="75917" y="54768"/>
                  </a:lnTo>
                  <a:lnTo>
                    <a:pt x="76235" y="54142"/>
                  </a:lnTo>
                  <a:lnTo>
                    <a:pt x="76545" y="53503"/>
                  </a:lnTo>
                  <a:lnTo>
                    <a:pt x="76855" y="52851"/>
                  </a:lnTo>
                  <a:lnTo>
                    <a:pt x="77165" y="52212"/>
                  </a:lnTo>
                  <a:lnTo>
                    <a:pt x="77466" y="51546"/>
                  </a:lnTo>
                  <a:lnTo>
                    <a:pt x="77760" y="50881"/>
                  </a:lnTo>
                  <a:lnTo>
                    <a:pt x="78053" y="50216"/>
                  </a:lnTo>
                  <a:lnTo>
                    <a:pt x="78339" y="49538"/>
                  </a:lnTo>
                  <a:lnTo>
                    <a:pt x="78624" y="48860"/>
                  </a:lnTo>
                  <a:lnTo>
                    <a:pt x="78901" y="48168"/>
                  </a:lnTo>
                  <a:lnTo>
                    <a:pt x="79179" y="47477"/>
                  </a:lnTo>
                  <a:lnTo>
                    <a:pt x="79448" y="46773"/>
                  </a:lnTo>
                  <a:lnTo>
                    <a:pt x="79717" y="46068"/>
                  </a:lnTo>
                  <a:lnTo>
                    <a:pt x="79978" y="45364"/>
                  </a:lnTo>
                  <a:lnTo>
                    <a:pt x="80239" y="44647"/>
                  </a:lnTo>
                  <a:lnTo>
                    <a:pt x="80492" y="43916"/>
                  </a:lnTo>
                  <a:lnTo>
                    <a:pt x="80736" y="43186"/>
                  </a:lnTo>
                  <a:lnTo>
                    <a:pt x="80989" y="42455"/>
                  </a:lnTo>
                  <a:lnTo>
                    <a:pt x="81225" y="41712"/>
                  </a:lnTo>
                  <a:lnTo>
                    <a:pt x="81462" y="40968"/>
                  </a:lnTo>
                  <a:lnTo>
                    <a:pt x="81698" y="40225"/>
                  </a:lnTo>
                  <a:lnTo>
                    <a:pt x="81927" y="39469"/>
                  </a:lnTo>
                  <a:lnTo>
                    <a:pt x="82383" y="37942"/>
                  </a:lnTo>
                  <a:lnTo>
                    <a:pt x="82816" y="36390"/>
                  </a:lnTo>
                  <a:lnTo>
                    <a:pt x="83231" y="34825"/>
                  </a:lnTo>
                  <a:lnTo>
                    <a:pt x="83639" y="33234"/>
                  </a:lnTo>
                  <a:lnTo>
                    <a:pt x="84031" y="31630"/>
                  </a:lnTo>
                  <a:lnTo>
                    <a:pt x="84406" y="29999"/>
                  </a:lnTo>
                  <a:lnTo>
                    <a:pt x="84764" y="28369"/>
                  </a:lnTo>
                  <a:lnTo>
                    <a:pt x="85115" y="26712"/>
                  </a:lnTo>
                  <a:lnTo>
                    <a:pt x="85449" y="25030"/>
                  </a:lnTo>
                  <a:lnTo>
                    <a:pt x="85776" y="23347"/>
                  </a:lnTo>
                  <a:lnTo>
                    <a:pt x="86085" y="21639"/>
                  </a:lnTo>
                  <a:lnTo>
                    <a:pt x="86387" y="19917"/>
                  </a:lnTo>
                  <a:lnTo>
                    <a:pt x="86673" y="18182"/>
                  </a:lnTo>
                  <a:lnTo>
                    <a:pt x="86950" y="16434"/>
                  </a:lnTo>
                  <a:lnTo>
                    <a:pt x="87211" y="14674"/>
                  </a:lnTo>
                  <a:lnTo>
                    <a:pt x="87463" y="12900"/>
                  </a:lnTo>
                  <a:lnTo>
                    <a:pt x="87700" y="11113"/>
                  </a:lnTo>
                  <a:lnTo>
                    <a:pt x="87936" y="9313"/>
                  </a:lnTo>
                  <a:lnTo>
                    <a:pt x="88157" y="7500"/>
                  </a:lnTo>
                  <a:lnTo>
                    <a:pt x="88360" y="5674"/>
                  </a:lnTo>
                  <a:lnTo>
                    <a:pt x="88564" y="3848"/>
                  </a:lnTo>
                  <a:lnTo>
                    <a:pt x="88752" y="2009"/>
                  </a:lnTo>
                  <a:lnTo>
                    <a:pt x="88939" y="157"/>
                  </a:lnTo>
                  <a:lnTo>
                    <a:pt x="88303"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001;p40">
              <a:extLst>
                <a:ext uri="{FF2B5EF4-FFF2-40B4-BE49-F238E27FC236}">
                  <a16:creationId xmlns:a16="http://schemas.microsoft.com/office/drawing/2014/main" id="{7E1D3CD1-FEDD-D900-98D3-F55C784F8BEA}"/>
                </a:ext>
              </a:extLst>
            </p:cNvPr>
            <p:cNvSpPr/>
            <p:nvPr/>
          </p:nvSpPr>
          <p:spPr>
            <a:xfrm>
              <a:off x="8426075" y="14733125"/>
              <a:ext cx="275425" cy="315650"/>
            </a:xfrm>
            <a:custGeom>
              <a:avLst/>
              <a:gdLst/>
              <a:ahLst/>
              <a:cxnLst/>
              <a:rect l="l" t="t" r="r" b="b"/>
              <a:pathLst>
                <a:path w="11017" h="12626" extrusionOk="0">
                  <a:moveTo>
                    <a:pt x="11017" y="0"/>
                  </a:moveTo>
                  <a:lnTo>
                    <a:pt x="8261" y="39"/>
                  </a:lnTo>
                  <a:lnTo>
                    <a:pt x="5504" y="104"/>
                  </a:lnTo>
                  <a:lnTo>
                    <a:pt x="2748" y="170"/>
                  </a:lnTo>
                  <a:lnTo>
                    <a:pt x="0" y="209"/>
                  </a:lnTo>
                  <a:lnTo>
                    <a:pt x="196" y="952"/>
                  </a:lnTo>
                  <a:lnTo>
                    <a:pt x="383" y="1696"/>
                  </a:lnTo>
                  <a:lnTo>
                    <a:pt x="555" y="2452"/>
                  </a:lnTo>
                  <a:lnTo>
                    <a:pt x="710" y="3209"/>
                  </a:lnTo>
                  <a:lnTo>
                    <a:pt x="856" y="3978"/>
                  </a:lnTo>
                  <a:lnTo>
                    <a:pt x="987" y="4748"/>
                  </a:lnTo>
                  <a:lnTo>
                    <a:pt x="1101" y="5517"/>
                  </a:lnTo>
                  <a:lnTo>
                    <a:pt x="1199" y="6287"/>
                  </a:lnTo>
                  <a:lnTo>
                    <a:pt x="1280" y="7069"/>
                  </a:lnTo>
                  <a:lnTo>
                    <a:pt x="1346" y="7852"/>
                  </a:lnTo>
                  <a:lnTo>
                    <a:pt x="1403" y="8648"/>
                  </a:lnTo>
                  <a:lnTo>
                    <a:pt x="1435" y="9430"/>
                  </a:lnTo>
                  <a:lnTo>
                    <a:pt x="1452" y="10226"/>
                  </a:lnTo>
                  <a:lnTo>
                    <a:pt x="1460" y="11021"/>
                  </a:lnTo>
                  <a:lnTo>
                    <a:pt x="1444" y="11830"/>
                  </a:lnTo>
                  <a:lnTo>
                    <a:pt x="1411" y="12626"/>
                  </a:lnTo>
                  <a:lnTo>
                    <a:pt x="3735" y="12534"/>
                  </a:lnTo>
                  <a:lnTo>
                    <a:pt x="6059" y="12469"/>
                  </a:lnTo>
                  <a:lnTo>
                    <a:pt x="10699" y="12326"/>
                  </a:lnTo>
                  <a:lnTo>
                    <a:pt x="10739" y="9443"/>
                  </a:lnTo>
                  <a:lnTo>
                    <a:pt x="10788" y="6548"/>
                  </a:lnTo>
                  <a:lnTo>
                    <a:pt x="10837" y="3652"/>
                  </a:lnTo>
                  <a:lnTo>
                    <a:pt x="10878" y="757"/>
                  </a:lnTo>
                  <a:lnTo>
                    <a:pt x="10886" y="639"/>
                  </a:lnTo>
                  <a:lnTo>
                    <a:pt x="10894" y="522"/>
                  </a:lnTo>
                  <a:lnTo>
                    <a:pt x="10903" y="417"/>
                  </a:lnTo>
                  <a:lnTo>
                    <a:pt x="10919" y="326"/>
                  </a:lnTo>
                  <a:lnTo>
                    <a:pt x="10960" y="157"/>
                  </a:lnTo>
                  <a:lnTo>
                    <a:pt x="11017"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002;p40">
              <a:extLst>
                <a:ext uri="{FF2B5EF4-FFF2-40B4-BE49-F238E27FC236}">
                  <a16:creationId xmlns:a16="http://schemas.microsoft.com/office/drawing/2014/main" id="{A57321B0-6409-A889-42BB-FAAD568E1ECA}"/>
                </a:ext>
              </a:extLst>
            </p:cNvPr>
            <p:cNvSpPr/>
            <p:nvPr/>
          </p:nvSpPr>
          <p:spPr>
            <a:xfrm>
              <a:off x="8489675" y="3047175"/>
              <a:ext cx="1538750" cy="1233250"/>
            </a:xfrm>
            <a:custGeom>
              <a:avLst/>
              <a:gdLst/>
              <a:ahLst/>
              <a:cxnLst/>
              <a:rect l="l" t="t" r="r" b="b"/>
              <a:pathLst>
                <a:path w="61550" h="49330" extrusionOk="0">
                  <a:moveTo>
                    <a:pt x="61549" y="0"/>
                  </a:moveTo>
                  <a:lnTo>
                    <a:pt x="59641" y="470"/>
                  </a:lnTo>
                  <a:lnTo>
                    <a:pt x="57733" y="927"/>
                  </a:lnTo>
                  <a:lnTo>
                    <a:pt x="55817" y="1357"/>
                  </a:lnTo>
                  <a:lnTo>
                    <a:pt x="53909" y="1761"/>
                  </a:lnTo>
                  <a:lnTo>
                    <a:pt x="51992" y="2153"/>
                  </a:lnTo>
                  <a:lnTo>
                    <a:pt x="50076" y="2518"/>
                  </a:lnTo>
                  <a:lnTo>
                    <a:pt x="48160" y="2857"/>
                  </a:lnTo>
                  <a:lnTo>
                    <a:pt x="46244" y="3183"/>
                  </a:lnTo>
                  <a:lnTo>
                    <a:pt x="44319" y="3496"/>
                  </a:lnTo>
                  <a:lnTo>
                    <a:pt x="42403" y="3783"/>
                  </a:lnTo>
                  <a:lnTo>
                    <a:pt x="40479" y="4057"/>
                  </a:lnTo>
                  <a:lnTo>
                    <a:pt x="38562" y="4305"/>
                  </a:lnTo>
                  <a:lnTo>
                    <a:pt x="36638" y="4539"/>
                  </a:lnTo>
                  <a:lnTo>
                    <a:pt x="34713" y="4748"/>
                  </a:lnTo>
                  <a:lnTo>
                    <a:pt x="32789" y="4957"/>
                  </a:lnTo>
                  <a:lnTo>
                    <a:pt x="30865" y="5139"/>
                  </a:lnTo>
                  <a:lnTo>
                    <a:pt x="28940" y="5296"/>
                  </a:lnTo>
                  <a:lnTo>
                    <a:pt x="27008" y="5452"/>
                  </a:lnTo>
                  <a:lnTo>
                    <a:pt x="25083" y="5583"/>
                  </a:lnTo>
                  <a:lnTo>
                    <a:pt x="23151" y="5700"/>
                  </a:lnTo>
                  <a:lnTo>
                    <a:pt x="21226" y="5805"/>
                  </a:lnTo>
                  <a:lnTo>
                    <a:pt x="19294" y="5896"/>
                  </a:lnTo>
                  <a:lnTo>
                    <a:pt x="17369" y="5974"/>
                  </a:lnTo>
                  <a:lnTo>
                    <a:pt x="15437" y="6039"/>
                  </a:lnTo>
                  <a:lnTo>
                    <a:pt x="13512" y="6079"/>
                  </a:lnTo>
                  <a:lnTo>
                    <a:pt x="11580" y="6118"/>
                  </a:lnTo>
                  <a:lnTo>
                    <a:pt x="9647" y="6144"/>
                  </a:lnTo>
                  <a:lnTo>
                    <a:pt x="7723" y="6157"/>
                  </a:lnTo>
                  <a:lnTo>
                    <a:pt x="5790" y="6157"/>
                  </a:lnTo>
                  <a:lnTo>
                    <a:pt x="3857" y="6144"/>
                  </a:lnTo>
                  <a:lnTo>
                    <a:pt x="1925" y="6118"/>
                  </a:lnTo>
                  <a:lnTo>
                    <a:pt x="0" y="6079"/>
                  </a:lnTo>
                  <a:lnTo>
                    <a:pt x="278" y="8009"/>
                  </a:lnTo>
                  <a:lnTo>
                    <a:pt x="563" y="9913"/>
                  </a:lnTo>
                  <a:lnTo>
                    <a:pt x="865" y="11778"/>
                  </a:lnTo>
                  <a:lnTo>
                    <a:pt x="1028" y="12717"/>
                  </a:lnTo>
                  <a:lnTo>
                    <a:pt x="1191" y="13631"/>
                  </a:lnTo>
                  <a:lnTo>
                    <a:pt x="1354" y="14544"/>
                  </a:lnTo>
                  <a:lnTo>
                    <a:pt x="1525" y="15457"/>
                  </a:lnTo>
                  <a:lnTo>
                    <a:pt x="1696" y="16357"/>
                  </a:lnTo>
                  <a:lnTo>
                    <a:pt x="1884" y="17243"/>
                  </a:lnTo>
                  <a:lnTo>
                    <a:pt x="2063" y="18130"/>
                  </a:lnTo>
                  <a:lnTo>
                    <a:pt x="2259" y="19017"/>
                  </a:lnTo>
                  <a:lnTo>
                    <a:pt x="2455" y="19878"/>
                  </a:lnTo>
                  <a:lnTo>
                    <a:pt x="2659" y="20739"/>
                  </a:lnTo>
                  <a:lnTo>
                    <a:pt x="2863" y="21587"/>
                  </a:lnTo>
                  <a:lnTo>
                    <a:pt x="3083" y="22435"/>
                  </a:lnTo>
                  <a:lnTo>
                    <a:pt x="3303" y="23269"/>
                  </a:lnTo>
                  <a:lnTo>
                    <a:pt x="3523" y="24091"/>
                  </a:lnTo>
                  <a:lnTo>
                    <a:pt x="3760" y="24913"/>
                  </a:lnTo>
                  <a:lnTo>
                    <a:pt x="4004" y="25721"/>
                  </a:lnTo>
                  <a:lnTo>
                    <a:pt x="4249" y="26517"/>
                  </a:lnTo>
                  <a:lnTo>
                    <a:pt x="4502" y="27300"/>
                  </a:lnTo>
                  <a:lnTo>
                    <a:pt x="4771" y="28082"/>
                  </a:lnTo>
                  <a:lnTo>
                    <a:pt x="5040" y="28839"/>
                  </a:lnTo>
                  <a:lnTo>
                    <a:pt x="5317" y="29595"/>
                  </a:lnTo>
                  <a:lnTo>
                    <a:pt x="5602" y="30339"/>
                  </a:lnTo>
                  <a:lnTo>
                    <a:pt x="5896" y="31069"/>
                  </a:lnTo>
                  <a:lnTo>
                    <a:pt x="6198" y="31800"/>
                  </a:lnTo>
                  <a:lnTo>
                    <a:pt x="6508" y="32504"/>
                  </a:lnTo>
                  <a:lnTo>
                    <a:pt x="6826" y="33208"/>
                  </a:lnTo>
                  <a:lnTo>
                    <a:pt x="7160" y="33899"/>
                  </a:lnTo>
                  <a:lnTo>
                    <a:pt x="7494" y="34578"/>
                  </a:lnTo>
                  <a:lnTo>
                    <a:pt x="7845" y="35230"/>
                  </a:lnTo>
                  <a:lnTo>
                    <a:pt x="8204" y="35882"/>
                  </a:lnTo>
                  <a:lnTo>
                    <a:pt x="8571" y="36521"/>
                  </a:lnTo>
                  <a:lnTo>
                    <a:pt x="8946" y="37147"/>
                  </a:lnTo>
                  <a:lnTo>
                    <a:pt x="9329" y="37760"/>
                  </a:lnTo>
                  <a:lnTo>
                    <a:pt x="9728" y="38360"/>
                  </a:lnTo>
                  <a:lnTo>
                    <a:pt x="10136" y="38947"/>
                  </a:lnTo>
                  <a:lnTo>
                    <a:pt x="10560" y="39521"/>
                  </a:lnTo>
                  <a:lnTo>
                    <a:pt x="10984" y="40082"/>
                  </a:lnTo>
                  <a:lnTo>
                    <a:pt x="11425" y="40630"/>
                  </a:lnTo>
                  <a:lnTo>
                    <a:pt x="11881" y="41151"/>
                  </a:lnTo>
                  <a:lnTo>
                    <a:pt x="12346" y="41673"/>
                  </a:lnTo>
                  <a:lnTo>
                    <a:pt x="12819" y="42182"/>
                  </a:lnTo>
                  <a:lnTo>
                    <a:pt x="13300" y="42664"/>
                  </a:lnTo>
                  <a:lnTo>
                    <a:pt x="13806" y="43134"/>
                  </a:lnTo>
                  <a:lnTo>
                    <a:pt x="14311" y="43590"/>
                  </a:lnTo>
                  <a:lnTo>
                    <a:pt x="14841" y="44034"/>
                  </a:lnTo>
                  <a:lnTo>
                    <a:pt x="15371" y="44464"/>
                  </a:lnTo>
                  <a:lnTo>
                    <a:pt x="15926" y="44869"/>
                  </a:lnTo>
                  <a:lnTo>
                    <a:pt x="16488" y="45260"/>
                  </a:lnTo>
                  <a:lnTo>
                    <a:pt x="17059" y="45638"/>
                  </a:lnTo>
                  <a:lnTo>
                    <a:pt x="17646" y="46003"/>
                  </a:lnTo>
                  <a:lnTo>
                    <a:pt x="18250" y="46356"/>
                  </a:lnTo>
                  <a:lnTo>
                    <a:pt x="18870" y="46682"/>
                  </a:lnTo>
                  <a:lnTo>
                    <a:pt x="19497" y="46995"/>
                  </a:lnTo>
                  <a:lnTo>
                    <a:pt x="20142" y="47282"/>
                  </a:lnTo>
                  <a:lnTo>
                    <a:pt x="20802" y="47556"/>
                  </a:lnTo>
                  <a:lnTo>
                    <a:pt x="21479" y="47816"/>
                  </a:lnTo>
                  <a:lnTo>
                    <a:pt x="22164" y="48064"/>
                  </a:lnTo>
                  <a:lnTo>
                    <a:pt x="22865" y="48286"/>
                  </a:lnTo>
                  <a:lnTo>
                    <a:pt x="23346" y="48429"/>
                  </a:lnTo>
                  <a:lnTo>
                    <a:pt x="23819" y="48560"/>
                  </a:lnTo>
                  <a:lnTo>
                    <a:pt x="24300" y="48677"/>
                  </a:lnTo>
                  <a:lnTo>
                    <a:pt x="24773" y="48782"/>
                  </a:lnTo>
                  <a:lnTo>
                    <a:pt x="25246" y="48886"/>
                  </a:lnTo>
                  <a:lnTo>
                    <a:pt x="25719" y="48977"/>
                  </a:lnTo>
                  <a:lnTo>
                    <a:pt x="26184" y="49055"/>
                  </a:lnTo>
                  <a:lnTo>
                    <a:pt x="26657" y="49121"/>
                  </a:lnTo>
                  <a:lnTo>
                    <a:pt x="27122" y="49186"/>
                  </a:lnTo>
                  <a:lnTo>
                    <a:pt x="27586" y="49225"/>
                  </a:lnTo>
                  <a:lnTo>
                    <a:pt x="28051" y="49264"/>
                  </a:lnTo>
                  <a:lnTo>
                    <a:pt x="28516" y="49303"/>
                  </a:lnTo>
                  <a:lnTo>
                    <a:pt x="28973" y="49316"/>
                  </a:lnTo>
                  <a:lnTo>
                    <a:pt x="29429" y="49329"/>
                  </a:lnTo>
                  <a:lnTo>
                    <a:pt x="29886" y="49329"/>
                  </a:lnTo>
                  <a:lnTo>
                    <a:pt x="30343" y="49316"/>
                  </a:lnTo>
                  <a:lnTo>
                    <a:pt x="30799" y="49303"/>
                  </a:lnTo>
                  <a:lnTo>
                    <a:pt x="31248" y="49277"/>
                  </a:lnTo>
                  <a:lnTo>
                    <a:pt x="31696" y="49238"/>
                  </a:lnTo>
                  <a:lnTo>
                    <a:pt x="32145" y="49186"/>
                  </a:lnTo>
                  <a:lnTo>
                    <a:pt x="32593" y="49134"/>
                  </a:lnTo>
                  <a:lnTo>
                    <a:pt x="33034" y="49069"/>
                  </a:lnTo>
                  <a:lnTo>
                    <a:pt x="33474" y="48990"/>
                  </a:lnTo>
                  <a:lnTo>
                    <a:pt x="33914" y="48912"/>
                  </a:lnTo>
                  <a:lnTo>
                    <a:pt x="34355" y="48821"/>
                  </a:lnTo>
                  <a:lnTo>
                    <a:pt x="34787" y="48716"/>
                  </a:lnTo>
                  <a:lnTo>
                    <a:pt x="35227" y="48612"/>
                  </a:lnTo>
                  <a:lnTo>
                    <a:pt x="35651" y="48482"/>
                  </a:lnTo>
                  <a:lnTo>
                    <a:pt x="36083" y="48364"/>
                  </a:lnTo>
                  <a:lnTo>
                    <a:pt x="36507" y="48221"/>
                  </a:lnTo>
                  <a:lnTo>
                    <a:pt x="36931" y="48077"/>
                  </a:lnTo>
                  <a:lnTo>
                    <a:pt x="37355" y="47921"/>
                  </a:lnTo>
                  <a:lnTo>
                    <a:pt x="37779" y="47751"/>
                  </a:lnTo>
                  <a:lnTo>
                    <a:pt x="38195" y="47582"/>
                  </a:lnTo>
                  <a:lnTo>
                    <a:pt x="38611" y="47399"/>
                  </a:lnTo>
                  <a:lnTo>
                    <a:pt x="39019" y="47216"/>
                  </a:lnTo>
                  <a:lnTo>
                    <a:pt x="39427" y="47008"/>
                  </a:lnTo>
                  <a:lnTo>
                    <a:pt x="39834" y="46812"/>
                  </a:lnTo>
                  <a:lnTo>
                    <a:pt x="40242" y="46590"/>
                  </a:lnTo>
                  <a:lnTo>
                    <a:pt x="40642" y="46369"/>
                  </a:lnTo>
                  <a:lnTo>
                    <a:pt x="41041" y="46134"/>
                  </a:lnTo>
                  <a:lnTo>
                    <a:pt x="41441" y="45899"/>
                  </a:lnTo>
                  <a:lnTo>
                    <a:pt x="41832" y="45651"/>
                  </a:lnTo>
                  <a:lnTo>
                    <a:pt x="42224" y="45390"/>
                  </a:lnTo>
                  <a:lnTo>
                    <a:pt x="42615" y="45130"/>
                  </a:lnTo>
                  <a:lnTo>
                    <a:pt x="42998" y="44856"/>
                  </a:lnTo>
                  <a:lnTo>
                    <a:pt x="43381" y="44569"/>
                  </a:lnTo>
                  <a:lnTo>
                    <a:pt x="43757" y="44282"/>
                  </a:lnTo>
                  <a:lnTo>
                    <a:pt x="44140" y="43995"/>
                  </a:lnTo>
                  <a:lnTo>
                    <a:pt x="44507" y="43682"/>
                  </a:lnTo>
                  <a:lnTo>
                    <a:pt x="44882" y="43369"/>
                  </a:lnTo>
                  <a:lnTo>
                    <a:pt x="45249" y="43056"/>
                  </a:lnTo>
                  <a:lnTo>
                    <a:pt x="45616" y="42730"/>
                  </a:lnTo>
                  <a:lnTo>
                    <a:pt x="45975" y="42390"/>
                  </a:lnTo>
                  <a:lnTo>
                    <a:pt x="46333" y="42051"/>
                  </a:lnTo>
                  <a:lnTo>
                    <a:pt x="46684" y="41699"/>
                  </a:lnTo>
                  <a:lnTo>
                    <a:pt x="47035" y="41334"/>
                  </a:lnTo>
                  <a:lnTo>
                    <a:pt x="47385" y="40969"/>
                  </a:lnTo>
                  <a:lnTo>
                    <a:pt x="47736" y="40604"/>
                  </a:lnTo>
                  <a:lnTo>
                    <a:pt x="48070" y="40225"/>
                  </a:lnTo>
                  <a:lnTo>
                    <a:pt x="48413" y="39834"/>
                  </a:lnTo>
                  <a:lnTo>
                    <a:pt x="48747" y="39443"/>
                  </a:lnTo>
                  <a:lnTo>
                    <a:pt x="49081" y="39038"/>
                  </a:lnTo>
                  <a:lnTo>
                    <a:pt x="49408" y="38634"/>
                  </a:lnTo>
                  <a:lnTo>
                    <a:pt x="49734" y="38217"/>
                  </a:lnTo>
                  <a:lnTo>
                    <a:pt x="50052" y="37786"/>
                  </a:lnTo>
                  <a:lnTo>
                    <a:pt x="50370" y="37356"/>
                  </a:lnTo>
                  <a:lnTo>
                    <a:pt x="50688" y="36925"/>
                  </a:lnTo>
                  <a:lnTo>
                    <a:pt x="50998" y="36482"/>
                  </a:lnTo>
                  <a:lnTo>
                    <a:pt x="51299" y="36025"/>
                  </a:lnTo>
                  <a:lnTo>
                    <a:pt x="51601" y="35569"/>
                  </a:lnTo>
                  <a:lnTo>
                    <a:pt x="51903" y="35112"/>
                  </a:lnTo>
                  <a:lnTo>
                    <a:pt x="52196" y="34643"/>
                  </a:lnTo>
                  <a:lnTo>
                    <a:pt x="52490" y="34160"/>
                  </a:lnTo>
                  <a:lnTo>
                    <a:pt x="52775" y="33678"/>
                  </a:lnTo>
                  <a:lnTo>
                    <a:pt x="53061" y="33195"/>
                  </a:lnTo>
                  <a:lnTo>
                    <a:pt x="53338" y="32686"/>
                  </a:lnTo>
                  <a:lnTo>
                    <a:pt x="53615" y="32191"/>
                  </a:lnTo>
                  <a:lnTo>
                    <a:pt x="53884" y="31682"/>
                  </a:lnTo>
                  <a:lnTo>
                    <a:pt x="54153" y="31160"/>
                  </a:lnTo>
                  <a:lnTo>
                    <a:pt x="54422" y="30639"/>
                  </a:lnTo>
                  <a:lnTo>
                    <a:pt x="54675" y="30117"/>
                  </a:lnTo>
                  <a:lnTo>
                    <a:pt x="54936" y="29582"/>
                  </a:lnTo>
                  <a:lnTo>
                    <a:pt x="55181" y="29034"/>
                  </a:lnTo>
                  <a:lnTo>
                    <a:pt x="55434" y="28500"/>
                  </a:lnTo>
                  <a:lnTo>
                    <a:pt x="55678" y="27939"/>
                  </a:lnTo>
                  <a:lnTo>
                    <a:pt x="55915" y="27378"/>
                  </a:lnTo>
                  <a:lnTo>
                    <a:pt x="56143" y="26817"/>
                  </a:lnTo>
                  <a:lnTo>
                    <a:pt x="56379" y="26243"/>
                  </a:lnTo>
                  <a:lnTo>
                    <a:pt x="56600" y="25669"/>
                  </a:lnTo>
                  <a:lnTo>
                    <a:pt x="56820" y="25095"/>
                  </a:lnTo>
                  <a:lnTo>
                    <a:pt x="57040" y="24508"/>
                  </a:lnTo>
                  <a:lnTo>
                    <a:pt x="57252" y="23908"/>
                  </a:lnTo>
                  <a:lnTo>
                    <a:pt x="57456" y="23308"/>
                  </a:lnTo>
                  <a:lnTo>
                    <a:pt x="57660" y="22708"/>
                  </a:lnTo>
                  <a:lnTo>
                    <a:pt x="57855" y="22095"/>
                  </a:lnTo>
                  <a:lnTo>
                    <a:pt x="58051" y="21482"/>
                  </a:lnTo>
                  <a:lnTo>
                    <a:pt x="58239" y="20856"/>
                  </a:lnTo>
                  <a:lnTo>
                    <a:pt x="58426" y="20230"/>
                  </a:lnTo>
                  <a:lnTo>
                    <a:pt x="58606" y="19604"/>
                  </a:lnTo>
                  <a:lnTo>
                    <a:pt x="58777" y="18965"/>
                  </a:lnTo>
                  <a:lnTo>
                    <a:pt x="58948" y="18326"/>
                  </a:lnTo>
                  <a:lnTo>
                    <a:pt x="59111" y="17687"/>
                  </a:lnTo>
                  <a:lnTo>
                    <a:pt x="59274" y="17035"/>
                  </a:lnTo>
                  <a:lnTo>
                    <a:pt x="59429" y="16370"/>
                  </a:lnTo>
                  <a:lnTo>
                    <a:pt x="59576" y="15717"/>
                  </a:lnTo>
                  <a:lnTo>
                    <a:pt x="59723" y="15039"/>
                  </a:lnTo>
                  <a:lnTo>
                    <a:pt x="59861" y="14374"/>
                  </a:lnTo>
                  <a:lnTo>
                    <a:pt x="60000" y="13696"/>
                  </a:lnTo>
                  <a:lnTo>
                    <a:pt x="60130" y="13017"/>
                  </a:lnTo>
                  <a:lnTo>
                    <a:pt x="60253" y="12326"/>
                  </a:lnTo>
                  <a:lnTo>
                    <a:pt x="60375" y="11635"/>
                  </a:lnTo>
                  <a:lnTo>
                    <a:pt x="60489" y="10944"/>
                  </a:lnTo>
                  <a:lnTo>
                    <a:pt x="60595" y="10239"/>
                  </a:lnTo>
                  <a:lnTo>
                    <a:pt x="60701" y="9535"/>
                  </a:lnTo>
                  <a:lnTo>
                    <a:pt x="60799" y="8831"/>
                  </a:lnTo>
                  <a:lnTo>
                    <a:pt x="60889" y="8113"/>
                  </a:lnTo>
                  <a:lnTo>
                    <a:pt x="60979" y="7396"/>
                  </a:lnTo>
                  <a:lnTo>
                    <a:pt x="61060" y="6679"/>
                  </a:lnTo>
                  <a:lnTo>
                    <a:pt x="61133" y="5961"/>
                  </a:lnTo>
                  <a:lnTo>
                    <a:pt x="61207" y="5231"/>
                  </a:lnTo>
                  <a:lnTo>
                    <a:pt x="61272" y="4487"/>
                  </a:lnTo>
                  <a:lnTo>
                    <a:pt x="61337" y="3757"/>
                  </a:lnTo>
                  <a:lnTo>
                    <a:pt x="61386" y="3013"/>
                  </a:lnTo>
                  <a:lnTo>
                    <a:pt x="61435" y="2257"/>
                  </a:lnTo>
                  <a:lnTo>
                    <a:pt x="61484" y="1513"/>
                  </a:lnTo>
                  <a:lnTo>
                    <a:pt x="61517" y="757"/>
                  </a:lnTo>
                  <a:lnTo>
                    <a:pt x="61549"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003;p40">
              <a:extLst>
                <a:ext uri="{FF2B5EF4-FFF2-40B4-BE49-F238E27FC236}">
                  <a16:creationId xmlns:a16="http://schemas.microsoft.com/office/drawing/2014/main" id="{E5624B26-06C2-A030-1348-2E4C27FCC9C4}"/>
                </a:ext>
              </a:extLst>
            </p:cNvPr>
            <p:cNvSpPr/>
            <p:nvPr/>
          </p:nvSpPr>
          <p:spPr>
            <a:xfrm>
              <a:off x="8532275" y="8816125"/>
              <a:ext cx="292350" cy="432075"/>
            </a:xfrm>
            <a:custGeom>
              <a:avLst/>
              <a:gdLst/>
              <a:ahLst/>
              <a:cxnLst/>
              <a:rect l="l" t="t" r="r" b="b"/>
              <a:pathLst>
                <a:path w="11694" h="17283" extrusionOk="0">
                  <a:moveTo>
                    <a:pt x="11694" y="1"/>
                  </a:moveTo>
                  <a:lnTo>
                    <a:pt x="9003" y="53"/>
                  </a:lnTo>
                  <a:lnTo>
                    <a:pt x="6304" y="92"/>
                  </a:lnTo>
                  <a:lnTo>
                    <a:pt x="3613" y="118"/>
                  </a:lnTo>
                  <a:lnTo>
                    <a:pt x="914" y="131"/>
                  </a:lnTo>
                  <a:lnTo>
                    <a:pt x="995" y="653"/>
                  </a:lnTo>
                  <a:lnTo>
                    <a:pt x="1061" y="1174"/>
                  </a:lnTo>
                  <a:lnTo>
                    <a:pt x="1126" y="1696"/>
                  </a:lnTo>
                  <a:lnTo>
                    <a:pt x="1183" y="2231"/>
                  </a:lnTo>
                  <a:lnTo>
                    <a:pt x="1240" y="2779"/>
                  </a:lnTo>
                  <a:lnTo>
                    <a:pt x="1281" y="3313"/>
                  </a:lnTo>
                  <a:lnTo>
                    <a:pt x="1322" y="3861"/>
                  </a:lnTo>
                  <a:lnTo>
                    <a:pt x="1354" y="4409"/>
                  </a:lnTo>
                  <a:lnTo>
                    <a:pt x="1379" y="4957"/>
                  </a:lnTo>
                  <a:lnTo>
                    <a:pt x="1403" y="5518"/>
                  </a:lnTo>
                  <a:lnTo>
                    <a:pt x="1419" y="6066"/>
                  </a:lnTo>
                  <a:lnTo>
                    <a:pt x="1419" y="6626"/>
                  </a:lnTo>
                  <a:lnTo>
                    <a:pt x="1428" y="7174"/>
                  </a:lnTo>
                  <a:lnTo>
                    <a:pt x="1419" y="7735"/>
                  </a:lnTo>
                  <a:lnTo>
                    <a:pt x="1403" y="8296"/>
                  </a:lnTo>
                  <a:lnTo>
                    <a:pt x="1379" y="8844"/>
                  </a:lnTo>
                  <a:lnTo>
                    <a:pt x="1354" y="9405"/>
                  </a:lnTo>
                  <a:lnTo>
                    <a:pt x="1322" y="9952"/>
                  </a:lnTo>
                  <a:lnTo>
                    <a:pt x="1273" y="10513"/>
                  </a:lnTo>
                  <a:lnTo>
                    <a:pt x="1224" y="11061"/>
                  </a:lnTo>
                  <a:lnTo>
                    <a:pt x="1167" y="11609"/>
                  </a:lnTo>
                  <a:lnTo>
                    <a:pt x="1101" y="12144"/>
                  </a:lnTo>
                  <a:lnTo>
                    <a:pt x="1028" y="12691"/>
                  </a:lnTo>
                  <a:lnTo>
                    <a:pt x="947" y="13213"/>
                  </a:lnTo>
                  <a:lnTo>
                    <a:pt x="857" y="13748"/>
                  </a:lnTo>
                  <a:lnTo>
                    <a:pt x="759" y="14270"/>
                  </a:lnTo>
                  <a:lnTo>
                    <a:pt x="653" y="14791"/>
                  </a:lnTo>
                  <a:lnTo>
                    <a:pt x="539" y="15300"/>
                  </a:lnTo>
                  <a:lnTo>
                    <a:pt x="416" y="15809"/>
                  </a:lnTo>
                  <a:lnTo>
                    <a:pt x="286" y="16317"/>
                  </a:lnTo>
                  <a:lnTo>
                    <a:pt x="147" y="16800"/>
                  </a:lnTo>
                  <a:lnTo>
                    <a:pt x="1" y="17283"/>
                  </a:lnTo>
                  <a:lnTo>
                    <a:pt x="2871" y="17139"/>
                  </a:lnTo>
                  <a:lnTo>
                    <a:pt x="5758" y="16996"/>
                  </a:lnTo>
                  <a:lnTo>
                    <a:pt x="11515" y="16735"/>
                  </a:lnTo>
                  <a:lnTo>
                    <a:pt x="11482" y="15704"/>
                  </a:lnTo>
                  <a:lnTo>
                    <a:pt x="11457" y="14661"/>
                  </a:lnTo>
                  <a:lnTo>
                    <a:pt x="11441" y="13617"/>
                  </a:lnTo>
                  <a:lnTo>
                    <a:pt x="11433" y="12574"/>
                  </a:lnTo>
                  <a:lnTo>
                    <a:pt x="11433" y="11518"/>
                  </a:lnTo>
                  <a:lnTo>
                    <a:pt x="11441" y="10474"/>
                  </a:lnTo>
                  <a:lnTo>
                    <a:pt x="11449" y="9418"/>
                  </a:lnTo>
                  <a:lnTo>
                    <a:pt x="11466" y="8374"/>
                  </a:lnTo>
                  <a:lnTo>
                    <a:pt x="11506" y="6274"/>
                  </a:lnTo>
                  <a:lnTo>
                    <a:pt x="11563" y="4174"/>
                  </a:lnTo>
                  <a:lnTo>
                    <a:pt x="11629" y="2087"/>
                  </a:lnTo>
                  <a:lnTo>
                    <a:pt x="11694"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004;p40">
              <a:extLst>
                <a:ext uri="{FF2B5EF4-FFF2-40B4-BE49-F238E27FC236}">
                  <a16:creationId xmlns:a16="http://schemas.microsoft.com/office/drawing/2014/main" id="{DA92369D-E8B4-8B9D-C3D2-F1EA95A2B26C}"/>
                </a:ext>
              </a:extLst>
            </p:cNvPr>
            <p:cNvSpPr/>
            <p:nvPr/>
          </p:nvSpPr>
          <p:spPr>
            <a:xfrm>
              <a:off x="8739400" y="14723650"/>
              <a:ext cx="339050" cy="315675"/>
            </a:xfrm>
            <a:custGeom>
              <a:avLst/>
              <a:gdLst/>
              <a:ahLst/>
              <a:cxnLst/>
              <a:rect l="l" t="t" r="r" b="b"/>
              <a:pathLst>
                <a:path w="13562" h="12627" extrusionOk="0">
                  <a:moveTo>
                    <a:pt x="13561" y="1"/>
                  </a:moveTo>
                  <a:lnTo>
                    <a:pt x="6777" y="183"/>
                  </a:lnTo>
                  <a:lnTo>
                    <a:pt x="3384" y="262"/>
                  </a:lnTo>
                  <a:lnTo>
                    <a:pt x="0" y="340"/>
                  </a:lnTo>
                  <a:lnTo>
                    <a:pt x="41" y="418"/>
                  </a:lnTo>
                  <a:lnTo>
                    <a:pt x="66" y="496"/>
                  </a:lnTo>
                  <a:lnTo>
                    <a:pt x="98" y="588"/>
                  </a:lnTo>
                  <a:lnTo>
                    <a:pt x="123" y="692"/>
                  </a:lnTo>
                  <a:lnTo>
                    <a:pt x="139" y="783"/>
                  </a:lnTo>
                  <a:lnTo>
                    <a:pt x="147" y="901"/>
                  </a:lnTo>
                  <a:lnTo>
                    <a:pt x="155" y="1005"/>
                  </a:lnTo>
                  <a:lnTo>
                    <a:pt x="155" y="1136"/>
                  </a:lnTo>
                  <a:lnTo>
                    <a:pt x="204" y="3992"/>
                  </a:lnTo>
                  <a:lnTo>
                    <a:pt x="253" y="6862"/>
                  </a:lnTo>
                  <a:lnTo>
                    <a:pt x="302" y="9744"/>
                  </a:lnTo>
                  <a:lnTo>
                    <a:pt x="343" y="12627"/>
                  </a:lnTo>
                  <a:lnTo>
                    <a:pt x="3197" y="12548"/>
                  </a:lnTo>
                  <a:lnTo>
                    <a:pt x="6043" y="12483"/>
                  </a:lnTo>
                  <a:lnTo>
                    <a:pt x="8897" y="12418"/>
                  </a:lnTo>
                  <a:lnTo>
                    <a:pt x="11751" y="12340"/>
                  </a:lnTo>
                  <a:lnTo>
                    <a:pt x="11947" y="11544"/>
                  </a:lnTo>
                  <a:lnTo>
                    <a:pt x="12134" y="10748"/>
                  </a:lnTo>
                  <a:lnTo>
                    <a:pt x="12224" y="10344"/>
                  </a:lnTo>
                  <a:lnTo>
                    <a:pt x="12305" y="9940"/>
                  </a:lnTo>
                  <a:lnTo>
                    <a:pt x="12387" y="9522"/>
                  </a:lnTo>
                  <a:lnTo>
                    <a:pt x="12460" y="9105"/>
                  </a:lnTo>
                  <a:lnTo>
                    <a:pt x="12525" y="8609"/>
                  </a:lnTo>
                  <a:lnTo>
                    <a:pt x="12591" y="8127"/>
                  </a:lnTo>
                  <a:lnTo>
                    <a:pt x="12656" y="7631"/>
                  </a:lnTo>
                  <a:lnTo>
                    <a:pt x="12705" y="7135"/>
                  </a:lnTo>
                  <a:lnTo>
                    <a:pt x="12754" y="6640"/>
                  </a:lnTo>
                  <a:lnTo>
                    <a:pt x="12795" y="6144"/>
                  </a:lnTo>
                  <a:lnTo>
                    <a:pt x="12827" y="5648"/>
                  </a:lnTo>
                  <a:lnTo>
                    <a:pt x="12860" y="5153"/>
                  </a:lnTo>
                  <a:lnTo>
                    <a:pt x="12884" y="4644"/>
                  </a:lnTo>
                  <a:lnTo>
                    <a:pt x="12901" y="4149"/>
                  </a:lnTo>
                  <a:lnTo>
                    <a:pt x="12917" y="3653"/>
                  </a:lnTo>
                  <a:lnTo>
                    <a:pt x="12925" y="3144"/>
                  </a:lnTo>
                  <a:lnTo>
                    <a:pt x="12925" y="2649"/>
                  </a:lnTo>
                  <a:lnTo>
                    <a:pt x="12925" y="2140"/>
                  </a:lnTo>
                  <a:lnTo>
                    <a:pt x="12917" y="1631"/>
                  </a:lnTo>
                  <a:lnTo>
                    <a:pt x="12901" y="1136"/>
                  </a:lnTo>
                  <a:lnTo>
                    <a:pt x="12909" y="1005"/>
                  </a:lnTo>
                  <a:lnTo>
                    <a:pt x="12917" y="888"/>
                  </a:lnTo>
                  <a:lnTo>
                    <a:pt x="12933" y="783"/>
                  </a:lnTo>
                  <a:lnTo>
                    <a:pt x="12958" y="679"/>
                  </a:lnTo>
                  <a:lnTo>
                    <a:pt x="12990" y="588"/>
                  </a:lnTo>
                  <a:lnTo>
                    <a:pt x="13023" y="496"/>
                  </a:lnTo>
                  <a:lnTo>
                    <a:pt x="13064" y="405"/>
                  </a:lnTo>
                  <a:lnTo>
                    <a:pt x="13104" y="327"/>
                  </a:lnTo>
                  <a:lnTo>
                    <a:pt x="13153" y="262"/>
                  </a:lnTo>
                  <a:lnTo>
                    <a:pt x="13202" y="196"/>
                  </a:lnTo>
                  <a:lnTo>
                    <a:pt x="13259" y="144"/>
                  </a:lnTo>
                  <a:lnTo>
                    <a:pt x="13316" y="105"/>
                  </a:lnTo>
                  <a:lnTo>
                    <a:pt x="13374" y="66"/>
                  </a:lnTo>
                  <a:lnTo>
                    <a:pt x="13431" y="40"/>
                  </a:lnTo>
                  <a:lnTo>
                    <a:pt x="13496" y="14"/>
                  </a:lnTo>
                  <a:lnTo>
                    <a:pt x="13561"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005;p40">
              <a:extLst>
                <a:ext uri="{FF2B5EF4-FFF2-40B4-BE49-F238E27FC236}">
                  <a16:creationId xmlns:a16="http://schemas.microsoft.com/office/drawing/2014/main" id="{507CD8BB-038F-CE8F-8C4B-DA68E04516AF}"/>
                </a:ext>
              </a:extLst>
            </p:cNvPr>
            <p:cNvSpPr/>
            <p:nvPr/>
          </p:nvSpPr>
          <p:spPr>
            <a:xfrm>
              <a:off x="8827250" y="9914350"/>
              <a:ext cx="862150" cy="558925"/>
            </a:xfrm>
            <a:custGeom>
              <a:avLst/>
              <a:gdLst/>
              <a:ahLst/>
              <a:cxnLst/>
              <a:rect l="l" t="t" r="r" b="b"/>
              <a:pathLst>
                <a:path w="34486" h="22357" extrusionOk="0">
                  <a:moveTo>
                    <a:pt x="34486" y="1"/>
                  </a:moveTo>
                  <a:lnTo>
                    <a:pt x="32333" y="105"/>
                  </a:lnTo>
                  <a:lnTo>
                    <a:pt x="30180" y="209"/>
                  </a:lnTo>
                  <a:lnTo>
                    <a:pt x="28027" y="314"/>
                  </a:lnTo>
                  <a:lnTo>
                    <a:pt x="25867" y="392"/>
                  </a:lnTo>
                  <a:lnTo>
                    <a:pt x="23714" y="470"/>
                  </a:lnTo>
                  <a:lnTo>
                    <a:pt x="21553" y="535"/>
                  </a:lnTo>
                  <a:lnTo>
                    <a:pt x="19400" y="601"/>
                  </a:lnTo>
                  <a:lnTo>
                    <a:pt x="17247" y="653"/>
                  </a:lnTo>
                  <a:lnTo>
                    <a:pt x="15086" y="692"/>
                  </a:lnTo>
                  <a:lnTo>
                    <a:pt x="12934" y="718"/>
                  </a:lnTo>
                  <a:lnTo>
                    <a:pt x="10773" y="744"/>
                  </a:lnTo>
                  <a:lnTo>
                    <a:pt x="8620" y="757"/>
                  </a:lnTo>
                  <a:lnTo>
                    <a:pt x="4306" y="757"/>
                  </a:lnTo>
                  <a:lnTo>
                    <a:pt x="2154" y="731"/>
                  </a:lnTo>
                  <a:lnTo>
                    <a:pt x="1" y="705"/>
                  </a:lnTo>
                  <a:lnTo>
                    <a:pt x="1" y="705"/>
                  </a:lnTo>
                  <a:lnTo>
                    <a:pt x="270" y="1801"/>
                  </a:lnTo>
                  <a:lnTo>
                    <a:pt x="547" y="2896"/>
                  </a:lnTo>
                  <a:lnTo>
                    <a:pt x="849" y="3966"/>
                  </a:lnTo>
                  <a:lnTo>
                    <a:pt x="1167" y="5022"/>
                  </a:lnTo>
                  <a:lnTo>
                    <a:pt x="1330" y="5544"/>
                  </a:lnTo>
                  <a:lnTo>
                    <a:pt x="1501" y="6053"/>
                  </a:lnTo>
                  <a:lnTo>
                    <a:pt x="1673" y="6574"/>
                  </a:lnTo>
                  <a:lnTo>
                    <a:pt x="1844" y="7070"/>
                  </a:lnTo>
                  <a:lnTo>
                    <a:pt x="2031" y="7579"/>
                  </a:lnTo>
                  <a:lnTo>
                    <a:pt x="2211" y="8074"/>
                  </a:lnTo>
                  <a:lnTo>
                    <a:pt x="2406" y="8570"/>
                  </a:lnTo>
                  <a:lnTo>
                    <a:pt x="2594" y="9052"/>
                  </a:lnTo>
                  <a:lnTo>
                    <a:pt x="2790" y="9535"/>
                  </a:lnTo>
                  <a:lnTo>
                    <a:pt x="2994" y="10005"/>
                  </a:lnTo>
                  <a:lnTo>
                    <a:pt x="3206" y="10474"/>
                  </a:lnTo>
                  <a:lnTo>
                    <a:pt x="3409" y="10931"/>
                  </a:lnTo>
                  <a:lnTo>
                    <a:pt x="3630" y="11387"/>
                  </a:lnTo>
                  <a:lnTo>
                    <a:pt x="3842" y="11844"/>
                  </a:lnTo>
                  <a:lnTo>
                    <a:pt x="4070" y="12274"/>
                  </a:lnTo>
                  <a:lnTo>
                    <a:pt x="4298" y="12718"/>
                  </a:lnTo>
                  <a:lnTo>
                    <a:pt x="4527" y="13148"/>
                  </a:lnTo>
                  <a:lnTo>
                    <a:pt x="4763" y="13565"/>
                  </a:lnTo>
                  <a:lnTo>
                    <a:pt x="5000" y="13970"/>
                  </a:lnTo>
                  <a:lnTo>
                    <a:pt x="5244" y="14374"/>
                  </a:lnTo>
                  <a:lnTo>
                    <a:pt x="5497" y="14778"/>
                  </a:lnTo>
                  <a:lnTo>
                    <a:pt x="5750" y="15170"/>
                  </a:lnTo>
                  <a:lnTo>
                    <a:pt x="6003" y="15548"/>
                  </a:lnTo>
                  <a:lnTo>
                    <a:pt x="6263" y="15926"/>
                  </a:lnTo>
                  <a:lnTo>
                    <a:pt x="6533" y="16278"/>
                  </a:lnTo>
                  <a:lnTo>
                    <a:pt x="6802" y="16644"/>
                  </a:lnTo>
                  <a:lnTo>
                    <a:pt x="7079" y="16983"/>
                  </a:lnTo>
                  <a:lnTo>
                    <a:pt x="7356" y="17322"/>
                  </a:lnTo>
                  <a:lnTo>
                    <a:pt x="7633" y="17648"/>
                  </a:lnTo>
                  <a:lnTo>
                    <a:pt x="7927" y="17974"/>
                  </a:lnTo>
                  <a:lnTo>
                    <a:pt x="8212" y="18274"/>
                  </a:lnTo>
                  <a:lnTo>
                    <a:pt x="8514" y="18574"/>
                  </a:lnTo>
                  <a:lnTo>
                    <a:pt x="8808" y="18861"/>
                  </a:lnTo>
                  <a:lnTo>
                    <a:pt x="9117" y="19148"/>
                  </a:lnTo>
                  <a:lnTo>
                    <a:pt x="9419" y="19409"/>
                  </a:lnTo>
                  <a:lnTo>
                    <a:pt x="9737" y="19670"/>
                  </a:lnTo>
                  <a:lnTo>
                    <a:pt x="10055" y="19917"/>
                  </a:lnTo>
                  <a:lnTo>
                    <a:pt x="10373" y="20152"/>
                  </a:lnTo>
                  <a:lnTo>
                    <a:pt x="10699" y="20374"/>
                  </a:lnTo>
                  <a:lnTo>
                    <a:pt x="11034" y="20596"/>
                  </a:lnTo>
                  <a:lnTo>
                    <a:pt x="11368" y="20791"/>
                  </a:lnTo>
                  <a:lnTo>
                    <a:pt x="11702" y="20987"/>
                  </a:lnTo>
                  <a:lnTo>
                    <a:pt x="12053" y="21169"/>
                  </a:lnTo>
                  <a:lnTo>
                    <a:pt x="12396" y="21339"/>
                  </a:lnTo>
                  <a:lnTo>
                    <a:pt x="12746" y="21496"/>
                  </a:lnTo>
                  <a:lnTo>
                    <a:pt x="13105" y="21639"/>
                  </a:lnTo>
                  <a:lnTo>
                    <a:pt x="13464" y="21769"/>
                  </a:lnTo>
                  <a:lnTo>
                    <a:pt x="13831" y="21887"/>
                  </a:lnTo>
                  <a:lnTo>
                    <a:pt x="14206" y="21991"/>
                  </a:lnTo>
                  <a:lnTo>
                    <a:pt x="14581" y="22082"/>
                  </a:lnTo>
                  <a:lnTo>
                    <a:pt x="14956" y="22161"/>
                  </a:lnTo>
                  <a:lnTo>
                    <a:pt x="15339" y="22226"/>
                  </a:lnTo>
                  <a:lnTo>
                    <a:pt x="15731" y="22278"/>
                  </a:lnTo>
                  <a:lnTo>
                    <a:pt x="16122" y="22317"/>
                  </a:lnTo>
                  <a:lnTo>
                    <a:pt x="16513" y="22343"/>
                  </a:lnTo>
                  <a:lnTo>
                    <a:pt x="16913" y="22356"/>
                  </a:lnTo>
                  <a:lnTo>
                    <a:pt x="17321" y="22343"/>
                  </a:lnTo>
                  <a:lnTo>
                    <a:pt x="17712" y="22330"/>
                  </a:lnTo>
                  <a:lnTo>
                    <a:pt x="18112" y="22291"/>
                  </a:lnTo>
                  <a:lnTo>
                    <a:pt x="18495" y="22239"/>
                  </a:lnTo>
                  <a:lnTo>
                    <a:pt x="18886" y="22174"/>
                  </a:lnTo>
                  <a:lnTo>
                    <a:pt x="19270" y="22109"/>
                  </a:lnTo>
                  <a:lnTo>
                    <a:pt x="19653" y="22017"/>
                  </a:lnTo>
                  <a:lnTo>
                    <a:pt x="20028" y="21900"/>
                  </a:lnTo>
                  <a:lnTo>
                    <a:pt x="20403" y="21783"/>
                  </a:lnTo>
                  <a:lnTo>
                    <a:pt x="20770" y="21652"/>
                  </a:lnTo>
                  <a:lnTo>
                    <a:pt x="21137" y="21509"/>
                  </a:lnTo>
                  <a:lnTo>
                    <a:pt x="21496" y="21352"/>
                  </a:lnTo>
                  <a:lnTo>
                    <a:pt x="21855" y="21183"/>
                  </a:lnTo>
                  <a:lnTo>
                    <a:pt x="22213" y="21000"/>
                  </a:lnTo>
                  <a:lnTo>
                    <a:pt x="22564" y="20804"/>
                  </a:lnTo>
                  <a:lnTo>
                    <a:pt x="22915" y="20596"/>
                  </a:lnTo>
                  <a:lnTo>
                    <a:pt x="23257" y="20374"/>
                  </a:lnTo>
                  <a:lnTo>
                    <a:pt x="23591" y="20139"/>
                  </a:lnTo>
                  <a:lnTo>
                    <a:pt x="23934" y="19904"/>
                  </a:lnTo>
                  <a:lnTo>
                    <a:pt x="24260" y="19643"/>
                  </a:lnTo>
                  <a:lnTo>
                    <a:pt x="24594" y="19383"/>
                  </a:lnTo>
                  <a:lnTo>
                    <a:pt x="24921" y="19109"/>
                  </a:lnTo>
                  <a:lnTo>
                    <a:pt x="25239" y="18809"/>
                  </a:lnTo>
                  <a:lnTo>
                    <a:pt x="25557" y="18522"/>
                  </a:lnTo>
                  <a:lnTo>
                    <a:pt x="25867" y="18209"/>
                  </a:lnTo>
                  <a:lnTo>
                    <a:pt x="26176" y="17883"/>
                  </a:lnTo>
                  <a:lnTo>
                    <a:pt x="26478" y="17557"/>
                  </a:lnTo>
                  <a:lnTo>
                    <a:pt x="26780" y="17217"/>
                  </a:lnTo>
                  <a:lnTo>
                    <a:pt x="27073" y="16865"/>
                  </a:lnTo>
                  <a:lnTo>
                    <a:pt x="27367" y="16513"/>
                  </a:lnTo>
                  <a:lnTo>
                    <a:pt x="27652" y="16148"/>
                  </a:lnTo>
                  <a:lnTo>
                    <a:pt x="27938" y="15770"/>
                  </a:lnTo>
                  <a:lnTo>
                    <a:pt x="28215" y="15378"/>
                  </a:lnTo>
                  <a:lnTo>
                    <a:pt x="28484" y="14987"/>
                  </a:lnTo>
                  <a:lnTo>
                    <a:pt x="28753" y="14583"/>
                  </a:lnTo>
                  <a:lnTo>
                    <a:pt x="29022" y="14178"/>
                  </a:lnTo>
                  <a:lnTo>
                    <a:pt x="29283" y="13748"/>
                  </a:lnTo>
                  <a:lnTo>
                    <a:pt x="29536" y="13331"/>
                  </a:lnTo>
                  <a:lnTo>
                    <a:pt x="29789" y="12887"/>
                  </a:lnTo>
                  <a:lnTo>
                    <a:pt x="30033" y="12444"/>
                  </a:lnTo>
                  <a:lnTo>
                    <a:pt x="30278" y="12000"/>
                  </a:lnTo>
                  <a:lnTo>
                    <a:pt x="30514" y="11531"/>
                  </a:lnTo>
                  <a:lnTo>
                    <a:pt x="30751" y="11074"/>
                  </a:lnTo>
                  <a:lnTo>
                    <a:pt x="30979" y="10605"/>
                  </a:lnTo>
                  <a:lnTo>
                    <a:pt x="31199" y="10122"/>
                  </a:lnTo>
                  <a:lnTo>
                    <a:pt x="31420" y="9639"/>
                  </a:lnTo>
                  <a:lnTo>
                    <a:pt x="31632" y="9144"/>
                  </a:lnTo>
                  <a:lnTo>
                    <a:pt x="31844" y="8648"/>
                  </a:lnTo>
                  <a:lnTo>
                    <a:pt x="32048" y="8139"/>
                  </a:lnTo>
                  <a:lnTo>
                    <a:pt x="32243" y="7631"/>
                  </a:lnTo>
                  <a:lnTo>
                    <a:pt x="32439" y="7122"/>
                  </a:lnTo>
                  <a:lnTo>
                    <a:pt x="32626" y="6600"/>
                  </a:lnTo>
                  <a:lnTo>
                    <a:pt x="32814" y="6066"/>
                  </a:lnTo>
                  <a:lnTo>
                    <a:pt x="32993" y="5544"/>
                  </a:lnTo>
                  <a:lnTo>
                    <a:pt x="33165" y="5009"/>
                  </a:lnTo>
                  <a:lnTo>
                    <a:pt x="33328" y="4461"/>
                  </a:lnTo>
                  <a:lnTo>
                    <a:pt x="33491" y="3914"/>
                  </a:lnTo>
                  <a:lnTo>
                    <a:pt x="33654" y="3366"/>
                  </a:lnTo>
                  <a:lnTo>
                    <a:pt x="33809" y="2818"/>
                  </a:lnTo>
                  <a:lnTo>
                    <a:pt x="33956" y="2257"/>
                  </a:lnTo>
                  <a:lnTo>
                    <a:pt x="34094" y="1696"/>
                  </a:lnTo>
                  <a:lnTo>
                    <a:pt x="34233" y="1135"/>
                  </a:lnTo>
                  <a:lnTo>
                    <a:pt x="34363" y="561"/>
                  </a:lnTo>
                  <a:lnTo>
                    <a:pt x="34486"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006;p40">
              <a:extLst>
                <a:ext uri="{FF2B5EF4-FFF2-40B4-BE49-F238E27FC236}">
                  <a16:creationId xmlns:a16="http://schemas.microsoft.com/office/drawing/2014/main" id="{1250648C-413F-2A19-1316-C211F71EF27D}"/>
                </a:ext>
              </a:extLst>
            </p:cNvPr>
            <p:cNvSpPr/>
            <p:nvPr/>
          </p:nvSpPr>
          <p:spPr>
            <a:xfrm>
              <a:off x="8852750" y="13288925"/>
              <a:ext cx="772450" cy="274900"/>
            </a:xfrm>
            <a:custGeom>
              <a:avLst/>
              <a:gdLst/>
              <a:ahLst/>
              <a:cxnLst/>
              <a:rect l="l" t="t" r="r" b="b"/>
              <a:pathLst>
                <a:path w="30898" h="10996" extrusionOk="0">
                  <a:moveTo>
                    <a:pt x="30269" y="0"/>
                  </a:moveTo>
                  <a:lnTo>
                    <a:pt x="26551" y="418"/>
                  </a:lnTo>
                  <a:lnTo>
                    <a:pt x="22832" y="809"/>
                  </a:lnTo>
                  <a:lnTo>
                    <a:pt x="19106" y="1187"/>
                  </a:lnTo>
                  <a:lnTo>
                    <a:pt x="15387" y="1539"/>
                  </a:lnTo>
                  <a:lnTo>
                    <a:pt x="11661" y="1892"/>
                  </a:lnTo>
                  <a:lnTo>
                    <a:pt x="7943" y="2231"/>
                  </a:lnTo>
                  <a:lnTo>
                    <a:pt x="506" y="2896"/>
                  </a:lnTo>
                  <a:lnTo>
                    <a:pt x="506" y="3926"/>
                  </a:lnTo>
                  <a:lnTo>
                    <a:pt x="506" y="4944"/>
                  </a:lnTo>
                  <a:lnTo>
                    <a:pt x="481" y="5961"/>
                  </a:lnTo>
                  <a:lnTo>
                    <a:pt x="465" y="6457"/>
                  </a:lnTo>
                  <a:lnTo>
                    <a:pt x="449" y="6965"/>
                  </a:lnTo>
                  <a:lnTo>
                    <a:pt x="424" y="7461"/>
                  </a:lnTo>
                  <a:lnTo>
                    <a:pt x="392" y="7957"/>
                  </a:lnTo>
                  <a:lnTo>
                    <a:pt x="351" y="8452"/>
                  </a:lnTo>
                  <a:lnTo>
                    <a:pt x="310" y="8948"/>
                  </a:lnTo>
                  <a:lnTo>
                    <a:pt x="253" y="9430"/>
                  </a:lnTo>
                  <a:lnTo>
                    <a:pt x="196" y="9913"/>
                  </a:lnTo>
                  <a:lnTo>
                    <a:pt x="131" y="10396"/>
                  </a:lnTo>
                  <a:lnTo>
                    <a:pt x="57" y="10865"/>
                  </a:lnTo>
                  <a:lnTo>
                    <a:pt x="41" y="10904"/>
                  </a:lnTo>
                  <a:lnTo>
                    <a:pt x="33" y="10930"/>
                  </a:lnTo>
                  <a:lnTo>
                    <a:pt x="17" y="10957"/>
                  </a:lnTo>
                  <a:lnTo>
                    <a:pt x="0" y="10996"/>
                  </a:lnTo>
                  <a:lnTo>
                    <a:pt x="1713" y="10813"/>
                  </a:lnTo>
                  <a:lnTo>
                    <a:pt x="3409" y="10657"/>
                  </a:lnTo>
                  <a:lnTo>
                    <a:pt x="5080" y="10513"/>
                  </a:lnTo>
                  <a:lnTo>
                    <a:pt x="6728" y="10396"/>
                  </a:lnTo>
                  <a:lnTo>
                    <a:pt x="8358" y="10291"/>
                  </a:lnTo>
                  <a:lnTo>
                    <a:pt x="9957" y="10200"/>
                  </a:lnTo>
                  <a:lnTo>
                    <a:pt x="11522" y="10122"/>
                  </a:lnTo>
                  <a:lnTo>
                    <a:pt x="13063" y="10070"/>
                  </a:lnTo>
                  <a:lnTo>
                    <a:pt x="13276" y="10070"/>
                  </a:lnTo>
                  <a:lnTo>
                    <a:pt x="13373" y="10083"/>
                  </a:lnTo>
                  <a:lnTo>
                    <a:pt x="13471" y="10109"/>
                  </a:lnTo>
                  <a:lnTo>
                    <a:pt x="13569" y="10135"/>
                  </a:lnTo>
                  <a:lnTo>
                    <a:pt x="13659" y="10174"/>
                  </a:lnTo>
                  <a:lnTo>
                    <a:pt x="13838" y="10265"/>
                  </a:lnTo>
                  <a:lnTo>
                    <a:pt x="14001" y="10370"/>
                  </a:lnTo>
                  <a:lnTo>
                    <a:pt x="14156" y="10513"/>
                  </a:lnTo>
                  <a:lnTo>
                    <a:pt x="14295" y="10657"/>
                  </a:lnTo>
                  <a:lnTo>
                    <a:pt x="14425" y="10826"/>
                  </a:lnTo>
                  <a:lnTo>
                    <a:pt x="15420" y="10696"/>
                  </a:lnTo>
                  <a:lnTo>
                    <a:pt x="16415" y="10578"/>
                  </a:lnTo>
                  <a:lnTo>
                    <a:pt x="17418" y="10474"/>
                  </a:lnTo>
                  <a:lnTo>
                    <a:pt x="18429" y="10383"/>
                  </a:lnTo>
                  <a:lnTo>
                    <a:pt x="19440" y="10304"/>
                  </a:lnTo>
                  <a:lnTo>
                    <a:pt x="20459" y="10252"/>
                  </a:lnTo>
                  <a:lnTo>
                    <a:pt x="21487" y="10200"/>
                  </a:lnTo>
                  <a:lnTo>
                    <a:pt x="22514" y="10174"/>
                  </a:lnTo>
                  <a:lnTo>
                    <a:pt x="23550" y="10161"/>
                  </a:lnTo>
                  <a:lnTo>
                    <a:pt x="24586" y="10174"/>
                  </a:lnTo>
                  <a:lnTo>
                    <a:pt x="25629" y="10187"/>
                  </a:lnTo>
                  <a:lnTo>
                    <a:pt x="26673" y="10226"/>
                  </a:lnTo>
                  <a:lnTo>
                    <a:pt x="27725" y="10278"/>
                  </a:lnTo>
                  <a:lnTo>
                    <a:pt x="28777" y="10343"/>
                  </a:lnTo>
                  <a:lnTo>
                    <a:pt x="29837" y="10435"/>
                  </a:lnTo>
                  <a:lnTo>
                    <a:pt x="30897" y="10539"/>
                  </a:lnTo>
                  <a:lnTo>
                    <a:pt x="30897" y="10539"/>
                  </a:lnTo>
                  <a:lnTo>
                    <a:pt x="30791" y="9235"/>
                  </a:lnTo>
                  <a:lnTo>
                    <a:pt x="30701" y="7931"/>
                  </a:lnTo>
                  <a:lnTo>
                    <a:pt x="30612" y="6613"/>
                  </a:lnTo>
                  <a:lnTo>
                    <a:pt x="30530" y="5296"/>
                  </a:lnTo>
                  <a:lnTo>
                    <a:pt x="30457" y="3978"/>
                  </a:lnTo>
                  <a:lnTo>
                    <a:pt x="30391" y="2648"/>
                  </a:lnTo>
                  <a:lnTo>
                    <a:pt x="30269"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007;p40">
              <a:extLst>
                <a:ext uri="{FF2B5EF4-FFF2-40B4-BE49-F238E27FC236}">
                  <a16:creationId xmlns:a16="http://schemas.microsoft.com/office/drawing/2014/main" id="{B61119B7-226A-D9C2-EBA5-D2B267F5DAE4}"/>
                </a:ext>
              </a:extLst>
            </p:cNvPr>
            <p:cNvSpPr/>
            <p:nvPr/>
          </p:nvSpPr>
          <p:spPr>
            <a:xfrm>
              <a:off x="8854775" y="12827525"/>
              <a:ext cx="750850" cy="402725"/>
            </a:xfrm>
            <a:custGeom>
              <a:avLst/>
              <a:gdLst/>
              <a:ahLst/>
              <a:cxnLst/>
              <a:rect l="l" t="t" r="r" b="b"/>
              <a:pathLst>
                <a:path w="30034" h="16109" extrusionOk="0">
                  <a:moveTo>
                    <a:pt x="29821" y="0"/>
                  </a:moveTo>
                  <a:lnTo>
                    <a:pt x="26095" y="92"/>
                  </a:lnTo>
                  <a:lnTo>
                    <a:pt x="22368" y="157"/>
                  </a:lnTo>
                  <a:lnTo>
                    <a:pt x="18642" y="209"/>
                  </a:lnTo>
                  <a:lnTo>
                    <a:pt x="14907" y="248"/>
                  </a:lnTo>
                  <a:lnTo>
                    <a:pt x="11180" y="274"/>
                  </a:lnTo>
                  <a:lnTo>
                    <a:pt x="7454" y="287"/>
                  </a:lnTo>
                  <a:lnTo>
                    <a:pt x="1" y="300"/>
                  </a:lnTo>
                  <a:lnTo>
                    <a:pt x="90" y="4005"/>
                  </a:lnTo>
                  <a:lnTo>
                    <a:pt x="164" y="7722"/>
                  </a:lnTo>
                  <a:lnTo>
                    <a:pt x="229" y="11452"/>
                  </a:lnTo>
                  <a:lnTo>
                    <a:pt x="286" y="15183"/>
                  </a:lnTo>
                  <a:lnTo>
                    <a:pt x="294" y="15639"/>
                  </a:lnTo>
                  <a:lnTo>
                    <a:pt x="302" y="15861"/>
                  </a:lnTo>
                  <a:lnTo>
                    <a:pt x="319" y="16109"/>
                  </a:lnTo>
                  <a:lnTo>
                    <a:pt x="7739" y="15704"/>
                  </a:lnTo>
                  <a:lnTo>
                    <a:pt x="11449" y="15509"/>
                  </a:lnTo>
                  <a:lnTo>
                    <a:pt x="15160" y="15326"/>
                  </a:lnTo>
                  <a:lnTo>
                    <a:pt x="18878" y="15143"/>
                  </a:lnTo>
                  <a:lnTo>
                    <a:pt x="22596" y="14987"/>
                  </a:lnTo>
                  <a:lnTo>
                    <a:pt x="26315" y="14843"/>
                  </a:lnTo>
                  <a:lnTo>
                    <a:pt x="30033" y="14726"/>
                  </a:lnTo>
                  <a:lnTo>
                    <a:pt x="29976" y="12874"/>
                  </a:lnTo>
                  <a:lnTo>
                    <a:pt x="29927" y="11022"/>
                  </a:lnTo>
                  <a:lnTo>
                    <a:pt x="29895" y="9170"/>
                  </a:lnTo>
                  <a:lnTo>
                    <a:pt x="29870" y="7331"/>
                  </a:lnTo>
                  <a:lnTo>
                    <a:pt x="29846" y="5492"/>
                  </a:lnTo>
                  <a:lnTo>
                    <a:pt x="29829" y="3665"/>
                  </a:lnTo>
                  <a:lnTo>
                    <a:pt x="29821" y="1826"/>
                  </a:lnTo>
                  <a:lnTo>
                    <a:pt x="29821"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008;p40">
              <a:extLst>
                <a:ext uri="{FF2B5EF4-FFF2-40B4-BE49-F238E27FC236}">
                  <a16:creationId xmlns:a16="http://schemas.microsoft.com/office/drawing/2014/main" id="{D1750EA9-13F4-4AB0-79D8-BA3775308CED}"/>
                </a:ext>
              </a:extLst>
            </p:cNvPr>
            <p:cNvSpPr/>
            <p:nvPr/>
          </p:nvSpPr>
          <p:spPr>
            <a:xfrm>
              <a:off x="8879050" y="8804725"/>
              <a:ext cx="341475" cy="426850"/>
            </a:xfrm>
            <a:custGeom>
              <a:avLst/>
              <a:gdLst/>
              <a:ahLst/>
              <a:cxnLst/>
              <a:rect l="l" t="t" r="r" b="b"/>
              <a:pathLst>
                <a:path w="13659" h="17074" extrusionOk="0">
                  <a:moveTo>
                    <a:pt x="13610" y="0"/>
                  </a:moveTo>
                  <a:lnTo>
                    <a:pt x="10209" y="117"/>
                  </a:lnTo>
                  <a:lnTo>
                    <a:pt x="6809" y="222"/>
                  </a:lnTo>
                  <a:lnTo>
                    <a:pt x="3401" y="300"/>
                  </a:lnTo>
                  <a:lnTo>
                    <a:pt x="0" y="378"/>
                  </a:lnTo>
                  <a:lnTo>
                    <a:pt x="65" y="2452"/>
                  </a:lnTo>
                  <a:lnTo>
                    <a:pt x="131" y="4552"/>
                  </a:lnTo>
                  <a:lnTo>
                    <a:pt x="188" y="6639"/>
                  </a:lnTo>
                  <a:lnTo>
                    <a:pt x="228" y="8739"/>
                  </a:lnTo>
                  <a:lnTo>
                    <a:pt x="245" y="9782"/>
                  </a:lnTo>
                  <a:lnTo>
                    <a:pt x="253" y="10839"/>
                  </a:lnTo>
                  <a:lnTo>
                    <a:pt x="261" y="11882"/>
                  </a:lnTo>
                  <a:lnTo>
                    <a:pt x="261" y="12926"/>
                  </a:lnTo>
                  <a:lnTo>
                    <a:pt x="253" y="13969"/>
                  </a:lnTo>
                  <a:lnTo>
                    <a:pt x="237" y="15000"/>
                  </a:lnTo>
                  <a:lnTo>
                    <a:pt x="212" y="16043"/>
                  </a:lnTo>
                  <a:lnTo>
                    <a:pt x="188" y="17073"/>
                  </a:lnTo>
                  <a:lnTo>
                    <a:pt x="11620" y="16565"/>
                  </a:lnTo>
                  <a:lnTo>
                    <a:pt x="12052" y="14908"/>
                  </a:lnTo>
                  <a:lnTo>
                    <a:pt x="12272" y="14073"/>
                  </a:lnTo>
                  <a:lnTo>
                    <a:pt x="12484" y="13239"/>
                  </a:lnTo>
                  <a:lnTo>
                    <a:pt x="12680" y="12391"/>
                  </a:lnTo>
                  <a:lnTo>
                    <a:pt x="12860" y="11530"/>
                  </a:lnTo>
                  <a:lnTo>
                    <a:pt x="12949" y="11100"/>
                  </a:lnTo>
                  <a:lnTo>
                    <a:pt x="13023" y="10656"/>
                  </a:lnTo>
                  <a:lnTo>
                    <a:pt x="13096" y="10213"/>
                  </a:lnTo>
                  <a:lnTo>
                    <a:pt x="13169" y="9769"/>
                  </a:lnTo>
                  <a:lnTo>
                    <a:pt x="13251" y="9156"/>
                  </a:lnTo>
                  <a:lnTo>
                    <a:pt x="13332" y="8543"/>
                  </a:lnTo>
                  <a:lnTo>
                    <a:pt x="13398" y="7930"/>
                  </a:lnTo>
                  <a:lnTo>
                    <a:pt x="13463" y="7330"/>
                  </a:lnTo>
                  <a:lnTo>
                    <a:pt x="13512" y="6717"/>
                  </a:lnTo>
                  <a:lnTo>
                    <a:pt x="13553" y="6104"/>
                  </a:lnTo>
                  <a:lnTo>
                    <a:pt x="13585" y="5491"/>
                  </a:lnTo>
                  <a:lnTo>
                    <a:pt x="13618" y="4891"/>
                  </a:lnTo>
                  <a:lnTo>
                    <a:pt x="13634" y="4278"/>
                  </a:lnTo>
                  <a:lnTo>
                    <a:pt x="13651" y="3665"/>
                  </a:lnTo>
                  <a:lnTo>
                    <a:pt x="13659" y="3052"/>
                  </a:lnTo>
                  <a:lnTo>
                    <a:pt x="13659" y="2452"/>
                  </a:lnTo>
                  <a:lnTo>
                    <a:pt x="13651" y="1839"/>
                  </a:lnTo>
                  <a:lnTo>
                    <a:pt x="13642" y="1226"/>
                  </a:lnTo>
                  <a:lnTo>
                    <a:pt x="13610"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009;p40">
              <a:extLst>
                <a:ext uri="{FF2B5EF4-FFF2-40B4-BE49-F238E27FC236}">
                  <a16:creationId xmlns:a16="http://schemas.microsoft.com/office/drawing/2014/main" id="{26399615-C10C-587D-0936-EEDF816CE114}"/>
                </a:ext>
              </a:extLst>
            </p:cNvPr>
            <p:cNvSpPr/>
            <p:nvPr/>
          </p:nvSpPr>
          <p:spPr>
            <a:xfrm>
              <a:off x="8898000" y="4350825"/>
              <a:ext cx="697025" cy="495025"/>
            </a:xfrm>
            <a:custGeom>
              <a:avLst/>
              <a:gdLst/>
              <a:ahLst/>
              <a:cxnLst/>
              <a:rect l="l" t="t" r="r" b="b"/>
              <a:pathLst>
                <a:path w="27881" h="19801" extrusionOk="0">
                  <a:moveTo>
                    <a:pt x="27570" y="1"/>
                  </a:moveTo>
                  <a:lnTo>
                    <a:pt x="27481" y="40"/>
                  </a:lnTo>
                  <a:lnTo>
                    <a:pt x="27399" y="92"/>
                  </a:lnTo>
                  <a:lnTo>
                    <a:pt x="27228" y="209"/>
                  </a:lnTo>
                  <a:lnTo>
                    <a:pt x="26812" y="470"/>
                  </a:lnTo>
                  <a:lnTo>
                    <a:pt x="26396" y="731"/>
                  </a:lnTo>
                  <a:lnTo>
                    <a:pt x="25972" y="966"/>
                  </a:lnTo>
                  <a:lnTo>
                    <a:pt x="25556" y="1214"/>
                  </a:lnTo>
                  <a:lnTo>
                    <a:pt x="25132" y="1435"/>
                  </a:lnTo>
                  <a:lnTo>
                    <a:pt x="24700" y="1670"/>
                  </a:lnTo>
                  <a:lnTo>
                    <a:pt x="24276" y="1879"/>
                  </a:lnTo>
                  <a:lnTo>
                    <a:pt x="23844" y="2088"/>
                  </a:lnTo>
                  <a:lnTo>
                    <a:pt x="23412" y="2283"/>
                  </a:lnTo>
                  <a:lnTo>
                    <a:pt x="22971" y="2466"/>
                  </a:lnTo>
                  <a:lnTo>
                    <a:pt x="22539" y="2648"/>
                  </a:lnTo>
                  <a:lnTo>
                    <a:pt x="22099" y="2818"/>
                  </a:lnTo>
                  <a:lnTo>
                    <a:pt x="21658" y="2988"/>
                  </a:lnTo>
                  <a:lnTo>
                    <a:pt x="21218" y="3144"/>
                  </a:lnTo>
                  <a:lnTo>
                    <a:pt x="20770" y="3288"/>
                  </a:lnTo>
                  <a:lnTo>
                    <a:pt x="20321" y="3418"/>
                  </a:lnTo>
                  <a:lnTo>
                    <a:pt x="19881" y="3548"/>
                  </a:lnTo>
                  <a:lnTo>
                    <a:pt x="19432" y="3666"/>
                  </a:lnTo>
                  <a:lnTo>
                    <a:pt x="18976" y="3783"/>
                  </a:lnTo>
                  <a:lnTo>
                    <a:pt x="18527" y="3888"/>
                  </a:lnTo>
                  <a:lnTo>
                    <a:pt x="18071" y="3979"/>
                  </a:lnTo>
                  <a:lnTo>
                    <a:pt x="17614" y="4057"/>
                  </a:lnTo>
                  <a:lnTo>
                    <a:pt x="17157" y="4135"/>
                  </a:lnTo>
                  <a:lnTo>
                    <a:pt x="16701" y="4201"/>
                  </a:lnTo>
                  <a:lnTo>
                    <a:pt x="16244" y="4253"/>
                  </a:lnTo>
                  <a:lnTo>
                    <a:pt x="15787" y="4305"/>
                  </a:lnTo>
                  <a:lnTo>
                    <a:pt x="15323" y="4344"/>
                  </a:lnTo>
                  <a:lnTo>
                    <a:pt x="14866" y="4370"/>
                  </a:lnTo>
                  <a:lnTo>
                    <a:pt x="14401" y="4396"/>
                  </a:lnTo>
                  <a:lnTo>
                    <a:pt x="13936" y="4409"/>
                  </a:lnTo>
                  <a:lnTo>
                    <a:pt x="13480" y="4409"/>
                  </a:lnTo>
                  <a:lnTo>
                    <a:pt x="13015" y="4396"/>
                  </a:lnTo>
                  <a:lnTo>
                    <a:pt x="12110" y="4370"/>
                  </a:lnTo>
                  <a:lnTo>
                    <a:pt x="11229" y="4305"/>
                  </a:lnTo>
                  <a:lnTo>
                    <a:pt x="10348" y="4214"/>
                  </a:lnTo>
                  <a:lnTo>
                    <a:pt x="9484" y="4096"/>
                  </a:lnTo>
                  <a:lnTo>
                    <a:pt x="8636" y="3940"/>
                  </a:lnTo>
                  <a:lnTo>
                    <a:pt x="7788" y="3770"/>
                  </a:lnTo>
                  <a:lnTo>
                    <a:pt x="6964" y="3574"/>
                  </a:lnTo>
                  <a:lnTo>
                    <a:pt x="6141" y="3353"/>
                  </a:lnTo>
                  <a:lnTo>
                    <a:pt x="5333" y="3105"/>
                  </a:lnTo>
                  <a:lnTo>
                    <a:pt x="4542" y="2831"/>
                  </a:lnTo>
                  <a:lnTo>
                    <a:pt x="3760" y="2531"/>
                  </a:lnTo>
                  <a:lnTo>
                    <a:pt x="2985" y="2205"/>
                  </a:lnTo>
                  <a:lnTo>
                    <a:pt x="2218" y="1853"/>
                  </a:lnTo>
                  <a:lnTo>
                    <a:pt x="1468" y="1488"/>
                  </a:lnTo>
                  <a:lnTo>
                    <a:pt x="734" y="1083"/>
                  </a:lnTo>
                  <a:lnTo>
                    <a:pt x="1" y="666"/>
                  </a:lnTo>
                  <a:lnTo>
                    <a:pt x="237" y="2988"/>
                  </a:lnTo>
                  <a:lnTo>
                    <a:pt x="457" y="5309"/>
                  </a:lnTo>
                  <a:lnTo>
                    <a:pt x="677" y="7644"/>
                  </a:lnTo>
                  <a:lnTo>
                    <a:pt x="889" y="9979"/>
                  </a:lnTo>
                  <a:lnTo>
                    <a:pt x="1093" y="12313"/>
                  </a:lnTo>
                  <a:lnTo>
                    <a:pt x="1289" y="14661"/>
                  </a:lnTo>
                  <a:lnTo>
                    <a:pt x="1476" y="17022"/>
                  </a:lnTo>
                  <a:lnTo>
                    <a:pt x="1656" y="19383"/>
                  </a:lnTo>
                  <a:lnTo>
                    <a:pt x="3173" y="19278"/>
                  </a:lnTo>
                  <a:lnTo>
                    <a:pt x="4697" y="19200"/>
                  </a:lnTo>
                  <a:lnTo>
                    <a:pt x="6222" y="19135"/>
                  </a:lnTo>
                  <a:lnTo>
                    <a:pt x="7747" y="19109"/>
                  </a:lnTo>
                  <a:lnTo>
                    <a:pt x="9280" y="19096"/>
                  </a:lnTo>
                  <a:lnTo>
                    <a:pt x="10821" y="19096"/>
                  </a:lnTo>
                  <a:lnTo>
                    <a:pt x="12354" y="19122"/>
                  </a:lnTo>
                  <a:lnTo>
                    <a:pt x="13895" y="19161"/>
                  </a:lnTo>
                  <a:lnTo>
                    <a:pt x="15429" y="19213"/>
                  </a:lnTo>
                  <a:lnTo>
                    <a:pt x="16970" y="19278"/>
                  </a:lnTo>
                  <a:lnTo>
                    <a:pt x="18503" y="19344"/>
                  </a:lnTo>
                  <a:lnTo>
                    <a:pt x="20044" y="19435"/>
                  </a:lnTo>
                  <a:lnTo>
                    <a:pt x="23102" y="19604"/>
                  </a:lnTo>
                  <a:lnTo>
                    <a:pt x="26151" y="19800"/>
                  </a:lnTo>
                  <a:lnTo>
                    <a:pt x="26192" y="17661"/>
                  </a:lnTo>
                  <a:lnTo>
                    <a:pt x="26241" y="15522"/>
                  </a:lnTo>
                  <a:lnTo>
                    <a:pt x="26306" y="13383"/>
                  </a:lnTo>
                  <a:lnTo>
                    <a:pt x="26380" y="11244"/>
                  </a:lnTo>
                  <a:lnTo>
                    <a:pt x="26461" y="9118"/>
                  </a:lnTo>
                  <a:lnTo>
                    <a:pt x="26551" y="6992"/>
                  </a:lnTo>
                  <a:lnTo>
                    <a:pt x="26657" y="4879"/>
                  </a:lnTo>
                  <a:lnTo>
                    <a:pt x="26779" y="2766"/>
                  </a:lnTo>
                  <a:lnTo>
                    <a:pt x="26796" y="2635"/>
                  </a:lnTo>
                  <a:lnTo>
                    <a:pt x="26812" y="2505"/>
                  </a:lnTo>
                  <a:lnTo>
                    <a:pt x="26836" y="2388"/>
                  </a:lnTo>
                  <a:lnTo>
                    <a:pt x="26869" y="2270"/>
                  </a:lnTo>
                  <a:lnTo>
                    <a:pt x="26902" y="2166"/>
                  </a:lnTo>
                  <a:lnTo>
                    <a:pt x="26942" y="2061"/>
                  </a:lnTo>
                  <a:lnTo>
                    <a:pt x="26983" y="1957"/>
                  </a:lnTo>
                  <a:lnTo>
                    <a:pt x="27032" y="1866"/>
                  </a:lnTo>
                  <a:lnTo>
                    <a:pt x="27081" y="1775"/>
                  </a:lnTo>
                  <a:lnTo>
                    <a:pt x="27138" y="1696"/>
                  </a:lnTo>
                  <a:lnTo>
                    <a:pt x="27252" y="1553"/>
                  </a:lnTo>
                  <a:lnTo>
                    <a:pt x="27383" y="1435"/>
                  </a:lnTo>
                  <a:lnTo>
                    <a:pt x="27513" y="1344"/>
                  </a:lnTo>
                  <a:lnTo>
                    <a:pt x="27611" y="1279"/>
                  </a:lnTo>
                  <a:lnTo>
                    <a:pt x="27701" y="1240"/>
                  </a:lnTo>
                  <a:lnTo>
                    <a:pt x="27790" y="1227"/>
                  </a:lnTo>
                  <a:lnTo>
                    <a:pt x="27880" y="1214"/>
                  </a:lnTo>
                  <a:lnTo>
                    <a:pt x="27570"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1010;p40">
              <a:extLst>
                <a:ext uri="{FF2B5EF4-FFF2-40B4-BE49-F238E27FC236}">
                  <a16:creationId xmlns:a16="http://schemas.microsoft.com/office/drawing/2014/main" id="{F23C2444-39CC-22E8-C46F-6C07DB4A0214}"/>
                </a:ext>
              </a:extLst>
            </p:cNvPr>
            <p:cNvSpPr/>
            <p:nvPr/>
          </p:nvSpPr>
          <p:spPr>
            <a:xfrm>
              <a:off x="8947950" y="4941025"/>
              <a:ext cx="602425" cy="438600"/>
            </a:xfrm>
            <a:custGeom>
              <a:avLst/>
              <a:gdLst/>
              <a:ahLst/>
              <a:cxnLst/>
              <a:rect l="l" t="t" r="r" b="b"/>
              <a:pathLst>
                <a:path w="24097" h="17544" extrusionOk="0">
                  <a:moveTo>
                    <a:pt x="24072" y="1"/>
                  </a:moveTo>
                  <a:lnTo>
                    <a:pt x="21087" y="196"/>
                  </a:lnTo>
                  <a:lnTo>
                    <a:pt x="18078" y="379"/>
                  </a:lnTo>
                  <a:lnTo>
                    <a:pt x="16578" y="457"/>
                  </a:lnTo>
                  <a:lnTo>
                    <a:pt x="15070" y="522"/>
                  </a:lnTo>
                  <a:lnTo>
                    <a:pt x="13553" y="588"/>
                  </a:lnTo>
                  <a:lnTo>
                    <a:pt x="12044" y="640"/>
                  </a:lnTo>
                  <a:lnTo>
                    <a:pt x="10536" y="692"/>
                  </a:lnTo>
                  <a:lnTo>
                    <a:pt x="9027" y="718"/>
                  </a:lnTo>
                  <a:lnTo>
                    <a:pt x="6010" y="718"/>
                  </a:lnTo>
                  <a:lnTo>
                    <a:pt x="4502" y="692"/>
                  </a:lnTo>
                  <a:lnTo>
                    <a:pt x="2993" y="640"/>
                  </a:lnTo>
                  <a:lnTo>
                    <a:pt x="1493" y="562"/>
                  </a:lnTo>
                  <a:lnTo>
                    <a:pt x="0" y="470"/>
                  </a:lnTo>
                  <a:lnTo>
                    <a:pt x="139" y="2596"/>
                  </a:lnTo>
                  <a:lnTo>
                    <a:pt x="278" y="4722"/>
                  </a:lnTo>
                  <a:lnTo>
                    <a:pt x="408" y="6848"/>
                  </a:lnTo>
                  <a:lnTo>
                    <a:pt x="530" y="8987"/>
                  </a:lnTo>
                  <a:lnTo>
                    <a:pt x="645" y="11126"/>
                  </a:lnTo>
                  <a:lnTo>
                    <a:pt x="751" y="13265"/>
                  </a:lnTo>
                  <a:lnTo>
                    <a:pt x="848" y="15405"/>
                  </a:lnTo>
                  <a:lnTo>
                    <a:pt x="946" y="17544"/>
                  </a:lnTo>
                  <a:lnTo>
                    <a:pt x="1639" y="17387"/>
                  </a:lnTo>
                  <a:lnTo>
                    <a:pt x="2349" y="17231"/>
                  </a:lnTo>
                  <a:lnTo>
                    <a:pt x="3050" y="17100"/>
                  </a:lnTo>
                  <a:lnTo>
                    <a:pt x="3768" y="16983"/>
                  </a:lnTo>
                  <a:lnTo>
                    <a:pt x="4477" y="16865"/>
                  </a:lnTo>
                  <a:lnTo>
                    <a:pt x="5195" y="16774"/>
                  </a:lnTo>
                  <a:lnTo>
                    <a:pt x="5912" y="16683"/>
                  </a:lnTo>
                  <a:lnTo>
                    <a:pt x="6630" y="16604"/>
                  </a:lnTo>
                  <a:lnTo>
                    <a:pt x="7356" y="16539"/>
                  </a:lnTo>
                  <a:lnTo>
                    <a:pt x="8081" y="16474"/>
                  </a:lnTo>
                  <a:lnTo>
                    <a:pt x="8807" y="16422"/>
                  </a:lnTo>
                  <a:lnTo>
                    <a:pt x="9541" y="16383"/>
                  </a:lnTo>
                  <a:lnTo>
                    <a:pt x="11001" y="16318"/>
                  </a:lnTo>
                  <a:lnTo>
                    <a:pt x="12460" y="16278"/>
                  </a:lnTo>
                  <a:lnTo>
                    <a:pt x="13928" y="16252"/>
                  </a:lnTo>
                  <a:lnTo>
                    <a:pt x="15396" y="16252"/>
                  </a:lnTo>
                  <a:lnTo>
                    <a:pt x="16855" y="16278"/>
                  </a:lnTo>
                  <a:lnTo>
                    <a:pt x="18323" y="16304"/>
                  </a:lnTo>
                  <a:lnTo>
                    <a:pt x="21226" y="16383"/>
                  </a:lnTo>
                  <a:lnTo>
                    <a:pt x="24096" y="16448"/>
                  </a:lnTo>
                  <a:lnTo>
                    <a:pt x="24096" y="16448"/>
                  </a:lnTo>
                  <a:lnTo>
                    <a:pt x="24072" y="14387"/>
                  </a:lnTo>
                  <a:lnTo>
                    <a:pt x="24056" y="12326"/>
                  </a:lnTo>
                  <a:lnTo>
                    <a:pt x="24039" y="10266"/>
                  </a:lnTo>
                  <a:lnTo>
                    <a:pt x="24031" y="8218"/>
                  </a:lnTo>
                  <a:lnTo>
                    <a:pt x="24023" y="6157"/>
                  </a:lnTo>
                  <a:lnTo>
                    <a:pt x="24031" y="4109"/>
                  </a:lnTo>
                  <a:lnTo>
                    <a:pt x="24047" y="2048"/>
                  </a:lnTo>
                  <a:lnTo>
                    <a:pt x="24072"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1011;p40">
              <a:extLst>
                <a:ext uri="{FF2B5EF4-FFF2-40B4-BE49-F238E27FC236}">
                  <a16:creationId xmlns:a16="http://schemas.microsoft.com/office/drawing/2014/main" id="{7AF9958D-C00D-76ED-AAD8-FE2D41261CE2}"/>
                </a:ext>
              </a:extLst>
            </p:cNvPr>
            <p:cNvSpPr/>
            <p:nvPr/>
          </p:nvSpPr>
          <p:spPr>
            <a:xfrm>
              <a:off x="8957125" y="6600100"/>
              <a:ext cx="626075" cy="324150"/>
            </a:xfrm>
            <a:custGeom>
              <a:avLst/>
              <a:gdLst/>
              <a:ahLst/>
              <a:cxnLst/>
              <a:rect l="l" t="t" r="r" b="b"/>
              <a:pathLst>
                <a:path w="25043" h="12966" extrusionOk="0">
                  <a:moveTo>
                    <a:pt x="24863" y="1"/>
                  </a:moveTo>
                  <a:lnTo>
                    <a:pt x="23371" y="340"/>
                  </a:lnTo>
                  <a:lnTo>
                    <a:pt x="21870" y="666"/>
                  </a:lnTo>
                  <a:lnTo>
                    <a:pt x="20362" y="953"/>
                  </a:lnTo>
                  <a:lnTo>
                    <a:pt x="18837" y="1214"/>
                  </a:lnTo>
                  <a:lnTo>
                    <a:pt x="18070" y="1344"/>
                  </a:lnTo>
                  <a:lnTo>
                    <a:pt x="17304" y="1449"/>
                  </a:lnTo>
                  <a:lnTo>
                    <a:pt x="16537" y="1553"/>
                  </a:lnTo>
                  <a:lnTo>
                    <a:pt x="15771" y="1657"/>
                  </a:lnTo>
                  <a:lnTo>
                    <a:pt x="15004" y="1736"/>
                  </a:lnTo>
                  <a:lnTo>
                    <a:pt x="14238" y="1814"/>
                  </a:lnTo>
                  <a:lnTo>
                    <a:pt x="13471" y="1879"/>
                  </a:lnTo>
                  <a:lnTo>
                    <a:pt x="12697" y="1931"/>
                  </a:lnTo>
                  <a:lnTo>
                    <a:pt x="11930" y="1970"/>
                  </a:lnTo>
                  <a:lnTo>
                    <a:pt x="11164" y="2009"/>
                  </a:lnTo>
                  <a:lnTo>
                    <a:pt x="10397" y="2022"/>
                  </a:lnTo>
                  <a:lnTo>
                    <a:pt x="8872" y="2022"/>
                  </a:lnTo>
                  <a:lnTo>
                    <a:pt x="8106" y="1996"/>
                  </a:lnTo>
                  <a:lnTo>
                    <a:pt x="7347" y="1957"/>
                  </a:lnTo>
                  <a:lnTo>
                    <a:pt x="6589" y="1918"/>
                  </a:lnTo>
                  <a:lnTo>
                    <a:pt x="5839" y="1853"/>
                  </a:lnTo>
                  <a:lnTo>
                    <a:pt x="5089" y="1762"/>
                  </a:lnTo>
                  <a:lnTo>
                    <a:pt x="4338" y="1670"/>
                  </a:lnTo>
                  <a:lnTo>
                    <a:pt x="3588" y="1553"/>
                  </a:lnTo>
                  <a:lnTo>
                    <a:pt x="2854" y="1422"/>
                  </a:lnTo>
                  <a:lnTo>
                    <a:pt x="2112" y="1279"/>
                  </a:lnTo>
                  <a:lnTo>
                    <a:pt x="1378" y="1109"/>
                  </a:lnTo>
                  <a:lnTo>
                    <a:pt x="653" y="927"/>
                  </a:lnTo>
                  <a:lnTo>
                    <a:pt x="579" y="927"/>
                  </a:lnTo>
                  <a:lnTo>
                    <a:pt x="457" y="3953"/>
                  </a:lnTo>
                  <a:lnTo>
                    <a:pt x="326" y="6966"/>
                  </a:lnTo>
                  <a:lnTo>
                    <a:pt x="253" y="8466"/>
                  </a:lnTo>
                  <a:lnTo>
                    <a:pt x="180" y="9979"/>
                  </a:lnTo>
                  <a:lnTo>
                    <a:pt x="90" y="11479"/>
                  </a:lnTo>
                  <a:lnTo>
                    <a:pt x="0" y="12966"/>
                  </a:lnTo>
                  <a:lnTo>
                    <a:pt x="0" y="12966"/>
                  </a:lnTo>
                  <a:lnTo>
                    <a:pt x="6255" y="12926"/>
                  </a:lnTo>
                  <a:lnTo>
                    <a:pt x="12525" y="12848"/>
                  </a:lnTo>
                  <a:lnTo>
                    <a:pt x="18788" y="12757"/>
                  </a:lnTo>
                  <a:lnTo>
                    <a:pt x="25042" y="12640"/>
                  </a:lnTo>
                  <a:lnTo>
                    <a:pt x="25018" y="9483"/>
                  </a:lnTo>
                  <a:lnTo>
                    <a:pt x="24969" y="6340"/>
                  </a:lnTo>
                  <a:lnTo>
                    <a:pt x="24920" y="3183"/>
                  </a:lnTo>
                  <a:lnTo>
                    <a:pt x="24863"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1012;p40">
              <a:extLst>
                <a:ext uri="{FF2B5EF4-FFF2-40B4-BE49-F238E27FC236}">
                  <a16:creationId xmlns:a16="http://schemas.microsoft.com/office/drawing/2014/main" id="{3515E2EC-F0B4-28FE-6A31-21EB308EEAEA}"/>
                </a:ext>
              </a:extLst>
            </p:cNvPr>
            <p:cNvSpPr/>
            <p:nvPr/>
          </p:nvSpPr>
          <p:spPr>
            <a:xfrm>
              <a:off x="8977500" y="6058175"/>
              <a:ext cx="599775" cy="450975"/>
            </a:xfrm>
            <a:custGeom>
              <a:avLst/>
              <a:gdLst/>
              <a:ahLst/>
              <a:cxnLst/>
              <a:rect l="l" t="t" r="r" b="b"/>
              <a:pathLst>
                <a:path w="23991" h="18039" extrusionOk="0">
                  <a:moveTo>
                    <a:pt x="23518" y="0"/>
                  </a:moveTo>
                  <a:lnTo>
                    <a:pt x="22833" y="248"/>
                  </a:lnTo>
                  <a:lnTo>
                    <a:pt x="22148" y="496"/>
                  </a:lnTo>
                  <a:lnTo>
                    <a:pt x="21447" y="731"/>
                  </a:lnTo>
                  <a:lnTo>
                    <a:pt x="20745" y="952"/>
                  </a:lnTo>
                  <a:lnTo>
                    <a:pt x="20028" y="1148"/>
                  </a:lnTo>
                  <a:lnTo>
                    <a:pt x="19318" y="1344"/>
                  </a:lnTo>
                  <a:lnTo>
                    <a:pt x="18593" y="1526"/>
                  </a:lnTo>
                  <a:lnTo>
                    <a:pt x="17867" y="1696"/>
                  </a:lnTo>
                  <a:lnTo>
                    <a:pt x="17141" y="1852"/>
                  </a:lnTo>
                  <a:lnTo>
                    <a:pt x="16407" y="1983"/>
                  </a:lnTo>
                  <a:lnTo>
                    <a:pt x="15673" y="2113"/>
                  </a:lnTo>
                  <a:lnTo>
                    <a:pt x="14931" y="2231"/>
                  </a:lnTo>
                  <a:lnTo>
                    <a:pt x="14189" y="2335"/>
                  </a:lnTo>
                  <a:lnTo>
                    <a:pt x="13447" y="2439"/>
                  </a:lnTo>
                  <a:lnTo>
                    <a:pt x="12705" y="2518"/>
                  </a:lnTo>
                  <a:lnTo>
                    <a:pt x="11963" y="2583"/>
                  </a:lnTo>
                  <a:lnTo>
                    <a:pt x="11221" y="2635"/>
                  </a:lnTo>
                  <a:lnTo>
                    <a:pt x="10471" y="2687"/>
                  </a:lnTo>
                  <a:lnTo>
                    <a:pt x="9729" y="2713"/>
                  </a:lnTo>
                  <a:lnTo>
                    <a:pt x="8987" y="2726"/>
                  </a:lnTo>
                  <a:lnTo>
                    <a:pt x="8245" y="2739"/>
                  </a:lnTo>
                  <a:lnTo>
                    <a:pt x="7503" y="2739"/>
                  </a:lnTo>
                  <a:lnTo>
                    <a:pt x="6761" y="2713"/>
                  </a:lnTo>
                  <a:lnTo>
                    <a:pt x="6027" y="2687"/>
                  </a:lnTo>
                  <a:lnTo>
                    <a:pt x="5293" y="2648"/>
                  </a:lnTo>
                  <a:lnTo>
                    <a:pt x="4567" y="2596"/>
                  </a:lnTo>
                  <a:lnTo>
                    <a:pt x="3841" y="2544"/>
                  </a:lnTo>
                  <a:lnTo>
                    <a:pt x="3116" y="2465"/>
                  </a:lnTo>
                  <a:lnTo>
                    <a:pt x="2398" y="2374"/>
                  </a:lnTo>
                  <a:lnTo>
                    <a:pt x="1689" y="2283"/>
                  </a:lnTo>
                  <a:lnTo>
                    <a:pt x="987" y="2165"/>
                  </a:lnTo>
                  <a:lnTo>
                    <a:pt x="286" y="2048"/>
                  </a:lnTo>
                  <a:lnTo>
                    <a:pt x="270" y="4057"/>
                  </a:lnTo>
                  <a:lnTo>
                    <a:pt x="253" y="6052"/>
                  </a:lnTo>
                  <a:lnTo>
                    <a:pt x="221" y="8061"/>
                  </a:lnTo>
                  <a:lnTo>
                    <a:pt x="188" y="10056"/>
                  </a:lnTo>
                  <a:lnTo>
                    <a:pt x="147" y="12065"/>
                  </a:lnTo>
                  <a:lnTo>
                    <a:pt x="107" y="14061"/>
                  </a:lnTo>
                  <a:lnTo>
                    <a:pt x="50" y="16043"/>
                  </a:lnTo>
                  <a:lnTo>
                    <a:pt x="1" y="18039"/>
                  </a:lnTo>
                  <a:lnTo>
                    <a:pt x="58" y="18026"/>
                  </a:lnTo>
                  <a:lnTo>
                    <a:pt x="115" y="17987"/>
                  </a:lnTo>
                  <a:lnTo>
                    <a:pt x="172" y="17961"/>
                  </a:lnTo>
                  <a:lnTo>
                    <a:pt x="229" y="17947"/>
                  </a:lnTo>
                  <a:lnTo>
                    <a:pt x="1721" y="17882"/>
                  </a:lnTo>
                  <a:lnTo>
                    <a:pt x="3205" y="17843"/>
                  </a:lnTo>
                  <a:lnTo>
                    <a:pt x="4689" y="17817"/>
                  </a:lnTo>
                  <a:lnTo>
                    <a:pt x="6165" y="17817"/>
                  </a:lnTo>
                  <a:lnTo>
                    <a:pt x="7649" y="17830"/>
                  </a:lnTo>
                  <a:lnTo>
                    <a:pt x="9134" y="17843"/>
                  </a:lnTo>
                  <a:lnTo>
                    <a:pt x="12102" y="17895"/>
                  </a:lnTo>
                  <a:lnTo>
                    <a:pt x="15070" y="17947"/>
                  </a:lnTo>
                  <a:lnTo>
                    <a:pt x="16554" y="17961"/>
                  </a:lnTo>
                  <a:lnTo>
                    <a:pt x="18046" y="17961"/>
                  </a:lnTo>
                  <a:lnTo>
                    <a:pt x="19530" y="17947"/>
                  </a:lnTo>
                  <a:lnTo>
                    <a:pt x="21014" y="17921"/>
                  </a:lnTo>
                  <a:lnTo>
                    <a:pt x="22507" y="17856"/>
                  </a:lnTo>
                  <a:lnTo>
                    <a:pt x="23991" y="17778"/>
                  </a:lnTo>
                  <a:lnTo>
                    <a:pt x="23893" y="13343"/>
                  </a:lnTo>
                  <a:lnTo>
                    <a:pt x="23779" y="8909"/>
                  </a:lnTo>
                  <a:lnTo>
                    <a:pt x="23656" y="4461"/>
                  </a:lnTo>
                  <a:lnTo>
                    <a:pt x="23518"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1013;p40">
              <a:extLst>
                <a:ext uri="{FF2B5EF4-FFF2-40B4-BE49-F238E27FC236}">
                  <a16:creationId xmlns:a16="http://schemas.microsoft.com/office/drawing/2014/main" id="{DA7DDFA3-0D0C-90FA-B20A-EDBFE2DFAA0E}"/>
                </a:ext>
              </a:extLst>
            </p:cNvPr>
            <p:cNvSpPr/>
            <p:nvPr/>
          </p:nvSpPr>
          <p:spPr>
            <a:xfrm>
              <a:off x="8976075" y="5444500"/>
              <a:ext cx="587550" cy="553375"/>
            </a:xfrm>
            <a:custGeom>
              <a:avLst/>
              <a:gdLst/>
              <a:ahLst/>
              <a:cxnLst/>
              <a:rect l="l" t="t" r="r" b="b"/>
              <a:pathLst>
                <a:path w="23502" h="22135" extrusionOk="0">
                  <a:moveTo>
                    <a:pt x="23004" y="0"/>
                  </a:moveTo>
                  <a:lnTo>
                    <a:pt x="20166" y="431"/>
                  </a:lnTo>
                  <a:lnTo>
                    <a:pt x="17288" y="874"/>
                  </a:lnTo>
                  <a:lnTo>
                    <a:pt x="15844" y="1083"/>
                  </a:lnTo>
                  <a:lnTo>
                    <a:pt x="14393" y="1291"/>
                  </a:lnTo>
                  <a:lnTo>
                    <a:pt x="12933" y="1474"/>
                  </a:lnTo>
                  <a:lnTo>
                    <a:pt x="11482" y="1644"/>
                  </a:lnTo>
                  <a:lnTo>
                    <a:pt x="10030" y="1787"/>
                  </a:lnTo>
                  <a:lnTo>
                    <a:pt x="8571" y="1904"/>
                  </a:lnTo>
                  <a:lnTo>
                    <a:pt x="7845" y="1957"/>
                  </a:lnTo>
                  <a:lnTo>
                    <a:pt x="7128" y="1996"/>
                  </a:lnTo>
                  <a:lnTo>
                    <a:pt x="6402" y="2035"/>
                  </a:lnTo>
                  <a:lnTo>
                    <a:pt x="5684" y="2048"/>
                  </a:lnTo>
                  <a:lnTo>
                    <a:pt x="4967" y="2061"/>
                  </a:lnTo>
                  <a:lnTo>
                    <a:pt x="4249" y="2061"/>
                  </a:lnTo>
                  <a:lnTo>
                    <a:pt x="3531" y="2048"/>
                  </a:lnTo>
                  <a:lnTo>
                    <a:pt x="2822" y="2022"/>
                  </a:lnTo>
                  <a:lnTo>
                    <a:pt x="2113" y="1996"/>
                  </a:lnTo>
                  <a:lnTo>
                    <a:pt x="1403" y="1944"/>
                  </a:lnTo>
                  <a:lnTo>
                    <a:pt x="702" y="1878"/>
                  </a:lnTo>
                  <a:lnTo>
                    <a:pt x="1" y="1813"/>
                  </a:lnTo>
                  <a:lnTo>
                    <a:pt x="82" y="4291"/>
                  </a:lnTo>
                  <a:lnTo>
                    <a:pt x="147" y="6770"/>
                  </a:lnTo>
                  <a:lnTo>
                    <a:pt x="204" y="9248"/>
                  </a:lnTo>
                  <a:lnTo>
                    <a:pt x="253" y="11726"/>
                  </a:lnTo>
                  <a:lnTo>
                    <a:pt x="286" y="14204"/>
                  </a:lnTo>
                  <a:lnTo>
                    <a:pt x="310" y="16682"/>
                  </a:lnTo>
                  <a:lnTo>
                    <a:pt x="327" y="19160"/>
                  </a:lnTo>
                  <a:lnTo>
                    <a:pt x="343" y="21652"/>
                  </a:lnTo>
                  <a:lnTo>
                    <a:pt x="1077" y="21665"/>
                  </a:lnTo>
                  <a:lnTo>
                    <a:pt x="1819" y="21704"/>
                  </a:lnTo>
                  <a:lnTo>
                    <a:pt x="3287" y="21769"/>
                  </a:lnTo>
                  <a:lnTo>
                    <a:pt x="6231" y="21952"/>
                  </a:lnTo>
                  <a:lnTo>
                    <a:pt x="7698" y="22043"/>
                  </a:lnTo>
                  <a:lnTo>
                    <a:pt x="9174" y="22108"/>
                  </a:lnTo>
                  <a:lnTo>
                    <a:pt x="9908" y="22121"/>
                  </a:lnTo>
                  <a:lnTo>
                    <a:pt x="10642" y="22134"/>
                  </a:lnTo>
                  <a:lnTo>
                    <a:pt x="11384" y="22121"/>
                  </a:lnTo>
                  <a:lnTo>
                    <a:pt x="12118" y="22108"/>
                  </a:lnTo>
                  <a:lnTo>
                    <a:pt x="12827" y="22069"/>
                  </a:lnTo>
                  <a:lnTo>
                    <a:pt x="13545" y="22017"/>
                  </a:lnTo>
                  <a:lnTo>
                    <a:pt x="14254" y="21965"/>
                  </a:lnTo>
                  <a:lnTo>
                    <a:pt x="14964" y="21886"/>
                  </a:lnTo>
                  <a:lnTo>
                    <a:pt x="16391" y="21730"/>
                  </a:lnTo>
                  <a:lnTo>
                    <a:pt x="17810" y="21547"/>
                  </a:lnTo>
                  <a:lnTo>
                    <a:pt x="19229" y="21365"/>
                  </a:lnTo>
                  <a:lnTo>
                    <a:pt x="20656" y="21182"/>
                  </a:lnTo>
                  <a:lnTo>
                    <a:pt x="22074" y="21026"/>
                  </a:lnTo>
                  <a:lnTo>
                    <a:pt x="22784" y="20947"/>
                  </a:lnTo>
                  <a:lnTo>
                    <a:pt x="23501" y="20895"/>
                  </a:lnTo>
                  <a:lnTo>
                    <a:pt x="23346" y="15665"/>
                  </a:lnTo>
                  <a:lnTo>
                    <a:pt x="23208" y="10448"/>
                  </a:lnTo>
                  <a:lnTo>
                    <a:pt x="23151" y="7839"/>
                  </a:lnTo>
                  <a:lnTo>
                    <a:pt x="23094" y="5230"/>
                  </a:lnTo>
                  <a:lnTo>
                    <a:pt x="23045" y="2609"/>
                  </a:lnTo>
                  <a:lnTo>
                    <a:pt x="23004"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1014;p40">
              <a:extLst>
                <a:ext uri="{FF2B5EF4-FFF2-40B4-BE49-F238E27FC236}">
                  <a16:creationId xmlns:a16="http://schemas.microsoft.com/office/drawing/2014/main" id="{059620F2-4F5D-5C95-2DDD-338B97B1169E}"/>
                </a:ext>
              </a:extLst>
            </p:cNvPr>
            <p:cNvSpPr/>
            <p:nvPr/>
          </p:nvSpPr>
          <p:spPr>
            <a:xfrm>
              <a:off x="9081675" y="14708975"/>
              <a:ext cx="368400" cy="321875"/>
            </a:xfrm>
            <a:custGeom>
              <a:avLst/>
              <a:gdLst/>
              <a:ahLst/>
              <a:cxnLst/>
              <a:rect l="l" t="t" r="r" b="b"/>
              <a:pathLst>
                <a:path w="14736" h="12875" extrusionOk="0">
                  <a:moveTo>
                    <a:pt x="14735" y="1"/>
                  </a:moveTo>
                  <a:lnTo>
                    <a:pt x="11058" y="144"/>
                  </a:lnTo>
                  <a:lnTo>
                    <a:pt x="7372" y="288"/>
                  </a:lnTo>
                  <a:lnTo>
                    <a:pt x="3678" y="444"/>
                  </a:lnTo>
                  <a:lnTo>
                    <a:pt x="1" y="588"/>
                  </a:lnTo>
                  <a:lnTo>
                    <a:pt x="107" y="601"/>
                  </a:lnTo>
                  <a:lnTo>
                    <a:pt x="213" y="640"/>
                  </a:lnTo>
                  <a:lnTo>
                    <a:pt x="310" y="692"/>
                  </a:lnTo>
                  <a:lnTo>
                    <a:pt x="408" y="783"/>
                  </a:lnTo>
                  <a:lnTo>
                    <a:pt x="498" y="888"/>
                  </a:lnTo>
                  <a:lnTo>
                    <a:pt x="539" y="953"/>
                  </a:lnTo>
                  <a:lnTo>
                    <a:pt x="571" y="1031"/>
                  </a:lnTo>
                  <a:lnTo>
                    <a:pt x="604" y="1110"/>
                  </a:lnTo>
                  <a:lnTo>
                    <a:pt x="637" y="1188"/>
                  </a:lnTo>
                  <a:lnTo>
                    <a:pt x="661" y="1292"/>
                  </a:lnTo>
                  <a:lnTo>
                    <a:pt x="686" y="1383"/>
                  </a:lnTo>
                  <a:lnTo>
                    <a:pt x="751" y="1996"/>
                  </a:lnTo>
                  <a:lnTo>
                    <a:pt x="816" y="2623"/>
                  </a:lnTo>
                  <a:lnTo>
                    <a:pt x="873" y="3288"/>
                  </a:lnTo>
                  <a:lnTo>
                    <a:pt x="930" y="3966"/>
                  </a:lnTo>
                  <a:lnTo>
                    <a:pt x="979" y="4670"/>
                  </a:lnTo>
                  <a:lnTo>
                    <a:pt x="1020" y="5401"/>
                  </a:lnTo>
                  <a:lnTo>
                    <a:pt x="1061" y="6131"/>
                  </a:lnTo>
                  <a:lnTo>
                    <a:pt x="1085" y="6875"/>
                  </a:lnTo>
                  <a:lnTo>
                    <a:pt x="1093" y="7631"/>
                  </a:lnTo>
                  <a:lnTo>
                    <a:pt x="1101" y="8388"/>
                  </a:lnTo>
                  <a:lnTo>
                    <a:pt x="1085" y="9157"/>
                  </a:lnTo>
                  <a:lnTo>
                    <a:pt x="1069" y="9914"/>
                  </a:lnTo>
                  <a:lnTo>
                    <a:pt x="1028" y="10670"/>
                  </a:lnTo>
                  <a:lnTo>
                    <a:pt x="971" y="11414"/>
                  </a:lnTo>
                  <a:lnTo>
                    <a:pt x="898" y="12157"/>
                  </a:lnTo>
                  <a:lnTo>
                    <a:pt x="857" y="12522"/>
                  </a:lnTo>
                  <a:lnTo>
                    <a:pt x="816" y="12874"/>
                  </a:lnTo>
                  <a:lnTo>
                    <a:pt x="7617" y="12692"/>
                  </a:lnTo>
                  <a:lnTo>
                    <a:pt x="11017" y="12614"/>
                  </a:lnTo>
                  <a:lnTo>
                    <a:pt x="14426" y="12548"/>
                  </a:lnTo>
                  <a:lnTo>
                    <a:pt x="14735"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1015;p40">
              <a:extLst>
                <a:ext uri="{FF2B5EF4-FFF2-40B4-BE49-F238E27FC236}">
                  <a16:creationId xmlns:a16="http://schemas.microsoft.com/office/drawing/2014/main" id="{E7C2325F-AC4A-62F5-6B24-4F65F46D537C}"/>
                </a:ext>
              </a:extLst>
            </p:cNvPr>
            <p:cNvSpPr/>
            <p:nvPr/>
          </p:nvSpPr>
          <p:spPr>
            <a:xfrm>
              <a:off x="9246200" y="8786775"/>
              <a:ext cx="406300" cy="430125"/>
            </a:xfrm>
            <a:custGeom>
              <a:avLst/>
              <a:gdLst/>
              <a:ahLst/>
              <a:cxnLst/>
              <a:rect l="l" t="t" r="r" b="b"/>
              <a:pathLst>
                <a:path w="16252" h="17205" extrusionOk="0">
                  <a:moveTo>
                    <a:pt x="16154" y="1"/>
                  </a:moveTo>
                  <a:lnTo>
                    <a:pt x="1028" y="627"/>
                  </a:lnTo>
                  <a:lnTo>
                    <a:pt x="1076" y="1135"/>
                  </a:lnTo>
                  <a:lnTo>
                    <a:pt x="1117" y="1631"/>
                  </a:lnTo>
                  <a:lnTo>
                    <a:pt x="1158" y="2140"/>
                  </a:lnTo>
                  <a:lnTo>
                    <a:pt x="1191" y="2648"/>
                  </a:lnTo>
                  <a:lnTo>
                    <a:pt x="1223" y="3170"/>
                  </a:lnTo>
                  <a:lnTo>
                    <a:pt x="1248" y="3692"/>
                  </a:lnTo>
                  <a:lnTo>
                    <a:pt x="1272" y="4214"/>
                  </a:lnTo>
                  <a:lnTo>
                    <a:pt x="1289" y="4735"/>
                  </a:lnTo>
                  <a:lnTo>
                    <a:pt x="1297" y="5257"/>
                  </a:lnTo>
                  <a:lnTo>
                    <a:pt x="1297" y="5792"/>
                  </a:lnTo>
                  <a:lnTo>
                    <a:pt x="1297" y="6313"/>
                  </a:lnTo>
                  <a:lnTo>
                    <a:pt x="1297" y="6848"/>
                  </a:lnTo>
                  <a:lnTo>
                    <a:pt x="1289" y="7383"/>
                  </a:lnTo>
                  <a:lnTo>
                    <a:pt x="1272" y="7918"/>
                  </a:lnTo>
                  <a:lnTo>
                    <a:pt x="1248" y="8453"/>
                  </a:lnTo>
                  <a:lnTo>
                    <a:pt x="1223" y="8974"/>
                  </a:lnTo>
                  <a:lnTo>
                    <a:pt x="1191" y="9509"/>
                  </a:lnTo>
                  <a:lnTo>
                    <a:pt x="1150" y="10044"/>
                  </a:lnTo>
                  <a:lnTo>
                    <a:pt x="1109" y="10579"/>
                  </a:lnTo>
                  <a:lnTo>
                    <a:pt x="1060" y="11100"/>
                  </a:lnTo>
                  <a:lnTo>
                    <a:pt x="1003" y="11635"/>
                  </a:lnTo>
                  <a:lnTo>
                    <a:pt x="946" y="12157"/>
                  </a:lnTo>
                  <a:lnTo>
                    <a:pt x="873" y="12679"/>
                  </a:lnTo>
                  <a:lnTo>
                    <a:pt x="799" y="13200"/>
                  </a:lnTo>
                  <a:lnTo>
                    <a:pt x="726" y="13709"/>
                  </a:lnTo>
                  <a:lnTo>
                    <a:pt x="636" y="14231"/>
                  </a:lnTo>
                  <a:lnTo>
                    <a:pt x="546" y="14739"/>
                  </a:lnTo>
                  <a:lnTo>
                    <a:pt x="449" y="15235"/>
                  </a:lnTo>
                  <a:lnTo>
                    <a:pt x="351" y="15731"/>
                  </a:lnTo>
                  <a:lnTo>
                    <a:pt x="237" y="16226"/>
                  </a:lnTo>
                  <a:lnTo>
                    <a:pt x="122" y="16722"/>
                  </a:lnTo>
                  <a:lnTo>
                    <a:pt x="0" y="17204"/>
                  </a:lnTo>
                  <a:lnTo>
                    <a:pt x="3466" y="17048"/>
                  </a:lnTo>
                  <a:lnTo>
                    <a:pt x="6923" y="16904"/>
                  </a:lnTo>
                  <a:lnTo>
                    <a:pt x="10389" y="16761"/>
                  </a:lnTo>
                  <a:lnTo>
                    <a:pt x="13846" y="16618"/>
                  </a:lnTo>
                  <a:lnTo>
                    <a:pt x="14156" y="15587"/>
                  </a:lnTo>
                  <a:lnTo>
                    <a:pt x="14450" y="14583"/>
                  </a:lnTo>
                  <a:lnTo>
                    <a:pt x="14719" y="13578"/>
                  </a:lnTo>
                  <a:lnTo>
                    <a:pt x="14980" y="12587"/>
                  </a:lnTo>
                  <a:lnTo>
                    <a:pt x="15216" y="11596"/>
                  </a:lnTo>
                  <a:lnTo>
                    <a:pt x="15322" y="11100"/>
                  </a:lnTo>
                  <a:lnTo>
                    <a:pt x="15428" y="10605"/>
                  </a:lnTo>
                  <a:lnTo>
                    <a:pt x="15526" y="10109"/>
                  </a:lnTo>
                  <a:lnTo>
                    <a:pt x="15624" y="9613"/>
                  </a:lnTo>
                  <a:lnTo>
                    <a:pt x="15705" y="9105"/>
                  </a:lnTo>
                  <a:lnTo>
                    <a:pt x="15787" y="8609"/>
                  </a:lnTo>
                  <a:lnTo>
                    <a:pt x="15868" y="8100"/>
                  </a:lnTo>
                  <a:lnTo>
                    <a:pt x="15934" y="7592"/>
                  </a:lnTo>
                  <a:lnTo>
                    <a:pt x="15999" y="7083"/>
                  </a:lnTo>
                  <a:lnTo>
                    <a:pt x="16056" y="6574"/>
                  </a:lnTo>
                  <a:lnTo>
                    <a:pt x="16105" y="6053"/>
                  </a:lnTo>
                  <a:lnTo>
                    <a:pt x="16146" y="5531"/>
                  </a:lnTo>
                  <a:lnTo>
                    <a:pt x="16178" y="5009"/>
                  </a:lnTo>
                  <a:lnTo>
                    <a:pt x="16211" y="4474"/>
                  </a:lnTo>
                  <a:lnTo>
                    <a:pt x="16227" y="3940"/>
                  </a:lnTo>
                  <a:lnTo>
                    <a:pt x="16244" y="3405"/>
                  </a:lnTo>
                  <a:lnTo>
                    <a:pt x="16252" y="2857"/>
                  </a:lnTo>
                  <a:lnTo>
                    <a:pt x="16244" y="2296"/>
                  </a:lnTo>
                  <a:lnTo>
                    <a:pt x="16235" y="1735"/>
                  </a:lnTo>
                  <a:lnTo>
                    <a:pt x="16219" y="1161"/>
                  </a:lnTo>
                  <a:lnTo>
                    <a:pt x="16195" y="588"/>
                  </a:lnTo>
                  <a:lnTo>
                    <a:pt x="16154"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1016;p40">
              <a:extLst>
                <a:ext uri="{FF2B5EF4-FFF2-40B4-BE49-F238E27FC236}">
                  <a16:creationId xmlns:a16="http://schemas.microsoft.com/office/drawing/2014/main" id="{F8763FB8-BC22-A3E7-5176-C69AD706814C}"/>
                </a:ext>
              </a:extLst>
            </p:cNvPr>
            <p:cNvSpPr/>
            <p:nvPr/>
          </p:nvSpPr>
          <p:spPr>
            <a:xfrm>
              <a:off x="9499375" y="14691050"/>
              <a:ext cx="348825" cy="330350"/>
            </a:xfrm>
            <a:custGeom>
              <a:avLst/>
              <a:gdLst/>
              <a:ahLst/>
              <a:cxnLst/>
              <a:rect l="l" t="t" r="r" b="b"/>
              <a:pathLst>
                <a:path w="13953" h="13214" extrusionOk="0">
                  <a:moveTo>
                    <a:pt x="13586" y="1"/>
                  </a:moveTo>
                  <a:lnTo>
                    <a:pt x="10186" y="170"/>
                  </a:lnTo>
                  <a:lnTo>
                    <a:pt x="6793" y="340"/>
                  </a:lnTo>
                  <a:lnTo>
                    <a:pt x="3393" y="496"/>
                  </a:lnTo>
                  <a:lnTo>
                    <a:pt x="1" y="640"/>
                  </a:lnTo>
                  <a:lnTo>
                    <a:pt x="311" y="13213"/>
                  </a:lnTo>
                  <a:lnTo>
                    <a:pt x="7120" y="13031"/>
                  </a:lnTo>
                  <a:lnTo>
                    <a:pt x="10528" y="12952"/>
                  </a:lnTo>
                  <a:lnTo>
                    <a:pt x="13953" y="12887"/>
                  </a:lnTo>
                  <a:lnTo>
                    <a:pt x="13879" y="12509"/>
                  </a:lnTo>
                  <a:lnTo>
                    <a:pt x="13822" y="12118"/>
                  </a:lnTo>
                  <a:lnTo>
                    <a:pt x="13708" y="11348"/>
                  </a:lnTo>
                  <a:lnTo>
                    <a:pt x="13619" y="10565"/>
                  </a:lnTo>
                  <a:lnTo>
                    <a:pt x="13537" y="9770"/>
                  </a:lnTo>
                  <a:lnTo>
                    <a:pt x="13472" y="8961"/>
                  </a:lnTo>
                  <a:lnTo>
                    <a:pt x="13431" y="8152"/>
                  </a:lnTo>
                  <a:lnTo>
                    <a:pt x="13390" y="7344"/>
                  </a:lnTo>
                  <a:lnTo>
                    <a:pt x="13374" y="6522"/>
                  </a:lnTo>
                  <a:lnTo>
                    <a:pt x="13366" y="5700"/>
                  </a:lnTo>
                  <a:lnTo>
                    <a:pt x="13366" y="4879"/>
                  </a:lnTo>
                  <a:lnTo>
                    <a:pt x="13382" y="4057"/>
                  </a:lnTo>
                  <a:lnTo>
                    <a:pt x="13407" y="3235"/>
                  </a:lnTo>
                  <a:lnTo>
                    <a:pt x="13439" y="2427"/>
                  </a:lnTo>
                  <a:lnTo>
                    <a:pt x="13480" y="1605"/>
                  </a:lnTo>
                  <a:lnTo>
                    <a:pt x="13529" y="809"/>
                  </a:lnTo>
                  <a:lnTo>
                    <a:pt x="13586"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1017;p40">
              <a:extLst>
                <a:ext uri="{FF2B5EF4-FFF2-40B4-BE49-F238E27FC236}">
                  <a16:creationId xmlns:a16="http://schemas.microsoft.com/office/drawing/2014/main" id="{7EE94907-9B97-D988-1476-2C9FDB01D45C}"/>
                </a:ext>
              </a:extLst>
            </p:cNvPr>
            <p:cNvSpPr/>
            <p:nvPr/>
          </p:nvSpPr>
          <p:spPr>
            <a:xfrm>
              <a:off x="9659200" y="8768850"/>
              <a:ext cx="426300" cy="431100"/>
            </a:xfrm>
            <a:custGeom>
              <a:avLst/>
              <a:gdLst/>
              <a:ahLst/>
              <a:cxnLst/>
              <a:rect l="l" t="t" r="r" b="b"/>
              <a:pathLst>
                <a:path w="17052" h="17244" extrusionOk="0">
                  <a:moveTo>
                    <a:pt x="17027" y="0"/>
                  </a:moveTo>
                  <a:lnTo>
                    <a:pt x="9158" y="326"/>
                  </a:lnTo>
                  <a:lnTo>
                    <a:pt x="5220" y="496"/>
                  </a:lnTo>
                  <a:lnTo>
                    <a:pt x="1289" y="679"/>
                  </a:lnTo>
                  <a:lnTo>
                    <a:pt x="1354" y="1187"/>
                  </a:lnTo>
                  <a:lnTo>
                    <a:pt x="1412" y="1696"/>
                  </a:lnTo>
                  <a:lnTo>
                    <a:pt x="1460" y="2205"/>
                  </a:lnTo>
                  <a:lnTo>
                    <a:pt x="1509" y="2726"/>
                  </a:lnTo>
                  <a:lnTo>
                    <a:pt x="1550" y="3248"/>
                  </a:lnTo>
                  <a:lnTo>
                    <a:pt x="1583" y="3783"/>
                  </a:lnTo>
                  <a:lnTo>
                    <a:pt x="1607" y="4304"/>
                  </a:lnTo>
                  <a:lnTo>
                    <a:pt x="1624" y="4839"/>
                  </a:lnTo>
                  <a:lnTo>
                    <a:pt x="1640" y="5374"/>
                  </a:lnTo>
                  <a:lnTo>
                    <a:pt x="1648" y="5909"/>
                  </a:lnTo>
                  <a:lnTo>
                    <a:pt x="1648" y="6444"/>
                  </a:lnTo>
                  <a:lnTo>
                    <a:pt x="1640" y="6978"/>
                  </a:lnTo>
                  <a:lnTo>
                    <a:pt x="1632" y="7513"/>
                  </a:lnTo>
                  <a:lnTo>
                    <a:pt x="1607" y="8048"/>
                  </a:lnTo>
                  <a:lnTo>
                    <a:pt x="1583" y="8583"/>
                  </a:lnTo>
                  <a:lnTo>
                    <a:pt x="1550" y="9117"/>
                  </a:lnTo>
                  <a:lnTo>
                    <a:pt x="1509" y="9652"/>
                  </a:lnTo>
                  <a:lnTo>
                    <a:pt x="1460" y="10187"/>
                  </a:lnTo>
                  <a:lnTo>
                    <a:pt x="1412" y="10722"/>
                  </a:lnTo>
                  <a:lnTo>
                    <a:pt x="1346" y="11243"/>
                  </a:lnTo>
                  <a:lnTo>
                    <a:pt x="1273" y="11765"/>
                  </a:lnTo>
                  <a:lnTo>
                    <a:pt x="1199" y="12287"/>
                  </a:lnTo>
                  <a:lnTo>
                    <a:pt x="1118" y="12809"/>
                  </a:lnTo>
                  <a:lnTo>
                    <a:pt x="1020" y="13330"/>
                  </a:lnTo>
                  <a:lnTo>
                    <a:pt x="922" y="13839"/>
                  </a:lnTo>
                  <a:lnTo>
                    <a:pt x="816" y="14335"/>
                  </a:lnTo>
                  <a:lnTo>
                    <a:pt x="702" y="14843"/>
                  </a:lnTo>
                  <a:lnTo>
                    <a:pt x="580" y="15339"/>
                  </a:lnTo>
                  <a:lnTo>
                    <a:pt x="449" y="15822"/>
                  </a:lnTo>
                  <a:lnTo>
                    <a:pt x="311" y="16304"/>
                  </a:lnTo>
                  <a:lnTo>
                    <a:pt x="156" y="16774"/>
                  </a:lnTo>
                  <a:lnTo>
                    <a:pt x="1" y="17243"/>
                  </a:lnTo>
                  <a:lnTo>
                    <a:pt x="1" y="17243"/>
                  </a:lnTo>
                  <a:lnTo>
                    <a:pt x="13986" y="16617"/>
                  </a:lnTo>
                  <a:lnTo>
                    <a:pt x="13994" y="16591"/>
                  </a:lnTo>
                  <a:lnTo>
                    <a:pt x="13994" y="16578"/>
                  </a:lnTo>
                  <a:lnTo>
                    <a:pt x="13986" y="16565"/>
                  </a:lnTo>
                  <a:lnTo>
                    <a:pt x="13986" y="16539"/>
                  </a:lnTo>
                  <a:lnTo>
                    <a:pt x="14222" y="14674"/>
                  </a:lnTo>
                  <a:lnTo>
                    <a:pt x="14475" y="12822"/>
                  </a:lnTo>
                  <a:lnTo>
                    <a:pt x="14728" y="10969"/>
                  </a:lnTo>
                  <a:lnTo>
                    <a:pt x="15005" y="9130"/>
                  </a:lnTo>
                  <a:lnTo>
                    <a:pt x="15290" y="7278"/>
                  </a:lnTo>
                  <a:lnTo>
                    <a:pt x="15600" y="5452"/>
                  </a:lnTo>
                  <a:lnTo>
                    <a:pt x="15755" y="4539"/>
                  </a:lnTo>
                  <a:lnTo>
                    <a:pt x="15918" y="3626"/>
                  </a:lnTo>
                  <a:lnTo>
                    <a:pt x="16089" y="2713"/>
                  </a:lnTo>
                  <a:lnTo>
                    <a:pt x="16261" y="1813"/>
                  </a:lnTo>
                  <a:lnTo>
                    <a:pt x="16285" y="1709"/>
                  </a:lnTo>
                  <a:lnTo>
                    <a:pt x="16318" y="1605"/>
                  </a:lnTo>
                  <a:lnTo>
                    <a:pt x="16342" y="1513"/>
                  </a:lnTo>
                  <a:lnTo>
                    <a:pt x="16383" y="1422"/>
                  </a:lnTo>
                  <a:lnTo>
                    <a:pt x="16424" y="1344"/>
                  </a:lnTo>
                  <a:lnTo>
                    <a:pt x="16473" y="1278"/>
                  </a:lnTo>
                  <a:lnTo>
                    <a:pt x="16513" y="1213"/>
                  </a:lnTo>
                  <a:lnTo>
                    <a:pt x="16570" y="1148"/>
                  </a:lnTo>
                  <a:lnTo>
                    <a:pt x="16619" y="1096"/>
                  </a:lnTo>
                  <a:lnTo>
                    <a:pt x="16676" y="1057"/>
                  </a:lnTo>
                  <a:lnTo>
                    <a:pt x="16799" y="978"/>
                  </a:lnTo>
                  <a:lnTo>
                    <a:pt x="16921" y="939"/>
                  </a:lnTo>
                  <a:lnTo>
                    <a:pt x="17052" y="926"/>
                  </a:lnTo>
                  <a:lnTo>
                    <a:pt x="17027"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1018;p40">
              <a:extLst>
                <a:ext uri="{FF2B5EF4-FFF2-40B4-BE49-F238E27FC236}">
                  <a16:creationId xmlns:a16="http://schemas.microsoft.com/office/drawing/2014/main" id="{250EFBEA-994C-70A7-81AD-3A50A722F64E}"/>
                </a:ext>
              </a:extLst>
            </p:cNvPr>
            <p:cNvSpPr/>
            <p:nvPr/>
          </p:nvSpPr>
          <p:spPr>
            <a:xfrm>
              <a:off x="9888150" y="14669200"/>
              <a:ext cx="432600" cy="341750"/>
            </a:xfrm>
            <a:custGeom>
              <a:avLst/>
              <a:gdLst/>
              <a:ahLst/>
              <a:cxnLst/>
              <a:rect l="l" t="t" r="r" b="b"/>
              <a:pathLst>
                <a:path w="17304" h="13670" extrusionOk="0">
                  <a:moveTo>
                    <a:pt x="15184" y="1"/>
                  </a:moveTo>
                  <a:lnTo>
                    <a:pt x="11408" y="209"/>
                  </a:lnTo>
                  <a:lnTo>
                    <a:pt x="7624" y="418"/>
                  </a:lnTo>
                  <a:lnTo>
                    <a:pt x="49" y="796"/>
                  </a:lnTo>
                  <a:lnTo>
                    <a:pt x="25" y="1618"/>
                  </a:lnTo>
                  <a:lnTo>
                    <a:pt x="8" y="2427"/>
                  </a:lnTo>
                  <a:lnTo>
                    <a:pt x="0" y="3248"/>
                  </a:lnTo>
                  <a:lnTo>
                    <a:pt x="0" y="4070"/>
                  </a:lnTo>
                  <a:lnTo>
                    <a:pt x="8" y="4879"/>
                  </a:lnTo>
                  <a:lnTo>
                    <a:pt x="33" y="5700"/>
                  </a:lnTo>
                  <a:lnTo>
                    <a:pt x="57" y="6522"/>
                  </a:lnTo>
                  <a:lnTo>
                    <a:pt x="106" y="7344"/>
                  </a:lnTo>
                  <a:lnTo>
                    <a:pt x="171" y="8140"/>
                  </a:lnTo>
                  <a:lnTo>
                    <a:pt x="253" y="8935"/>
                  </a:lnTo>
                  <a:lnTo>
                    <a:pt x="351" y="9731"/>
                  </a:lnTo>
                  <a:lnTo>
                    <a:pt x="457" y="10526"/>
                  </a:lnTo>
                  <a:lnTo>
                    <a:pt x="669" y="12105"/>
                  </a:lnTo>
                  <a:lnTo>
                    <a:pt x="767" y="12887"/>
                  </a:lnTo>
                  <a:lnTo>
                    <a:pt x="864" y="13670"/>
                  </a:lnTo>
                  <a:lnTo>
                    <a:pt x="17304" y="13292"/>
                  </a:lnTo>
                  <a:lnTo>
                    <a:pt x="17010" y="11635"/>
                  </a:lnTo>
                  <a:lnTo>
                    <a:pt x="16725" y="9979"/>
                  </a:lnTo>
                  <a:lnTo>
                    <a:pt x="16447" y="8322"/>
                  </a:lnTo>
                  <a:lnTo>
                    <a:pt x="16186" y="6666"/>
                  </a:lnTo>
                  <a:lnTo>
                    <a:pt x="15926" y="4996"/>
                  </a:lnTo>
                  <a:lnTo>
                    <a:pt x="15681" y="3327"/>
                  </a:lnTo>
                  <a:lnTo>
                    <a:pt x="15184"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1019;p40">
              <a:extLst>
                <a:ext uri="{FF2B5EF4-FFF2-40B4-BE49-F238E27FC236}">
                  <a16:creationId xmlns:a16="http://schemas.microsoft.com/office/drawing/2014/main" id="{75BCC94D-EE29-E21D-E2E6-AE89A23BA932}"/>
                </a:ext>
              </a:extLst>
            </p:cNvPr>
            <p:cNvSpPr/>
            <p:nvPr/>
          </p:nvSpPr>
          <p:spPr>
            <a:xfrm>
              <a:off x="10073650" y="8757425"/>
              <a:ext cx="322525" cy="422625"/>
            </a:xfrm>
            <a:custGeom>
              <a:avLst/>
              <a:gdLst/>
              <a:ahLst/>
              <a:cxnLst/>
              <a:rect l="l" t="t" r="r" b="b"/>
              <a:pathLst>
                <a:path w="12901" h="16905" extrusionOk="0">
                  <a:moveTo>
                    <a:pt x="12770" y="1"/>
                  </a:moveTo>
                  <a:lnTo>
                    <a:pt x="9696" y="105"/>
                  </a:lnTo>
                  <a:lnTo>
                    <a:pt x="6622" y="222"/>
                  </a:lnTo>
                  <a:lnTo>
                    <a:pt x="449" y="457"/>
                  </a:lnTo>
                  <a:lnTo>
                    <a:pt x="474" y="1383"/>
                  </a:lnTo>
                  <a:lnTo>
                    <a:pt x="547" y="1396"/>
                  </a:lnTo>
                  <a:lnTo>
                    <a:pt x="620" y="1409"/>
                  </a:lnTo>
                  <a:lnTo>
                    <a:pt x="694" y="1435"/>
                  </a:lnTo>
                  <a:lnTo>
                    <a:pt x="767" y="1462"/>
                  </a:lnTo>
                  <a:lnTo>
                    <a:pt x="832" y="1514"/>
                  </a:lnTo>
                  <a:lnTo>
                    <a:pt x="898" y="1566"/>
                  </a:lnTo>
                  <a:lnTo>
                    <a:pt x="963" y="1618"/>
                  </a:lnTo>
                  <a:lnTo>
                    <a:pt x="1020" y="1696"/>
                  </a:lnTo>
                  <a:lnTo>
                    <a:pt x="1069" y="1775"/>
                  </a:lnTo>
                  <a:lnTo>
                    <a:pt x="1118" y="1866"/>
                  </a:lnTo>
                  <a:lnTo>
                    <a:pt x="1158" y="1970"/>
                  </a:lnTo>
                  <a:lnTo>
                    <a:pt x="1191" y="2075"/>
                  </a:lnTo>
                  <a:lnTo>
                    <a:pt x="1216" y="2192"/>
                  </a:lnTo>
                  <a:lnTo>
                    <a:pt x="1232" y="2322"/>
                  </a:lnTo>
                  <a:lnTo>
                    <a:pt x="1240" y="2453"/>
                  </a:lnTo>
                  <a:lnTo>
                    <a:pt x="1232" y="2609"/>
                  </a:lnTo>
                  <a:lnTo>
                    <a:pt x="1134" y="4396"/>
                  </a:lnTo>
                  <a:lnTo>
                    <a:pt x="1020" y="6183"/>
                  </a:lnTo>
                  <a:lnTo>
                    <a:pt x="881" y="7983"/>
                  </a:lnTo>
                  <a:lnTo>
                    <a:pt x="734" y="9770"/>
                  </a:lnTo>
                  <a:lnTo>
                    <a:pt x="571" y="11557"/>
                  </a:lnTo>
                  <a:lnTo>
                    <a:pt x="392" y="13344"/>
                  </a:lnTo>
                  <a:lnTo>
                    <a:pt x="204" y="15131"/>
                  </a:lnTo>
                  <a:lnTo>
                    <a:pt x="1" y="16905"/>
                  </a:lnTo>
                  <a:lnTo>
                    <a:pt x="5774" y="16605"/>
                  </a:lnTo>
                  <a:lnTo>
                    <a:pt x="8652" y="16448"/>
                  </a:lnTo>
                  <a:lnTo>
                    <a:pt x="11539" y="16279"/>
                  </a:lnTo>
                  <a:lnTo>
                    <a:pt x="11506" y="16122"/>
                  </a:lnTo>
                  <a:lnTo>
                    <a:pt x="11474" y="15952"/>
                  </a:lnTo>
                  <a:lnTo>
                    <a:pt x="11457" y="15783"/>
                  </a:lnTo>
                  <a:lnTo>
                    <a:pt x="11449" y="15613"/>
                  </a:lnTo>
                  <a:lnTo>
                    <a:pt x="11457" y="15431"/>
                  </a:lnTo>
                  <a:lnTo>
                    <a:pt x="11474" y="15248"/>
                  </a:lnTo>
                  <a:lnTo>
                    <a:pt x="11498" y="15052"/>
                  </a:lnTo>
                  <a:lnTo>
                    <a:pt x="11539" y="14857"/>
                  </a:lnTo>
                  <a:lnTo>
                    <a:pt x="11743" y="14022"/>
                  </a:lnTo>
                  <a:lnTo>
                    <a:pt x="11930" y="13187"/>
                  </a:lnTo>
                  <a:lnTo>
                    <a:pt x="12102" y="12353"/>
                  </a:lnTo>
                  <a:lnTo>
                    <a:pt x="12265" y="11531"/>
                  </a:lnTo>
                  <a:lnTo>
                    <a:pt x="12403" y="10696"/>
                  </a:lnTo>
                  <a:lnTo>
                    <a:pt x="12534" y="9861"/>
                  </a:lnTo>
                  <a:lnTo>
                    <a:pt x="12648" y="9027"/>
                  </a:lnTo>
                  <a:lnTo>
                    <a:pt x="12738" y="8179"/>
                  </a:lnTo>
                  <a:lnTo>
                    <a:pt x="12778" y="7761"/>
                  </a:lnTo>
                  <a:lnTo>
                    <a:pt x="12811" y="7344"/>
                  </a:lnTo>
                  <a:lnTo>
                    <a:pt x="12836" y="6914"/>
                  </a:lnTo>
                  <a:lnTo>
                    <a:pt x="12860" y="6496"/>
                  </a:lnTo>
                  <a:lnTo>
                    <a:pt x="12876" y="6066"/>
                  </a:lnTo>
                  <a:lnTo>
                    <a:pt x="12893" y="5635"/>
                  </a:lnTo>
                  <a:lnTo>
                    <a:pt x="12901" y="5205"/>
                  </a:lnTo>
                  <a:lnTo>
                    <a:pt x="12901" y="4775"/>
                  </a:lnTo>
                  <a:lnTo>
                    <a:pt x="12893" y="4344"/>
                  </a:lnTo>
                  <a:lnTo>
                    <a:pt x="12884" y="3914"/>
                  </a:lnTo>
                  <a:lnTo>
                    <a:pt x="12868" y="3470"/>
                  </a:lnTo>
                  <a:lnTo>
                    <a:pt x="12844" y="3040"/>
                  </a:lnTo>
                  <a:lnTo>
                    <a:pt x="12819" y="2596"/>
                  </a:lnTo>
                  <a:lnTo>
                    <a:pt x="12787" y="2153"/>
                  </a:lnTo>
                  <a:lnTo>
                    <a:pt x="12746" y="1709"/>
                  </a:lnTo>
                  <a:lnTo>
                    <a:pt x="12697" y="1266"/>
                  </a:lnTo>
                  <a:lnTo>
                    <a:pt x="12681" y="1083"/>
                  </a:lnTo>
                  <a:lnTo>
                    <a:pt x="12672" y="901"/>
                  </a:lnTo>
                  <a:lnTo>
                    <a:pt x="12672" y="744"/>
                  </a:lnTo>
                  <a:lnTo>
                    <a:pt x="12689" y="588"/>
                  </a:lnTo>
                  <a:lnTo>
                    <a:pt x="12705" y="431"/>
                  </a:lnTo>
                  <a:lnTo>
                    <a:pt x="12730" y="288"/>
                  </a:lnTo>
                  <a:lnTo>
                    <a:pt x="12762" y="144"/>
                  </a:lnTo>
                  <a:lnTo>
                    <a:pt x="12795"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1020;p40">
              <a:extLst>
                <a:ext uri="{FF2B5EF4-FFF2-40B4-BE49-F238E27FC236}">
                  <a16:creationId xmlns:a16="http://schemas.microsoft.com/office/drawing/2014/main" id="{686CFB58-7C23-EAE7-3CE9-3F298708D7CB}"/>
                </a:ext>
              </a:extLst>
            </p:cNvPr>
            <p:cNvSpPr/>
            <p:nvPr/>
          </p:nvSpPr>
          <p:spPr>
            <a:xfrm>
              <a:off x="10115850" y="15950350"/>
              <a:ext cx="418950" cy="663275"/>
            </a:xfrm>
            <a:custGeom>
              <a:avLst/>
              <a:gdLst/>
              <a:ahLst/>
              <a:cxnLst/>
              <a:rect l="l" t="t" r="r" b="b"/>
              <a:pathLst>
                <a:path w="16758" h="26531" extrusionOk="0">
                  <a:moveTo>
                    <a:pt x="8734" y="5701"/>
                  </a:moveTo>
                  <a:lnTo>
                    <a:pt x="9003" y="5714"/>
                  </a:lnTo>
                  <a:lnTo>
                    <a:pt x="9264" y="5753"/>
                  </a:lnTo>
                  <a:lnTo>
                    <a:pt x="9508" y="5818"/>
                  </a:lnTo>
                  <a:lnTo>
                    <a:pt x="9753" y="5896"/>
                  </a:lnTo>
                  <a:lnTo>
                    <a:pt x="9981" y="5988"/>
                  </a:lnTo>
                  <a:lnTo>
                    <a:pt x="10210" y="6092"/>
                  </a:lnTo>
                  <a:lnTo>
                    <a:pt x="10422" y="6222"/>
                  </a:lnTo>
                  <a:lnTo>
                    <a:pt x="10634" y="6366"/>
                  </a:lnTo>
                  <a:lnTo>
                    <a:pt x="10829" y="6522"/>
                  </a:lnTo>
                  <a:lnTo>
                    <a:pt x="11017" y="6692"/>
                  </a:lnTo>
                  <a:lnTo>
                    <a:pt x="11205" y="6875"/>
                  </a:lnTo>
                  <a:lnTo>
                    <a:pt x="11376" y="7070"/>
                  </a:lnTo>
                  <a:lnTo>
                    <a:pt x="11539" y="7279"/>
                  </a:lnTo>
                  <a:lnTo>
                    <a:pt x="11694" y="7501"/>
                  </a:lnTo>
                  <a:lnTo>
                    <a:pt x="11841" y="7735"/>
                  </a:lnTo>
                  <a:lnTo>
                    <a:pt x="11979" y="7983"/>
                  </a:lnTo>
                  <a:lnTo>
                    <a:pt x="12110" y="8231"/>
                  </a:lnTo>
                  <a:lnTo>
                    <a:pt x="12232" y="8492"/>
                  </a:lnTo>
                  <a:lnTo>
                    <a:pt x="12346" y="8779"/>
                  </a:lnTo>
                  <a:lnTo>
                    <a:pt x="12452" y="9053"/>
                  </a:lnTo>
                  <a:lnTo>
                    <a:pt x="12550" y="9340"/>
                  </a:lnTo>
                  <a:lnTo>
                    <a:pt x="12640" y="9640"/>
                  </a:lnTo>
                  <a:lnTo>
                    <a:pt x="12721" y="9953"/>
                  </a:lnTo>
                  <a:lnTo>
                    <a:pt x="12795" y="10266"/>
                  </a:lnTo>
                  <a:lnTo>
                    <a:pt x="12852" y="10579"/>
                  </a:lnTo>
                  <a:lnTo>
                    <a:pt x="12909" y="10905"/>
                  </a:lnTo>
                  <a:lnTo>
                    <a:pt x="12958" y="11231"/>
                  </a:lnTo>
                  <a:lnTo>
                    <a:pt x="12990" y="11557"/>
                  </a:lnTo>
                  <a:lnTo>
                    <a:pt x="13023" y="11896"/>
                  </a:lnTo>
                  <a:lnTo>
                    <a:pt x="13047" y="12235"/>
                  </a:lnTo>
                  <a:lnTo>
                    <a:pt x="13056" y="12574"/>
                  </a:lnTo>
                  <a:lnTo>
                    <a:pt x="13064" y="12914"/>
                  </a:lnTo>
                  <a:lnTo>
                    <a:pt x="13056" y="13266"/>
                  </a:lnTo>
                  <a:lnTo>
                    <a:pt x="13047" y="13605"/>
                  </a:lnTo>
                  <a:lnTo>
                    <a:pt x="13023" y="13957"/>
                  </a:lnTo>
                  <a:lnTo>
                    <a:pt x="12999" y="14296"/>
                  </a:lnTo>
                  <a:lnTo>
                    <a:pt x="12958" y="14635"/>
                  </a:lnTo>
                  <a:lnTo>
                    <a:pt x="12917" y="14987"/>
                  </a:lnTo>
                  <a:lnTo>
                    <a:pt x="12860" y="15326"/>
                  </a:lnTo>
                  <a:lnTo>
                    <a:pt x="12803" y="15666"/>
                  </a:lnTo>
                  <a:lnTo>
                    <a:pt x="12729" y="15992"/>
                  </a:lnTo>
                  <a:lnTo>
                    <a:pt x="12656" y="16318"/>
                  </a:lnTo>
                  <a:lnTo>
                    <a:pt x="12566" y="16644"/>
                  </a:lnTo>
                  <a:lnTo>
                    <a:pt x="12477" y="16970"/>
                  </a:lnTo>
                  <a:lnTo>
                    <a:pt x="12371" y="17283"/>
                  </a:lnTo>
                  <a:lnTo>
                    <a:pt x="12257" y="17596"/>
                  </a:lnTo>
                  <a:lnTo>
                    <a:pt x="12142" y="17896"/>
                  </a:lnTo>
                  <a:lnTo>
                    <a:pt x="12012" y="18196"/>
                  </a:lnTo>
                  <a:lnTo>
                    <a:pt x="11881" y="18483"/>
                  </a:lnTo>
                  <a:lnTo>
                    <a:pt x="11735" y="18757"/>
                  </a:lnTo>
                  <a:lnTo>
                    <a:pt x="11580" y="19031"/>
                  </a:lnTo>
                  <a:lnTo>
                    <a:pt x="11425" y="19292"/>
                  </a:lnTo>
                  <a:lnTo>
                    <a:pt x="11254" y="19539"/>
                  </a:lnTo>
                  <a:lnTo>
                    <a:pt x="11082" y="19774"/>
                  </a:lnTo>
                  <a:lnTo>
                    <a:pt x="10895" y="20009"/>
                  </a:lnTo>
                  <a:lnTo>
                    <a:pt x="10699" y="20218"/>
                  </a:lnTo>
                  <a:lnTo>
                    <a:pt x="10503" y="20426"/>
                  </a:lnTo>
                  <a:lnTo>
                    <a:pt x="10291" y="20609"/>
                  </a:lnTo>
                  <a:lnTo>
                    <a:pt x="10079" y="20792"/>
                  </a:lnTo>
                  <a:lnTo>
                    <a:pt x="9851" y="20961"/>
                  </a:lnTo>
                  <a:lnTo>
                    <a:pt x="9623" y="21105"/>
                  </a:lnTo>
                  <a:lnTo>
                    <a:pt x="9378" y="21235"/>
                  </a:lnTo>
                  <a:lnTo>
                    <a:pt x="9199" y="21352"/>
                  </a:lnTo>
                  <a:lnTo>
                    <a:pt x="9036" y="21496"/>
                  </a:lnTo>
                  <a:lnTo>
                    <a:pt x="8889" y="21639"/>
                  </a:lnTo>
                  <a:lnTo>
                    <a:pt x="8750" y="21796"/>
                  </a:lnTo>
                  <a:lnTo>
                    <a:pt x="8628" y="21978"/>
                  </a:lnTo>
                  <a:lnTo>
                    <a:pt x="8522" y="22161"/>
                  </a:lnTo>
                  <a:lnTo>
                    <a:pt x="8432" y="22370"/>
                  </a:lnTo>
                  <a:lnTo>
                    <a:pt x="8359" y="22578"/>
                  </a:lnTo>
                  <a:lnTo>
                    <a:pt x="8106" y="22461"/>
                  </a:lnTo>
                  <a:lnTo>
                    <a:pt x="7853" y="22318"/>
                  </a:lnTo>
                  <a:lnTo>
                    <a:pt x="7609" y="22161"/>
                  </a:lnTo>
                  <a:lnTo>
                    <a:pt x="7364" y="22005"/>
                  </a:lnTo>
                  <a:lnTo>
                    <a:pt x="7127" y="21822"/>
                  </a:lnTo>
                  <a:lnTo>
                    <a:pt x="6891" y="21639"/>
                  </a:lnTo>
                  <a:lnTo>
                    <a:pt x="6663" y="21431"/>
                  </a:lnTo>
                  <a:lnTo>
                    <a:pt x="6442" y="21222"/>
                  </a:lnTo>
                  <a:lnTo>
                    <a:pt x="6222" y="20987"/>
                  </a:lnTo>
                  <a:lnTo>
                    <a:pt x="6018" y="20752"/>
                  </a:lnTo>
                  <a:lnTo>
                    <a:pt x="5806" y="20505"/>
                  </a:lnTo>
                  <a:lnTo>
                    <a:pt x="5611" y="20231"/>
                  </a:lnTo>
                  <a:lnTo>
                    <a:pt x="5423" y="19970"/>
                  </a:lnTo>
                  <a:lnTo>
                    <a:pt x="5236" y="19683"/>
                  </a:lnTo>
                  <a:lnTo>
                    <a:pt x="5056" y="19383"/>
                  </a:lnTo>
                  <a:lnTo>
                    <a:pt x="4885" y="19083"/>
                  </a:lnTo>
                  <a:lnTo>
                    <a:pt x="4730" y="18757"/>
                  </a:lnTo>
                  <a:lnTo>
                    <a:pt x="4575" y="18431"/>
                  </a:lnTo>
                  <a:lnTo>
                    <a:pt x="4428" y="18105"/>
                  </a:lnTo>
                  <a:lnTo>
                    <a:pt x="4290" y="17752"/>
                  </a:lnTo>
                  <a:lnTo>
                    <a:pt x="4159" y="17400"/>
                  </a:lnTo>
                  <a:lnTo>
                    <a:pt x="4045" y="17035"/>
                  </a:lnTo>
                  <a:lnTo>
                    <a:pt x="3931" y="16657"/>
                  </a:lnTo>
                  <a:lnTo>
                    <a:pt x="3833" y="16279"/>
                  </a:lnTo>
                  <a:lnTo>
                    <a:pt x="3743" y="15887"/>
                  </a:lnTo>
                  <a:lnTo>
                    <a:pt x="3670" y="15496"/>
                  </a:lnTo>
                  <a:lnTo>
                    <a:pt x="3597" y="15079"/>
                  </a:lnTo>
                  <a:lnTo>
                    <a:pt x="3540" y="14674"/>
                  </a:lnTo>
                  <a:lnTo>
                    <a:pt x="3499" y="14244"/>
                  </a:lnTo>
                  <a:lnTo>
                    <a:pt x="3458" y="13813"/>
                  </a:lnTo>
                  <a:lnTo>
                    <a:pt x="3434" y="13383"/>
                  </a:lnTo>
                  <a:lnTo>
                    <a:pt x="3425" y="12927"/>
                  </a:lnTo>
                  <a:lnTo>
                    <a:pt x="3434" y="12535"/>
                  </a:lnTo>
                  <a:lnTo>
                    <a:pt x="3450" y="12144"/>
                  </a:lnTo>
                  <a:lnTo>
                    <a:pt x="3482" y="11766"/>
                  </a:lnTo>
                  <a:lnTo>
                    <a:pt x="3523" y="11401"/>
                  </a:lnTo>
                  <a:lnTo>
                    <a:pt x="3580" y="11048"/>
                  </a:lnTo>
                  <a:lnTo>
                    <a:pt x="3646" y="10696"/>
                  </a:lnTo>
                  <a:lnTo>
                    <a:pt x="3719" y="10357"/>
                  </a:lnTo>
                  <a:lnTo>
                    <a:pt x="3809" y="10031"/>
                  </a:lnTo>
                  <a:lnTo>
                    <a:pt x="3906" y="9718"/>
                  </a:lnTo>
                  <a:lnTo>
                    <a:pt x="4021" y="9405"/>
                  </a:lnTo>
                  <a:lnTo>
                    <a:pt x="4135" y="9105"/>
                  </a:lnTo>
                  <a:lnTo>
                    <a:pt x="4265" y="8831"/>
                  </a:lnTo>
                  <a:lnTo>
                    <a:pt x="4404" y="8557"/>
                  </a:lnTo>
                  <a:lnTo>
                    <a:pt x="4551" y="8283"/>
                  </a:lnTo>
                  <a:lnTo>
                    <a:pt x="4706" y="8035"/>
                  </a:lnTo>
                  <a:lnTo>
                    <a:pt x="4869" y="7801"/>
                  </a:lnTo>
                  <a:lnTo>
                    <a:pt x="5032" y="7579"/>
                  </a:lnTo>
                  <a:lnTo>
                    <a:pt x="5211" y="7357"/>
                  </a:lnTo>
                  <a:lnTo>
                    <a:pt x="5391" y="7162"/>
                  </a:lnTo>
                  <a:lnTo>
                    <a:pt x="5578" y="6966"/>
                  </a:lnTo>
                  <a:lnTo>
                    <a:pt x="5774" y="6783"/>
                  </a:lnTo>
                  <a:lnTo>
                    <a:pt x="5978" y="6627"/>
                  </a:lnTo>
                  <a:lnTo>
                    <a:pt x="6182" y="6470"/>
                  </a:lnTo>
                  <a:lnTo>
                    <a:pt x="6385" y="6327"/>
                  </a:lnTo>
                  <a:lnTo>
                    <a:pt x="6597" y="6209"/>
                  </a:lnTo>
                  <a:lnTo>
                    <a:pt x="6818" y="6092"/>
                  </a:lnTo>
                  <a:lnTo>
                    <a:pt x="7038" y="6001"/>
                  </a:lnTo>
                  <a:lnTo>
                    <a:pt x="7258" y="5909"/>
                  </a:lnTo>
                  <a:lnTo>
                    <a:pt x="7486" y="5844"/>
                  </a:lnTo>
                  <a:lnTo>
                    <a:pt x="7715" y="5792"/>
                  </a:lnTo>
                  <a:lnTo>
                    <a:pt x="7943" y="5740"/>
                  </a:lnTo>
                  <a:lnTo>
                    <a:pt x="8171" y="5714"/>
                  </a:lnTo>
                  <a:lnTo>
                    <a:pt x="8457" y="5701"/>
                  </a:lnTo>
                  <a:close/>
                  <a:moveTo>
                    <a:pt x="8489" y="1"/>
                  </a:moveTo>
                  <a:lnTo>
                    <a:pt x="8081" y="14"/>
                  </a:lnTo>
                  <a:lnTo>
                    <a:pt x="7674" y="53"/>
                  </a:lnTo>
                  <a:lnTo>
                    <a:pt x="7258" y="131"/>
                  </a:lnTo>
                  <a:lnTo>
                    <a:pt x="6850" y="249"/>
                  </a:lnTo>
                  <a:lnTo>
                    <a:pt x="6442" y="379"/>
                  </a:lnTo>
                  <a:lnTo>
                    <a:pt x="6051" y="549"/>
                  </a:lnTo>
                  <a:lnTo>
                    <a:pt x="5660" y="731"/>
                  </a:lnTo>
                  <a:lnTo>
                    <a:pt x="5276" y="953"/>
                  </a:lnTo>
                  <a:lnTo>
                    <a:pt x="4901" y="1201"/>
                  </a:lnTo>
                  <a:lnTo>
                    <a:pt x="4534" y="1462"/>
                  </a:lnTo>
                  <a:lnTo>
                    <a:pt x="4184" y="1749"/>
                  </a:lnTo>
                  <a:lnTo>
                    <a:pt x="3833" y="2062"/>
                  </a:lnTo>
                  <a:lnTo>
                    <a:pt x="3499" y="2401"/>
                  </a:lnTo>
                  <a:lnTo>
                    <a:pt x="3173" y="2766"/>
                  </a:lnTo>
                  <a:lnTo>
                    <a:pt x="2863" y="3144"/>
                  </a:lnTo>
                  <a:lnTo>
                    <a:pt x="2569" y="3549"/>
                  </a:lnTo>
                  <a:lnTo>
                    <a:pt x="2284" y="3979"/>
                  </a:lnTo>
                  <a:lnTo>
                    <a:pt x="2006" y="4422"/>
                  </a:lnTo>
                  <a:lnTo>
                    <a:pt x="1754" y="4879"/>
                  </a:lnTo>
                  <a:lnTo>
                    <a:pt x="1509" y="5362"/>
                  </a:lnTo>
                  <a:lnTo>
                    <a:pt x="1395" y="5609"/>
                  </a:lnTo>
                  <a:lnTo>
                    <a:pt x="1289" y="5870"/>
                  </a:lnTo>
                  <a:lnTo>
                    <a:pt x="1175" y="6118"/>
                  </a:lnTo>
                  <a:lnTo>
                    <a:pt x="1077" y="6392"/>
                  </a:lnTo>
                  <a:lnTo>
                    <a:pt x="979" y="6653"/>
                  </a:lnTo>
                  <a:lnTo>
                    <a:pt x="881" y="6927"/>
                  </a:lnTo>
                  <a:lnTo>
                    <a:pt x="792" y="7201"/>
                  </a:lnTo>
                  <a:lnTo>
                    <a:pt x="710" y="7475"/>
                  </a:lnTo>
                  <a:lnTo>
                    <a:pt x="628" y="7762"/>
                  </a:lnTo>
                  <a:lnTo>
                    <a:pt x="547" y="8048"/>
                  </a:lnTo>
                  <a:lnTo>
                    <a:pt x="473" y="8335"/>
                  </a:lnTo>
                  <a:lnTo>
                    <a:pt x="408" y="8635"/>
                  </a:lnTo>
                  <a:lnTo>
                    <a:pt x="351" y="8935"/>
                  </a:lnTo>
                  <a:lnTo>
                    <a:pt x="294" y="9235"/>
                  </a:lnTo>
                  <a:lnTo>
                    <a:pt x="237" y="9535"/>
                  </a:lnTo>
                  <a:lnTo>
                    <a:pt x="188" y="9848"/>
                  </a:lnTo>
                  <a:lnTo>
                    <a:pt x="147" y="10161"/>
                  </a:lnTo>
                  <a:lnTo>
                    <a:pt x="115" y="10474"/>
                  </a:lnTo>
                  <a:lnTo>
                    <a:pt x="82" y="10801"/>
                  </a:lnTo>
                  <a:lnTo>
                    <a:pt x="49" y="11127"/>
                  </a:lnTo>
                  <a:lnTo>
                    <a:pt x="33" y="11453"/>
                  </a:lnTo>
                  <a:lnTo>
                    <a:pt x="17" y="11779"/>
                  </a:lnTo>
                  <a:lnTo>
                    <a:pt x="9" y="12105"/>
                  </a:lnTo>
                  <a:lnTo>
                    <a:pt x="1" y="12444"/>
                  </a:lnTo>
                  <a:lnTo>
                    <a:pt x="1" y="12783"/>
                  </a:lnTo>
                  <a:lnTo>
                    <a:pt x="9" y="13122"/>
                  </a:lnTo>
                  <a:lnTo>
                    <a:pt x="25" y="13461"/>
                  </a:lnTo>
                  <a:lnTo>
                    <a:pt x="41" y="13813"/>
                  </a:lnTo>
                  <a:lnTo>
                    <a:pt x="66" y="14127"/>
                  </a:lnTo>
                  <a:lnTo>
                    <a:pt x="98" y="14427"/>
                  </a:lnTo>
                  <a:lnTo>
                    <a:pt x="164" y="15040"/>
                  </a:lnTo>
                  <a:lnTo>
                    <a:pt x="253" y="15640"/>
                  </a:lnTo>
                  <a:lnTo>
                    <a:pt x="359" y="16240"/>
                  </a:lnTo>
                  <a:lnTo>
                    <a:pt x="490" y="16826"/>
                  </a:lnTo>
                  <a:lnTo>
                    <a:pt x="628" y="17413"/>
                  </a:lnTo>
                  <a:lnTo>
                    <a:pt x="783" y="17987"/>
                  </a:lnTo>
                  <a:lnTo>
                    <a:pt x="963" y="18535"/>
                  </a:lnTo>
                  <a:lnTo>
                    <a:pt x="1150" y="19083"/>
                  </a:lnTo>
                  <a:lnTo>
                    <a:pt x="1354" y="19618"/>
                  </a:lnTo>
                  <a:lnTo>
                    <a:pt x="1574" y="20126"/>
                  </a:lnTo>
                  <a:lnTo>
                    <a:pt x="1811" y="20635"/>
                  </a:lnTo>
                  <a:lnTo>
                    <a:pt x="2055" y="21118"/>
                  </a:lnTo>
                  <a:lnTo>
                    <a:pt x="2316" y="21574"/>
                  </a:lnTo>
                  <a:lnTo>
                    <a:pt x="2585" y="22018"/>
                  </a:lnTo>
                  <a:lnTo>
                    <a:pt x="2863" y="22448"/>
                  </a:lnTo>
                  <a:lnTo>
                    <a:pt x="3156" y="22852"/>
                  </a:lnTo>
                  <a:lnTo>
                    <a:pt x="3466" y="23231"/>
                  </a:lnTo>
                  <a:lnTo>
                    <a:pt x="3776" y="23583"/>
                  </a:lnTo>
                  <a:lnTo>
                    <a:pt x="4102" y="23909"/>
                  </a:lnTo>
                  <a:lnTo>
                    <a:pt x="4436" y="24209"/>
                  </a:lnTo>
                  <a:lnTo>
                    <a:pt x="4779" y="24483"/>
                  </a:lnTo>
                  <a:lnTo>
                    <a:pt x="4950" y="24613"/>
                  </a:lnTo>
                  <a:lnTo>
                    <a:pt x="5130" y="24731"/>
                  </a:lnTo>
                  <a:lnTo>
                    <a:pt x="5301" y="24848"/>
                  </a:lnTo>
                  <a:lnTo>
                    <a:pt x="5480" y="24952"/>
                  </a:lnTo>
                  <a:lnTo>
                    <a:pt x="5668" y="25044"/>
                  </a:lnTo>
                  <a:lnTo>
                    <a:pt x="5847" y="25135"/>
                  </a:lnTo>
                  <a:lnTo>
                    <a:pt x="6035" y="25213"/>
                  </a:lnTo>
                  <a:lnTo>
                    <a:pt x="6214" y="25291"/>
                  </a:lnTo>
                  <a:lnTo>
                    <a:pt x="6402" y="25357"/>
                  </a:lnTo>
                  <a:lnTo>
                    <a:pt x="6589" y="25409"/>
                  </a:lnTo>
                  <a:lnTo>
                    <a:pt x="6785" y="25461"/>
                  </a:lnTo>
                  <a:lnTo>
                    <a:pt x="6972" y="25500"/>
                  </a:lnTo>
                  <a:lnTo>
                    <a:pt x="7168" y="25526"/>
                  </a:lnTo>
                  <a:lnTo>
                    <a:pt x="7356" y="25552"/>
                  </a:lnTo>
                  <a:lnTo>
                    <a:pt x="7551" y="25565"/>
                  </a:lnTo>
                  <a:lnTo>
                    <a:pt x="7747" y="25565"/>
                  </a:lnTo>
                  <a:lnTo>
                    <a:pt x="7943" y="25552"/>
                  </a:lnTo>
                  <a:lnTo>
                    <a:pt x="8147" y="25539"/>
                  </a:lnTo>
                  <a:lnTo>
                    <a:pt x="8342" y="25513"/>
                  </a:lnTo>
                  <a:lnTo>
                    <a:pt x="8538" y="25474"/>
                  </a:lnTo>
                  <a:lnTo>
                    <a:pt x="8612" y="25617"/>
                  </a:lnTo>
                  <a:lnTo>
                    <a:pt x="8693" y="25748"/>
                  </a:lnTo>
                  <a:lnTo>
                    <a:pt x="8775" y="25865"/>
                  </a:lnTo>
                  <a:lnTo>
                    <a:pt x="8856" y="25983"/>
                  </a:lnTo>
                  <a:lnTo>
                    <a:pt x="8954" y="26087"/>
                  </a:lnTo>
                  <a:lnTo>
                    <a:pt x="9052" y="26191"/>
                  </a:lnTo>
                  <a:lnTo>
                    <a:pt x="9150" y="26283"/>
                  </a:lnTo>
                  <a:lnTo>
                    <a:pt x="9256" y="26348"/>
                  </a:lnTo>
                  <a:lnTo>
                    <a:pt x="9370" y="26413"/>
                  </a:lnTo>
                  <a:lnTo>
                    <a:pt x="9484" y="26465"/>
                  </a:lnTo>
                  <a:lnTo>
                    <a:pt x="9606" y="26504"/>
                  </a:lnTo>
                  <a:lnTo>
                    <a:pt x="9729" y="26517"/>
                  </a:lnTo>
                  <a:lnTo>
                    <a:pt x="9859" y="26530"/>
                  </a:lnTo>
                  <a:lnTo>
                    <a:pt x="9990" y="26517"/>
                  </a:lnTo>
                  <a:lnTo>
                    <a:pt x="10128" y="26491"/>
                  </a:lnTo>
                  <a:lnTo>
                    <a:pt x="10275" y="26439"/>
                  </a:lnTo>
                  <a:lnTo>
                    <a:pt x="10471" y="26374"/>
                  </a:lnTo>
                  <a:lnTo>
                    <a:pt x="10666" y="26296"/>
                  </a:lnTo>
                  <a:lnTo>
                    <a:pt x="10862" y="26204"/>
                  </a:lnTo>
                  <a:lnTo>
                    <a:pt x="11058" y="26113"/>
                  </a:lnTo>
                  <a:lnTo>
                    <a:pt x="11245" y="26009"/>
                  </a:lnTo>
                  <a:lnTo>
                    <a:pt x="11433" y="25891"/>
                  </a:lnTo>
                  <a:lnTo>
                    <a:pt x="11620" y="25774"/>
                  </a:lnTo>
                  <a:lnTo>
                    <a:pt x="11800" y="25644"/>
                  </a:lnTo>
                  <a:lnTo>
                    <a:pt x="11979" y="25513"/>
                  </a:lnTo>
                  <a:lnTo>
                    <a:pt x="12159" y="25370"/>
                  </a:lnTo>
                  <a:lnTo>
                    <a:pt x="12330" y="25226"/>
                  </a:lnTo>
                  <a:lnTo>
                    <a:pt x="12501" y="25070"/>
                  </a:lnTo>
                  <a:lnTo>
                    <a:pt x="12672" y="24913"/>
                  </a:lnTo>
                  <a:lnTo>
                    <a:pt x="12835" y="24744"/>
                  </a:lnTo>
                  <a:lnTo>
                    <a:pt x="12999" y="24561"/>
                  </a:lnTo>
                  <a:lnTo>
                    <a:pt x="13162" y="24378"/>
                  </a:lnTo>
                  <a:lnTo>
                    <a:pt x="13472" y="24000"/>
                  </a:lnTo>
                  <a:lnTo>
                    <a:pt x="13765" y="23596"/>
                  </a:lnTo>
                  <a:lnTo>
                    <a:pt x="14050" y="23165"/>
                  </a:lnTo>
                  <a:lnTo>
                    <a:pt x="14328" y="22722"/>
                  </a:lnTo>
                  <a:lnTo>
                    <a:pt x="14589" y="22252"/>
                  </a:lnTo>
                  <a:lnTo>
                    <a:pt x="14833" y="21770"/>
                  </a:lnTo>
                  <a:lnTo>
                    <a:pt x="15062" y="21261"/>
                  </a:lnTo>
                  <a:lnTo>
                    <a:pt x="15282" y="20739"/>
                  </a:lnTo>
                  <a:lnTo>
                    <a:pt x="15486" y="20205"/>
                  </a:lnTo>
                  <a:lnTo>
                    <a:pt x="15681" y="19657"/>
                  </a:lnTo>
                  <a:lnTo>
                    <a:pt x="15853" y="19083"/>
                  </a:lnTo>
                  <a:lnTo>
                    <a:pt x="16016" y="18509"/>
                  </a:lnTo>
                  <a:lnTo>
                    <a:pt x="16162" y="17922"/>
                  </a:lnTo>
                  <a:lnTo>
                    <a:pt x="16293" y="17322"/>
                  </a:lnTo>
                  <a:lnTo>
                    <a:pt x="16407" y="16709"/>
                  </a:lnTo>
                  <a:lnTo>
                    <a:pt x="16505" y="16096"/>
                  </a:lnTo>
                  <a:lnTo>
                    <a:pt x="16595" y="15483"/>
                  </a:lnTo>
                  <a:lnTo>
                    <a:pt x="16660" y="14857"/>
                  </a:lnTo>
                  <a:lnTo>
                    <a:pt x="16709" y="14218"/>
                  </a:lnTo>
                  <a:lnTo>
                    <a:pt x="16741" y="13592"/>
                  </a:lnTo>
                  <a:lnTo>
                    <a:pt x="16758" y="12953"/>
                  </a:lnTo>
                  <a:lnTo>
                    <a:pt x="16758" y="12314"/>
                  </a:lnTo>
                  <a:lnTo>
                    <a:pt x="16733" y="11674"/>
                  </a:lnTo>
                  <a:lnTo>
                    <a:pt x="16701" y="11048"/>
                  </a:lnTo>
                  <a:lnTo>
                    <a:pt x="16668" y="10709"/>
                  </a:lnTo>
                  <a:lnTo>
                    <a:pt x="16635" y="10383"/>
                  </a:lnTo>
                  <a:lnTo>
                    <a:pt x="16603" y="10044"/>
                  </a:lnTo>
                  <a:lnTo>
                    <a:pt x="16554" y="9731"/>
                  </a:lnTo>
                  <a:lnTo>
                    <a:pt x="16513" y="9405"/>
                  </a:lnTo>
                  <a:lnTo>
                    <a:pt x="16456" y="9092"/>
                  </a:lnTo>
                  <a:lnTo>
                    <a:pt x="16399" y="8779"/>
                  </a:lnTo>
                  <a:lnTo>
                    <a:pt x="16334" y="8479"/>
                  </a:lnTo>
                  <a:lnTo>
                    <a:pt x="16268" y="8179"/>
                  </a:lnTo>
                  <a:lnTo>
                    <a:pt x="16195" y="7879"/>
                  </a:lnTo>
                  <a:lnTo>
                    <a:pt x="16122" y="7592"/>
                  </a:lnTo>
                  <a:lnTo>
                    <a:pt x="16040" y="7292"/>
                  </a:lnTo>
                  <a:lnTo>
                    <a:pt x="15959" y="7018"/>
                  </a:lnTo>
                  <a:lnTo>
                    <a:pt x="15869" y="6731"/>
                  </a:lnTo>
                  <a:lnTo>
                    <a:pt x="15779" y="6470"/>
                  </a:lnTo>
                  <a:lnTo>
                    <a:pt x="15681" y="6196"/>
                  </a:lnTo>
                  <a:lnTo>
                    <a:pt x="15575" y="5935"/>
                  </a:lnTo>
                  <a:lnTo>
                    <a:pt x="15469" y="5675"/>
                  </a:lnTo>
                  <a:lnTo>
                    <a:pt x="15363" y="5427"/>
                  </a:lnTo>
                  <a:lnTo>
                    <a:pt x="15249" y="5166"/>
                  </a:lnTo>
                  <a:lnTo>
                    <a:pt x="15135" y="4931"/>
                  </a:lnTo>
                  <a:lnTo>
                    <a:pt x="15013" y="4696"/>
                  </a:lnTo>
                  <a:lnTo>
                    <a:pt x="14760" y="4227"/>
                  </a:lnTo>
                  <a:lnTo>
                    <a:pt x="14491" y="3796"/>
                  </a:lnTo>
                  <a:lnTo>
                    <a:pt x="14214" y="3379"/>
                  </a:lnTo>
                  <a:lnTo>
                    <a:pt x="13928" y="2975"/>
                  </a:lnTo>
                  <a:lnTo>
                    <a:pt x="13618" y="2609"/>
                  </a:lnTo>
                  <a:lnTo>
                    <a:pt x="13308" y="2257"/>
                  </a:lnTo>
                  <a:lnTo>
                    <a:pt x="12982" y="1931"/>
                  </a:lnTo>
                  <a:lnTo>
                    <a:pt x="12648" y="1631"/>
                  </a:lnTo>
                  <a:lnTo>
                    <a:pt x="12305" y="1357"/>
                  </a:lnTo>
                  <a:lnTo>
                    <a:pt x="11955" y="1096"/>
                  </a:lnTo>
                  <a:lnTo>
                    <a:pt x="11588" y="875"/>
                  </a:lnTo>
                  <a:lnTo>
                    <a:pt x="11221" y="666"/>
                  </a:lnTo>
                  <a:lnTo>
                    <a:pt x="10846" y="497"/>
                  </a:lnTo>
                  <a:lnTo>
                    <a:pt x="10463" y="340"/>
                  </a:lnTo>
                  <a:lnTo>
                    <a:pt x="10079" y="223"/>
                  </a:lnTo>
                  <a:lnTo>
                    <a:pt x="9688" y="118"/>
                  </a:lnTo>
                  <a:lnTo>
                    <a:pt x="9288" y="53"/>
                  </a:lnTo>
                  <a:lnTo>
                    <a:pt x="8889" y="14"/>
                  </a:lnTo>
                  <a:lnTo>
                    <a:pt x="8489" y="1"/>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1021;p40">
              <a:extLst>
                <a:ext uri="{FF2B5EF4-FFF2-40B4-BE49-F238E27FC236}">
                  <a16:creationId xmlns:a16="http://schemas.microsoft.com/office/drawing/2014/main" id="{C395C010-50BD-8C79-1673-E6580F85181B}"/>
                </a:ext>
              </a:extLst>
            </p:cNvPr>
            <p:cNvSpPr/>
            <p:nvPr/>
          </p:nvSpPr>
          <p:spPr>
            <a:xfrm>
              <a:off x="10201475" y="16092850"/>
              <a:ext cx="240975" cy="421975"/>
            </a:xfrm>
            <a:custGeom>
              <a:avLst/>
              <a:gdLst/>
              <a:ahLst/>
              <a:cxnLst/>
              <a:rect l="l" t="t" r="r" b="b"/>
              <a:pathLst>
                <a:path w="9639" h="16879" extrusionOk="0">
                  <a:moveTo>
                    <a:pt x="5032" y="1"/>
                  </a:moveTo>
                  <a:lnTo>
                    <a:pt x="4746" y="14"/>
                  </a:lnTo>
                  <a:lnTo>
                    <a:pt x="4518" y="40"/>
                  </a:lnTo>
                  <a:lnTo>
                    <a:pt x="4290" y="92"/>
                  </a:lnTo>
                  <a:lnTo>
                    <a:pt x="4061" y="144"/>
                  </a:lnTo>
                  <a:lnTo>
                    <a:pt x="3833" y="209"/>
                  </a:lnTo>
                  <a:lnTo>
                    <a:pt x="3613" y="301"/>
                  </a:lnTo>
                  <a:lnTo>
                    <a:pt x="3393" y="392"/>
                  </a:lnTo>
                  <a:lnTo>
                    <a:pt x="3172" y="509"/>
                  </a:lnTo>
                  <a:lnTo>
                    <a:pt x="2960" y="627"/>
                  </a:lnTo>
                  <a:lnTo>
                    <a:pt x="2757" y="770"/>
                  </a:lnTo>
                  <a:lnTo>
                    <a:pt x="2553" y="927"/>
                  </a:lnTo>
                  <a:lnTo>
                    <a:pt x="2349" y="1083"/>
                  </a:lnTo>
                  <a:lnTo>
                    <a:pt x="2153" y="1266"/>
                  </a:lnTo>
                  <a:lnTo>
                    <a:pt x="1966" y="1462"/>
                  </a:lnTo>
                  <a:lnTo>
                    <a:pt x="1786" y="1657"/>
                  </a:lnTo>
                  <a:lnTo>
                    <a:pt x="1607" y="1879"/>
                  </a:lnTo>
                  <a:lnTo>
                    <a:pt x="1444" y="2101"/>
                  </a:lnTo>
                  <a:lnTo>
                    <a:pt x="1281" y="2335"/>
                  </a:lnTo>
                  <a:lnTo>
                    <a:pt x="1126" y="2583"/>
                  </a:lnTo>
                  <a:lnTo>
                    <a:pt x="979" y="2857"/>
                  </a:lnTo>
                  <a:lnTo>
                    <a:pt x="840" y="3131"/>
                  </a:lnTo>
                  <a:lnTo>
                    <a:pt x="710" y="3405"/>
                  </a:lnTo>
                  <a:lnTo>
                    <a:pt x="596" y="3705"/>
                  </a:lnTo>
                  <a:lnTo>
                    <a:pt x="481" y="4018"/>
                  </a:lnTo>
                  <a:lnTo>
                    <a:pt x="384" y="4331"/>
                  </a:lnTo>
                  <a:lnTo>
                    <a:pt x="294" y="4657"/>
                  </a:lnTo>
                  <a:lnTo>
                    <a:pt x="221" y="4996"/>
                  </a:lnTo>
                  <a:lnTo>
                    <a:pt x="155" y="5348"/>
                  </a:lnTo>
                  <a:lnTo>
                    <a:pt x="98" y="5701"/>
                  </a:lnTo>
                  <a:lnTo>
                    <a:pt x="57" y="6066"/>
                  </a:lnTo>
                  <a:lnTo>
                    <a:pt x="25" y="6444"/>
                  </a:lnTo>
                  <a:lnTo>
                    <a:pt x="9" y="6835"/>
                  </a:lnTo>
                  <a:lnTo>
                    <a:pt x="0" y="7227"/>
                  </a:lnTo>
                  <a:lnTo>
                    <a:pt x="9" y="7683"/>
                  </a:lnTo>
                  <a:lnTo>
                    <a:pt x="33" y="8113"/>
                  </a:lnTo>
                  <a:lnTo>
                    <a:pt x="74" y="8544"/>
                  </a:lnTo>
                  <a:lnTo>
                    <a:pt x="115" y="8974"/>
                  </a:lnTo>
                  <a:lnTo>
                    <a:pt x="172" y="9379"/>
                  </a:lnTo>
                  <a:lnTo>
                    <a:pt x="245" y="9796"/>
                  </a:lnTo>
                  <a:lnTo>
                    <a:pt x="318" y="10187"/>
                  </a:lnTo>
                  <a:lnTo>
                    <a:pt x="408" y="10579"/>
                  </a:lnTo>
                  <a:lnTo>
                    <a:pt x="506" y="10957"/>
                  </a:lnTo>
                  <a:lnTo>
                    <a:pt x="620" y="11335"/>
                  </a:lnTo>
                  <a:lnTo>
                    <a:pt x="734" y="11700"/>
                  </a:lnTo>
                  <a:lnTo>
                    <a:pt x="865" y="12052"/>
                  </a:lnTo>
                  <a:lnTo>
                    <a:pt x="1003" y="12405"/>
                  </a:lnTo>
                  <a:lnTo>
                    <a:pt x="1150" y="12731"/>
                  </a:lnTo>
                  <a:lnTo>
                    <a:pt x="1305" y="13057"/>
                  </a:lnTo>
                  <a:lnTo>
                    <a:pt x="1460" y="13383"/>
                  </a:lnTo>
                  <a:lnTo>
                    <a:pt x="1631" y="13683"/>
                  </a:lnTo>
                  <a:lnTo>
                    <a:pt x="1811" y="13983"/>
                  </a:lnTo>
                  <a:lnTo>
                    <a:pt x="1998" y="14270"/>
                  </a:lnTo>
                  <a:lnTo>
                    <a:pt x="2186" y="14531"/>
                  </a:lnTo>
                  <a:lnTo>
                    <a:pt x="2381" y="14805"/>
                  </a:lnTo>
                  <a:lnTo>
                    <a:pt x="2593" y="15052"/>
                  </a:lnTo>
                  <a:lnTo>
                    <a:pt x="2797" y="15287"/>
                  </a:lnTo>
                  <a:lnTo>
                    <a:pt x="3017" y="15522"/>
                  </a:lnTo>
                  <a:lnTo>
                    <a:pt x="3238" y="15731"/>
                  </a:lnTo>
                  <a:lnTo>
                    <a:pt x="3466" y="15939"/>
                  </a:lnTo>
                  <a:lnTo>
                    <a:pt x="3702" y="16122"/>
                  </a:lnTo>
                  <a:lnTo>
                    <a:pt x="3939" y="16305"/>
                  </a:lnTo>
                  <a:lnTo>
                    <a:pt x="4184" y="16461"/>
                  </a:lnTo>
                  <a:lnTo>
                    <a:pt x="4428" y="16618"/>
                  </a:lnTo>
                  <a:lnTo>
                    <a:pt x="4681" y="16761"/>
                  </a:lnTo>
                  <a:lnTo>
                    <a:pt x="4934" y="16878"/>
                  </a:lnTo>
                  <a:lnTo>
                    <a:pt x="5007" y="16670"/>
                  </a:lnTo>
                  <a:lnTo>
                    <a:pt x="5097" y="16461"/>
                  </a:lnTo>
                  <a:lnTo>
                    <a:pt x="5203" y="16278"/>
                  </a:lnTo>
                  <a:lnTo>
                    <a:pt x="5325" y="16096"/>
                  </a:lnTo>
                  <a:lnTo>
                    <a:pt x="5464" y="15939"/>
                  </a:lnTo>
                  <a:lnTo>
                    <a:pt x="5611" y="15796"/>
                  </a:lnTo>
                  <a:lnTo>
                    <a:pt x="5774" y="15652"/>
                  </a:lnTo>
                  <a:lnTo>
                    <a:pt x="5953" y="15535"/>
                  </a:lnTo>
                  <a:lnTo>
                    <a:pt x="6198" y="15405"/>
                  </a:lnTo>
                  <a:lnTo>
                    <a:pt x="6426" y="15261"/>
                  </a:lnTo>
                  <a:lnTo>
                    <a:pt x="6654" y="15092"/>
                  </a:lnTo>
                  <a:lnTo>
                    <a:pt x="6866" y="14909"/>
                  </a:lnTo>
                  <a:lnTo>
                    <a:pt x="7078" y="14726"/>
                  </a:lnTo>
                  <a:lnTo>
                    <a:pt x="7274" y="14518"/>
                  </a:lnTo>
                  <a:lnTo>
                    <a:pt x="7470" y="14309"/>
                  </a:lnTo>
                  <a:lnTo>
                    <a:pt x="7657" y="14074"/>
                  </a:lnTo>
                  <a:lnTo>
                    <a:pt x="7829" y="13839"/>
                  </a:lnTo>
                  <a:lnTo>
                    <a:pt x="8000" y="13592"/>
                  </a:lnTo>
                  <a:lnTo>
                    <a:pt x="8155" y="13331"/>
                  </a:lnTo>
                  <a:lnTo>
                    <a:pt x="8310" y="13057"/>
                  </a:lnTo>
                  <a:lnTo>
                    <a:pt x="8456" y="12783"/>
                  </a:lnTo>
                  <a:lnTo>
                    <a:pt x="8587" y="12496"/>
                  </a:lnTo>
                  <a:lnTo>
                    <a:pt x="8717" y="12196"/>
                  </a:lnTo>
                  <a:lnTo>
                    <a:pt x="8832" y="11896"/>
                  </a:lnTo>
                  <a:lnTo>
                    <a:pt x="8946" y="11583"/>
                  </a:lnTo>
                  <a:lnTo>
                    <a:pt x="9052" y="11270"/>
                  </a:lnTo>
                  <a:lnTo>
                    <a:pt x="9141" y="10944"/>
                  </a:lnTo>
                  <a:lnTo>
                    <a:pt x="9231" y="10618"/>
                  </a:lnTo>
                  <a:lnTo>
                    <a:pt x="9304" y="10292"/>
                  </a:lnTo>
                  <a:lnTo>
                    <a:pt x="9378" y="9966"/>
                  </a:lnTo>
                  <a:lnTo>
                    <a:pt x="9435" y="9626"/>
                  </a:lnTo>
                  <a:lnTo>
                    <a:pt x="9492" y="9287"/>
                  </a:lnTo>
                  <a:lnTo>
                    <a:pt x="9533" y="8935"/>
                  </a:lnTo>
                  <a:lnTo>
                    <a:pt x="9574" y="8596"/>
                  </a:lnTo>
                  <a:lnTo>
                    <a:pt x="9598" y="8257"/>
                  </a:lnTo>
                  <a:lnTo>
                    <a:pt x="9622" y="7905"/>
                  </a:lnTo>
                  <a:lnTo>
                    <a:pt x="9631" y="7566"/>
                  </a:lnTo>
                  <a:lnTo>
                    <a:pt x="9639" y="7214"/>
                  </a:lnTo>
                  <a:lnTo>
                    <a:pt x="9631" y="6874"/>
                  </a:lnTo>
                  <a:lnTo>
                    <a:pt x="9622" y="6535"/>
                  </a:lnTo>
                  <a:lnTo>
                    <a:pt x="9598" y="6196"/>
                  </a:lnTo>
                  <a:lnTo>
                    <a:pt x="9565" y="5857"/>
                  </a:lnTo>
                  <a:lnTo>
                    <a:pt x="9533" y="5531"/>
                  </a:lnTo>
                  <a:lnTo>
                    <a:pt x="9484" y="5205"/>
                  </a:lnTo>
                  <a:lnTo>
                    <a:pt x="9427" y="4879"/>
                  </a:lnTo>
                  <a:lnTo>
                    <a:pt x="9370" y="4566"/>
                  </a:lnTo>
                  <a:lnTo>
                    <a:pt x="9296" y="4253"/>
                  </a:lnTo>
                  <a:lnTo>
                    <a:pt x="9215" y="3940"/>
                  </a:lnTo>
                  <a:lnTo>
                    <a:pt x="9125" y="3640"/>
                  </a:lnTo>
                  <a:lnTo>
                    <a:pt x="9027" y="3353"/>
                  </a:lnTo>
                  <a:lnTo>
                    <a:pt x="8921" y="3079"/>
                  </a:lnTo>
                  <a:lnTo>
                    <a:pt x="8807" y="2792"/>
                  </a:lnTo>
                  <a:lnTo>
                    <a:pt x="8685" y="2531"/>
                  </a:lnTo>
                  <a:lnTo>
                    <a:pt x="8554" y="2283"/>
                  </a:lnTo>
                  <a:lnTo>
                    <a:pt x="8416" y="2035"/>
                  </a:lnTo>
                  <a:lnTo>
                    <a:pt x="8269" y="1801"/>
                  </a:lnTo>
                  <a:lnTo>
                    <a:pt x="8114" y="1579"/>
                  </a:lnTo>
                  <a:lnTo>
                    <a:pt x="7951" y="1370"/>
                  </a:lnTo>
                  <a:lnTo>
                    <a:pt x="7780" y="1175"/>
                  </a:lnTo>
                  <a:lnTo>
                    <a:pt x="7592" y="992"/>
                  </a:lnTo>
                  <a:lnTo>
                    <a:pt x="7404" y="822"/>
                  </a:lnTo>
                  <a:lnTo>
                    <a:pt x="7209" y="666"/>
                  </a:lnTo>
                  <a:lnTo>
                    <a:pt x="6997" y="522"/>
                  </a:lnTo>
                  <a:lnTo>
                    <a:pt x="6785" y="392"/>
                  </a:lnTo>
                  <a:lnTo>
                    <a:pt x="6556" y="288"/>
                  </a:lnTo>
                  <a:lnTo>
                    <a:pt x="6328" y="196"/>
                  </a:lnTo>
                  <a:lnTo>
                    <a:pt x="6083" y="118"/>
                  </a:lnTo>
                  <a:lnTo>
                    <a:pt x="5839" y="53"/>
                  </a:lnTo>
                  <a:lnTo>
                    <a:pt x="5578" y="14"/>
                  </a:lnTo>
                  <a:lnTo>
                    <a:pt x="5309"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1022;p40">
              <a:extLst>
                <a:ext uri="{FF2B5EF4-FFF2-40B4-BE49-F238E27FC236}">
                  <a16:creationId xmlns:a16="http://schemas.microsoft.com/office/drawing/2014/main" id="{BEEF340F-6F06-F0D4-1228-F94CE6F07059}"/>
                </a:ext>
              </a:extLst>
            </p:cNvPr>
            <p:cNvSpPr/>
            <p:nvPr/>
          </p:nvSpPr>
          <p:spPr>
            <a:xfrm>
              <a:off x="10309725" y="14639850"/>
              <a:ext cx="418350" cy="359700"/>
            </a:xfrm>
            <a:custGeom>
              <a:avLst/>
              <a:gdLst/>
              <a:ahLst/>
              <a:cxnLst/>
              <a:rect l="l" t="t" r="r" b="b"/>
              <a:pathLst>
                <a:path w="16734" h="14388" extrusionOk="0">
                  <a:moveTo>
                    <a:pt x="15363" y="1"/>
                  </a:moveTo>
                  <a:lnTo>
                    <a:pt x="15249" y="79"/>
                  </a:lnTo>
                  <a:lnTo>
                    <a:pt x="15176" y="105"/>
                  </a:lnTo>
                  <a:lnTo>
                    <a:pt x="15102" y="118"/>
                  </a:lnTo>
                  <a:lnTo>
                    <a:pt x="11343" y="392"/>
                  </a:lnTo>
                  <a:lnTo>
                    <a:pt x="7568" y="640"/>
                  </a:lnTo>
                  <a:lnTo>
                    <a:pt x="3792" y="862"/>
                  </a:lnTo>
                  <a:lnTo>
                    <a:pt x="0" y="1083"/>
                  </a:lnTo>
                  <a:lnTo>
                    <a:pt x="742" y="4396"/>
                  </a:lnTo>
                  <a:lnTo>
                    <a:pt x="1109" y="6053"/>
                  </a:lnTo>
                  <a:lnTo>
                    <a:pt x="1468" y="7709"/>
                  </a:lnTo>
                  <a:lnTo>
                    <a:pt x="1819" y="9366"/>
                  </a:lnTo>
                  <a:lnTo>
                    <a:pt x="2161" y="11035"/>
                  </a:lnTo>
                  <a:lnTo>
                    <a:pt x="2496" y="12705"/>
                  </a:lnTo>
                  <a:lnTo>
                    <a:pt x="2805" y="14387"/>
                  </a:lnTo>
                  <a:lnTo>
                    <a:pt x="6214" y="14322"/>
                  </a:lnTo>
                  <a:lnTo>
                    <a:pt x="9622" y="14244"/>
                  </a:lnTo>
                  <a:lnTo>
                    <a:pt x="13023" y="14166"/>
                  </a:lnTo>
                  <a:lnTo>
                    <a:pt x="16415" y="14048"/>
                  </a:lnTo>
                  <a:lnTo>
                    <a:pt x="16497" y="14061"/>
                  </a:lnTo>
                  <a:lnTo>
                    <a:pt x="16570" y="14087"/>
                  </a:lnTo>
                  <a:lnTo>
                    <a:pt x="16651" y="14126"/>
                  </a:lnTo>
                  <a:lnTo>
                    <a:pt x="16733" y="14139"/>
                  </a:lnTo>
                  <a:lnTo>
                    <a:pt x="16733" y="14139"/>
                  </a:lnTo>
                  <a:lnTo>
                    <a:pt x="16725" y="12874"/>
                  </a:lnTo>
                  <a:lnTo>
                    <a:pt x="16717" y="12235"/>
                  </a:lnTo>
                  <a:lnTo>
                    <a:pt x="16700" y="11596"/>
                  </a:lnTo>
                  <a:lnTo>
                    <a:pt x="16684" y="10944"/>
                  </a:lnTo>
                  <a:lnTo>
                    <a:pt x="16651" y="10305"/>
                  </a:lnTo>
                  <a:lnTo>
                    <a:pt x="16619" y="9666"/>
                  </a:lnTo>
                  <a:lnTo>
                    <a:pt x="16570" y="9014"/>
                  </a:lnTo>
                  <a:lnTo>
                    <a:pt x="16529" y="8479"/>
                  </a:lnTo>
                  <a:lnTo>
                    <a:pt x="16472" y="7957"/>
                  </a:lnTo>
                  <a:lnTo>
                    <a:pt x="16407" y="7435"/>
                  </a:lnTo>
                  <a:lnTo>
                    <a:pt x="16333" y="6914"/>
                  </a:lnTo>
                  <a:lnTo>
                    <a:pt x="16260" y="6392"/>
                  </a:lnTo>
                  <a:lnTo>
                    <a:pt x="16179" y="5870"/>
                  </a:lnTo>
                  <a:lnTo>
                    <a:pt x="15999" y="4853"/>
                  </a:lnTo>
                  <a:lnTo>
                    <a:pt x="15820" y="3822"/>
                  </a:lnTo>
                  <a:lnTo>
                    <a:pt x="15648" y="2792"/>
                  </a:lnTo>
                  <a:lnTo>
                    <a:pt x="15567" y="2270"/>
                  </a:lnTo>
                  <a:lnTo>
                    <a:pt x="15494" y="1762"/>
                  </a:lnTo>
                  <a:lnTo>
                    <a:pt x="15428" y="1240"/>
                  </a:lnTo>
                  <a:lnTo>
                    <a:pt x="15363" y="705"/>
                  </a:lnTo>
                  <a:lnTo>
                    <a:pt x="15355" y="522"/>
                  </a:lnTo>
                  <a:lnTo>
                    <a:pt x="15347" y="353"/>
                  </a:lnTo>
                  <a:lnTo>
                    <a:pt x="15355" y="183"/>
                  </a:lnTo>
                  <a:lnTo>
                    <a:pt x="15363"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1023;p40">
              <a:extLst>
                <a:ext uri="{FF2B5EF4-FFF2-40B4-BE49-F238E27FC236}">
                  <a16:creationId xmlns:a16="http://schemas.microsoft.com/office/drawing/2014/main" id="{457760FC-3F2A-4DEF-3D56-54730008615D}"/>
                </a:ext>
              </a:extLst>
            </p:cNvPr>
            <p:cNvSpPr/>
            <p:nvPr/>
          </p:nvSpPr>
          <p:spPr>
            <a:xfrm>
              <a:off x="10785125" y="10370525"/>
              <a:ext cx="287050" cy="1705100"/>
            </a:xfrm>
            <a:custGeom>
              <a:avLst/>
              <a:gdLst/>
              <a:ahLst/>
              <a:cxnLst/>
              <a:rect l="l" t="t" r="r" b="b"/>
              <a:pathLst>
                <a:path w="11482" h="68204" extrusionOk="0">
                  <a:moveTo>
                    <a:pt x="6548" y="1"/>
                  </a:moveTo>
                  <a:lnTo>
                    <a:pt x="5317" y="27"/>
                  </a:lnTo>
                  <a:lnTo>
                    <a:pt x="4077" y="92"/>
                  </a:lnTo>
                  <a:lnTo>
                    <a:pt x="2838" y="157"/>
                  </a:lnTo>
                  <a:lnTo>
                    <a:pt x="1598" y="249"/>
                  </a:lnTo>
                  <a:lnTo>
                    <a:pt x="1435" y="8583"/>
                  </a:lnTo>
                  <a:lnTo>
                    <a:pt x="1264" y="16931"/>
                  </a:lnTo>
                  <a:lnTo>
                    <a:pt x="1077" y="25278"/>
                  </a:lnTo>
                  <a:lnTo>
                    <a:pt x="889" y="33613"/>
                  </a:lnTo>
                  <a:lnTo>
                    <a:pt x="685" y="41960"/>
                  </a:lnTo>
                  <a:lnTo>
                    <a:pt x="473" y="50308"/>
                  </a:lnTo>
                  <a:lnTo>
                    <a:pt x="253" y="58656"/>
                  </a:lnTo>
                  <a:lnTo>
                    <a:pt x="25" y="66990"/>
                  </a:lnTo>
                  <a:lnTo>
                    <a:pt x="8" y="67290"/>
                  </a:lnTo>
                  <a:lnTo>
                    <a:pt x="8" y="67603"/>
                  </a:lnTo>
                  <a:lnTo>
                    <a:pt x="8" y="67903"/>
                  </a:lnTo>
                  <a:lnTo>
                    <a:pt x="0" y="68203"/>
                  </a:lnTo>
                  <a:lnTo>
                    <a:pt x="930" y="68125"/>
                  </a:lnTo>
                  <a:lnTo>
                    <a:pt x="1770" y="68047"/>
                  </a:lnTo>
                  <a:lnTo>
                    <a:pt x="2520" y="67968"/>
                  </a:lnTo>
                  <a:lnTo>
                    <a:pt x="2862" y="67916"/>
                  </a:lnTo>
                  <a:lnTo>
                    <a:pt x="3189" y="67851"/>
                  </a:lnTo>
                  <a:lnTo>
                    <a:pt x="3498" y="67786"/>
                  </a:lnTo>
                  <a:lnTo>
                    <a:pt x="3792" y="67694"/>
                  </a:lnTo>
                  <a:lnTo>
                    <a:pt x="4061" y="67603"/>
                  </a:lnTo>
                  <a:lnTo>
                    <a:pt x="4322" y="67486"/>
                  </a:lnTo>
                  <a:lnTo>
                    <a:pt x="4559" y="67355"/>
                  </a:lnTo>
                  <a:lnTo>
                    <a:pt x="4787" y="67199"/>
                  </a:lnTo>
                  <a:lnTo>
                    <a:pt x="5007" y="67029"/>
                  </a:lnTo>
                  <a:lnTo>
                    <a:pt x="5105" y="66938"/>
                  </a:lnTo>
                  <a:lnTo>
                    <a:pt x="5203" y="66834"/>
                  </a:lnTo>
                  <a:lnTo>
                    <a:pt x="5301" y="66716"/>
                  </a:lnTo>
                  <a:lnTo>
                    <a:pt x="5398" y="66612"/>
                  </a:lnTo>
                  <a:lnTo>
                    <a:pt x="5488" y="66481"/>
                  </a:lnTo>
                  <a:lnTo>
                    <a:pt x="5578" y="66351"/>
                  </a:lnTo>
                  <a:lnTo>
                    <a:pt x="5659" y="66221"/>
                  </a:lnTo>
                  <a:lnTo>
                    <a:pt x="5749" y="66077"/>
                  </a:lnTo>
                  <a:lnTo>
                    <a:pt x="5831" y="65921"/>
                  </a:lnTo>
                  <a:lnTo>
                    <a:pt x="5904" y="65764"/>
                  </a:lnTo>
                  <a:lnTo>
                    <a:pt x="6059" y="65412"/>
                  </a:lnTo>
                  <a:lnTo>
                    <a:pt x="6206" y="65034"/>
                  </a:lnTo>
                  <a:lnTo>
                    <a:pt x="6344" y="64616"/>
                  </a:lnTo>
                  <a:lnTo>
                    <a:pt x="6475" y="64160"/>
                  </a:lnTo>
                  <a:lnTo>
                    <a:pt x="6605" y="63664"/>
                  </a:lnTo>
                  <a:lnTo>
                    <a:pt x="6728" y="63116"/>
                  </a:lnTo>
                  <a:lnTo>
                    <a:pt x="6850" y="62529"/>
                  </a:lnTo>
                  <a:lnTo>
                    <a:pt x="6972" y="61890"/>
                  </a:lnTo>
                  <a:lnTo>
                    <a:pt x="7086" y="61212"/>
                  </a:lnTo>
                  <a:lnTo>
                    <a:pt x="7209" y="60482"/>
                  </a:lnTo>
                  <a:lnTo>
                    <a:pt x="7323" y="59686"/>
                  </a:lnTo>
                  <a:lnTo>
                    <a:pt x="7445" y="58851"/>
                  </a:lnTo>
                  <a:lnTo>
                    <a:pt x="7535" y="58186"/>
                  </a:lnTo>
                  <a:lnTo>
                    <a:pt x="7616" y="57521"/>
                  </a:lnTo>
                  <a:lnTo>
                    <a:pt x="7690" y="56843"/>
                  </a:lnTo>
                  <a:lnTo>
                    <a:pt x="7755" y="56164"/>
                  </a:lnTo>
                  <a:lnTo>
                    <a:pt x="7820" y="55473"/>
                  </a:lnTo>
                  <a:lnTo>
                    <a:pt x="7869" y="54782"/>
                  </a:lnTo>
                  <a:lnTo>
                    <a:pt x="7926" y="54090"/>
                  </a:lnTo>
                  <a:lnTo>
                    <a:pt x="7975" y="53386"/>
                  </a:lnTo>
                  <a:lnTo>
                    <a:pt x="8049" y="51991"/>
                  </a:lnTo>
                  <a:lnTo>
                    <a:pt x="8122" y="50569"/>
                  </a:lnTo>
                  <a:lnTo>
                    <a:pt x="8171" y="49147"/>
                  </a:lnTo>
                  <a:lnTo>
                    <a:pt x="8220" y="47712"/>
                  </a:lnTo>
                  <a:lnTo>
                    <a:pt x="8293" y="44856"/>
                  </a:lnTo>
                  <a:lnTo>
                    <a:pt x="8367" y="42000"/>
                  </a:lnTo>
                  <a:lnTo>
                    <a:pt x="8407" y="40591"/>
                  </a:lnTo>
                  <a:lnTo>
                    <a:pt x="8464" y="39195"/>
                  </a:lnTo>
                  <a:lnTo>
                    <a:pt x="8522" y="37813"/>
                  </a:lnTo>
                  <a:lnTo>
                    <a:pt x="8595" y="36443"/>
                  </a:lnTo>
                  <a:lnTo>
                    <a:pt x="8742" y="34174"/>
                  </a:lnTo>
                  <a:lnTo>
                    <a:pt x="8888" y="31891"/>
                  </a:lnTo>
                  <a:lnTo>
                    <a:pt x="9043" y="29609"/>
                  </a:lnTo>
                  <a:lnTo>
                    <a:pt x="9198" y="27339"/>
                  </a:lnTo>
                  <a:lnTo>
                    <a:pt x="9370" y="25070"/>
                  </a:lnTo>
                  <a:lnTo>
                    <a:pt x="9533" y="22800"/>
                  </a:lnTo>
                  <a:lnTo>
                    <a:pt x="9712" y="20531"/>
                  </a:lnTo>
                  <a:lnTo>
                    <a:pt x="9891" y="18261"/>
                  </a:lnTo>
                  <a:lnTo>
                    <a:pt x="10267" y="13722"/>
                  </a:lnTo>
                  <a:lnTo>
                    <a:pt x="10658" y="9196"/>
                  </a:lnTo>
                  <a:lnTo>
                    <a:pt x="11066" y="4683"/>
                  </a:lnTo>
                  <a:lnTo>
                    <a:pt x="11482" y="157"/>
                  </a:lnTo>
                  <a:lnTo>
                    <a:pt x="10862" y="118"/>
                  </a:lnTo>
                  <a:lnTo>
                    <a:pt x="10250" y="66"/>
                  </a:lnTo>
                  <a:lnTo>
                    <a:pt x="9631" y="40"/>
                  </a:lnTo>
                  <a:lnTo>
                    <a:pt x="9011" y="14"/>
                  </a:lnTo>
                  <a:lnTo>
                    <a:pt x="7779"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1024;p40">
              <a:extLst>
                <a:ext uri="{FF2B5EF4-FFF2-40B4-BE49-F238E27FC236}">
                  <a16:creationId xmlns:a16="http://schemas.microsoft.com/office/drawing/2014/main" id="{107025BD-CDA8-F9B1-1CC0-50C507163E1C}"/>
                </a:ext>
              </a:extLst>
            </p:cNvPr>
            <p:cNvSpPr/>
            <p:nvPr/>
          </p:nvSpPr>
          <p:spPr>
            <a:xfrm>
              <a:off x="11066850" y="11061500"/>
              <a:ext cx="389000" cy="675325"/>
            </a:xfrm>
            <a:custGeom>
              <a:avLst/>
              <a:gdLst/>
              <a:ahLst/>
              <a:cxnLst/>
              <a:rect l="l" t="t" r="r" b="b"/>
              <a:pathLst>
                <a:path w="15560" h="27013" extrusionOk="0">
                  <a:moveTo>
                    <a:pt x="4934" y="0"/>
                  </a:moveTo>
                  <a:lnTo>
                    <a:pt x="4094" y="431"/>
                  </a:lnTo>
                  <a:lnTo>
                    <a:pt x="3246" y="848"/>
                  </a:lnTo>
                  <a:lnTo>
                    <a:pt x="2822" y="1044"/>
                  </a:lnTo>
                  <a:lnTo>
                    <a:pt x="2398" y="1239"/>
                  </a:lnTo>
                  <a:lnTo>
                    <a:pt x="1966" y="1422"/>
                  </a:lnTo>
                  <a:lnTo>
                    <a:pt x="1525" y="1591"/>
                  </a:lnTo>
                  <a:lnTo>
                    <a:pt x="1313" y="4774"/>
                  </a:lnTo>
                  <a:lnTo>
                    <a:pt x="1101" y="7956"/>
                  </a:lnTo>
                  <a:lnTo>
                    <a:pt x="898" y="11126"/>
                  </a:lnTo>
                  <a:lnTo>
                    <a:pt x="710" y="14308"/>
                  </a:lnTo>
                  <a:lnTo>
                    <a:pt x="514" y="17478"/>
                  </a:lnTo>
                  <a:lnTo>
                    <a:pt x="335" y="20660"/>
                  </a:lnTo>
                  <a:lnTo>
                    <a:pt x="164" y="23843"/>
                  </a:lnTo>
                  <a:lnTo>
                    <a:pt x="1" y="27012"/>
                  </a:lnTo>
                  <a:lnTo>
                    <a:pt x="1052" y="26999"/>
                  </a:lnTo>
                  <a:lnTo>
                    <a:pt x="2096" y="26934"/>
                  </a:lnTo>
                  <a:lnTo>
                    <a:pt x="3124" y="26856"/>
                  </a:lnTo>
                  <a:lnTo>
                    <a:pt x="4143" y="26738"/>
                  </a:lnTo>
                  <a:lnTo>
                    <a:pt x="5154" y="26608"/>
                  </a:lnTo>
                  <a:lnTo>
                    <a:pt x="6149" y="26438"/>
                  </a:lnTo>
                  <a:lnTo>
                    <a:pt x="7136" y="26230"/>
                  </a:lnTo>
                  <a:lnTo>
                    <a:pt x="8114" y="26008"/>
                  </a:lnTo>
                  <a:lnTo>
                    <a:pt x="9084" y="25760"/>
                  </a:lnTo>
                  <a:lnTo>
                    <a:pt x="10039" y="25473"/>
                  </a:lnTo>
                  <a:lnTo>
                    <a:pt x="10984" y="25173"/>
                  </a:lnTo>
                  <a:lnTo>
                    <a:pt x="11914" y="24834"/>
                  </a:lnTo>
                  <a:lnTo>
                    <a:pt x="12844" y="24469"/>
                  </a:lnTo>
                  <a:lnTo>
                    <a:pt x="13757" y="24091"/>
                  </a:lnTo>
                  <a:lnTo>
                    <a:pt x="14662" y="23673"/>
                  </a:lnTo>
                  <a:lnTo>
                    <a:pt x="15559" y="23243"/>
                  </a:lnTo>
                  <a:lnTo>
                    <a:pt x="15535" y="23191"/>
                  </a:lnTo>
                  <a:lnTo>
                    <a:pt x="15502" y="23139"/>
                  </a:lnTo>
                  <a:lnTo>
                    <a:pt x="15429" y="23034"/>
                  </a:lnTo>
                  <a:lnTo>
                    <a:pt x="14711" y="21691"/>
                  </a:lnTo>
                  <a:lnTo>
                    <a:pt x="14010" y="20334"/>
                  </a:lnTo>
                  <a:lnTo>
                    <a:pt x="13308" y="18952"/>
                  </a:lnTo>
                  <a:lnTo>
                    <a:pt x="12615" y="17556"/>
                  </a:lnTo>
                  <a:lnTo>
                    <a:pt x="11922" y="16147"/>
                  </a:lnTo>
                  <a:lnTo>
                    <a:pt x="11245" y="14726"/>
                  </a:lnTo>
                  <a:lnTo>
                    <a:pt x="10569" y="13278"/>
                  </a:lnTo>
                  <a:lnTo>
                    <a:pt x="9908" y="11830"/>
                  </a:lnTo>
                  <a:lnTo>
                    <a:pt x="9248" y="10369"/>
                  </a:lnTo>
                  <a:lnTo>
                    <a:pt x="8603" y="8909"/>
                  </a:lnTo>
                  <a:lnTo>
                    <a:pt x="7959" y="7422"/>
                  </a:lnTo>
                  <a:lnTo>
                    <a:pt x="7331" y="5948"/>
                  </a:lnTo>
                  <a:lnTo>
                    <a:pt x="6720" y="4461"/>
                  </a:lnTo>
                  <a:lnTo>
                    <a:pt x="6108" y="2974"/>
                  </a:lnTo>
                  <a:lnTo>
                    <a:pt x="5513" y="1487"/>
                  </a:lnTo>
                  <a:lnTo>
                    <a:pt x="4934"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1025;p40">
              <a:extLst>
                <a:ext uri="{FF2B5EF4-FFF2-40B4-BE49-F238E27FC236}">
                  <a16:creationId xmlns:a16="http://schemas.microsoft.com/office/drawing/2014/main" id="{2372C1CC-75DF-965F-71DB-CF58A4037CA2}"/>
                </a:ext>
              </a:extLst>
            </p:cNvPr>
            <p:cNvSpPr/>
            <p:nvPr/>
          </p:nvSpPr>
          <p:spPr>
            <a:xfrm>
              <a:off x="11262975" y="10749100"/>
              <a:ext cx="604450" cy="876525"/>
            </a:xfrm>
            <a:custGeom>
              <a:avLst/>
              <a:gdLst/>
              <a:ahLst/>
              <a:cxnLst/>
              <a:rect l="l" t="t" r="r" b="b"/>
              <a:pathLst>
                <a:path w="24178" h="35061" extrusionOk="0">
                  <a:moveTo>
                    <a:pt x="11856" y="1"/>
                  </a:moveTo>
                  <a:lnTo>
                    <a:pt x="11791" y="79"/>
                  </a:lnTo>
                  <a:lnTo>
                    <a:pt x="11726" y="170"/>
                  </a:lnTo>
                  <a:lnTo>
                    <a:pt x="11653" y="249"/>
                  </a:lnTo>
                  <a:lnTo>
                    <a:pt x="11595" y="327"/>
                  </a:lnTo>
                  <a:lnTo>
                    <a:pt x="10935" y="1123"/>
                  </a:lnTo>
                  <a:lnTo>
                    <a:pt x="10266" y="1892"/>
                  </a:lnTo>
                  <a:lnTo>
                    <a:pt x="9598" y="2649"/>
                  </a:lnTo>
                  <a:lnTo>
                    <a:pt x="8913" y="3379"/>
                  </a:lnTo>
                  <a:lnTo>
                    <a:pt x="8220" y="4096"/>
                  </a:lnTo>
                  <a:lnTo>
                    <a:pt x="7518" y="4801"/>
                  </a:lnTo>
                  <a:lnTo>
                    <a:pt x="6809" y="5492"/>
                  </a:lnTo>
                  <a:lnTo>
                    <a:pt x="6091" y="6157"/>
                  </a:lnTo>
                  <a:lnTo>
                    <a:pt x="5366" y="6809"/>
                  </a:lnTo>
                  <a:lnTo>
                    <a:pt x="4632" y="7435"/>
                  </a:lnTo>
                  <a:lnTo>
                    <a:pt x="3881" y="8048"/>
                  </a:lnTo>
                  <a:lnTo>
                    <a:pt x="3123" y="8648"/>
                  </a:lnTo>
                  <a:lnTo>
                    <a:pt x="2357" y="9222"/>
                  </a:lnTo>
                  <a:lnTo>
                    <a:pt x="1582" y="9770"/>
                  </a:lnTo>
                  <a:lnTo>
                    <a:pt x="799" y="10305"/>
                  </a:lnTo>
                  <a:lnTo>
                    <a:pt x="0" y="10814"/>
                  </a:lnTo>
                  <a:lnTo>
                    <a:pt x="620" y="12170"/>
                  </a:lnTo>
                  <a:lnTo>
                    <a:pt x="1231" y="13540"/>
                  </a:lnTo>
                  <a:lnTo>
                    <a:pt x="1843" y="14922"/>
                  </a:lnTo>
                  <a:lnTo>
                    <a:pt x="2446" y="16331"/>
                  </a:lnTo>
                  <a:lnTo>
                    <a:pt x="3042" y="17739"/>
                  </a:lnTo>
                  <a:lnTo>
                    <a:pt x="3629" y="19161"/>
                  </a:lnTo>
                  <a:lnTo>
                    <a:pt x="4216" y="20596"/>
                  </a:lnTo>
                  <a:lnTo>
                    <a:pt x="4787" y="22044"/>
                  </a:lnTo>
                  <a:lnTo>
                    <a:pt x="5349" y="23491"/>
                  </a:lnTo>
                  <a:lnTo>
                    <a:pt x="5912" y="24952"/>
                  </a:lnTo>
                  <a:lnTo>
                    <a:pt x="6458" y="26413"/>
                  </a:lnTo>
                  <a:lnTo>
                    <a:pt x="6996" y="27874"/>
                  </a:lnTo>
                  <a:lnTo>
                    <a:pt x="7518" y="29348"/>
                  </a:lnTo>
                  <a:lnTo>
                    <a:pt x="8032" y="30822"/>
                  </a:lnTo>
                  <a:lnTo>
                    <a:pt x="8538" y="32295"/>
                  </a:lnTo>
                  <a:lnTo>
                    <a:pt x="9019" y="33769"/>
                  </a:lnTo>
                  <a:lnTo>
                    <a:pt x="9076" y="33939"/>
                  </a:lnTo>
                  <a:lnTo>
                    <a:pt x="9108" y="34108"/>
                  </a:lnTo>
                  <a:lnTo>
                    <a:pt x="9125" y="34278"/>
                  </a:lnTo>
                  <a:lnTo>
                    <a:pt x="9133" y="34448"/>
                  </a:lnTo>
                  <a:lnTo>
                    <a:pt x="9125" y="34604"/>
                  </a:lnTo>
                  <a:lnTo>
                    <a:pt x="9100" y="34774"/>
                  </a:lnTo>
                  <a:lnTo>
                    <a:pt x="9068" y="34917"/>
                  </a:lnTo>
                  <a:lnTo>
                    <a:pt x="9019" y="35061"/>
                  </a:lnTo>
                  <a:lnTo>
                    <a:pt x="9549" y="34774"/>
                  </a:lnTo>
                  <a:lnTo>
                    <a:pt x="10071" y="34461"/>
                  </a:lnTo>
                  <a:lnTo>
                    <a:pt x="10592" y="34148"/>
                  </a:lnTo>
                  <a:lnTo>
                    <a:pt x="11106" y="33835"/>
                  </a:lnTo>
                  <a:lnTo>
                    <a:pt x="11620" y="33495"/>
                  </a:lnTo>
                  <a:lnTo>
                    <a:pt x="12134" y="33156"/>
                  </a:lnTo>
                  <a:lnTo>
                    <a:pt x="12639" y="32817"/>
                  </a:lnTo>
                  <a:lnTo>
                    <a:pt x="13137" y="32452"/>
                  </a:lnTo>
                  <a:lnTo>
                    <a:pt x="13642" y="32100"/>
                  </a:lnTo>
                  <a:lnTo>
                    <a:pt x="14131" y="31722"/>
                  </a:lnTo>
                  <a:lnTo>
                    <a:pt x="14629" y="31343"/>
                  </a:lnTo>
                  <a:lnTo>
                    <a:pt x="15118" y="30952"/>
                  </a:lnTo>
                  <a:lnTo>
                    <a:pt x="15599" y="30548"/>
                  </a:lnTo>
                  <a:lnTo>
                    <a:pt x="16080" y="30143"/>
                  </a:lnTo>
                  <a:lnTo>
                    <a:pt x="16561" y="29726"/>
                  </a:lnTo>
                  <a:lnTo>
                    <a:pt x="17034" y="29309"/>
                  </a:lnTo>
                  <a:lnTo>
                    <a:pt x="17507" y="28878"/>
                  </a:lnTo>
                  <a:lnTo>
                    <a:pt x="17972" y="28435"/>
                  </a:lnTo>
                  <a:lnTo>
                    <a:pt x="18437" y="27991"/>
                  </a:lnTo>
                  <a:lnTo>
                    <a:pt x="18902" y="27535"/>
                  </a:lnTo>
                  <a:lnTo>
                    <a:pt x="19358" y="27078"/>
                  </a:lnTo>
                  <a:lnTo>
                    <a:pt x="19815" y="26609"/>
                  </a:lnTo>
                  <a:lnTo>
                    <a:pt x="20264" y="26126"/>
                  </a:lnTo>
                  <a:lnTo>
                    <a:pt x="20712" y="25644"/>
                  </a:lnTo>
                  <a:lnTo>
                    <a:pt x="21161" y="25148"/>
                  </a:lnTo>
                  <a:lnTo>
                    <a:pt x="21601" y="24639"/>
                  </a:lnTo>
                  <a:lnTo>
                    <a:pt x="22041" y="24131"/>
                  </a:lnTo>
                  <a:lnTo>
                    <a:pt x="22473" y="23622"/>
                  </a:lnTo>
                  <a:lnTo>
                    <a:pt x="22906" y="23087"/>
                  </a:lnTo>
                  <a:lnTo>
                    <a:pt x="23338" y="22565"/>
                  </a:lnTo>
                  <a:lnTo>
                    <a:pt x="23762" y="22018"/>
                  </a:lnTo>
                  <a:lnTo>
                    <a:pt x="24178" y="21470"/>
                  </a:lnTo>
                  <a:lnTo>
                    <a:pt x="23835" y="20857"/>
                  </a:lnTo>
                  <a:lnTo>
                    <a:pt x="23485" y="20244"/>
                  </a:lnTo>
                  <a:lnTo>
                    <a:pt x="23134" y="19631"/>
                  </a:lnTo>
                  <a:lnTo>
                    <a:pt x="22775" y="19031"/>
                  </a:lnTo>
                  <a:lnTo>
                    <a:pt x="22057" y="17857"/>
                  </a:lnTo>
                  <a:lnTo>
                    <a:pt x="21332" y="16709"/>
                  </a:lnTo>
                  <a:lnTo>
                    <a:pt x="20590" y="15587"/>
                  </a:lnTo>
                  <a:lnTo>
                    <a:pt x="19848" y="14479"/>
                  </a:lnTo>
                  <a:lnTo>
                    <a:pt x="19089" y="13396"/>
                  </a:lnTo>
                  <a:lnTo>
                    <a:pt x="18323" y="12340"/>
                  </a:lnTo>
                  <a:lnTo>
                    <a:pt x="17548" y="11296"/>
                  </a:lnTo>
                  <a:lnTo>
                    <a:pt x="16765" y="10266"/>
                  </a:lnTo>
                  <a:lnTo>
                    <a:pt x="15966" y="9248"/>
                  </a:lnTo>
                  <a:lnTo>
                    <a:pt x="15167" y="8231"/>
                  </a:lnTo>
                  <a:lnTo>
                    <a:pt x="14352" y="7240"/>
                  </a:lnTo>
                  <a:lnTo>
                    <a:pt x="13528" y="6248"/>
                  </a:lnTo>
                  <a:lnTo>
                    <a:pt x="12696" y="5257"/>
                  </a:lnTo>
                  <a:lnTo>
                    <a:pt x="11856" y="4279"/>
                  </a:lnTo>
                  <a:lnTo>
                    <a:pt x="11783" y="4175"/>
                  </a:lnTo>
                  <a:lnTo>
                    <a:pt x="11710" y="4083"/>
                  </a:lnTo>
                  <a:lnTo>
                    <a:pt x="11644" y="3979"/>
                  </a:lnTo>
                  <a:lnTo>
                    <a:pt x="11587" y="3862"/>
                  </a:lnTo>
                  <a:lnTo>
                    <a:pt x="11538" y="3757"/>
                  </a:lnTo>
                  <a:lnTo>
                    <a:pt x="11489" y="3640"/>
                  </a:lnTo>
                  <a:lnTo>
                    <a:pt x="11449" y="3536"/>
                  </a:lnTo>
                  <a:lnTo>
                    <a:pt x="11408" y="3418"/>
                  </a:lnTo>
                  <a:lnTo>
                    <a:pt x="11375" y="3288"/>
                  </a:lnTo>
                  <a:lnTo>
                    <a:pt x="11351" y="3170"/>
                  </a:lnTo>
                  <a:lnTo>
                    <a:pt x="11310" y="2922"/>
                  </a:lnTo>
                  <a:lnTo>
                    <a:pt x="11294" y="2688"/>
                  </a:lnTo>
                  <a:lnTo>
                    <a:pt x="11286" y="2440"/>
                  </a:lnTo>
                  <a:lnTo>
                    <a:pt x="11302" y="2192"/>
                  </a:lnTo>
                  <a:lnTo>
                    <a:pt x="11335" y="1957"/>
                  </a:lnTo>
                  <a:lnTo>
                    <a:pt x="11375" y="1723"/>
                  </a:lnTo>
                  <a:lnTo>
                    <a:pt x="11441" y="1501"/>
                  </a:lnTo>
                  <a:lnTo>
                    <a:pt x="11514" y="1292"/>
                  </a:lnTo>
                  <a:lnTo>
                    <a:pt x="11595" y="1096"/>
                  </a:lnTo>
                  <a:lnTo>
                    <a:pt x="11693" y="914"/>
                  </a:lnTo>
                  <a:lnTo>
                    <a:pt x="11799" y="757"/>
                  </a:lnTo>
                  <a:lnTo>
                    <a:pt x="11962" y="614"/>
                  </a:lnTo>
                  <a:lnTo>
                    <a:pt x="12036" y="549"/>
                  </a:lnTo>
                  <a:lnTo>
                    <a:pt x="12117" y="496"/>
                  </a:lnTo>
                  <a:lnTo>
                    <a:pt x="11856"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1026;p40">
              <a:extLst>
                <a:ext uri="{FF2B5EF4-FFF2-40B4-BE49-F238E27FC236}">
                  <a16:creationId xmlns:a16="http://schemas.microsoft.com/office/drawing/2014/main" id="{65BEF3CA-30F7-447D-E694-B4AC3BA072A0}"/>
                </a:ext>
              </a:extLst>
            </p:cNvPr>
            <p:cNvSpPr/>
            <p:nvPr/>
          </p:nvSpPr>
          <p:spPr>
            <a:xfrm>
              <a:off x="11559375" y="10299125"/>
              <a:ext cx="652975" cy="938475"/>
            </a:xfrm>
            <a:custGeom>
              <a:avLst/>
              <a:gdLst/>
              <a:ahLst/>
              <a:cxnLst/>
              <a:rect l="l" t="t" r="r" b="b"/>
              <a:pathLst>
                <a:path w="26119" h="37539" extrusionOk="0">
                  <a:moveTo>
                    <a:pt x="10674" y="0"/>
                  </a:moveTo>
                  <a:lnTo>
                    <a:pt x="10095" y="1266"/>
                  </a:lnTo>
                  <a:lnTo>
                    <a:pt x="9508" y="2518"/>
                  </a:lnTo>
                  <a:lnTo>
                    <a:pt x="8905" y="3744"/>
                  </a:lnTo>
                  <a:lnTo>
                    <a:pt x="8293" y="4957"/>
                  </a:lnTo>
                  <a:lnTo>
                    <a:pt x="7665" y="6157"/>
                  </a:lnTo>
                  <a:lnTo>
                    <a:pt x="7029" y="7331"/>
                  </a:lnTo>
                  <a:lnTo>
                    <a:pt x="6385" y="8491"/>
                  </a:lnTo>
                  <a:lnTo>
                    <a:pt x="5717" y="9626"/>
                  </a:lnTo>
                  <a:lnTo>
                    <a:pt x="5048" y="10748"/>
                  </a:lnTo>
                  <a:lnTo>
                    <a:pt x="4363" y="11844"/>
                  </a:lnTo>
                  <a:lnTo>
                    <a:pt x="3662" y="12926"/>
                  </a:lnTo>
                  <a:lnTo>
                    <a:pt x="2952" y="13983"/>
                  </a:lnTo>
                  <a:lnTo>
                    <a:pt x="2235" y="15013"/>
                  </a:lnTo>
                  <a:lnTo>
                    <a:pt x="1501" y="16030"/>
                  </a:lnTo>
                  <a:lnTo>
                    <a:pt x="759" y="17022"/>
                  </a:lnTo>
                  <a:lnTo>
                    <a:pt x="0" y="18000"/>
                  </a:lnTo>
                  <a:lnTo>
                    <a:pt x="261" y="18495"/>
                  </a:lnTo>
                  <a:lnTo>
                    <a:pt x="376" y="18430"/>
                  </a:lnTo>
                  <a:lnTo>
                    <a:pt x="490" y="18391"/>
                  </a:lnTo>
                  <a:lnTo>
                    <a:pt x="620" y="18378"/>
                  </a:lnTo>
                  <a:lnTo>
                    <a:pt x="751" y="18378"/>
                  </a:lnTo>
                  <a:lnTo>
                    <a:pt x="881" y="18417"/>
                  </a:lnTo>
                  <a:lnTo>
                    <a:pt x="1020" y="18482"/>
                  </a:lnTo>
                  <a:lnTo>
                    <a:pt x="1166" y="18587"/>
                  </a:lnTo>
                  <a:lnTo>
                    <a:pt x="1313" y="18704"/>
                  </a:lnTo>
                  <a:lnTo>
                    <a:pt x="1762" y="19161"/>
                  </a:lnTo>
                  <a:lnTo>
                    <a:pt x="2210" y="19617"/>
                  </a:lnTo>
                  <a:lnTo>
                    <a:pt x="2651" y="20087"/>
                  </a:lnTo>
                  <a:lnTo>
                    <a:pt x="3091" y="20569"/>
                  </a:lnTo>
                  <a:lnTo>
                    <a:pt x="3523" y="21065"/>
                  </a:lnTo>
                  <a:lnTo>
                    <a:pt x="3955" y="21574"/>
                  </a:lnTo>
                  <a:lnTo>
                    <a:pt x="4379" y="22095"/>
                  </a:lnTo>
                  <a:lnTo>
                    <a:pt x="4803" y="22617"/>
                  </a:lnTo>
                  <a:lnTo>
                    <a:pt x="5227" y="23152"/>
                  </a:lnTo>
                  <a:lnTo>
                    <a:pt x="5643" y="23700"/>
                  </a:lnTo>
                  <a:lnTo>
                    <a:pt x="6051" y="24261"/>
                  </a:lnTo>
                  <a:lnTo>
                    <a:pt x="6459" y="24834"/>
                  </a:lnTo>
                  <a:lnTo>
                    <a:pt x="6858" y="25408"/>
                  </a:lnTo>
                  <a:lnTo>
                    <a:pt x="7258" y="25995"/>
                  </a:lnTo>
                  <a:lnTo>
                    <a:pt x="7657" y="26582"/>
                  </a:lnTo>
                  <a:lnTo>
                    <a:pt x="8041" y="27182"/>
                  </a:lnTo>
                  <a:lnTo>
                    <a:pt x="8432" y="27795"/>
                  </a:lnTo>
                  <a:lnTo>
                    <a:pt x="8815" y="28408"/>
                  </a:lnTo>
                  <a:lnTo>
                    <a:pt x="9190" y="29021"/>
                  </a:lnTo>
                  <a:lnTo>
                    <a:pt x="9565" y="29647"/>
                  </a:lnTo>
                  <a:lnTo>
                    <a:pt x="9932" y="30286"/>
                  </a:lnTo>
                  <a:lnTo>
                    <a:pt x="10299" y="30926"/>
                  </a:lnTo>
                  <a:lnTo>
                    <a:pt x="10658" y="31565"/>
                  </a:lnTo>
                  <a:lnTo>
                    <a:pt x="11017" y="32217"/>
                  </a:lnTo>
                  <a:lnTo>
                    <a:pt x="11368" y="32869"/>
                  </a:lnTo>
                  <a:lnTo>
                    <a:pt x="11718" y="33534"/>
                  </a:lnTo>
                  <a:lnTo>
                    <a:pt x="12403" y="34851"/>
                  </a:lnTo>
                  <a:lnTo>
                    <a:pt x="13064" y="36195"/>
                  </a:lnTo>
                  <a:lnTo>
                    <a:pt x="13716" y="37538"/>
                  </a:lnTo>
                  <a:lnTo>
                    <a:pt x="14156" y="36912"/>
                  </a:lnTo>
                  <a:lnTo>
                    <a:pt x="14597" y="36273"/>
                  </a:lnTo>
                  <a:lnTo>
                    <a:pt x="15037" y="35634"/>
                  </a:lnTo>
                  <a:lnTo>
                    <a:pt x="15469" y="34982"/>
                  </a:lnTo>
                  <a:lnTo>
                    <a:pt x="15893" y="34317"/>
                  </a:lnTo>
                  <a:lnTo>
                    <a:pt x="16317" y="33652"/>
                  </a:lnTo>
                  <a:lnTo>
                    <a:pt x="16741" y="32973"/>
                  </a:lnTo>
                  <a:lnTo>
                    <a:pt x="17157" y="32282"/>
                  </a:lnTo>
                  <a:lnTo>
                    <a:pt x="17573" y="31591"/>
                  </a:lnTo>
                  <a:lnTo>
                    <a:pt x="17981" y="30899"/>
                  </a:lnTo>
                  <a:lnTo>
                    <a:pt x="18388" y="30195"/>
                  </a:lnTo>
                  <a:lnTo>
                    <a:pt x="18796" y="29478"/>
                  </a:lnTo>
                  <a:lnTo>
                    <a:pt x="19196" y="28760"/>
                  </a:lnTo>
                  <a:lnTo>
                    <a:pt x="19587" y="28030"/>
                  </a:lnTo>
                  <a:lnTo>
                    <a:pt x="19979" y="27287"/>
                  </a:lnTo>
                  <a:lnTo>
                    <a:pt x="20370" y="26543"/>
                  </a:lnTo>
                  <a:lnTo>
                    <a:pt x="20753" y="25800"/>
                  </a:lnTo>
                  <a:lnTo>
                    <a:pt x="21136" y="25043"/>
                  </a:lnTo>
                  <a:lnTo>
                    <a:pt x="21520" y="24274"/>
                  </a:lnTo>
                  <a:lnTo>
                    <a:pt x="21895" y="23504"/>
                  </a:lnTo>
                  <a:lnTo>
                    <a:pt x="22262" y="22734"/>
                  </a:lnTo>
                  <a:lnTo>
                    <a:pt x="22629" y="21952"/>
                  </a:lnTo>
                  <a:lnTo>
                    <a:pt x="22996" y="21156"/>
                  </a:lnTo>
                  <a:lnTo>
                    <a:pt x="23354" y="20361"/>
                  </a:lnTo>
                  <a:lnTo>
                    <a:pt x="23713" y="19552"/>
                  </a:lnTo>
                  <a:lnTo>
                    <a:pt x="24064" y="18743"/>
                  </a:lnTo>
                  <a:lnTo>
                    <a:pt x="24415" y="17935"/>
                  </a:lnTo>
                  <a:lnTo>
                    <a:pt x="24765" y="17113"/>
                  </a:lnTo>
                  <a:lnTo>
                    <a:pt x="25108" y="16278"/>
                  </a:lnTo>
                  <a:lnTo>
                    <a:pt x="25450" y="15443"/>
                  </a:lnTo>
                  <a:lnTo>
                    <a:pt x="26119" y="13761"/>
                  </a:lnTo>
                  <a:lnTo>
                    <a:pt x="25181" y="12796"/>
                  </a:lnTo>
                  <a:lnTo>
                    <a:pt x="24243" y="11857"/>
                  </a:lnTo>
                  <a:lnTo>
                    <a:pt x="23297" y="10930"/>
                  </a:lnTo>
                  <a:lnTo>
                    <a:pt x="22343" y="10031"/>
                  </a:lnTo>
                  <a:lnTo>
                    <a:pt x="21389" y="9144"/>
                  </a:lnTo>
                  <a:lnTo>
                    <a:pt x="20427" y="8270"/>
                  </a:lnTo>
                  <a:lnTo>
                    <a:pt x="19465" y="7409"/>
                  </a:lnTo>
                  <a:lnTo>
                    <a:pt x="18494" y="6561"/>
                  </a:lnTo>
                  <a:lnTo>
                    <a:pt x="17524" y="5726"/>
                  </a:lnTo>
                  <a:lnTo>
                    <a:pt x="16554" y="4905"/>
                  </a:lnTo>
                  <a:lnTo>
                    <a:pt x="14597" y="3261"/>
                  </a:lnTo>
                  <a:lnTo>
                    <a:pt x="10674"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1027;p40">
              <a:extLst>
                <a:ext uri="{FF2B5EF4-FFF2-40B4-BE49-F238E27FC236}">
                  <a16:creationId xmlns:a16="http://schemas.microsoft.com/office/drawing/2014/main" id="{884F937C-2E3F-7A92-FD5A-779A637DA83E}"/>
                </a:ext>
              </a:extLst>
            </p:cNvPr>
            <p:cNvSpPr/>
            <p:nvPr/>
          </p:nvSpPr>
          <p:spPr>
            <a:xfrm>
              <a:off x="11773425" y="18012150"/>
              <a:ext cx="406325" cy="493375"/>
            </a:xfrm>
            <a:custGeom>
              <a:avLst/>
              <a:gdLst/>
              <a:ahLst/>
              <a:cxnLst/>
              <a:rect l="l" t="t" r="r" b="b"/>
              <a:pathLst>
                <a:path w="16253" h="19735" extrusionOk="0">
                  <a:moveTo>
                    <a:pt x="8130" y="0"/>
                  </a:moveTo>
                  <a:lnTo>
                    <a:pt x="7772" y="13"/>
                  </a:lnTo>
                  <a:lnTo>
                    <a:pt x="7405" y="39"/>
                  </a:lnTo>
                  <a:lnTo>
                    <a:pt x="7038" y="78"/>
                  </a:lnTo>
                  <a:lnTo>
                    <a:pt x="6679" y="144"/>
                  </a:lnTo>
                  <a:lnTo>
                    <a:pt x="6312" y="222"/>
                  </a:lnTo>
                  <a:lnTo>
                    <a:pt x="5945" y="300"/>
                  </a:lnTo>
                  <a:lnTo>
                    <a:pt x="5578" y="405"/>
                  </a:lnTo>
                  <a:lnTo>
                    <a:pt x="5203" y="509"/>
                  </a:lnTo>
                  <a:lnTo>
                    <a:pt x="4469" y="744"/>
                  </a:lnTo>
                  <a:lnTo>
                    <a:pt x="3727" y="991"/>
                  </a:lnTo>
                  <a:lnTo>
                    <a:pt x="2977" y="1252"/>
                  </a:lnTo>
                  <a:lnTo>
                    <a:pt x="2235" y="1526"/>
                  </a:lnTo>
                  <a:lnTo>
                    <a:pt x="1485" y="1774"/>
                  </a:lnTo>
                  <a:lnTo>
                    <a:pt x="1305" y="1826"/>
                  </a:lnTo>
                  <a:lnTo>
                    <a:pt x="1134" y="1839"/>
                  </a:lnTo>
                  <a:lnTo>
                    <a:pt x="963" y="1839"/>
                  </a:lnTo>
                  <a:lnTo>
                    <a:pt x="800" y="1813"/>
                  </a:lnTo>
                  <a:lnTo>
                    <a:pt x="685" y="2087"/>
                  </a:lnTo>
                  <a:lnTo>
                    <a:pt x="579" y="2361"/>
                  </a:lnTo>
                  <a:lnTo>
                    <a:pt x="490" y="2635"/>
                  </a:lnTo>
                  <a:lnTo>
                    <a:pt x="400" y="2935"/>
                  </a:lnTo>
                  <a:lnTo>
                    <a:pt x="327" y="3235"/>
                  </a:lnTo>
                  <a:lnTo>
                    <a:pt x="253" y="3535"/>
                  </a:lnTo>
                  <a:lnTo>
                    <a:pt x="196" y="3848"/>
                  </a:lnTo>
                  <a:lnTo>
                    <a:pt x="147" y="4174"/>
                  </a:lnTo>
                  <a:lnTo>
                    <a:pt x="98" y="4500"/>
                  </a:lnTo>
                  <a:lnTo>
                    <a:pt x="66" y="4826"/>
                  </a:lnTo>
                  <a:lnTo>
                    <a:pt x="33" y="5165"/>
                  </a:lnTo>
                  <a:lnTo>
                    <a:pt x="17" y="5504"/>
                  </a:lnTo>
                  <a:lnTo>
                    <a:pt x="9" y="5844"/>
                  </a:lnTo>
                  <a:lnTo>
                    <a:pt x="0" y="6183"/>
                  </a:lnTo>
                  <a:lnTo>
                    <a:pt x="0" y="6535"/>
                  </a:lnTo>
                  <a:lnTo>
                    <a:pt x="17" y="6887"/>
                  </a:lnTo>
                  <a:lnTo>
                    <a:pt x="33" y="7226"/>
                  </a:lnTo>
                  <a:lnTo>
                    <a:pt x="58" y="7578"/>
                  </a:lnTo>
                  <a:lnTo>
                    <a:pt x="82" y="7930"/>
                  </a:lnTo>
                  <a:lnTo>
                    <a:pt x="123" y="8270"/>
                  </a:lnTo>
                  <a:lnTo>
                    <a:pt x="164" y="8622"/>
                  </a:lnTo>
                  <a:lnTo>
                    <a:pt x="212" y="8961"/>
                  </a:lnTo>
                  <a:lnTo>
                    <a:pt x="270" y="9300"/>
                  </a:lnTo>
                  <a:lnTo>
                    <a:pt x="335" y="9639"/>
                  </a:lnTo>
                  <a:lnTo>
                    <a:pt x="400" y="9965"/>
                  </a:lnTo>
                  <a:lnTo>
                    <a:pt x="482" y="10304"/>
                  </a:lnTo>
                  <a:lnTo>
                    <a:pt x="555" y="10617"/>
                  </a:lnTo>
                  <a:lnTo>
                    <a:pt x="645" y="10943"/>
                  </a:lnTo>
                  <a:lnTo>
                    <a:pt x="734" y="11243"/>
                  </a:lnTo>
                  <a:lnTo>
                    <a:pt x="832" y="11556"/>
                  </a:lnTo>
                  <a:lnTo>
                    <a:pt x="930" y="11843"/>
                  </a:lnTo>
                  <a:lnTo>
                    <a:pt x="1036" y="12130"/>
                  </a:lnTo>
                  <a:lnTo>
                    <a:pt x="1248" y="12665"/>
                  </a:lnTo>
                  <a:lnTo>
                    <a:pt x="1485" y="13174"/>
                  </a:lnTo>
                  <a:lnTo>
                    <a:pt x="1729" y="13669"/>
                  </a:lnTo>
                  <a:lnTo>
                    <a:pt x="1982" y="14139"/>
                  </a:lnTo>
                  <a:lnTo>
                    <a:pt x="2259" y="14608"/>
                  </a:lnTo>
                  <a:lnTo>
                    <a:pt x="2545" y="15052"/>
                  </a:lnTo>
                  <a:lnTo>
                    <a:pt x="2838" y="15469"/>
                  </a:lnTo>
                  <a:lnTo>
                    <a:pt x="3148" y="15874"/>
                  </a:lnTo>
                  <a:lnTo>
                    <a:pt x="3466" y="16265"/>
                  </a:lnTo>
                  <a:lnTo>
                    <a:pt x="3792" y="16630"/>
                  </a:lnTo>
                  <a:lnTo>
                    <a:pt x="4127" y="16982"/>
                  </a:lnTo>
                  <a:lnTo>
                    <a:pt x="4469" y="17321"/>
                  </a:lnTo>
                  <a:lnTo>
                    <a:pt x="4812" y="17621"/>
                  </a:lnTo>
                  <a:lnTo>
                    <a:pt x="5170" y="17908"/>
                  </a:lnTo>
                  <a:lnTo>
                    <a:pt x="5529" y="18182"/>
                  </a:lnTo>
                  <a:lnTo>
                    <a:pt x="5888" y="18430"/>
                  </a:lnTo>
                  <a:lnTo>
                    <a:pt x="6116" y="18574"/>
                  </a:lnTo>
                  <a:lnTo>
                    <a:pt x="6361" y="18717"/>
                  </a:lnTo>
                  <a:lnTo>
                    <a:pt x="6597" y="18847"/>
                  </a:lnTo>
                  <a:lnTo>
                    <a:pt x="6850" y="18965"/>
                  </a:lnTo>
                  <a:lnTo>
                    <a:pt x="7103" y="19082"/>
                  </a:lnTo>
                  <a:lnTo>
                    <a:pt x="7364" y="19187"/>
                  </a:lnTo>
                  <a:lnTo>
                    <a:pt x="7625" y="19291"/>
                  </a:lnTo>
                  <a:lnTo>
                    <a:pt x="7894" y="19382"/>
                  </a:lnTo>
                  <a:lnTo>
                    <a:pt x="8163" y="19460"/>
                  </a:lnTo>
                  <a:lnTo>
                    <a:pt x="8432" y="19539"/>
                  </a:lnTo>
                  <a:lnTo>
                    <a:pt x="8701" y="19591"/>
                  </a:lnTo>
                  <a:lnTo>
                    <a:pt x="8978" y="19643"/>
                  </a:lnTo>
                  <a:lnTo>
                    <a:pt x="9256" y="19682"/>
                  </a:lnTo>
                  <a:lnTo>
                    <a:pt x="9533" y="19708"/>
                  </a:lnTo>
                  <a:lnTo>
                    <a:pt x="9810" y="19734"/>
                  </a:lnTo>
                  <a:lnTo>
                    <a:pt x="10087" y="19734"/>
                  </a:lnTo>
                  <a:lnTo>
                    <a:pt x="10365" y="19721"/>
                  </a:lnTo>
                  <a:lnTo>
                    <a:pt x="10642" y="19708"/>
                  </a:lnTo>
                  <a:lnTo>
                    <a:pt x="10919" y="19669"/>
                  </a:lnTo>
                  <a:lnTo>
                    <a:pt x="11196" y="19630"/>
                  </a:lnTo>
                  <a:lnTo>
                    <a:pt x="11465" y="19565"/>
                  </a:lnTo>
                  <a:lnTo>
                    <a:pt x="11735" y="19500"/>
                  </a:lnTo>
                  <a:lnTo>
                    <a:pt x="11996" y="19408"/>
                  </a:lnTo>
                  <a:lnTo>
                    <a:pt x="12256" y="19304"/>
                  </a:lnTo>
                  <a:lnTo>
                    <a:pt x="12517" y="19187"/>
                  </a:lnTo>
                  <a:lnTo>
                    <a:pt x="12770" y="19056"/>
                  </a:lnTo>
                  <a:lnTo>
                    <a:pt x="13023" y="18913"/>
                  </a:lnTo>
                  <a:lnTo>
                    <a:pt x="13268" y="18743"/>
                  </a:lnTo>
                  <a:lnTo>
                    <a:pt x="13504" y="18561"/>
                  </a:lnTo>
                  <a:lnTo>
                    <a:pt x="13732" y="18365"/>
                  </a:lnTo>
                  <a:lnTo>
                    <a:pt x="13961" y="18156"/>
                  </a:lnTo>
                  <a:lnTo>
                    <a:pt x="14173" y="17921"/>
                  </a:lnTo>
                  <a:lnTo>
                    <a:pt x="14336" y="17739"/>
                  </a:lnTo>
                  <a:lnTo>
                    <a:pt x="14491" y="17543"/>
                  </a:lnTo>
                  <a:lnTo>
                    <a:pt x="14638" y="17334"/>
                  </a:lnTo>
                  <a:lnTo>
                    <a:pt x="14784" y="17126"/>
                  </a:lnTo>
                  <a:lnTo>
                    <a:pt x="14915" y="16917"/>
                  </a:lnTo>
                  <a:lnTo>
                    <a:pt x="15045" y="16695"/>
                  </a:lnTo>
                  <a:lnTo>
                    <a:pt x="15159" y="16474"/>
                  </a:lnTo>
                  <a:lnTo>
                    <a:pt x="15274" y="16252"/>
                  </a:lnTo>
                  <a:lnTo>
                    <a:pt x="15380" y="16017"/>
                  </a:lnTo>
                  <a:lnTo>
                    <a:pt x="15486" y="15782"/>
                  </a:lnTo>
                  <a:lnTo>
                    <a:pt x="15575" y="15548"/>
                  </a:lnTo>
                  <a:lnTo>
                    <a:pt x="15665" y="15300"/>
                  </a:lnTo>
                  <a:lnTo>
                    <a:pt x="15747" y="15052"/>
                  </a:lnTo>
                  <a:lnTo>
                    <a:pt x="15820" y="14804"/>
                  </a:lnTo>
                  <a:lnTo>
                    <a:pt x="15885" y="14543"/>
                  </a:lnTo>
                  <a:lnTo>
                    <a:pt x="15950" y="14295"/>
                  </a:lnTo>
                  <a:lnTo>
                    <a:pt x="16007" y="14035"/>
                  </a:lnTo>
                  <a:lnTo>
                    <a:pt x="16056" y="13761"/>
                  </a:lnTo>
                  <a:lnTo>
                    <a:pt x="16105" y="13500"/>
                  </a:lnTo>
                  <a:lnTo>
                    <a:pt x="16138" y="13239"/>
                  </a:lnTo>
                  <a:lnTo>
                    <a:pt x="16171" y="12965"/>
                  </a:lnTo>
                  <a:lnTo>
                    <a:pt x="16203" y="12691"/>
                  </a:lnTo>
                  <a:lnTo>
                    <a:pt x="16219" y="12417"/>
                  </a:lnTo>
                  <a:lnTo>
                    <a:pt x="16236" y="12143"/>
                  </a:lnTo>
                  <a:lnTo>
                    <a:pt x="16244" y="11869"/>
                  </a:lnTo>
                  <a:lnTo>
                    <a:pt x="16252" y="11596"/>
                  </a:lnTo>
                  <a:lnTo>
                    <a:pt x="16252" y="11322"/>
                  </a:lnTo>
                  <a:lnTo>
                    <a:pt x="16244" y="11035"/>
                  </a:lnTo>
                  <a:lnTo>
                    <a:pt x="16236" y="10761"/>
                  </a:lnTo>
                  <a:lnTo>
                    <a:pt x="16219" y="10474"/>
                  </a:lnTo>
                  <a:lnTo>
                    <a:pt x="16195" y="10200"/>
                  </a:lnTo>
                  <a:lnTo>
                    <a:pt x="16171" y="9926"/>
                  </a:lnTo>
                  <a:lnTo>
                    <a:pt x="16105" y="9365"/>
                  </a:lnTo>
                  <a:lnTo>
                    <a:pt x="16016" y="8817"/>
                  </a:lnTo>
                  <a:lnTo>
                    <a:pt x="15918" y="8270"/>
                  </a:lnTo>
                  <a:lnTo>
                    <a:pt x="15795" y="7735"/>
                  </a:lnTo>
                  <a:lnTo>
                    <a:pt x="15657" y="7200"/>
                  </a:lnTo>
                  <a:lnTo>
                    <a:pt x="15494" y="6678"/>
                  </a:lnTo>
                  <a:lnTo>
                    <a:pt x="15322" y="6170"/>
                  </a:lnTo>
                  <a:lnTo>
                    <a:pt x="15135" y="5661"/>
                  </a:lnTo>
                  <a:lnTo>
                    <a:pt x="14939" y="5178"/>
                  </a:lnTo>
                  <a:lnTo>
                    <a:pt x="14719" y="4722"/>
                  </a:lnTo>
                  <a:lnTo>
                    <a:pt x="14491" y="4265"/>
                  </a:lnTo>
                  <a:lnTo>
                    <a:pt x="14246" y="3848"/>
                  </a:lnTo>
                  <a:lnTo>
                    <a:pt x="13985" y="3431"/>
                  </a:lnTo>
                  <a:lnTo>
                    <a:pt x="13724" y="3052"/>
                  </a:lnTo>
                  <a:lnTo>
                    <a:pt x="13439" y="2700"/>
                  </a:lnTo>
                  <a:lnTo>
                    <a:pt x="13300" y="2531"/>
                  </a:lnTo>
                  <a:lnTo>
                    <a:pt x="13153" y="2361"/>
                  </a:lnTo>
                  <a:lnTo>
                    <a:pt x="12974" y="2178"/>
                  </a:lnTo>
                  <a:lnTo>
                    <a:pt x="12795" y="1996"/>
                  </a:lnTo>
                  <a:lnTo>
                    <a:pt x="12444" y="1670"/>
                  </a:lnTo>
                  <a:lnTo>
                    <a:pt x="12085" y="1370"/>
                  </a:lnTo>
                  <a:lnTo>
                    <a:pt x="11735" y="1109"/>
                  </a:lnTo>
                  <a:lnTo>
                    <a:pt x="11376" y="874"/>
                  </a:lnTo>
                  <a:lnTo>
                    <a:pt x="11017" y="665"/>
                  </a:lnTo>
                  <a:lnTo>
                    <a:pt x="10658" y="496"/>
                  </a:lnTo>
                  <a:lnTo>
                    <a:pt x="10299" y="352"/>
                  </a:lnTo>
                  <a:lnTo>
                    <a:pt x="9941" y="235"/>
                  </a:lnTo>
                  <a:lnTo>
                    <a:pt x="9582" y="144"/>
                  </a:lnTo>
                  <a:lnTo>
                    <a:pt x="9223" y="78"/>
                  </a:lnTo>
                  <a:lnTo>
                    <a:pt x="8856" y="26"/>
                  </a:lnTo>
                  <a:lnTo>
                    <a:pt x="8497"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1028;p40">
              <a:extLst>
                <a:ext uri="{FF2B5EF4-FFF2-40B4-BE49-F238E27FC236}">
                  <a16:creationId xmlns:a16="http://schemas.microsoft.com/office/drawing/2014/main" id="{34C66531-FFD6-77DF-5A03-2DCA7EBACC96}"/>
                </a:ext>
              </a:extLst>
            </p:cNvPr>
            <p:cNvSpPr/>
            <p:nvPr/>
          </p:nvSpPr>
          <p:spPr>
            <a:xfrm>
              <a:off x="11863525" y="9610125"/>
              <a:ext cx="582850" cy="983800"/>
            </a:xfrm>
            <a:custGeom>
              <a:avLst/>
              <a:gdLst/>
              <a:ahLst/>
              <a:cxnLst/>
              <a:rect l="l" t="t" r="r" b="b"/>
              <a:pathLst>
                <a:path w="23314" h="39352" extrusionOk="0">
                  <a:moveTo>
                    <a:pt x="7764" y="0"/>
                  </a:moveTo>
                  <a:lnTo>
                    <a:pt x="7356" y="1605"/>
                  </a:lnTo>
                  <a:lnTo>
                    <a:pt x="6940" y="3196"/>
                  </a:lnTo>
                  <a:lnTo>
                    <a:pt x="6508" y="4787"/>
                  </a:lnTo>
                  <a:lnTo>
                    <a:pt x="6076" y="6352"/>
                  </a:lnTo>
                  <a:lnTo>
                    <a:pt x="5627" y="7918"/>
                  </a:lnTo>
                  <a:lnTo>
                    <a:pt x="5162" y="9470"/>
                  </a:lnTo>
                  <a:lnTo>
                    <a:pt x="4698" y="10996"/>
                  </a:lnTo>
                  <a:lnTo>
                    <a:pt x="4216" y="12522"/>
                  </a:lnTo>
                  <a:lnTo>
                    <a:pt x="3727" y="14022"/>
                  </a:lnTo>
                  <a:lnTo>
                    <a:pt x="3230" y="15509"/>
                  </a:lnTo>
                  <a:lnTo>
                    <a:pt x="2716" y="16982"/>
                  </a:lnTo>
                  <a:lnTo>
                    <a:pt x="2194" y="18443"/>
                  </a:lnTo>
                  <a:lnTo>
                    <a:pt x="1664" y="19891"/>
                  </a:lnTo>
                  <a:lnTo>
                    <a:pt x="1118" y="21313"/>
                  </a:lnTo>
                  <a:lnTo>
                    <a:pt x="563" y="22721"/>
                  </a:lnTo>
                  <a:lnTo>
                    <a:pt x="1" y="24117"/>
                  </a:lnTo>
                  <a:lnTo>
                    <a:pt x="490" y="24508"/>
                  </a:lnTo>
                  <a:lnTo>
                    <a:pt x="979" y="24900"/>
                  </a:lnTo>
                  <a:lnTo>
                    <a:pt x="1468" y="25304"/>
                  </a:lnTo>
                  <a:lnTo>
                    <a:pt x="1950" y="25708"/>
                  </a:lnTo>
                  <a:lnTo>
                    <a:pt x="2439" y="26126"/>
                  </a:lnTo>
                  <a:lnTo>
                    <a:pt x="2920" y="26556"/>
                  </a:lnTo>
                  <a:lnTo>
                    <a:pt x="3874" y="27430"/>
                  </a:lnTo>
                  <a:lnTo>
                    <a:pt x="4820" y="28317"/>
                  </a:lnTo>
                  <a:lnTo>
                    <a:pt x="5758" y="29243"/>
                  </a:lnTo>
                  <a:lnTo>
                    <a:pt x="6695" y="30182"/>
                  </a:lnTo>
                  <a:lnTo>
                    <a:pt x="7617" y="31147"/>
                  </a:lnTo>
                  <a:lnTo>
                    <a:pt x="8538" y="32139"/>
                  </a:lnTo>
                  <a:lnTo>
                    <a:pt x="9443" y="33130"/>
                  </a:lnTo>
                  <a:lnTo>
                    <a:pt x="10349" y="34147"/>
                  </a:lnTo>
                  <a:lnTo>
                    <a:pt x="11237" y="35165"/>
                  </a:lnTo>
                  <a:lnTo>
                    <a:pt x="12126" y="36208"/>
                  </a:lnTo>
                  <a:lnTo>
                    <a:pt x="13007" y="37251"/>
                  </a:lnTo>
                  <a:lnTo>
                    <a:pt x="13879" y="38295"/>
                  </a:lnTo>
                  <a:lnTo>
                    <a:pt x="14744" y="39351"/>
                  </a:lnTo>
                  <a:lnTo>
                    <a:pt x="15372" y="37643"/>
                  </a:lnTo>
                  <a:lnTo>
                    <a:pt x="15983" y="35908"/>
                  </a:lnTo>
                  <a:lnTo>
                    <a:pt x="16587" y="34160"/>
                  </a:lnTo>
                  <a:lnTo>
                    <a:pt x="17174" y="32386"/>
                  </a:lnTo>
                  <a:lnTo>
                    <a:pt x="17753" y="30599"/>
                  </a:lnTo>
                  <a:lnTo>
                    <a:pt x="18315" y="28799"/>
                  </a:lnTo>
                  <a:lnTo>
                    <a:pt x="18870" y="26973"/>
                  </a:lnTo>
                  <a:lnTo>
                    <a:pt x="19416" y="25134"/>
                  </a:lnTo>
                  <a:lnTo>
                    <a:pt x="19938" y="23282"/>
                  </a:lnTo>
                  <a:lnTo>
                    <a:pt x="20460" y="21404"/>
                  </a:lnTo>
                  <a:lnTo>
                    <a:pt x="20966" y="19513"/>
                  </a:lnTo>
                  <a:lnTo>
                    <a:pt x="21455" y="17609"/>
                  </a:lnTo>
                  <a:lnTo>
                    <a:pt x="21936" y="15691"/>
                  </a:lnTo>
                  <a:lnTo>
                    <a:pt x="22409" y="13761"/>
                  </a:lnTo>
                  <a:lnTo>
                    <a:pt x="22865" y="11817"/>
                  </a:lnTo>
                  <a:lnTo>
                    <a:pt x="23314" y="9861"/>
                  </a:lnTo>
                  <a:lnTo>
                    <a:pt x="19416" y="7461"/>
                  </a:lnTo>
                  <a:lnTo>
                    <a:pt x="17459" y="6261"/>
                  </a:lnTo>
                  <a:lnTo>
                    <a:pt x="15510" y="5048"/>
                  </a:lnTo>
                  <a:lnTo>
                    <a:pt x="13561" y="3822"/>
                  </a:lnTo>
                  <a:lnTo>
                    <a:pt x="11621" y="2583"/>
                  </a:lnTo>
                  <a:lnTo>
                    <a:pt x="10650" y="1944"/>
                  </a:lnTo>
                  <a:lnTo>
                    <a:pt x="9688" y="1305"/>
                  </a:lnTo>
                  <a:lnTo>
                    <a:pt x="8726" y="653"/>
                  </a:lnTo>
                  <a:lnTo>
                    <a:pt x="7764"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1029;p40">
              <a:extLst>
                <a:ext uri="{FF2B5EF4-FFF2-40B4-BE49-F238E27FC236}">
                  <a16:creationId xmlns:a16="http://schemas.microsoft.com/office/drawing/2014/main" id="{FE715DAB-9ECF-1C16-4309-CE5ED52AFBA8}"/>
                </a:ext>
              </a:extLst>
            </p:cNvPr>
            <p:cNvSpPr/>
            <p:nvPr/>
          </p:nvSpPr>
          <p:spPr>
            <a:xfrm>
              <a:off x="12101625" y="6038275"/>
              <a:ext cx="978750" cy="817825"/>
            </a:xfrm>
            <a:custGeom>
              <a:avLst/>
              <a:gdLst/>
              <a:ahLst/>
              <a:cxnLst/>
              <a:rect l="l" t="t" r="r" b="b"/>
              <a:pathLst>
                <a:path w="39150" h="32713" extrusionOk="0">
                  <a:moveTo>
                    <a:pt x="39150" y="1"/>
                  </a:moveTo>
                  <a:lnTo>
                    <a:pt x="36769" y="261"/>
                  </a:lnTo>
                  <a:lnTo>
                    <a:pt x="35570" y="392"/>
                  </a:lnTo>
                  <a:lnTo>
                    <a:pt x="34363" y="509"/>
                  </a:lnTo>
                  <a:lnTo>
                    <a:pt x="33768" y="561"/>
                  </a:lnTo>
                  <a:lnTo>
                    <a:pt x="33165" y="601"/>
                  </a:lnTo>
                  <a:lnTo>
                    <a:pt x="32561" y="627"/>
                  </a:lnTo>
                  <a:lnTo>
                    <a:pt x="31958" y="640"/>
                  </a:lnTo>
                  <a:lnTo>
                    <a:pt x="31363" y="653"/>
                  </a:lnTo>
                  <a:lnTo>
                    <a:pt x="30767" y="640"/>
                  </a:lnTo>
                  <a:lnTo>
                    <a:pt x="30172" y="627"/>
                  </a:lnTo>
                  <a:lnTo>
                    <a:pt x="29577" y="588"/>
                  </a:lnTo>
                  <a:lnTo>
                    <a:pt x="29642" y="1044"/>
                  </a:lnTo>
                  <a:lnTo>
                    <a:pt x="29699" y="1501"/>
                  </a:lnTo>
                  <a:lnTo>
                    <a:pt x="29748" y="1970"/>
                  </a:lnTo>
                  <a:lnTo>
                    <a:pt x="29789" y="2440"/>
                  </a:lnTo>
                  <a:lnTo>
                    <a:pt x="29813" y="2909"/>
                  </a:lnTo>
                  <a:lnTo>
                    <a:pt x="29838" y="3366"/>
                  </a:lnTo>
                  <a:lnTo>
                    <a:pt x="29846" y="3835"/>
                  </a:lnTo>
                  <a:lnTo>
                    <a:pt x="29854" y="4305"/>
                  </a:lnTo>
                  <a:lnTo>
                    <a:pt x="29846" y="4774"/>
                  </a:lnTo>
                  <a:lnTo>
                    <a:pt x="29838" y="5244"/>
                  </a:lnTo>
                  <a:lnTo>
                    <a:pt x="29813" y="5713"/>
                  </a:lnTo>
                  <a:lnTo>
                    <a:pt x="29789" y="6170"/>
                  </a:lnTo>
                  <a:lnTo>
                    <a:pt x="29748" y="6640"/>
                  </a:lnTo>
                  <a:lnTo>
                    <a:pt x="29707" y="7096"/>
                  </a:lnTo>
                  <a:lnTo>
                    <a:pt x="29658" y="7566"/>
                  </a:lnTo>
                  <a:lnTo>
                    <a:pt x="29593" y="8022"/>
                  </a:lnTo>
                  <a:lnTo>
                    <a:pt x="29528" y="8479"/>
                  </a:lnTo>
                  <a:lnTo>
                    <a:pt x="29454" y="8935"/>
                  </a:lnTo>
                  <a:lnTo>
                    <a:pt x="29373" y="9379"/>
                  </a:lnTo>
                  <a:lnTo>
                    <a:pt x="29291" y="9835"/>
                  </a:lnTo>
                  <a:lnTo>
                    <a:pt x="29194" y="10279"/>
                  </a:lnTo>
                  <a:lnTo>
                    <a:pt x="29087" y="10709"/>
                  </a:lnTo>
                  <a:lnTo>
                    <a:pt x="28981" y="11152"/>
                  </a:lnTo>
                  <a:lnTo>
                    <a:pt x="28867" y="11583"/>
                  </a:lnTo>
                  <a:lnTo>
                    <a:pt x="28745" y="12013"/>
                  </a:lnTo>
                  <a:lnTo>
                    <a:pt x="28615" y="12431"/>
                  </a:lnTo>
                  <a:lnTo>
                    <a:pt x="28476" y="12848"/>
                  </a:lnTo>
                  <a:lnTo>
                    <a:pt x="28337" y="13265"/>
                  </a:lnTo>
                  <a:lnTo>
                    <a:pt x="28191" y="13670"/>
                  </a:lnTo>
                  <a:lnTo>
                    <a:pt x="28036" y="14061"/>
                  </a:lnTo>
                  <a:lnTo>
                    <a:pt x="27872" y="14452"/>
                  </a:lnTo>
                  <a:lnTo>
                    <a:pt x="27709" y="14844"/>
                  </a:lnTo>
                  <a:lnTo>
                    <a:pt x="27530" y="15222"/>
                  </a:lnTo>
                  <a:lnTo>
                    <a:pt x="27351" y="15600"/>
                  </a:lnTo>
                  <a:lnTo>
                    <a:pt x="27171" y="15965"/>
                  </a:lnTo>
                  <a:lnTo>
                    <a:pt x="26984" y="16317"/>
                  </a:lnTo>
                  <a:lnTo>
                    <a:pt x="26788" y="16670"/>
                  </a:lnTo>
                  <a:lnTo>
                    <a:pt x="26584" y="17009"/>
                  </a:lnTo>
                  <a:lnTo>
                    <a:pt x="26380" y="17348"/>
                  </a:lnTo>
                  <a:lnTo>
                    <a:pt x="26168" y="17674"/>
                  </a:lnTo>
                  <a:lnTo>
                    <a:pt x="25948" y="17987"/>
                  </a:lnTo>
                  <a:lnTo>
                    <a:pt x="25728" y="18287"/>
                  </a:lnTo>
                  <a:lnTo>
                    <a:pt x="25500" y="18587"/>
                  </a:lnTo>
                  <a:lnTo>
                    <a:pt x="25271" y="18874"/>
                  </a:lnTo>
                  <a:lnTo>
                    <a:pt x="25035" y="19148"/>
                  </a:lnTo>
                  <a:lnTo>
                    <a:pt x="24798" y="19409"/>
                  </a:lnTo>
                  <a:lnTo>
                    <a:pt x="24546" y="19670"/>
                  </a:lnTo>
                  <a:lnTo>
                    <a:pt x="24301" y="19904"/>
                  </a:lnTo>
                  <a:lnTo>
                    <a:pt x="24048" y="20139"/>
                  </a:lnTo>
                  <a:lnTo>
                    <a:pt x="23787" y="20361"/>
                  </a:lnTo>
                  <a:lnTo>
                    <a:pt x="23526" y="20570"/>
                  </a:lnTo>
                  <a:lnTo>
                    <a:pt x="23257" y="20765"/>
                  </a:lnTo>
                  <a:lnTo>
                    <a:pt x="22988" y="20948"/>
                  </a:lnTo>
                  <a:lnTo>
                    <a:pt x="22711" y="21117"/>
                  </a:lnTo>
                  <a:lnTo>
                    <a:pt x="22434" y="21274"/>
                  </a:lnTo>
                  <a:lnTo>
                    <a:pt x="22148" y="21417"/>
                  </a:lnTo>
                  <a:lnTo>
                    <a:pt x="21863" y="21548"/>
                  </a:lnTo>
                  <a:lnTo>
                    <a:pt x="21577" y="21665"/>
                  </a:lnTo>
                  <a:lnTo>
                    <a:pt x="21284" y="21769"/>
                  </a:lnTo>
                  <a:lnTo>
                    <a:pt x="20990" y="21861"/>
                  </a:lnTo>
                  <a:lnTo>
                    <a:pt x="20689" y="21926"/>
                  </a:lnTo>
                  <a:lnTo>
                    <a:pt x="20387" y="21991"/>
                  </a:lnTo>
                  <a:lnTo>
                    <a:pt x="20077" y="22030"/>
                  </a:lnTo>
                  <a:lnTo>
                    <a:pt x="19775" y="22056"/>
                  </a:lnTo>
                  <a:lnTo>
                    <a:pt x="19457" y="22069"/>
                  </a:lnTo>
                  <a:lnTo>
                    <a:pt x="19147" y="22069"/>
                  </a:lnTo>
                  <a:lnTo>
                    <a:pt x="18837" y="22056"/>
                  </a:lnTo>
                  <a:lnTo>
                    <a:pt x="18528" y="22017"/>
                  </a:lnTo>
                  <a:lnTo>
                    <a:pt x="18218" y="21965"/>
                  </a:lnTo>
                  <a:lnTo>
                    <a:pt x="17916" y="21900"/>
                  </a:lnTo>
                  <a:lnTo>
                    <a:pt x="17622" y="21822"/>
                  </a:lnTo>
                  <a:lnTo>
                    <a:pt x="17321" y="21730"/>
                  </a:lnTo>
                  <a:lnTo>
                    <a:pt x="17027" y="21613"/>
                  </a:lnTo>
                  <a:lnTo>
                    <a:pt x="16734" y="21496"/>
                  </a:lnTo>
                  <a:lnTo>
                    <a:pt x="16448" y="21352"/>
                  </a:lnTo>
                  <a:lnTo>
                    <a:pt x="16163" y="21209"/>
                  </a:lnTo>
                  <a:lnTo>
                    <a:pt x="15886" y="21039"/>
                  </a:lnTo>
                  <a:lnTo>
                    <a:pt x="15608" y="20869"/>
                  </a:lnTo>
                  <a:lnTo>
                    <a:pt x="15331" y="20674"/>
                  </a:lnTo>
                  <a:lnTo>
                    <a:pt x="15062" y="20478"/>
                  </a:lnTo>
                  <a:lnTo>
                    <a:pt x="14793" y="20256"/>
                  </a:lnTo>
                  <a:lnTo>
                    <a:pt x="14532" y="20035"/>
                  </a:lnTo>
                  <a:lnTo>
                    <a:pt x="14271" y="19800"/>
                  </a:lnTo>
                  <a:lnTo>
                    <a:pt x="14018" y="19552"/>
                  </a:lnTo>
                  <a:lnTo>
                    <a:pt x="13765" y="19291"/>
                  </a:lnTo>
                  <a:lnTo>
                    <a:pt x="13521" y="19017"/>
                  </a:lnTo>
                  <a:lnTo>
                    <a:pt x="13276" y="18743"/>
                  </a:lnTo>
                  <a:lnTo>
                    <a:pt x="13040" y="18443"/>
                  </a:lnTo>
                  <a:lnTo>
                    <a:pt x="12811" y="18143"/>
                  </a:lnTo>
                  <a:lnTo>
                    <a:pt x="12583" y="17830"/>
                  </a:lnTo>
                  <a:lnTo>
                    <a:pt x="12363" y="17517"/>
                  </a:lnTo>
                  <a:lnTo>
                    <a:pt x="12143" y="17178"/>
                  </a:lnTo>
                  <a:lnTo>
                    <a:pt x="11931" y="16839"/>
                  </a:lnTo>
                  <a:lnTo>
                    <a:pt x="11727" y="16500"/>
                  </a:lnTo>
                  <a:lnTo>
                    <a:pt x="11523" y="16148"/>
                  </a:lnTo>
                  <a:lnTo>
                    <a:pt x="11327" y="15783"/>
                  </a:lnTo>
                  <a:lnTo>
                    <a:pt x="11132" y="15404"/>
                  </a:lnTo>
                  <a:lnTo>
                    <a:pt x="10944" y="15026"/>
                  </a:lnTo>
                  <a:lnTo>
                    <a:pt x="10765" y="14635"/>
                  </a:lnTo>
                  <a:lnTo>
                    <a:pt x="10593" y="14244"/>
                  </a:lnTo>
                  <a:lnTo>
                    <a:pt x="10422" y="13852"/>
                  </a:lnTo>
                  <a:lnTo>
                    <a:pt x="10267" y="13435"/>
                  </a:lnTo>
                  <a:lnTo>
                    <a:pt x="10104" y="13031"/>
                  </a:lnTo>
                  <a:lnTo>
                    <a:pt x="9957" y="12613"/>
                  </a:lnTo>
                  <a:lnTo>
                    <a:pt x="9819" y="12183"/>
                  </a:lnTo>
                  <a:lnTo>
                    <a:pt x="9680" y="11752"/>
                  </a:lnTo>
                  <a:lnTo>
                    <a:pt x="9550" y="11322"/>
                  </a:lnTo>
                  <a:lnTo>
                    <a:pt x="9427" y="10879"/>
                  </a:lnTo>
                  <a:lnTo>
                    <a:pt x="9305" y="10435"/>
                  </a:lnTo>
                  <a:lnTo>
                    <a:pt x="9199" y="9992"/>
                  </a:lnTo>
                  <a:lnTo>
                    <a:pt x="9093" y="9535"/>
                  </a:lnTo>
                  <a:lnTo>
                    <a:pt x="9003" y="9079"/>
                  </a:lnTo>
                  <a:lnTo>
                    <a:pt x="8914" y="8622"/>
                  </a:lnTo>
                  <a:lnTo>
                    <a:pt x="8832" y="8166"/>
                  </a:lnTo>
                  <a:lnTo>
                    <a:pt x="8759" y="7696"/>
                  </a:lnTo>
                  <a:lnTo>
                    <a:pt x="8693" y="7226"/>
                  </a:lnTo>
                  <a:lnTo>
                    <a:pt x="8628" y="6757"/>
                  </a:lnTo>
                  <a:lnTo>
                    <a:pt x="8579" y="6287"/>
                  </a:lnTo>
                  <a:lnTo>
                    <a:pt x="8539" y="5805"/>
                  </a:lnTo>
                  <a:lnTo>
                    <a:pt x="8506" y="5335"/>
                  </a:lnTo>
                  <a:lnTo>
                    <a:pt x="8473" y="4853"/>
                  </a:lnTo>
                  <a:lnTo>
                    <a:pt x="8457" y="4383"/>
                  </a:lnTo>
                  <a:lnTo>
                    <a:pt x="8449" y="3900"/>
                  </a:lnTo>
                  <a:lnTo>
                    <a:pt x="8441" y="3418"/>
                  </a:lnTo>
                  <a:lnTo>
                    <a:pt x="8449" y="2935"/>
                  </a:lnTo>
                  <a:lnTo>
                    <a:pt x="8465" y="2466"/>
                  </a:lnTo>
                  <a:lnTo>
                    <a:pt x="8490" y="1983"/>
                  </a:lnTo>
                  <a:lnTo>
                    <a:pt x="8522" y="1501"/>
                  </a:lnTo>
                  <a:lnTo>
                    <a:pt x="7992" y="1370"/>
                  </a:lnTo>
                  <a:lnTo>
                    <a:pt x="7470" y="1253"/>
                  </a:lnTo>
                  <a:lnTo>
                    <a:pt x="6940" y="1135"/>
                  </a:lnTo>
                  <a:lnTo>
                    <a:pt x="6410" y="1044"/>
                  </a:lnTo>
                  <a:lnTo>
                    <a:pt x="5880" y="966"/>
                  </a:lnTo>
                  <a:lnTo>
                    <a:pt x="5350" y="888"/>
                  </a:lnTo>
                  <a:lnTo>
                    <a:pt x="4820" y="835"/>
                  </a:lnTo>
                  <a:lnTo>
                    <a:pt x="4290" y="783"/>
                  </a:lnTo>
                  <a:lnTo>
                    <a:pt x="3760" y="757"/>
                  </a:lnTo>
                  <a:lnTo>
                    <a:pt x="3222" y="731"/>
                  </a:lnTo>
                  <a:lnTo>
                    <a:pt x="2692" y="718"/>
                  </a:lnTo>
                  <a:lnTo>
                    <a:pt x="2154" y="705"/>
                  </a:lnTo>
                  <a:lnTo>
                    <a:pt x="1616" y="718"/>
                  </a:lnTo>
                  <a:lnTo>
                    <a:pt x="1077" y="731"/>
                  </a:lnTo>
                  <a:lnTo>
                    <a:pt x="539" y="757"/>
                  </a:lnTo>
                  <a:lnTo>
                    <a:pt x="1" y="796"/>
                  </a:lnTo>
                  <a:lnTo>
                    <a:pt x="50" y="1553"/>
                  </a:lnTo>
                  <a:lnTo>
                    <a:pt x="107" y="2309"/>
                  </a:lnTo>
                  <a:lnTo>
                    <a:pt x="172" y="3079"/>
                  </a:lnTo>
                  <a:lnTo>
                    <a:pt x="254" y="3835"/>
                  </a:lnTo>
                  <a:lnTo>
                    <a:pt x="343" y="4592"/>
                  </a:lnTo>
                  <a:lnTo>
                    <a:pt x="433" y="5335"/>
                  </a:lnTo>
                  <a:lnTo>
                    <a:pt x="539" y="6092"/>
                  </a:lnTo>
                  <a:lnTo>
                    <a:pt x="653" y="6835"/>
                  </a:lnTo>
                  <a:lnTo>
                    <a:pt x="776" y="7579"/>
                  </a:lnTo>
                  <a:lnTo>
                    <a:pt x="906" y="8322"/>
                  </a:lnTo>
                  <a:lnTo>
                    <a:pt x="1045" y="9052"/>
                  </a:lnTo>
                  <a:lnTo>
                    <a:pt x="1200" y="9783"/>
                  </a:lnTo>
                  <a:lnTo>
                    <a:pt x="1355" y="10500"/>
                  </a:lnTo>
                  <a:lnTo>
                    <a:pt x="1518" y="11231"/>
                  </a:lnTo>
                  <a:lnTo>
                    <a:pt x="1697" y="11935"/>
                  </a:lnTo>
                  <a:lnTo>
                    <a:pt x="1876" y="12652"/>
                  </a:lnTo>
                  <a:lnTo>
                    <a:pt x="2064" y="13344"/>
                  </a:lnTo>
                  <a:lnTo>
                    <a:pt x="2268" y="14048"/>
                  </a:lnTo>
                  <a:lnTo>
                    <a:pt x="2472" y="14726"/>
                  </a:lnTo>
                  <a:lnTo>
                    <a:pt x="2692" y="15404"/>
                  </a:lnTo>
                  <a:lnTo>
                    <a:pt x="2912" y="16083"/>
                  </a:lnTo>
                  <a:lnTo>
                    <a:pt x="3140" y="16748"/>
                  </a:lnTo>
                  <a:lnTo>
                    <a:pt x="3385" y="17400"/>
                  </a:lnTo>
                  <a:lnTo>
                    <a:pt x="3630" y="18039"/>
                  </a:lnTo>
                  <a:lnTo>
                    <a:pt x="3891" y="18678"/>
                  </a:lnTo>
                  <a:lnTo>
                    <a:pt x="4152" y="19304"/>
                  </a:lnTo>
                  <a:lnTo>
                    <a:pt x="4421" y="19930"/>
                  </a:lnTo>
                  <a:lnTo>
                    <a:pt x="4698" y="20530"/>
                  </a:lnTo>
                  <a:lnTo>
                    <a:pt x="4983" y="21130"/>
                  </a:lnTo>
                  <a:lnTo>
                    <a:pt x="5285" y="21717"/>
                  </a:lnTo>
                  <a:lnTo>
                    <a:pt x="5587" y="22291"/>
                  </a:lnTo>
                  <a:lnTo>
                    <a:pt x="5888" y="22852"/>
                  </a:lnTo>
                  <a:lnTo>
                    <a:pt x="6206" y="23413"/>
                  </a:lnTo>
                  <a:lnTo>
                    <a:pt x="6533" y="23948"/>
                  </a:lnTo>
                  <a:lnTo>
                    <a:pt x="6867" y="24469"/>
                  </a:lnTo>
                  <a:lnTo>
                    <a:pt x="7201" y="24991"/>
                  </a:lnTo>
                  <a:lnTo>
                    <a:pt x="7552" y="25487"/>
                  </a:lnTo>
                  <a:lnTo>
                    <a:pt x="7903" y="25969"/>
                  </a:lnTo>
                  <a:lnTo>
                    <a:pt x="8261" y="26452"/>
                  </a:lnTo>
                  <a:lnTo>
                    <a:pt x="8628" y="26908"/>
                  </a:lnTo>
                  <a:lnTo>
                    <a:pt x="9003" y="27352"/>
                  </a:lnTo>
                  <a:lnTo>
                    <a:pt x="9378" y="27782"/>
                  </a:lnTo>
                  <a:lnTo>
                    <a:pt x="9770" y="28187"/>
                  </a:lnTo>
                  <a:lnTo>
                    <a:pt x="10161" y="28591"/>
                  </a:lnTo>
                  <a:lnTo>
                    <a:pt x="10561" y="28969"/>
                  </a:lnTo>
                  <a:lnTo>
                    <a:pt x="10969" y="29334"/>
                  </a:lnTo>
                  <a:lnTo>
                    <a:pt x="11384" y="29687"/>
                  </a:lnTo>
                  <a:lnTo>
                    <a:pt x="11808" y="30013"/>
                  </a:lnTo>
                  <a:lnTo>
                    <a:pt x="12232" y="30326"/>
                  </a:lnTo>
                  <a:lnTo>
                    <a:pt x="12665" y="30626"/>
                  </a:lnTo>
                  <a:lnTo>
                    <a:pt x="13105" y="30900"/>
                  </a:lnTo>
                  <a:lnTo>
                    <a:pt x="13553" y="31160"/>
                  </a:lnTo>
                  <a:lnTo>
                    <a:pt x="14010" y="31408"/>
                  </a:lnTo>
                  <a:lnTo>
                    <a:pt x="14467" y="31630"/>
                  </a:lnTo>
                  <a:lnTo>
                    <a:pt x="14932" y="31826"/>
                  </a:lnTo>
                  <a:lnTo>
                    <a:pt x="15405" y="32008"/>
                  </a:lnTo>
                  <a:lnTo>
                    <a:pt x="15877" y="32178"/>
                  </a:lnTo>
                  <a:lnTo>
                    <a:pt x="16359" y="32321"/>
                  </a:lnTo>
                  <a:lnTo>
                    <a:pt x="16848" y="32439"/>
                  </a:lnTo>
                  <a:lnTo>
                    <a:pt x="17345" y="32530"/>
                  </a:lnTo>
                  <a:lnTo>
                    <a:pt x="17843" y="32608"/>
                  </a:lnTo>
                  <a:lnTo>
                    <a:pt x="18348" y="32673"/>
                  </a:lnTo>
                  <a:lnTo>
                    <a:pt x="18862" y="32700"/>
                  </a:lnTo>
                  <a:lnTo>
                    <a:pt x="19376" y="32713"/>
                  </a:lnTo>
                  <a:lnTo>
                    <a:pt x="19898" y="32700"/>
                  </a:lnTo>
                  <a:lnTo>
                    <a:pt x="20403" y="32673"/>
                  </a:lnTo>
                  <a:lnTo>
                    <a:pt x="20909" y="32621"/>
                  </a:lnTo>
                  <a:lnTo>
                    <a:pt x="21414" y="32543"/>
                  </a:lnTo>
                  <a:lnTo>
                    <a:pt x="21904" y="32439"/>
                  </a:lnTo>
                  <a:lnTo>
                    <a:pt x="22393" y="32321"/>
                  </a:lnTo>
                  <a:lnTo>
                    <a:pt x="22882" y="32178"/>
                  </a:lnTo>
                  <a:lnTo>
                    <a:pt x="23363" y="32008"/>
                  </a:lnTo>
                  <a:lnTo>
                    <a:pt x="23836" y="31826"/>
                  </a:lnTo>
                  <a:lnTo>
                    <a:pt x="24301" y="31617"/>
                  </a:lnTo>
                  <a:lnTo>
                    <a:pt x="24766" y="31395"/>
                  </a:lnTo>
                  <a:lnTo>
                    <a:pt x="25222" y="31147"/>
                  </a:lnTo>
                  <a:lnTo>
                    <a:pt x="25679" y="30887"/>
                  </a:lnTo>
                  <a:lnTo>
                    <a:pt x="26119" y="30600"/>
                  </a:lnTo>
                  <a:lnTo>
                    <a:pt x="26560" y="30300"/>
                  </a:lnTo>
                  <a:lnTo>
                    <a:pt x="27000" y="29974"/>
                  </a:lnTo>
                  <a:lnTo>
                    <a:pt x="27424" y="29647"/>
                  </a:lnTo>
                  <a:lnTo>
                    <a:pt x="27848" y="29282"/>
                  </a:lnTo>
                  <a:lnTo>
                    <a:pt x="28264" y="28917"/>
                  </a:lnTo>
                  <a:lnTo>
                    <a:pt x="28672" y="28526"/>
                  </a:lnTo>
                  <a:lnTo>
                    <a:pt x="29071" y="28121"/>
                  </a:lnTo>
                  <a:lnTo>
                    <a:pt x="29471" y="27704"/>
                  </a:lnTo>
                  <a:lnTo>
                    <a:pt x="29862" y="27261"/>
                  </a:lnTo>
                  <a:lnTo>
                    <a:pt x="30245" y="26817"/>
                  </a:lnTo>
                  <a:lnTo>
                    <a:pt x="30621" y="26348"/>
                  </a:lnTo>
                  <a:lnTo>
                    <a:pt x="30987" y="25865"/>
                  </a:lnTo>
                  <a:lnTo>
                    <a:pt x="31354" y="25369"/>
                  </a:lnTo>
                  <a:lnTo>
                    <a:pt x="31705" y="24861"/>
                  </a:lnTo>
                  <a:lnTo>
                    <a:pt x="32056" y="24339"/>
                  </a:lnTo>
                  <a:lnTo>
                    <a:pt x="32398" y="23804"/>
                  </a:lnTo>
                  <a:lnTo>
                    <a:pt x="32732" y="23256"/>
                  </a:lnTo>
                  <a:lnTo>
                    <a:pt x="33059" y="22696"/>
                  </a:lnTo>
                  <a:lnTo>
                    <a:pt x="33377" y="22122"/>
                  </a:lnTo>
                  <a:lnTo>
                    <a:pt x="33687" y="21535"/>
                  </a:lnTo>
                  <a:lnTo>
                    <a:pt x="33988" y="20935"/>
                  </a:lnTo>
                  <a:lnTo>
                    <a:pt x="34282" y="20322"/>
                  </a:lnTo>
                  <a:lnTo>
                    <a:pt x="34575" y="19709"/>
                  </a:lnTo>
                  <a:lnTo>
                    <a:pt x="34853" y="19083"/>
                  </a:lnTo>
                  <a:lnTo>
                    <a:pt x="35130" y="18443"/>
                  </a:lnTo>
                  <a:lnTo>
                    <a:pt x="35391" y="17791"/>
                  </a:lnTo>
                  <a:lnTo>
                    <a:pt x="35652" y="17139"/>
                  </a:lnTo>
                  <a:lnTo>
                    <a:pt x="35896" y="16474"/>
                  </a:lnTo>
                  <a:lnTo>
                    <a:pt x="36133" y="15796"/>
                  </a:lnTo>
                  <a:lnTo>
                    <a:pt x="36369" y="15117"/>
                  </a:lnTo>
                  <a:lnTo>
                    <a:pt x="36589" y="14426"/>
                  </a:lnTo>
                  <a:lnTo>
                    <a:pt x="36802" y="13735"/>
                  </a:lnTo>
                  <a:lnTo>
                    <a:pt x="37014" y="13031"/>
                  </a:lnTo>
                  <a:lnTo>
                    <a:pt x="37209" y="12313"/>
                  </a:lnTo>
                  <a:lnTo>
                    <a:pt x="37397" y="11596"/>
                  </a:lnTo>
                  <a:lnTo>
                    <a:pt x="37576" y="10879"/>
                  </a:lnTo>
                  <a:lnTo>
                    <a:pt x="37747" y="10148"/>
                  </a:lnTo>
                  <a:lnTo>
                    <a:pt x="37902" y="9418"/>
                  </a:lnTo>
                  <a:lnTo>
                    <a:pt x="38057" y="8674"/>
                  </a:lnTo>
                  <a:lnTo>
                    <a:pt x="38204" y="7931"/>
                  </a:lnTo>
                  <a:lnTo>
                    <a:pt x="38335" y="7187"/>
                  </a:lnTo>
                  <a:lnTo>
                    <a:pt x="38457" y="6431"/>
                  </a:lnTo>
                  <a:lnTo>
                    <a:pt x="38571" y="5674"/>
                  </a:lnTo>
                  <a:lnTo>
                    <a:pt x="38677" y="4918"/>
                  </a:lnTo>
                  <a:lnTo>
                    <a:pt x="38775" y="4161"/>
                  </a:lnTo>
                  <a:lnTo>
                    <a:pt x="38856" y="3392"/>
                  </a:lnTo>
                  <a:lnTo>
                    <a:pt x="38930" y="2635"/>
                  </a:lnTo>
                  <a:lnTo>
                    <a:pt x="39003" y="1866"/>
                  </a:lnTo>
                  <a:lnTo>
                    <a:pt x="39052" y="1096"/>
                  </a:lnTo>
                  <a:lnTo>
                    <a:pt x="39101" y="327"/>
                  </a:lnTo>
                  <a:lnTo>
                    <a:pt x="39109" y="248"/>
                  </a:lnTo>
                  <a:lnTo>
                    <a:pt x="39125" y="157"/>
                  </a:lnTo>
                  <a:lnTo>
                    <a:pt x="39142" y="79"/>
                  </a:lnTo>
                  <a:lnTo>
                    <a:pt x="39150"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1030;p40">
              <a:extLst>
                <a:ext uri="{FF2B5EF4-FFF2-40B4-BE49-F238E27FC236}">
                  <a16:creationId xmlns:a16="http://schemas.microsoft.com/office/drawing/2014/main" id="{A3A5A688-E523-86D3-A761-C6E88EA8B32B}"/>
                </a:ext>
              </a:extLst>
            </p:cNvPr>
            <p:cNvSpPr/>
            <p:nvPr/>
          </p:nvSpPr>
          <p:spPr>
            <a:xfrm>
              <a:off x="12079200" y="8896025"/>
              <a:ext cx="498475" cy="889225"/>
            </a:xfrm>
            <a:custGeom>
              <a:avLst/>
              <a:gdLst/>
              <a:ahLst/>
              <a:cxnLst/>
              <a:rect l="l" t="t" r="r" b="b"/>
              <a:pathLst>
                <a:path w="19939" h="35569" extrusionOk="0">
                  <a:moveTo>
                    <a:pt x="4747" y="0"/>
                  </a:moveTo>
                  <a:lnTo>
                    <a:pt x="4502" y="1604"/>
                  </a:lnTo>
                  <a:lnTo>
                    <a:pt x="4258" y="3196"/>
                  </a:lnTo>
                  <a:lnTo>
                    <a:pt x="3997" y="4787"/>
                  </a:lnTo>
                  <a:lnTo>
                    <a:pt x="3736" y="6378"/>
                  </a:lnTo>
                  <a:lnTo>
                    <a:pt x="3458" y="7969"/>
                  </a:lnTo>
                  <a:lnTo>
                    <a:pt x="3181" y="9548"/>
                  </a:lnTo>
                  <a:lnTo>
                    <a:pt x="2896" y="11113"/>
                  </a:lnTo>
                  <a:lnTo>
                    <a:pt x="2602" y="12691"/>
                  </a:lnTo>
                  <a:lnTo>
                    <a:pt x="2301" y="14243"/>
                  </a:lnTo>
                  <a:lnTo>
                    <a:pt x="1999" y="15808"/>
                  </a:lnTo>
                  <a:lnTo>
                    <a:pt x="1681" y="17347"/>
                  </a:lnTo>
                  <a:lnTo>
                    <a:pt x="1363" y="18899"/>
                  </a:lnTo>
                  <a:lnTo>
                    <a:pt x="1028" y="20439"/>
                  </a:lnTo>
                  <a:lnTo>
                    <a:pt x="694" y="21965"/>
                  </a:lnTo>
                  <a:lnTo>
                    <a:pt x="352" y="23478"/>
                  </a:lnTo>
                  <a:lnTo>
                    <a:pt x="1" y="25004"/>
                  </a:lnTo>
                  <a:lnTo>
                    <a:pt x="963" y="25617"/>
                  </a:lnTo>
                  <a:lnTo>
                    <a:pt x="1925" y="26243"/>
                  </a:lnTo>
                  <a:lnTo>
                    <a:pt x="2888" y="26882"/>
                  </a:lnTo>
                  <a:lnTo>
                    <a:pt x="3850" y="27521"/>
                  </a:lnTo>
                  <a:lnTo>
                    <a:pt x="5766" y="28825"/>
                  </a:lnTo>
                  <a:lnTo>
                    <a:pt x="7682" y="30156"/>
                  </a:lnTo>
                  <a:lnTo>
                    <a:pt x="9590" y="31499"/>
                  </a:lnTo>
                  <a:lnTo>
                    <a:pt x="11499" y="32856"/>
                  </a:lnTo>
                  <a:lnTo>
                    <a:pt x="15323" y="35569"/>
                  </a:lnTo>
                  <a:lnTo>
                    <a:pt x="15657" y="33938"/>
                  </a:lnTo>
                  <a:lnTo>
                    <a:pt x="15992" y="32321"/>
                  </a:lnTo>
                  <a:lnTo>
                    <a:pt x="16318" y="30677"/>
                  </a:lnTo>
                  <a:lnTo>
                    <a:pt x="16644" y="29034"/>
                  </a:lnTo>
                  <a:lnTo>
                    <a:pt x="16954" y="27391"/>
                  </a:lnTo>
                  <a:lnTo>
                    <a:pt x="17264" y="25734"/>
                  </a:lnTo>
                  <a:lnTo>
                    <a:pt x="17557" y="24078"/>
                  </a:lnTo>
                  <a:lnTo>
                    <a:pt x="17851" y="22408"/>
                  </a:lnTo>
                  <a:lnTo>
                    <a:pt x="18136" y="20739"/>
                  </a:lnTo>
                  <a:lnTo>
                    <a:pt x="18413" y="19069"/>
                  </a:lnTo>
                  <a:lnTo>
                    <a:pt x="18691" y="17400"/>
                  </a:lnTo>
                  <a:lnTo>
                    <a:pt x="18952" y="15717"/>
                  </a:lnTo>
                  <a:lnTo>
                    <a:pt x="19204" y="14034"/>
                  </a:lnTo>
                  <a:lnTo>
                    <a:pt x="19457" y="12352"/>
                  </a:lnTo>
                  <a:lnTo>
                    <a:pt x="19702" y="10669"/>
                  </a:lnTo>
                  <a:lnTo>
                    <a:pt x="19938" y="8974"/>
                  </a:lnTo>
                  <a:lnTo>
                    <a:pt x="18030" y="7891"/>
                  </a:lnTo>
                  <a:lnTo>
                    <a:pt x="16122" y="6809"/>
                  </a:lnTo>
                  <a:lnTo>
                    <a:pt x="14214" y="5739"/>
                  </a:lnTo>
                  <a:lnTo>
                    <a:pt x="12306" y="4643"/>
                  </a:lnTo>
                  <a:lnTo>
                    <a:pt x="10398" y="3535"/>
                  </a:lnTo>
                  <a:lnTo>
                    <a:pt x="9452" y="2961"/>
                  </a:lnTo>
                  <a:lnTo>
                    <a:pt x="8506" y="2387"/>
                  </a:lnTo>
                  <a:lnTo>
                    <a:pt x="7560" y="1813"/>
                  </a:lnTo>
                  <a:lnTo>
                    <a:pt x="6614" y="1213"/>
                  </a:lnTo>
                  <a:lnTo>
                    <a:pt x="5685" y="613"/>
                  </a:lnTo>
                  <a:lnTo>
                    <a:pt x="4747"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1031;p40">
              <a:extLst>
                <a:ext uri="{FF2B5EF4-FFF2-40B4-BE49-F238E27FC236}">
                  <a16:creationId xmlns:a16="http://schemas.microsoft.com/office/drawing/2014/main" id="{8B6F8DDE-0203-0527-6477-59E60894DE08}"/>
                </a:ext>
              </a:extLst>
            </p:cNvPr>
            <p:cNvSpPr/>
            <p:nvPr/>
          </p:nvSpPr>
          <p:spPr>
            <a:xfrm>
              <a:off x="12212325" y="8208000"/>
              <a:ext cx="447300" cy="826300"/>
            </a:xfrm>
            <a:custGeom>
              <a:avLst/>
              <a:gdLst/>
              <a:ahLst/>
              <a:cxnLst/>
              <a:rect l="l" t="t" r="r" b="b"/>
              <a:pathLst>
                <a:path w="17892" h="33052" extrusionOk="0">
                  <a:moveTo>
                    <a:pt x="2757" y="0"/>
                  </a:moveTo>
                  <a:lnTo>
                    <a:pt x="2463" y="2948"/>
                  </a:lnTo>
                  <a:lnTo>
                    <a:pt x="2162" y="5896"/>
                  </a:lnTo>
                  <a:lnTo>
                    <a:pt x="1844" y="8869"/>
                  </a:lnTo>
                  <a:lnTo>
                    <a:pt x="1509" y="11830"/>
                  </a:lnTo>
                  <a:lnTo>
                    <a:pt x="1159" y="14791"/>
                  </a:lnTo>
                  <a:lnTo>
                    <a:pt x="792" y="17752"/>
                  </a:lnTo>
                  <a:lnTo>
                    <a:pt x="408" y="20713"/>
                  </a:lnTo>
                  <a:lnTo>
                    <a:pt x="205" y="22186"/>
                  </a:lnTo>
                  <a:lnTo>
                    <a:pt x="1" y="23660"/>
                  </a:lnTo>
                  <a:lnTo>
                    <a:pt x="955" y="24182"/>
                  </a:lnTo>
                  <a:lnTo>
                    <a:pt x="1909" y="24717"/>
                  </a:lnTo>
                  <a:lnTo>
                    <a:pt x="2855" y="25265"/>
                  </a:lnTo>
                  <a:lnTo>
                    <a:pt x="3801" y="25825"/>
                  </a:lnTo>
                  <a:lnTo>
                    <a:pt x="4747" y="26399"/>
                  </a:lnTo>
                  <a:lnTo>
                    <a:pt x="5692" y="26986"/>
                  </a:lnTo>
                  <a:lnTo>
                    <a:pt x="7584" y="28186"/>
                  </a:lnTo>
                  <a:lnTo>
                    <a:pt x="9460" y="29399"/>
                  </a:lnTo>
                  <a:lnTo>
                    <a:pt x="11335" y="30625"/>
                  </a:lnTo>
                  <a:lnTo>
                    <a:pt x="13211" y="31851"/>
                  </a:lnTo>
                  <a:lnTo>
                    <a:pt x="15078" y="33051"/>
                  </a:lnTo>
                  <a:lnTo>
                    <a:pt x="15306" y="31330"/>
                  </a:lnTo>
                  <a:lnTo>
                    <a:pt x="15518" y="29595"/>
                  </a:lnTo>
                  <a:lnTo>
                    <a:pt x="15730" y="27860"/>
                  </a:lnTo>
                  <a:lnTo>
                    <a:pt x="15934" y="26125"/>
                  </a:lnTo>
                  <a:lnTo>
                    <a:pt x="16130" y="24391"/>
                  </a:lnTo>
                  <a:lnTo>
                    <a:pt x="16318" y="22669"/>
                  </a:lnTo>
                  <a:lnTo>
                    <a:pt x="16505" y="20934"/>
                  </a:lnTo>
                  <a:lnTo>
                    <a:pt x="16685" y="19200"/>
                  </a:lnTo>
                  <a:lnTo>
                    <a:pt x="16856" y="17478"/>
                  </a:lnTo>
                  <a:lnTo>
                    <a:pt x="17019" y="15756"/>
                  </a:lnTo>
                  <a:lnTo>
                    <a:pt x="17182" y="14035"/>
                  </a:lnTo>
                  <a:lnTo>
                    <a:pt x="17329" y="12313"/>
                  </a:lnTo>
                  <a:lnTo>
                    <a:pt x="17476" y="10591"/>
                  </a:lnTo>
                  <a:lnTo>
                    <a:pt x="17622" y="8869"/>
                  </a:lnTo>
                  <a:lnTo>
                    <a:pt x="17761" y="7161"/>
                  </a:lnTo>
                  <a:lnTo>
                    <a:pt x="17891" y="5452"/>
                  </a:lnTo>
                  <a:lnTo>
                    <a:pt x="14100" y="4187"/>
                  </a:lnTo>
                  <a:lnTo>
                    <a:pt x="12192" y="3548"/>
                  </a:lnTo>
                  <a:lnTo>
                    <a:pt x="10292" y="2896"/>
                  </a:lnTo>
                  <a:lnTo>
                    <a:pt x="8392" y="2218"/>
                  </a:lnTo>
                  <a:lnTo>
                    <a:pt x="7446" y="1878"/>
                  </a:lnTo>
                  <a:lnTo>
                    <a:pt x="6500" y="1513"/>
                  </a:lnTo>
                  <a:lnTo>
                    <a:pt x="5562" y="1148"/>
                  </a:lnTo>
                  <a:lnTo>
                    <a:pt x="4624" y="783"/>
                  </a:lnTo>
                  <a:lnTo>
                    <a:pt x="3687" y="391"/>
                  </a:lnTo>
                  <a:lnTo>
                    <a:pt x="2757"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1032;p40">
              <a:extLst>
                <a:ext uri="{FF2B5EF4-FFF2-40B4-BE49-F238E27FC236}">
                  <a16:creationId xmlns:a16="http://schemas.microsoft.com/office/drawing/2014/main" id="{5296637F-6F19-1CED-0FC0-AB6E624E253D}"/>
                </a:ext>
              </a:extLst>
            </p:cNvPr>
            <p:cNvSpPr/>
            <p:nvPr/>
          </p:nvSpPr>
          <p:spPr>
            <a:xfrm>
              <a:off x="12288975" y="7566275"/>
              <a:ext cx="405300" cy="700425"/>
            </a:xfrm>
            <a:custGeom>
              <a:avLst/>
              <a:gdLst/>
              <a:ahLst/>
              <a:cxnLst/>
              <a:rect l="l" t="t" r="r" b="b"/>
              <a:pathLst>
                <a:path w="16212" h="28017" extrusionOk="0">
                  <a:moveTo>
                    <a:pt x="1656" y="0"/>
                  </a:moveTo>
                  <a:lnTo>
                    <a:pt x="1485" y="2713"/>
                  </a:lnTo>
                  <a:lnTo>
                    <a:pt x="1305" y="5439"/>
                  </a:lnTo>
                  <a:lnTo>
                    <a:pt x="1118" y="8191"/>
                  </a:lnTo>
                  <a:lnTo>
                    <a:pt x="922" y="10970"/>
                  </a:lnTo>
                  <a:lnTo>
                    <a:pt x="710" y="13748"/>
                  </a:lnTo>
                  <a:lnTo>
                    <a:pt x="490" y="16552"/>
                  </a:lnTo>
                  <a:lnTo>
                    <a:pt x="254" y="19356"/>
                  </a:lnTo>
                  <a:lnTo>
                    <a:pt x="1" y="22187"/>
                  </a:lnTo>
                  <a:lnTo>
                    <a:pt x="947" y="22487"/>
                  </a:lnTo>
                  <a:lnTo>
                    <a:pt x="1893" y="22813"/>
                  </a:lnTo>
                  <a:lnTo>
                    <a:pt x="2839" y="23139"/>
                  </a:lnTo>
                  <a:lnTo>
                    <a:pt x="3776" y="23478"/>
                  </a:lnTo>
                  <a:lnTo>
                    <a:pt x="4722" y="23830"/>
                  </a:lnTo>
                  <a:lnTo>
                    <a:pt x="5668" y="24195"/>
                  </a:lnTo>
                  <a:lnTo>
                    <a:pt x="7552" y="24926"/>
                  </a:lnTo>
                  <a:lnTo>
                    <a:pt x="9427" y="25682"/>
                  </a:lnTo>
                  <a:lnTo>
                    <a:pt x="11303" y="26465"/>
                  </a:lnTo>
                  <a:lnTo>
                    <a:pt x="15029" y="28017"/>
                  </a:lnTo>
                  <a:lnTo>
                    <a:pt x="15249" y="24652"/>
                  </a:lnTo>
                  <a:lnTo>
                    <a:pt x="15445" y="21313"/>
                  </a:lnTo>
                  <a:lnTo>
                    <a:pt x="15625" y="18000"/>
                  </a:lnTo>
                  <a:lnTo>
                    <a:pt x="15779" y="14700"/>
                  </a:lnTo>
                  <a:lnTo>
                    <a:pt x="15918" y="11426"/>
                  </a:lnTo>
                  <a:lnTo>
                    <a:pt x="16032" y="8191"/>
                  </a:lnTo>
                  <a:lnTo>
                    <a:pt x="16130" y="4983"/>
                  </a:lnTo>
                  <a:lnTo>
                    <a:pt x="16212" y="1800"/>
                  </a:lnTo>
                  <a:lnTo>
                    <a:pt x="16212" y="1800"/>
                  </a:lnTo>
                  <a:lnTo>
                    <a:pt x="15290" y="1839"/>
                  </a:lnTo>
                  <a:lnTo>
                    <a:pt x="14377" y="1866"/>
                  </a:lnTo>
                  <a:lnTo>
                    <a:pt x="13455" y="1866"/>
                  </a:lnTo>
                  <a:lnTo>
                    <a:pt x="12542" y="1853"/>
                  </a:lnTo>
                  <a:lnTo>
                    <a:pt x="11629" y="1813"/>
                  </a:lnTo>
                  <a:lnTo>
                    <a:pt x="10716" y="1748"/>
                  </a:lnTo>
                  <a:lnTo>
                    <a:pt x="9802" y="1670"/>
                  </a:lnTo>
                  <a:lnTo>
                    <a:pt x="8897" y="1579"/>
                  </a:lnTo>
                  <a:lnTo>
                    <a:pt x="7984" y="1448"/>
                  </a:lnTo>
                  <a:lnTo>
                    <a:pt x="7079" y="1305"/>
                  </a:lnTo>
                  <a:lnTo>
                    <a:pt x="6174" y="1135"/>
                  </a:lnTo>
                  <a:lnTo>
                    <a:pt x="5269" y="953"/>
                  </a:lnTo>
                  <a:lnTo>
                    <a:pt x="4363" y="744"/>
                  </a:lnTo>
                  <a:lnTo>
                    <a:pt x="3458" y="522"/>
                  </a:lnTo>
                  <a:lnTo>
                    <a:pt x="2561" y="261"/>
                  </a:lnTo>
                  <a:lnTo>
                    <a:pt x="1656"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0" name="Google Shape;1033;p40">
              <a:extLst>
                <a:ext uri="{FF2B5EF4-FFF2-40B4-BE49-F238E27FC236}">
                  <a16:creationId xmlns:a16="http://schemas.microsoft.com/office/drawing/2014/main" id="{4CB7D4B9-ECA0-1A3A-DD5B-0572FB871477}"/>
                </a:ext>
              </a:extLst>
            </p:cNvPr>
            <p:cNvSpPr/>
            <p:nvPr/>
          </p:nvSpPr>
          <p:spPr>
            <a:xfrm>
              <a:off x="12335675" y="6962050"/>
              <a:ext cx="361450" cy="564475"/>
            </a:xfrm>
            <a:custGeom>
              <a:avLst/>
              <a:gdLst/>
              <a:ahLst/>
              <a:cxnLst/>
              <a:rect l="l" t="t" r="r" b="b"/>
              <a:pathLst>
                <a:path w="14458" h="22579" extrusionOk="0">
                  <a:moveTo>
                    <a:pt x="1492" y="1"/>
                  </a:moveTo>
                  <a:lnTo>
                    <a:pt x="1566" y="574"/>
                  </a:lnTo>
                  <a:lnTo>
                    <a:pt x="1639" y="1148"/>
                  </a:lnTo>
                  <a:lnTo>
                    <a:pt x="1704" y="1735"/>
                  </a:lnTo>
                  <a:lnTo>
                    <a:pt x="1786" y="2309"/>
                  </a:lnTo>
                  <a:lnTo>
                    <a:pt x="1810" y="2609"/>
                  </a:lnTo>
                  <a:lnTo>
                    <a:pt x="1819" y="2896"/>
                  </a:lnTo>
                  <a:lnTo>
                    <a:pt x="1819" y="3183"/>
                  </a:lnTo>
                  <a:lnTo>
                    <a:pt x="1802" y="3444"/>
                  </a:lnTo>
                  <a:lnTo>
                    <a:pt x="1770" y="3705"/>
                  </a:lnTo>
                  <a:lnTo>
                    <a:pt x="1729" y="3940"/>
                  </a:lnTo>
                  <a:lnTo>
                    <a:pt x="1672" y="4174"/>
                  </a:lnTo>
                  <a:lnTo>
                    <a:pt x="1607" y="4396"/>
                  </a:lnTo>
                  <a:lnTo>
                    <a:pt x="1533" y="4605"/>
                  </a:lnTo>
                  <a:lnTo>
                    <a:pt x="1452" y="4800"/>
                  </a:lnTo>
                  <a:lnTo>
                    <a:pt x="1354" y="4970"/>
                  </a:lnTo>
                  <a:lnTo>
                    <a:pt x="1256" y="5140"/>
                  </a:lnTo>
                  <a:lnTo>
                    <a:pt x="1150" y="5296"/>
                  </a:lnTo>
                  <a:lnTo>
                    <a:pt x="1028" y="5427"/>
                  </a:lnTo>
                  <a:lnTo>
                    <a:pt x="913" y="5557"/>
                  </a:lnTo>
                  <a:lnTo>
                    <a:pt x="783" y="5661"/>
                  </a:lnTo>
                  <a:lnTo>
                    <a:pt x="604" y="9261"/>
                  </a:lnTo>
                  <a:lnTo>
                    <a:pt x="424" y="12913"/>
                  </a:lnTo>
                  <a:lnTo>
                    <a:pt x="220" y="16631"/>
                  </a:lnTo>
                  <a:lnTo>
                    <a:pt x="114" y="18509"/>
                  </a:lnTo>
                  <a:lnTo>
                    <a:pt x="0" y="20387"/>
                  </a:lnTo>
                  <a:lnTo>
                    <a:pt x="897" y="20661"/>
                  </a:lnTo>
                  <a:lnTo>
                    <a:pt x="1786" y="20922"/>
                  </a:lnTo>
                  <a:lnTo>
                    <a:pt x="2683" y="21156"/>
                  </a:lnTo>
                  <a:lnTo>
                    <a:pt x="3580" y="21378"/>
                  </a:lnTo>
                  <a:lnTo>
                    <a:pt x="4477" y="21587"/>
                  </a:lnTo>
                  <a:lnTo>
                    <a:pt x="5374" y="21769"/>
                  </a:lnTo>
                  <a:lnTo>
                    <a:pt x="6271" y="21939"/>
                  </a:lnTo>
                  <a:lnTo>
                    <a:pt x="7168" y="22096"/>
                  </a:lnTo>
                  <a:lnTo>
                    <a:pt x="8065" y="22226"/>
                  </a:lnTo>
                  <a:lnTo>
                    <a:pt x="8970" y="22330"/>
                  </a:lnTo>
                  <a:lnTo>
                    <a:pt x="9867" y="22422"/>
                  </a:lnTo>
                  <a:lnTo>
                    <a:pt x="10772" y="22500"/>
                  </a:lnTo>
                  <a:lnTo>
                    <a:pt x="11677" y="22539"/>
                  </a:lnTo>
                  <a:lnTo>
                    <a:pt x="12582" y="22578"/>
                  </a:lnTo>
                  <a:lnTo>
                    <a:pt x="13487" y="22578"/>
                  </a:lnTo>
                  <a:lnTo>
                    <a:pt x="14393" y="22565"/>
                  </a:lnTo>
                  <a:lnTo>
                    <a:pt x="14433" y="19865"/>
                  </a:lnTo>
                  <a:lnTo>
                    <a:pt x="14450" y="17204"/>
                  </a:lnTo>
                  <a:lnTo>
                    <a:pt x="14458" y="14570"/>
                  </a:lnTo>
                  <a:lnTo>
                    <a:pt x="14458" y="11974"/>
                  </a:lnTo>
                  <a:lnTo>
                    <a:pt x="14441" y="9431"/>
                  </a:lnTo>
                  <a:lnTo>
                    <a:pt x="14409" y="6913"/>
                  </a:lnTo>
                  <a:lnTo>
                    <a:pt x="14368" y="4448"/>
                  </a:lnTo>
                  <a:lnTo>
                    <a:pt x="14319" y="2009"/>
                  </a:lnTo>
                  <a:lnTo>
                    <a:pt x="13789" y="2179"/>
                  </a:lnTo>
                  <a:lnTo>
                    <a:pt x="13251" y="2322"/>
                  </a:lnTo>
                  <a:lnTo>
                    <a:pt x="12721" y="2453"/>
                  </a:lnTo>
                  <a:lnTo>
                    <a:pt x="12191" y="2570"/>
                  </a:lnTo>
                  <a:lnTo>
                    <a:pt x="11653" y="2661"/>
                  </a:lnTo>
                  <a:lnTo>
                    <a:pt x="11106" y="2740"/>
                  </a:lnTo>
                  <a:lnTo>
                    <a:pt x="10568" y="2779"/>
                  </a:lnTo>
                  <a:lnTo>
                    <a:pt x="10014" y="2818"/>
                  </a:lnTo>
                  <a:lnTo>
                    <a:pt x="9459" y="2805"/>
                  </a:lnTo>
                  <a:lnTo>
                    <a:pt x="8913" y="2779"/>
                  </a:lnTo>
                  <a:lnTo>
                    <a:pt x="8358" y="2727"/>
                  </a:lnTo>
                  <a:lnTo>
                    <a:pt x="7812" y="2648"/>
                  </a:lnTo>
                  <a:lnTo>
                    <a:pt x="7266" y="2544"/>
                  </a:lnTo>
                  <a:lnTo>
                    <a:pt x="6719" y="2414"/>
                  </a:lnTo>
                  <a:lnTo>
                    <a:pt x="6181" y="2270"/>
                  </a:lnTo>
                  <a:lnTo>
                    <a:pt x="5643" y="2101"/>
                  </a:lnTo>
                  <a:lnTo>
                    <a:pt x="5113" y="1905"/>
                  </a:lnTo>
                  <a:lnTo>
                    <a:pt x="4583" y="1696"/>
                  </a:lnTo>
                  <a:lnTo>
                    <a:pt x="4061" y="1461"/>
                  </a:lnTo>
                  <a:lnTo>
                    <a:pt x="3539" y="1201"/>
                  </a:lnTo>
                  <a:lnTo>
                    <a:pt x="3017" y="940"/>
                  </a:lnTo>
                  <a:lnTo>
                    <a:pt x="2504" y="640"/>
                  </a:lnTo>
                  <a:lnTo>
                    <a:pt x="1998" y="327"/>
                  </a:lnTo>
                  <a:lnTo>
                    <a:pt x="1492"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8" name="Image 2" descr="Une image contenant texte, capture d’écran, diagramme, noir&#10;&#10;Le contenu généré par l’IA peut être incorrect.">
            <a:extLst>
              <a:ext uri="{FF2B5EF4-FFF2-40B4-BE49-F238E27FC236}">
                <a16:creationId xmlns:a16="http://schemas.microsoft.com/office/drawing/2014/main" id="{142300C3-8E93-FF0E-01B3-771522B08DFC}"/>
              </a:ext>
            </a:extLst>
          </p:cNvPr>
          <p:cNvPicPr>
            <a:picLocks noChangeAspect="1"/>
          </p:cNvPicPr>
          <p:nvPr/>
        </p:nvPicPr>
        <p:blipFill>
          <a:blip r:embed="rId3"/>
          <a:stretch>
            <a:fillRect/>
          </a:stretch>
        </p:blipFill>
        <p:spPr>
          <a:xfrm>
            <a:off x="494684" y="340979"/>
            <a:ext cx="3061671" cy="4780503"/>
          </a:xfrm>
          <a:prstGeom prst="rect">
            <a:avLst/>
          </a:prstGeom>
        </p:spPr>
      </p:pic>
    </p:spTree>
    <p:extLst>
      <p:ext uri="{BB962C8B-B14F-4D97-AF65-F5344CB8AC3E}">
        <p14:creationId xmlns:p14="http://schemas.microsoft.com/office/powerpoint/2010/main" val="1577143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37"/>
        <p:cNvGrpSpPr/>
        <p:nvPr/>
      </p:nvGrpSpPr>
      <p:grpSpPr>
        <a:xfrm>
          <a:off x="0" y="0"/>
          <a:ext cx="0" cy="0"/>
          <a:chOff x="0" y="0"/>
          <a:chExt cx="0" cy="0"/>
        </a:xfrm>
      </p:grpSpPr>
      <p:pic>
        <p:nvPicPr>
          <p:cNvPr id="8" name="Image 16" descr="Une image contenant clipart, dessin humoristique&#10;&#10;Le contenu généré par l’IA peut être incorrect.">
            <a:extLst>
              <a:ext uri="{FF2B5EF4-FFF2-40B4-BE49-F238E27FC236}">
                <a16:creationId xmlns:a16="http://schemas.microsoft.com/office/drawing/2014/main" id="{3E9DC836-E9F7-F78D-2892-EA5C568B665F}"/>
              </a:ext>
            </a:extLst>
          </p:cNvPr>
          <p:cNvPicPr>
            <a:picLocks noChangeAspect="1"/>
          </p:cNvPicPr>
          <p:nvPr/>
        </p:nvPicPr>
        <p:blipFill>
          <a:blip r:embed="rId3">
            <a:alphaModFix amt="75000"/>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7752399" y="3072445"/>
            <a:ext cx="1139601" cy="1809382"/>
          </a:xfrm>
          <a:prstGeom prst="rect">
            <a:avLst/>
          </a:prstGeom>
        </p:spPr>
      </p:pic>
      <p:sp>
        <p:nvSpPr>
          <p:cNvPr id="10" name="Google Shape;794;p38">
            <a:extLst>
              <a:ext uri="{FF2B5EF4-FFF2-40B4-BE49-F238E27FC236}">
                <a16:creationId xmlns:a16="http://schemas.microsoft.com/office/drawing/2014/main" id="{D2BF24DC-51D2-D7DB-8FD8-7B334F98D14D}"/>
              </a:ext>
            </a:extLst>
          </p:cNvPr>
          <p:cNvSpPr txBox="1">
            <a:spLocks/>
          </p:cNvSpPr>
          <p:nvPr/>
        </p:nvSpPr>
        <p:spPr>
          <a:xfrm>
            <a:off x="696127" y="909396"/>
            <a:ext cx="5751520" cy="11883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Do Hyeon"/>
              <a:buNone/>
              <a:defRPr sz="2200" b="0" i="0" u="none" strike="noStrike" cap="none">
                <a:solidFill>
                  <a:schemeClr val="lt1"/>
                </a:solidFill>
                <a:latin typeface="Do Hyeon"/>
                <a:ea typeface="Do Hyeon"/>
                <a:cs typeface="Do Hyeon"/>
                <a:sym typeface="Do Hyeon"/>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sz="3600" b="1">
                <a:latin typeface="Aptos" panose="020B0004020202020204" pitchFamily="34" charset="0"/>
              </a:rPr>
              <a:t>Base de données </a:t>
            </a:r>
            <a:r>
              <a:rPr lang="en-US" sz="3600" b="1" err="1">
                <a:latin typeface="Aptos" panose="020B0004020202020204" pitchFamily="34" charset="0"/>
              </a:rPr>
              <a:t>mySQL</a:t>
            </a:r>
            <a:br>
              <a:rPr lang="en-US" sz="3600" b="1">
                <a:latin typeface="Aptos" panose="020B0004020202020204" pitchFamily="34" charset="0"/>
              </a:rPr>
            </a:br>
            <a:r>
              <a:rPr lang="en-US" sz="3600" b="1" err="1">
                <a:latin typeface="Aptos" panose="020B0004020202020204" pitchFamily="34" charset="0"/>
              </a:rPr>
              <a:t>Conteneurisation</a:t>
            </a:r>
            <a:r>
              <a:rPr lang="en-US" sz="3600" b="1">
                <a:latin typeface="Aptos" panose="020B0004020202020204" pitchFamily="34" charset="0"/>
              </a:rPr>
              <a:t> Docker</a:t>
            </a:r>
          </a:p>
        </p:txBody>
      </p:sp>
      <p:sp>
        <p:nvSpPr>
          <p:cNvPr id="12" name="Google Shape;795;p38">
            <a:extLst>
              <a:ext uri="{FF2B5EF4-FFF2-40B4-BE49-F238E27FC236}">
                <a16:creationId xmlns:a16="http://schemas.microsoft.com/office/drawing/2014/main" id="{48B9F81A-42E9-6C70-4FEE-F69E968E0DD5}"/>
              </a:ext>
            </a:extLst>
          </p:cNvPr>
          <p:cNvSpPr txBox="1">
            <a:spLocks noGrp="1"/>
          </p:cNvSpPr>
          <p:nvPr>
            <p:ph type="title" idx="2"/>
          </p:nvPr>
        </p:nvSpPr>
        <p:spPr>
          <a:xfrm>
            <a:off x="2716159" y="157830"/>
            <a:ext cx="1713375" cy="930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chemeClr val="tx1"/>
                </a:solidFill>
              </a:rPr>
              <a:t>02.</a:t>
            </a:r>
            <a:endParaRPr lang="en-US" sz="6000">
              <a:solidFill>
                <a:schemeClr val="tx1"/>
              </a:solidFill>
            </a:endParaRPr>
          </a:p>
        </p:txBody>
      </p:sp>
      <p:pic>
        <p:nvPicPr>
          <p:cNvPr id="14" name="Image 22" descr="Une image contenant Graphique, clipart, symbole, conception&#10;&#10;Le contenu généré par l’IA peut être incorrect.">
            <a:extLst>
              <a:ext uri="{FF2B5EF4-FFF2-40B4-BE49-F238E27FC236}">
                <a16:creationId xmlns:a16="http://schemas.microsoft.com/office/drawing/2014/main" id="{B30632C4-5876-A216-C267-0FF3ACE4F8BA}"/>
              </a:ext>
            </a:extLst>
          </p:cNvPr>
          <p:cNvPicPr>
            <a:picLocks noChangeAspect="1"/>
          </p:cNvPicPr>
          <p:nvPr/>
        </p:nvPicPr>
        <p:blipFill>
          <a:blip r:embed="rId5"/>
          <a:stretch>
            <a:fillRect/>
          </a:stretch>
        </p:blipFill>
        <p:spPr>
          <a:xfrm rot="1068986">
            <a:off x="6711237" y="404451"/>
            <a:ext cx="1106757" cy="1106757"/>
          </a:xfrm>
          <a:prstGeom prst="rect">
            <a:avLst/>
          </a:prstGeom>
        </p:spPr>
      </p:pic>
      <p:pic>
        <p:nvPicPr>
          <p:cNvPr id="18" name="Graphique 26">
            <a:extLst>
              <a:ext uri="{FF2B5EF4-FFF2-40B4-BE49-F238E27FC236}">
                <a16:creationId xmlns:a16="http://schemas.microsoft.com/office/drawing/2014/main" id="{9262AD67-CA55-59E1-E1D7-B76AB70A92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810585">
            <a:off x="7491250" y="992308"/>
            <a:ext cx="1580616" cy="816095"/>
          </a:xfrm>
          <a:prstGeom prst="rect">
            <a:avLst/>
          </a:prstGeom>
        </p:spPr>
      </p:pic>
      <p:sp>
        <p:nvSpPr>
          <p:cNvPr id="590" name="Google Shape;796;p38">
            <a:extLst>
              <a:ext uri="{FF2B5EF4-FFF2-40B4-BE49-F238E27FC236}">
                <a16:creationId xmlns:a16="http://schemas.microsoft.com/office/drawing/2014/main" id="{E924756A-1682-C763-F878-4F8EBC0D5764}"/>
              </a:ext>
            </a:extLst>
          </p:cNvPr>
          <p:cNvSpPr txBox="1">
            <a:spLocks/>
          </p:cNvSpPr>
          <p:nvPr/>
        </p:nvSpPr>
        <p:spPr>
          <a:xfrm>
            <a:off x="6011999" y="2206361"/>
            <a:ext cx="2113093" cy="1725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idact Gothic"/>
              <a:buNone/>
              <a:defRPr sz="16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285750" indent="-285750" algn="l">
              <a:spcAft>
                <a:spcPts val="600"/>
              </a:spcAft>
              <a:buFont typeface="Arial" panose="020B0604020202020204" pitchFamily="34" charset="0"/>
              <a:buChar char="•"/>
            </a:pPr>
            <a:r>
              <a:rPr lang="fr-FR" sz="1400">
                <a:solidFill>
                  <a:schemeClr val="bg1"/>
                </a:solidFill>
                <a:latin typeface="Aptos"/>
              </a:rPr>
              <a:t>Multi plateformes</a:t>
            </a:r>
          </a:p>
          <a:p>
            <a:pPr marL="285750" indent="-285750" algn="l">
              <a:spcAft>
                <a:spcPts val="600"/>
              </a:spcAft>
              <a:buFont typeface="Arial" panose="020B0604020202020204" pitchFamily="34" charset="0"/>
              <a:buChar char="•"/>
            </a:pPr>
            <a:r>
              <a:rPr lang="fr-FR" sz="1400">
                <a:solidFill>
                  <a:schemeClr val="bg1"/>
                </a:solidFill>
                <a:latin typeface="Aptos"/>
              </a:rPr>
              <a:t>isolation</a:t>
            </a:r>
          </a:p>
          <a:p>
            <a:pPr marL="285750" indent="-285750" algn="l">
              <a:spcAft>
                <a:spcPts val="600"/>
              </a:spcAft>
              <a:buFont typeface="Arial" panose="020B0604020202020204" pitchFamily="34" charset="0"/>
              <a:buChar char="•"/>
            </a:pPr>
            <a:r>
              <a:rPr lang="fr-FR" sz="1400" err="1">
                <a:solidFill>
                  <a:schemeClr val="bg1"/>
                </a:solidFill>
                <a:latin typeface="Aptos"/>
              </a:rPr>
              <a:t>Adminer</a:t>
            </a:r>
            <a:endParaRPr lang="fr-FR" sz="1400">
              <a:solidFill>
                <a:schemeClr val="bg1"/>
              </a:solidFill>
              <a:latin typeface="Aptos"/>
            </a:endParaRPr>
          </a:p>
          <a:p>
            <a:pPr marL="285750" indent="-285750" algn="l">
              <a:spcAft>
                <a:spcPts val="600"/>
              </a:spcAft>
              <a:buFont typeface="Arial" panose="020B0604020202020204" pitchFamily="34" charset="0"/>
              <a:buChar char="•"/>
            </a:pPr>
            <a:r>
              <a:rPr lang="fr-FR" sz="1400">
                <a:solidFill>
                  <a:schemeClr val="bg1"/>
                </a:solidFill>
                <a:latin typeface="Aptos"/>
              </a:rPr>
              <a:t>maintenabilité</a:t>
            </a:r>
          </a:p>
        </p:txBody>
      </p:sp>
      <p:pic>
        <p:nvPicPr>
          <p:cNvPr id="592" name="Image 2">
            <a:extLst>
              <a:ext uri="{FF2B5EF4-FFF2-40B4-BE49-F238E27FC236}">
                <a16:creationId xmlns:a16="http://schemas.microsoft.com/office/drawing/2014/main" id="{6E2706EA-480D-0BA6-71C5-88D7B33849FA}"/>
              </a:ext>
            </a:extLst>
          </p:cNvPr>
          <p:cNvPicPr>
            <a:picLocks noChangeAspect="1"/>
          </p:cNvPicPr>
          <p:nvPr/>
        </p:nvPicPr>
        <p:blipFill>
          <a:blip r:embed="rId8"/>
          <a:stretch>
            <a:fillRect/>
          </a:stretch>
        </p:blipFill>
        <p:spPr>
          <a:xfrm>
            <a:off x="252000" y="2097731"/>
            <a:ext cx="1647825" cy="2600325"/>
          </a:xfrm>
          <a:prstGeom prst="rect">
            <a:avLst/>
          </a:prstGeom>
        </p:spPr>
      </p:pic>
      <p:sp>
        <p:nvSpPr>
          <p:cNvPr id="594" name="ZoneTexte 3">
            <a:extLst>
              <a:ext uri="{FF2B5EF4-FFF2-40B4-BE49-F238E27FC236}">
                <a16:creationId xmlns:a16="http://schemas.microsoft.com/office/drawing/2014/main" id="{6E373A0B-3047-B5B8-C717-C7273D298591}"/>
              </a:ext>
            </a:extLst>
          </p:cNvPr>
          <p:cNvSpPr txBox="1"/>
          <p:nvPr/>
        </p:nvSpPr>
        <p:spPr>
          <a:xfrm>
            <a:off x="2012089" y="2079052"/>
            <a:ext cx="3999912" cy="3293209"/>
          </a:xfrm>
          <a:prstGeom prst="rect">
            <a:avLst/>
          </a:prstGeom>
          <a:noFill/>
        </p:spPr>
        <p:txBody>
          <a:bodyPr wrap="square" lIns="91440" tIns="45720" rIns="91440" bIns="45720" rtlCol="0" anchor="t">
            <a:spAutoFit/>
          </a:bodyPr>
          <a:lstStyle/>
          <a:p>
            <a:r>
              <a:rPr lang="en-US" sz="1100">
                <a:solidFill>
                  <a:schemeClr val="bg1"/>
                </a:solidFill>
                <a:latin typeface="Berlin Sans FB"/>
              </a:rPr>
              <a:t>CREATE TABLE conversations (</a:t>
            </a:r>
          </a:p>
          <a:p>
            <a:r>
              <a:rPr lang="en-US" sz="1100">
                <a:solidFill>
                  <a:schemeClr val="bg1"/>
                </a:solidFill>
                <a:latin typeface="Berlin Sans FB"/>
              </a:rPr>
              <a:t>    </a:t>
            </a:r>
            <a:r>
              <a:rPr lang="en-US" sz="1100" err="1">
                <a:solidFill>
                  <a:schemeClr val="bg1"/>
                </a:solidFill>
                <a:latin typeface="Berlin Sans FB"/>
              </a:rPr>
              <a:t>id_conversation</a:t>
            </a:r>
            <a:r>
              <a:rPr lang="en-US" sz="1100">
                <a:solidFill>
                  <a:schemeClr val="bg1"/>
                </a:solidFill>
                <a:latin typeface="Berlin Sans FB"/>
              </a:rPr>
              <a:t> INT AUTO_INCREMENT PRIMARY KEY</a:t>
            </a:r>
          </a:p>
          <a:p>
            <a:r>
              <a:rPr lang="en-US" sz="1100">
                <a:solidFill>
                  <a:schemeClr val="bg1"/>
                </a:solidFill>
                <a:latin typeface="Berlin Sans FB"/>
              </a:rPr>
              <a:t>);</a:t>
            </a:r>
          </a:p>
          <a:p>
            <a:r>
              <a:rPr lang="en-US" sz="1100">
                <a:solidFill>
                  <a:schemeClr val="bg1"/>
                </a:solidFill>
                <a:latin typeface="Berlin Sans FB"/>
              </a:rPr>
              <a:t>CREATE TABLE </a:t>
            </a:r>
            <a:r>
              <a:rPr lang="en-US" sz="1100" err="1">
                <a:solidFill>
                  <a:schemeClr val="bg1"/>
                </a:solidFill>
                <a:latin typeface="Berlin Sans FB"/>
              </a:rPr>
              <a:t>statuts</a:t>
            </a:r>
            <a:r>
              <a:rPr lang="en-US" sz="1100">
                <a:solidFill>
                  <a:schemeClr val="bg1"/>
                </a:solidFill>
                <a:latin typeface="Berlin Sans FB"/>
              </a:rPr>
              <a:t> (</a:t>
            </a:r>
          </a:p>
          <a:p>
            <a:r>
              <a:rPr lang="en-US" sz="1100">
                <a:solidFill>
                  <a:schemeClr val="bg1"/>
                </a:solidFill>
                <a:latin typeface="Berlin Sans FB"/>
              </a:rPr>
              <a:t>    </a:t>
            </a:r>
            <a:r>
              <a:rPr lang="en-US" sz="1100" err="1">
                <a:solidFill>
                  <a:schemeClr val="bg1"/>
                </a:solidFill>
                <a:latin typeface="Berlin Sans FB"/>
              </a:rPr>
              <a:t>id_statut</a:t>
            </a:r>
            <a:r>
              <a:rPr lang="en-US" sz="1100">
                <a:solidFill>
                  <a:schemeClr val="bg1"/>
                </a:solidFill>
                <a:latin typeface="Berlin Sans FB"/>
              </a:rPr>
              <a:t> INT AUTO_INCREMENT PRIMARY KEY,</a:t>
            </a:r>
          </a:p>
          <a:p>
            <a:r>
              <a:rPr lang="en-US" sz="1100">
                <a:solidFill>
                  <a:schemeClr val="bg1"/>
                </a:solidFill>
                <a:latin typeface="Berlin Sans FB"/>
              </a:rPr>
              <a:t>    label VARCHAR(20) NOT NULL</a:t>
            </a:r>
          </a:p>
          <a:p>
            <a:r>
              <a:rPr lang="en-US" sz="1100">
                <a:solidFill>
                  <a:schemeClr val="bg1"/>
                </a:solidFill>
                <a:latin typeface="Berlin Sans FB"/>
              </a:rPr>
              <a:t>);</a:t>
            </a:r>
          </a:p>
          <a:p>
            <a:r>
              <a:rPr lang="en-US" sz="1100">
                <a:solidFill>
                  <a:schemeClr val="bg1"/>
                </a:solidFill>
                <a:latin typeface="Berlin Sans FB"/>
              </a:rPr>
              <a:t>CREATE TABLE </a:t>
            </a:r>
            <a:r>
              <a:rPr lang="en-US" sz="1100" err="1">
                <a:solidFill>
                  <a:schemeClr val="bg1"/>
                </a:solidFill>
                <a:latin typeface="Berlin Sans FB"/>
              </a:rPr>
              <a:t>echanges</a:t>
            </a:r>
            <a:r>
              <a:rPr lang="en-US" sz="1100">
                <a:solidFill>
                  <a:schemeClr val="bg1"/>
                </a:solidFill>
                <a:latin typeface="Berlin Sans FB"/>
              </a:rPr>
              <a:t> (</a:t>
            </a:r>
          </a:p>
          <a:p>
            <a:r>
              <a:rPr lang="en-US" sz="1100">
                <a:solidFill>
                  <a:schemeClr val="bg1"/>
                </a:solidFill>
                <a:latin typeface="Berlin Sans FB"/>
              </a:rPr>
              <a:t>    </a:t>
            </a:r>
            <a:r>
              <a:rPr lang="en-US" sz="1100" err="1">
                <a:solidFill>
                  <a:schemeClr val="bg1"/>
                </a:solidFill>
                <a:latin typeface="Berlin Sans FB"/>
              </a:rPr>
              <a:t>id_echange</a:t>
            </a:r>
            <a:r>
              <a:rPr lang="en-US" sz="1100">
                <a:solidFill>
                  <a:schemeClr val="bg1"/>
                </a:solidFill>
                <a:latin typeface="Berlin Sans FB"/>
              </a:rPr>
              <a:t> INT AUTO_INCREMENT PRIMARY KEY,</a:t>
            </a:r>
          </a:p>
          <a:p>
            <a:r>
              <a:rPr lang="en-US" sz="1100">
                <a:solidFill>
                  <a:schemeClr val="bg1"/>
                </a:solidFill>
                <a:latin typeface="Berlin Sans FB"/>
              </a:rPr>
              <a:t>    conversation INT NOT NULL,</a:t>
            </a:r>
          </a:p>
          <a:p>
            <a:r>
              <a:rPr lang="en-US" sz="1100">
                <a:solidFill>
                  <a:schemeClr val="bg1"/>
                </a:solidFill>
                <a:latin typeface="Berlin Sans FB"/>
              </a:rPr>
              <a:t>    date DATETIME NOT NULL,</a:t>
            </a:r>
          </a:p>
          <a:p>
            <a:r>
              <a:rPr lang="en-US" sz="1100">
                <a:solidFill>
                  <a:schemeClr val="bg1"/>
                </a:solidFill>
                <a:latin typeface="Berlin Sans FB"/>
              </a:rPr>
              <a:t>    prompt TEXT NOT NULL,</a:t>
            </a:r>
          </a:p>
          <a:p>
            <a:r>
              <a:rPr lang="en-US" sz="1100">
                <a:solidFill>
                  <a:schemeClr val="bg1"/>
                </a:solidFill>
                <a:latin typeface="Berlin Sans FB"/>
              </a:rPr>
              <a:t>    response TEXT NOT NULL,</a:t>
            </a:r>
          </a:p>
          <a:p>
            <a:r>
              <a:rPr lang="en-US" sz="1100">
                <a:solidFill>
                  <a:schemeClr val="bg1"/>
                </a:solidFill>
                <a:latin typeface="Berlin Sans FB"/>
              </a:rPr>
              <a:t>    </a:t>
            </a:r>
            <a:r>
              <a:rPr lang="en-US" sz="1100" err="1">
                <a:solidFill>
                  <a:schemeClr val="bg1"/>
                </a:solidFill>
                <a:latin typeface="Berlin Sans FB"/>
              </a:rPr>
              <a:t>statut</a:t>
            </a:r>
            <a:r>
              <a:rPr lang="en-US" sz="1100">
                <a:solidFill>
                  <a:schemeClr val="bg1"/>
                </a:solidFill>
                <a:latin typeface="Berlin Sans FB"/>
              </a:rPr>
              <a:t> INT NOT NULL,</a:t>
            </a:r>
          </a:p>
          <a:p>
            <a:r>
              <a:rPr lang="en-US" sz="1100">
                <a:solidFill>
                  <a:schemeClr val="bg1"/>
                </a:solidFill>
                <a:latin typeface="Berlin Sans FB"/>
              </a:rPr>
              <a:t>    FOREIGN KEY (conversation) REFERENCES conversations(</a:t>
            </a:r>
            <a:r>
              <a:rPr lang="en-US" sz="1100" err="1">
                <a:solidFill>
                  <a:schemeClr val="bg1"/>
                </a:solidFill>
                <a:latin typeface="Berlin Sans FB"/>
              </a:rPr>
              <a:t>id_conversation</a:t>
            </a:r>
            <a:r>
              <a:rPr lang="en-US" sz="1100">
                <a:solidFill>
                  <a:schemeClr val="bg1"/>
                </a:solidFill>
                <a:latin typeface="Berlin Sans FB"/>
              </a:rPr>
              <a:t>),</a:t>
            </a:r>
          </a:p>
          <a:p>
            <a:r>
              <a:rPr lang="en-US" sz="1100">
                <a:solidFill>
                  <a:schemeClr val="bg1"/>
                </a:solidFill>
                <a:latin typeface="Berlin Sans FB"/>
              </a:rPr>
              <a:t>    FOREIGN KEY (</a:t>
            </a:r>
            <a:r>
              <a:rPr lang="en-US" sz="1100" err="1">
                <a:solidFill>
                  <a:schemeClr val="bg1"/>
                </a:solidFill>
                <a:latin typeface="Berlin Sans FB"/>
              </a:rPr>
              <a:t>statut</a:t>
            </a:r>
            <a:r>
              <a:rPr lang="en-US" sz="1100">
                <a:solidFill>
                  <a:schemeClr val="bg1"/>
                </a:solidFill>
                <a:latin typeface="Berlin Sans FB"/>
              </a:rPr>
              <a:t>) REFERENCES </a:t>
            </a:r>
            <a:r>
              <a:rPr lang="en-US" sz="1100" err="1">
                <a:solidFill>
                  <a:schemeClr val="bg1"/>
                </a:solidFill>
                <a:latin typeface="Berlin Sans FB"/>
              </a:rPr>
              <a:t>statuts</a:t>
            </a:r>
            <a:r>
              <a:rPr lang="en-US" sz="1100">
                <a:solidFill>
                  <a:schemeClr val="bg1"/>
                </a:solidFill>
                <a:latin typeface="Berlin Sans FB"/>
              </a:rPr>
              <a:t>(</a:t>
            </a:r>
            <a:r>
              <a:rPr lang="en-US" sz="1100" err="1">
                <a:solidFill>
                  <a:schemeClr val="bg1"/>
                </a:solidFill>
                <a:latin typeface="Berlin Sans FB"/>
              </a:rPr>
              <a:t>id_statut</a:t>
            </a:r>
            <a:r>
              <a:rPr lang="en-US" sz="1100">
                <a:solidFill>
                  <a:schemeClr val="bg1"/>
                </a:solidFill>
                <a:latin typeface="Berlin Sans FB"/>
              </a:rPr>
              <a:t>)</a:t>
            </a:r>
          </a:p>
          <a:p>
            <a:r>
              <a:rPr lang="en-US" sz="1100">
                <a:solidFill>
                  <a:schemeClr val="bg1"/>
                </a:solidFill>
                <a:latin typeface="Berlin Sans FB"/>
              </a:rPr>
              <a:t>);</a:t>
            </a:r>
          </a:p>
          <a:p>
            <a:endParaRPr lang="fr-FR" sz="1000" spc="-3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anim calcmode="lin" valueType="num">
                                      <p:cBhvr additive="base">
                                        <p:cTn id="7" dur="250" fill="hold"/>
                                        <p:tgtEl>
                                          <p:spTgt spid="590">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59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590">
                                            <p:txEl>
                                              <p:pRg st="1" end="1"/>
                                            </p:txEl>
                                          </p:spTgt>
                                        </p:tgtEl>
                                        <p:attrNameLst>
                                          <p:attrName>style.visibility</p:attrName>
                                        </p:attrNameLst>
                                      </p:cBhvr>
                                      <p:to>
                                        <p:strVal val="visible"/>
                                      </p:to>
                                    </p:set>
                                    <p:anim calcmode="lin" valueType="num">
                                      <p:cBhvr additive="base">
                                        <p:cTn id="12" dur="400" fill="hold"/>
                                        <p:tgtEl>
                                          <p:spTgt spid="590">
                                            <p:txEl>
                                              <p:pRg st="1" end="1"/>
                                            </p:txEl>
                                          </p:spTgt>
                                        </p:tgtEl>
                                        <p:attrNameLst>
                                          <p:attrName>ppt_x</p:attrName>
                                        </p:attrNameLst>
                                      </p:cBhvr>
                                      <p:tavLst>
                                        <p:tav tm="0">
                                          <p:val>
                                            <p:strVal val="#ppt_x"/>
                                          </p:val>
                                        </p:tav>
                                        <p:tav tm="100000">
                                          <p:val>
                                            <p:strVal val="#ppt_x"/>
                                          </p:val>
                                        </p:tav>
                                      </p:tavLst>
                                    </p:anim>
                                    <p:anim calcmode="lin" valueType="num">
                                      <p:cBhvr additive="base">
                                        <p:cTn id="13" dur="400" fill="hold"/>
                                        <p:tgtEl>
                                          <p:spTgt spid="59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650"/>
                            </p:stCondLst>
                            <p:childTnLst>
                              <p:par>
                                <p:cTn id="15" presetID="2" presetClass="entr" presetSubtype="4" fill="hold" grpId="0" nodeType="afterEffect">
                                  <p:stCondLst>
                                    <p:cond delay="0"/>
                                  </p:stCondLst>
                                  <p:childTnLst>
                                    <p:set>
                                      <p:cBhvr>
                                        <p:cTn id="16" dur="1" fill="hold">
                                          <p:stCondLst>
                                            <p:cond delay="0"/>
                                          </p:stCondLst>
                                        </p:cTn>
                                        <p:tgtEl>
                                          <p:spTgt spid="590">
                                            <p:txEl>
                                              <p:pRg st="2" end="2"/>
                                            </p:txEl>
                                          </p:spTgt>
                                        </p:tgtEl>
                                        <p:attrNameLst>
                                          <p:attrName>style.visibility</p:attrName>
                                        </p:attrNameLst>
                                      </p:cBhvr>
                                      <p:to>
                                        <p:strVal val="visible"/>
                                      </p:to>
                                    </p:set>
                                    <p:anim calcmode="lin" valueType="num">
                                      <p:cBhvr additive="base">
                                        <p:cTn id="17" dur="400" fill="hold"/>
                                        <p:tgtEl>
                                          <p:spTgt spid="590">
                                            <p:txEl>
                                              <p:pRg st="2" end="2"/>
                                            </p:txEl>
                                          </p:spTgt>
                                        </p:tgtEl>
                                        <p:attrNameLst>
                                          <p:attrName>ppt_x</p:attrName>
                                        </p:attrNameLst>
                                      </p:cBhvr>
                                      <p:tavLst>
                                        <p:tav tm="0">
                                          <p:val>
                                            <p:strVal val="#ppt_x"/>
                                          </p:val>
                                        </p:tav>
                                        <p:tav tm="100000">
                                          <p:val>
                                            <p:strVal val="#ppt_x"/>
                                          </p:val>
                                        </p:tav>
                                      </p:tavLst>
                                    </p:anim>
                                    <p:anim calcmode="lin" valueType="num">
                                      <p:cBhvr additive="base">
                                        <p:cTn id="18" dur="400" fill="hold"/>
                                        <p:tgtEl>
                                          <p:spTgt spid="590">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050"/>
                            </p:stCondLst>
                            <p:childTnLst>
                              <p:par>
                                <p:cTn id="20" presetID="2" presetClass="entr" presetSubtype="4" fill="hold" grpId="0" nodeType="afterEffect">
                                  <p:stCondLst>
                                    <p:cond delay="0"/>
                                  </p:stCondLst>
                                  <p:childTnLst>
                                    <p:set>
                                      <p:cBhvr>
                                        <p:cTn id="21" dur="1" fill="hold">
                                          <p:stCondLst>
                                            <p:cond delay="0"/>
                                          </p:stCondLst>
                                        </p:cTn>
                                        <p:tgtEl>
                                          <p:spTgt spid="590">
                                            <p:txEl>
                                              <p:pRg st="3" end="3"/>
                                            </p:txEl>
                                          </p:spTgt>
                                        </p:tgtEl>
                                        <p:attrNameLst>
                                          <p:attrName>style.visibility</p:attrName>
                                        </p:attrNameLst>
                                      </p:cBhvr>
                                      <p:to>
                                        <p:strVal val="visible"/>
                                      </p:to>
                                    </p:set>
                                    <p:anim calcmode="lin" valueType="num">
                                      <p:cBhvr additive="base">
                                        <p:cTn id="22" dur="400" fill="hold"/>
                                        <p:tgtEl>
                                          <p:spTgt spid="590">
                                            <p:txEl>
                                              <p:pRg st="3" end="3"/>
                                            </p:txEl>
                                          </p:spTgt>
                                        </p:tgtEl>
                                        <p:attrNameLst>
                                          <p:attrName>ppt_x</p:attrName>
                                        </p:attrNameLst>
                                      </p:cBhvr>
                                      <p:tavLst>
                                        <p:tav tm="0">
                                          <p:val>
                                            <p:strVal val="#ppt_x"/>
                                          </p:val>
                                        </p:tav>
                                        <p:tav tm="100000">
                                          <p:val>
                                            <p:strVal val="#ppt_x"/>
                                          </p:val>
                                        </p:tav>
                                      </p:tavLst>
                                    </p:anim>
                                    <p:anim calcmode="lin" valueType="num">
                                      <p:cBhvr additive="base">
                                        <p:cTn id="23" dur="400" fill="hold"/>
                                        <p:tgtEl>
                                          <p:spTgt spid="59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4" name="Google Shape;794;p38">
            <a:extLst>
              <a:ext uri="{FF2B5EF4-FFF2-40B4-BE49-F238E27FC236}">
                <a16:creationId xmlns:a16="http://schemas.microsoft.com/office/drawing/2014/main" id="{9D87DE94-B790-163E-D31E-CC6E65128A80}"/>
              </a:ext>
            </a:extLst>
          </p:cNvPr>
          <p:cNvSpPr txBox="1">
            <a:spLocks noGrp="1"/>
          </p:cNvSpPr>
          <p:nvPr>
            <p:ph type="title"/>
          </p:nvPr>
        </p:nvSpPr>
        <p:spPr>
          <a:xfrm>
            <a:off x="696127" y="909397"/>
            <a:ext cx="5751520" cy="9306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Aptos" panose="020B0004020202020204" pitchFamily="34" charset="0"/>
                <a:ea typeface="Dotum" panose="020B0600000101010101" pitchFamily="34" charset="-127"/>
              </a:rPr>
              <a:t>Étapes d’installation</a:t>
            </a:r>
            <a:endParaRPr sz="3600" b="1">
              <a:solidFill>
                <a:schemeClr val="lt1"/>
              </a:solidFill>
              <a:latin typeface="Aptos" panose="020B0004020202020204" pitchFamily="34" charset="0"/>
              <a:ea typeface="Dotum" panose="020B0600000101010101" pitchFamily="34" charset="-127"/>
            </a:endParaRPr>
          </a:p>
        </p:txBody>
      </p:sp>
      <p:sp>
        <p:nvSpPr>
          <p:cNvPr id="5" name="Google Shape;795;p38">
            <a:extLst>
              <a:ext uri="{FF2B5EF4-FFF2-40B4-BE49-F238E27FC236}">
                <a16:creationId xmlns:a16="http://schemas.microsoft.com/office/drawing/2014/main" id="{353CE04F-D3D6-AF3D-FA5A-6970D38ABA18}"/>
              </a:ext>
            </a:extLst>
          </p:cNvPr>
          <p:cNvSpPr txBox="1">
            <a:spLocks/>
          </p:cNvSpPr>
          <p:nvPr/>
        </p:nvSpPr>
        <p:spPr>
          <a:xfrm>
            <a:off x="2716159" y="227102"/>
            <a:ext cx="1713375" cy="9306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a:solidFill>
                  <a:schemeClr val="bg1"/>
                </a:solidFill>
                <a:latin typeface="Aptos"/>
                <a:ea typeface="Dotum"/>
              </a:rPr>
              <a:t>03.</a:t>
            </a:r>
          </a:p>
        </p:txBody>
      </p:sp>
      <p:sp>
        <p:nvSpPr>
          <p:cNvPr id="6" name="ZoneTexte 5">
            <a:extLst>
              <a:ext uri="{FF2B5EF4-FFF2-40B4-BE49-F238E27FC236}">
                <a16:creationId xmlns:a16="http://schemas.microsoft.com/office/drawing/2014/main" id="{93D8604F-89A1-085E-E03A-E3753103285C}"/>
              </a:ext>
            </a:extLst>
          </p:cNvPr>
          <p:cNvSpPr txBox="1"/>
          <p:nvPr/>
        </p:nvSpPr>
        <p:spPr>
          <a:xfrm>
            <a:off x="331802" y="1683467"/>
            <a:ext cx="5040000" cy="1985159"/>
          </a:xfrm>
          <a:prstGeom prst="rect">
            <a:avLst/>
          </a:prstGeom>
          <a:noFill/>
        </p:spPr>
        <p:txBody>
          <a:bodyPr wrap="square" rtlCol="0">
            <a:spAutoFit/>
          </a:bodyPr>
          <a:lstStyle/>
          <a:p>
            <a:pPr>
              <a:spcBef>
                <a:spcPts val="600"/>
              </a:spcBef>
            </a:pPr>
            <a:r>
              <a:rPr lang="fr-FR"/>
              <a:t>Création des CGV</a:t>
            </a:r>
          </a:p>
          <a:p>
            <a:pPr>
              <a:spcBef>
                <a:spcPts val="600"/>
              </a:spcBef>
            </a:pPr>
            <a:r>
              <a:rPr lang="fr-FR"/>
              <a:t>Création du fichier </a:t>
            </a:r>
            <a:r>
              <a:rPr lang="fr-FR" err="1"/>
              <a:t>jsonL</a:t>
            </a:r>
            <a:r>
              <a:rPr lang="fr-FR"/>
              <a:t> associé aux CGV</a:t>
            </a:r>
          </a:p>
          <a:p>
            <a:pPr>
              <a:spcBef>
                <a:spcPts val="600"/>
              </a:spcBef>
            </a:pPr>
            <a:r>
              <a:rPr lang="fr-FR"/>
              <a:t>Dépôt du </a:t>
            </a:r>
            <a:r>
              <a:rPr lang="fr-FR" err="1"/>
              <a:t>jsonL</a:t>
            </a:r>
            <a:r>
              <a:rPr lang="fr-FR"/>
              <a:t> sur le serveur </a:t>
            </a:r>
            <a:r>
              <a:rPr lang="fr-FR" err="1"/>
              <a:t>OpenAI</a:t>
            </a:r>
            <a:r>
              <a:rPr lang="fr-FR"/>
              <a:t> </a:t>
            </a:r>
          </a:p>
          <a:p>
            <a:pPr>
              <a:spcBef>
                <a:spcPts val="600"/>
              </a:spcBef>
            </a:pPr>
            <a:r>
              <a:rPr lang="fr-FR"/>
              <a:t>Lancement du fine-tuning avec le fichier déposé </a:t>
            </a:r>
          </a:p>
          <a:p>
            <a:pPr>
              <a:spcBef>
                <a:spcPts val="600"/>
              </a:spcBef>
            </a:pPr>
            <a:r>
              <a:rPr lang="fr-FR"/>
              <a:t>Récupération du modèle fine-</a:t>
            </a:r>
            <a:r>
              <a:rPr lang="fr-FR" err="1"/>
              <a:t>tuné</a:t>
            </a:r>
            <a:endParaRPr lang="fr-FR"/>
          </a:p>
          <a:p>
            <a:pPr>
              <a:spcBef>
                <a:spcPts val="600"/>
              </a:spcBef>
            </a:pPr>
            <a:r>
              <a:rPr lang="fr-FR"/>
              <a:t>Interrogation du modèle</a:t>
            </a:r>
          </a:p>
          <a:p>
            <a:endParaRPr lang="fr-FR"/>
          </a:p>
        </p:txBody>
      </p:sp>
      <p:grpSp>
        <p:nvGrpSpPr>
          <p:cNvPr id="7" name="Google Shape;1365;p49">
            <a:extLst>
              <a:ext uri="{FF2B5EF4-FFF2-40B4-BE49-F238E27FC236}">
                <a16:creationId xmlns:a16="http://schemas.microsoft.com/office/drawing/2014/main" id="{D046889C-684A-307A-2C7D-62755293B417}"/>
              </a:ext>
            </a:extLst>
          </p:cNvPr>
          <p:cNvGrpSpPr/>
          <p:nvPr/>
        </p:nvGrpSpPr>
        <p:grpSpPr>
          <a:xfrm>
            <a:off x="7812000" y="1491750"/>
            <a:ext cx="930448" cy="2481343"/>
            <a:chOff x="2473025" y="-13112500"/>
            <a:chExt cx="2673950" cy="13350625"/>
          </a:xfrm>
        </p:grpSpPr>
        <p:sp>
          <p:nvSpPr>
            <p:cNvPr id="8" name="Google Shape;1366;p49">
              <a:extLst>
                <a:ext uri="{FF2B5EF4-FFF2-40B4-BE49-F238E27FC236}">
                  <a16:creationId xmlns:a16="http://schemas.microsoft.com/office/drawing/2014/main" id="{0438D934-40CE-C199-F17B-E84148BB85C4}"/>
                </a:ext>
              </a:extLst>
            </p:cNvPr>
            <p:cNvSpPr/>
            <p:nvPr/>
          </p:nvSpPr>
          <p:spPr>
            <a:xfrm>
              <a:off x="2473025" y="-9353550"/>
              <a:ext cx="2673950" cy="9591675"/>
            </a:xfrm>
            <a:custGeom>
              <a:avLst/>
              <a:gdLst/>
              <a:ahLst/>
              <a:cxnLst/>
              <a:rect l="l" t="t" r="r" b="b"/>
              <a:pathLst>
                <a:path w="106958" h="383667" extrusionOk="0">
                  <a:moveTo>
                    <a:pt x="17381" y="3722"/>
                  </a:moveTo>
                  <a:lnTo>
                    <a:pt x="17323" y="4233"/>
                  </a:lnTo>
                  <a:lnTo>
                    <a:pt x="17261" y="4732"/>
                  </a:lnTo>
                  <a:lnTo>
                    <a:pt x="17194" y="5231"/>
                  </a:lnTo>
                  <a:lnTo>
                    <a:pt x="17123" y="5719"/>
                  </a:lnTo>
                  <a:lnTo>
                    <a:pt x="17052" y="6196"/>
                  </a:lnTo>
                  <a:lnTo>
                    <a:pt x="16976" y="6672"/>
                  </a:lnTo>
                  <a:lnTo>
                    <a:pt x="16896" y="7137"/>
                  </a:lnTo>
                  <a:lnTo>
                    <a:pt x="16816" y="7591"/>
                  </a:lnTo>
                  <a:lnTo>
                    <a:pt x="16736" y="8045"/>
                  </a:lnTo>
                  <a:lnTo>
                    <a:pt x="16647" y="8488"/>
                  </a:lnTo>
                  <a:lnTo>
                    <a:pt x="16557" y="8930"/>
                  </a:lnTo>
                  <a:lnTo>
                    <a:pt x="16468" y="9350"/>
                  </a:lnTo>
                  <a:lnTo>
                    <a:pt x="16375" y="9781"/>
                  </a:lnTo>
                  <a:lnTo>
                    <a:pt x="16277" y="10189"/>
                  </a:lnTo>
                  <a:lnTo>
                    <a:pt x="16179" y="10598"/>
                  </a:lnTo>
                  <a:lnTo>
                    <a:pt x="16077" y="10995"/>
                  </a:lnTo>
                  <a:lnTo>
                    <a:pt x="15974" y="11392"/>
                  </a:lnTo>
                  <a:lnTo>
                    <a:pt x="15867" y="11767"/>
                  </a:lnTo>
                  <a:lnTo>
                    <a:pt x="15761" y="12141"/>
                  </a:lnTo>
                  <a:lnTo>
                    <a:pt x="15649" y="12515"/>
                  </a:lnTo>
                  <a:lnTo>
                    <a:pt x="15538" y="12878"/>
                  </a:lnTo>
                  <a:lnTo>
                    <a:pt x="15427" y="13230"/>
                  </a:lnTo>
                  <a:lnTo>
                    <a:pt x="15306" y="13571"/>
                  </a:lnTo>
                  <a:lnTo>
                    <a:pt x="15191" y="13911"/>
                  </a:lnTo>
                  <a:lnTo>
                    <a:pt x="15070" y="14240"/>
                  </a:lnTo>
                  <a:lnTo>
                    <a:pt x="14950" y="14569"/>
                  </a:lnTo>
                  <a:lnTo>
                    <a:pt x="14826" y="14887"/>
                  </a:lnTo>
                  <a:lnTo>
                    <a:pt x="14696" y="15193"/>
                  </a:lnTo>
                  <a:lnTo>
                    <a:pt x="14572" y="15488"/>
                  </a:lnTo>
                  <a:lnTo>
                    <a:pt x="14443" y="15783"/>
                  </a:lnTo>
                  <a:lnTo>
                    <a:pt x="14309" y="16067"/>
                  </a:lnTo>
                  <a:lnTo>
                    <a:pt x="14180" y="16339"/>
                  </a:lnTo>
                  <a:lnTo>
                    <a:pt x="14046" y="16611"/>
                  </a:lnTo>
                  <a:lnTo>
                    <a:pt x="13908" y="16872"/>
                  </a:lnTo>
                  <a:lnTo>
                    <a:pt x="13770" y="17122"/>
                  </a:lnTo>
                  <a:lnTo>
                    <a:pt x="13632" y="17371"/>
                  </a:lnTo>
                  <a:lnTo>
                    <a:pt x="13494" y="17610"/>
                  </a:lnTo>
                  <a:lnTo>
                    <a:pt x="13352" y="17837"/>
                  </a:lnTo>
                  <a:lnTo>
                    <a:pt x="13209" y="18064"/>
                  </a:lnTo>
                  <a:lnTo>
                    <a:pt x="13067" y="18279"/>
                  </a:lnTo>
                  <a:lnTo>
                    <a:pt x="12925" y="18483"/>
                  </a:lnTo>
                  <a:lnTo>
                    <a:pt x="12778" y="18676"/>
                  </a:lnTo>
                  <a:lnTo>
                    <a:pt x="12631" y="18869"/>
                  </a:lnTo>
                  <a:lnTo>
                    <a:pt x="12484" y="19051"/>
                  </a:lnTo>
                  <a:lnTo>
                    <a:pt x="12337" y="19221"/>
                  </a:lnTo>
                  <a:lnTo>
                    <a:pt x="12185" y="19391"/>
                  </a:lnTo>
                  <a:lnTo>
                    <a:pt x="12034" y="19550"/>
                  </a:lnTo>
                  <a:lnTo>
                    <a:pt x="11883" y="19697"/>
                  </a:lnTo>
                  <a:lnTo>
                    <a:pt x="11731" y="19845"/>
                  </a:lnTo>
                  <a:lnTo>
                    <a:pt x="11580" y="19981"/>
                  </a:lnTo>
                  <a:lnTo>
                    <a:pt x="11424" y="20106"/>
                  </a:lnTo>
                  <a:lnTo>
                    <a:pt x="11273" y="20219"/>
                  </a:lnTo>
                  <a:lnTo>
                    <a:pt x="11117" y="20333"/>
                  </a:lnTo>
                  <a:lnTo>
                    <a:pt x="10961" y="20435"/>
                  </a:lnTo>
                  <a:lnTo>
                    <a:pt x="10805" y="20526"/>
                  </a:lnTo>
                  <a:lnTo>
                    <a:pt x="10650" y="20616"/>
                  </a:lnTo>
                  <a:lnTo>
                    <a:pt x="10494" y="20696"/>
                  </a:lnTo>
                  <a:lnTo>
                    <a:pt x="10333" y="20764"/>
                  </a:lnTo>
                  <a:lnTo>
                    <a:pt x="10178" y="20821"/>
                  </a:lnTo>
                  <a:lnTo>
                    <a:pt x="10022" y="20877"/>
                  </a:lnTo>
                  <a:lnTo>
                    <a:pt x="9861" y="20923"/>
                  </a:lnTo>
                  <a:lnTo>
                    <a:pt x="9706" y="20957"/>
                  </a:lnTo>
                  <a:lnTo>
                    <a:pt x="9550" y="20980"/>
                  </a:lnTo>
                  <a:lnTo>
                    <a:pt x="9390" y="21002"/>
                  </a:lnTo>
                  <a:lnTo>
                    <a:pt x="9234" y="21014"/>
                  </a:lnTo>
                  <a:lnTo>
                    <a:pt x="9073" y="21025"/>
                  </a:lnTo>
                  <a:lnTo>
                    <a:pt x="8918" y="21014"/>
                  </a:lnTo>
                  <a:lnTo>
                    <a:pt x="8757" y="21002"/>
                  </a:lnTo>
                  <a:lnTo>
                    <a:pt x="8602" y="20980"/>
                  </a:lnTo>
                  <a:lnTo>
                    <a:pt x="8446" y="20945"/>
                  </a:lnTo>
                  <a:lnTo>
                    <a:pt x="8290" y="20911"/>
                  </a:lnTo>
                  <a:lnTo>
                    <a:pt x="8130" y="20866"/>
                  </a:lnTo>
                  <a:lnTo>
                    <a:pt x="7974" y="20809"/>
                  </a:lnTo>
                  <a:lnTo>
                    <a:pt x="7818" y="20741"/>
                  </a:lnTo>
                  <a:lnTo>
                    <a:pt x="7662" y="20673"/>
                  </a:lnTo>
                  <a:lnTo>
                    <a:pt x="7511" y="20594"/>
                  </a:lnTo>
                  <a:lnTo>
                    <a:pt x="7355" y="20503"/>
                  </a:lnTo>
                  <a:lnTo>
                    <a:pt x="7204" y="20412"/>
                  </a:lnTo>
                  <a:lnTo>
                    <a:pt x="7048" y="20299"/>
                  </a:lnTo>
                  <a:lnTo>
                    <a:pt x="6896" y="20185"/>
                  </a:lnTo>
                  <a:lnTo>
                    <a:pt x="6745" y="20060"/>
                  </a:lnTo>
                  <a:lnTo>
                    <a:pt x="6598" y="19936"/>
                  </a:lnTo>
                  <a:lnTo>
                    <a:pt x="6447" y="19788"/>
                  </a:lnTo>
                  <a:lnTo>
                    <a:pt x="6300" y="19641"/>
                  </a:lnTo>
                  <a:lnTo>
                    <a:pt x="6148" y="19482"/>
                  </a:lnTo>
                  <a:lnTo>
                    <a:pt x="6001" y="19323"/>
                  </a:lnTo>
                  <a:lnTo>
                    <a:pt x="5859" y="19141"/>
                  </a:lnTo>
                  <a:lnTo>
                    <a:pt x="5712" y="18960"/>
                  </a:lnTo>
                  <a:lnTo>
                    <a:pt x="5570" y="18767"/>
                  </a:lnTo>
                  <a:lnTo>
                    <a:pt x="5427" y="18574"/>
                  </a:lnTo>
                  <a:lnTo>
                    <a:pt x="5289" y="18359"/>
                  </a:lnTo>
                  <a:lnTo>
                    <a:pt x="5147" y="18143"/>
                  </a:lnTo>
                  <a:lnTo>
                    <a:pt x="5009" y="17916"/>
                  </a:lnTo>
                  <a:lnTo>
                    <a:pt x="4875" y="17678"/>
                  </a:lnTo>
                  <a:lnTo>
                    <a:pt x="4737" y="17440"/>
                  </a:lnTo>
                  <a:lnTo>
                    <a:pt x="4604" y="17190"/>
                  </a:lnTo>
                  <a:lnTo>
                    <a:pt x="4474" y="16929"/>
                  </a:lnTo>
                  <a:lnTo>
                    <a:pt x="4341" y="16657"/>
                  </a:lnTo>
                  <a:lnTo>
                    <a:pt x="4212" y="16373"/>
                  </a:lnTo>
                  <a:lnTo>
                    <a:pt x="4087" y="16089"/>
                  </a:lnTo>
                  <a:lnTo>
                    <a:pt x="3962" y="15794"/>
                  </a:lnTo>
                  <a:lnTo>
                    <a:pt x="3838" y="15488"/>
                  </a:lnTo>
                  <a:lnTo>
                    <a:pt x="3713" y="15170"/>
                  </a:lnTo>
                  <a:lnTo>
                    <a:pt x="3593" y="14841"/>
                  </a:lnTo>
                  <a:lnTo>
                    <a:pt x="3477" y="14512"/>
                  </a:lnTo>
                  <a:lnTo>
                    <a:pt x="3361" y="14172"/>
                  </a:lnTo>
                  <a:lnTo>
                    <a:pt x="3246" y="13820"/>
                  </a:lnTo>
                  <a:lnTo>
                    <a:pt x="3134" y="13457"/>
                  </a:lnTo>
                  <a:lnTo>
                    <a:pt x="3027" y="13094"/>
                  </a:lnTo>
                  <a:lnTo>
                    <a:pt x="2916" y="12720"/>
                  </a:lnTo>
                  <a:lnTo>
                    <a:pt x="2814" y="12334"/>
                  </a:lnTo>
                  <a:lnTo>
                    <a:pt x="2711" y="11937"/>
                  </a:lnTo>
                  <a:lnTo>
                    <a:pt x="2609" y="11528"/>
                  </a:lnTo>
                  <a:lnTo>
                    <a:pt x="2511" y="11120"/>
                  </a:lnTo>
                  <a:lnTo>
                    <a:pt x="2413" y="10689"/>
                  </a:lnTo>
                  <a:lnTo>
                    <a:pt x="2320" y="10258"/>
                  </a:lnTo>
                  <a:lnTo>
                    <a:pt x="2231" y="9826"/>
                  </a:lnTo>
                  <a:lnTo>
                    <a:pt x="2141" y="9373"/>
                  </a:lnTo>
                  <a:lnTo>
                    <a:pt x="2057" y="8907"/>
                  </a:lnTo>
                  <a:lnTo>
                    <a:pt x="1972" y="8442"/>
                  </a:lnTo>
                  <a:lnTo>
                    <a:pt x="1892" y="7966"/>
                  </a:lnTo>
                  <a:lnTo>
                    <a:pt x="1816" y="7478"/>
                  </a:lnTo>
                  <a:lnTo>
                    <a:pt x="1741" y="6990"/>
                  </a:lnTo>
                  <a:lnTo>
                    <a:pt x="1670" y="6479"/>
                  </a:lnTo>
                  <a:lnTo>
                    <a:pt x="1598" y="5969"/>
                  </a:lnTo>
                  <a:lnTo>
                    <a:pt x="1536" y="5447"/>
                  </a:lnTo>
                  <a:lnTo>
                    <a:pt x="1469" y="4914"/>
                  </a:lnTo>
                  <a:lnTo>
                    <a:pt x="1411" y="4369"/>
                  </a:lnTo>
                  <a:lnTo>
                    <a:pt x="1402" y="4312"/>
                  </a:lnTo>
                  <a:lnTo>
                    <a:pt x="1394" y="4267"/>
                  </a:lnTo>
                  <a:lnTo>
                    <a:pt x="1385" y="4221"/>
                  </a:lnTo>
                  <a:lnTo>
                    <a:pt x="1376" y="4165"/>
                  </a:lnTo>
                  <a:lnTo>
                    <a:pt x="1865" y="4278"/>
                  </a:lnTo>
                  <a:lnTo>
                    <a:pt x="2360" y="4369"/>
                  </a:lnTo>
                  <a:lnTo>
                    <a:pt x="2858" y="4448"/>
                  </a:lnTo>
                  <a:lnTo>
                    <a:pt x="3352" y="4516"/>
                  </a:lnTo>
                  <a:lnTo>
                    <a:pt x="3851" y="4584"/>
                  </a:lnTo>
                  <a:lnTo>
                    <a:pt x="4350" y="4630"/>
                  </a:lnTo>
                  <a:lnTo>
                    <a:pt x="4848" y="4675"/>
                  </a:lnTo>
                  <a:lnTo>
                    <a:pt x="5351" y="4709"/>
                  </a:lnTo>
                  <a:lnTo>
                    <a:pt x="5850" y="4743"/>
                  </a:lnTo>
                  <a:lnTo>
                    <a:pt x="6353" y="4755"/>
                  </a:lnTo>
                  <a:lnTo>
                    <a:pt x="6856" y="4766"/>
                  </a:lnTo>
                  <a:lnTo>
                    <a:pt x="7862" y="4766"/>
                  </a:lnTo>
                  <a:lnTo>
                    <a:pt x="8366" y="4755"/>
                  </a:lnTo>
                  <a:lnTo>
                    <a:pt x="9376" y="4709"/>
                  </a:lnTo>
                  <a:lnTo>
                    <a:pt x="10382" y="4641"/>
                  </a:lnTo>
                  <a:lnTo>
                    <a:pt x="11393" y="4550"/>
                  </a:lnTo>
                  <a:lnTo>
                    <a:pt x="12399" y="4448"/>
                  </a:lnTo>
                  <a:lnTo>
                    <a:pt x="13401" y="4324"/>
                  </a:lnTo>
                  <a:lnTo>
                    <a:pt x="14403" y="4187"/>
                  </a:lnTo>
                  <a:lnTo>
                    <a:pt x="15400" y="4040"/>
                  </a:lnTo>
                  <a:lnTo>
                    <a:pt x="16393" y="3881"/>
                  </a:lnTo>
                  <a:lnTo>
                    <a:pt x="17381" y="3722"/>
                  </a:lnTo>
                  <a:close/>
                  <a:moveTo>
                    <a:pt x="90311" y="15443"/>
                  </a:moveTo>
                  <a:lnTo>
                    <a:pt x="90806" y="15692"/>
                  </a:lnTo>
                  <a:lnTo>
                    <a:pt x="91300" y="15942"/>
                  </a:lnTo>
                  <a:lnTo>
                    <a:pt x="92284" y="16475"/>
                  </a:lnTo>
                  <a:lnTo>
                    <a:pt x="93263" y="17020"/>
                  </a:lnTo>
                  <a:lnTo>
                    <a:pt x="94243" y="17598"/>
                  </a:lnTo>
                  <a:lnTo>
                    <a:pt x="95218" y="18177"/>
                  </a:lnTo>
                  <a:lnTo>
                    <a:pt x="96193" y="18778"/>
                  </a:lnTo>
                  <a:lnTo>
                    <a:pt x="97168" y="19391"/>
                  </a:lnTo>
                  <a:lnTo>
                    <a:pt x="98138" y="20015"/>
                  </a:lnTo>
                  <a:lnTo>
                    <a:pt x="100088" y="21275"/>
                  </a:lnTo>
                  <a:lnTo>
                    <a:pt x="102034" y="22523"/>
                  </a:lnTo>
                  <a:lnTo>
                    <a:pt x="103009" y="23147"/>
                  </a:lnTo>
                  <a:lnTo>
                    <a:pt x="103984" y="23759"/>
                  </a:lnTo>
                  <a:lnTo>
                    <a:pt x="104959" y="24372"/>
                  </a:lnTo>
                  <a:lnTo>
                    <a:pt x="105938" y="24962"/>
                  </a:lnTo>
                  <a:lnTo>
                    <a:pt x="105872" y="25370"/>
                  </a:lnTo>
                  <a:lnTo>
                    <a:pt x="105800" y="25768"/>
                  </a:lnTo>
                  <a:lnTo>
                    <a:pt x="105720" y="26176"/>
                  </a:lnTo>
                  <a:lnTo>
                    <a:pt x="105640" y="26562"/>
                  </a:lnTo>
                  <a:lnTo>
                    <a:pt x="105551" y="26959"/>
                  </a:lnTo>
                  <a:lnTo>
                    <a:pt x="105458" y="27333"/>
                  </a:lnTo>
                  <a:lnTo>
                    <a:pt x="105360" y="27719"/>
                  </a:lnTo>
                  <a:lnTo>
                    <a:pt x="105253" y="28082"/>
                  </a:lnTo>
                  <a:lnTo>
                    <a:pt x="105146" y="28457"/>
                  </a:lnTo>
                  <a:lnTo>
                    <a:pt x="105035" y="28808"/>
                  </a:lnTo>
                  <a:lnTo>
                    <a:pt x="104914" y="29171"/>
                  </a:lnTo>
                  <a:lnTo>
                    <a:pt x="104794" y="29512"/>
                  </a:lnTo>
                  <a:lnTo>
                    <a:pt x="104670" y="29863"/>
                  </a:lnTo>
                  <a:lnTo>
                    <a:pt x="104541" y="30193"/>
                  </a:lnTo>
                  <a:lnTo>
                    <a:pt x="104407" y="30522"/>
                  </a:lnTo>
                  <a:lnTo>
                    <a:pt x="104269" y="30851"/>
                  </a:lnTo>
                  <a:lnTo>
                    <a:pt x="104126" y="31168"/>
                  </a:lnTo>
                  <a:lnTo>
                    <a:pt x="103984" y="31475"/>
                  </a:lnTo>
                  <a:lnTo>
                    <a:pt x="103837" y="31781"/>
                  </a:lnTo>
                  <a:lnTo>
                    <a:pt x="103686" y="32076"/>
                  </a:lnTo>
                  <a:lnTo>
                    <a:pt x="103534" y="32371"/>
                  </a:lnTo>
                  <a:lnTo>
                    <a:pt x="103374" y="32655"/>
                  </a:lnTo>
                  <a:lnTo>
                    <a:pt x="103218" y="32938"/>
                  </a:lnTo>
                  <a:lnTo>
                    <a:pt x="103053" y="33199"/>
                  </a:lnTo>
                  <a:lnTo>
                    <a:pt x="102893" y="33472"/>
                  </a:lnTo>
                  <a:lnTo>
                    <a:pt x="102724" y="33732"/>
                  </a:lnTo>
                  <a:lnTo>
                    <a:pt x="102559" y="33982"/>
                  </a:lnTo>
                  <a:lnTo>
                    <a:pt x="102386" y="34220"/>
                  </a:lnTo>
                  <a:lnTo>
                    <a:pt x="102216" y="34459"/>
                  </a:lnTo>
                  <a:lnTo>
                    <a:pt x="102043" y="34686"/>
                  </a:lnTo>
                  <a:lnTo>
                    <a:pt x="101865" y="34912"/>
                  </a:lnTo>
                  <a:lnTo>
                    <a:pt x="101691" y="35128"/>
                  </a:lnTo>
                  <a:lnTo>
                    <a:pt x="101513" y="35332"/>
                  </a:lnTo>
                  <a:lnTo>
                    <a:pt x="101331" y="35536"/>
                  </a:lnTo>
                  <a:lnTo>
                    <a:pt x="101152" y="35729"/>
                  </a:lnTo>
                  <a:lnTo>
                    <a:pt x="100970" y="35911"/>
                  </a:lnTo>
                  <a:lnTo>
                    <a:pt x="100787" y="36092"/>
                  </a:lnTo>
                  <a:lnTo>
                    <a:pt x="100609" y="36263"/>
                  </a:lnTo>
                  <a:lnTo>
                    <a:pt x="100427" y="36433"/>
                  </a:lnTo>
                  <a:lnTo>
                    <a:pt x="100240" y="36580"/>
                  </a:lnTo>
                  <a:lnTo>
                    <a:pt x="100057" y="36728"/>
                  </a:lnTo>
                  <a:lnTo>
                    <a:pt x="99875" y="36875"/>
                  </a:lnTo>
                  <a:lnTo>
                    <a:pt x="99692" y="37000"/>
                  </a:lnTo>
                  <a:lnTo>
                    <a:pt x="99510" y="37125"/>
                  </a:lnTo>
                  <a:lnTo>
                    <a:pt x="99327" y="37250"/>
                  </a:lnTo>
                  <a:lnTo>
                    <a:pt x="99149" y="37352"/>
                  </a:lnTo>
                  <a:lnTo>
                    <a:pt x="98966" y="37454"/>
                  </a:lnTo>
                  <a:lnTo>
                    <a:pt x="98788" y="37545"/>
                  </a:lnTo>
                  <a:lnTo>
                    <a:pt x="98610" y="37624"/>
                  </a:lnTo>
                  <a:lnTo>
                    <a:pt x="98432" y="37704"/>
                  </a:lnTo>
                  <a:lnTo>
                    <a:pt x="98254" y="37772"/>
                  </a:lnTo>
                  <a:lnTo>
                    <a:pt x="98080" y="37828"/>
                  </a:lnTo>
                  <a:lnTo>
                    <a:pt x="97907" y="37874"/>
                  </a:lnTo>
                  <a:lnTo>
                    <a:pt x="97738" y="37919"/>
                  </a:lnTo>
                  <a:lnTo>
                    <a:pt x="97568" y="37953"/>
                  </a:lnTo>
                  <a:lnTo>
                    <a:pt x="97399" y="37976"/>
                  </a:lnTo>
                  <a:lnTo>
                    <a:pt x="97235" y="37987"/>
                  </a:lnTo>
                  <a:lnTo>
                    <a:pt x="97070" y="37999"/>
                  </a:lnTo>
                  <a:lnTo>
                    <a:pt x="96910" y="37999"/>
                  </a:lnTo>
                  <a:lnTo>
                    <a:pt x="96754" y="37987"/>
                  </a:lnTo>
                  <a:lnTo>
                    <a:pt x="96598" y="37965"/>
                  </a:lnTo>
                  <a:lnTo>
                    <a:pt x="96447" y="37931"/>
                  </a:lnTo>
                  <a:lnTo>
                    <a:pt x="96295" y="37896"/>
                  </a:lnTo>
                  <a:lnTo>
                    <a:pt x="96148" y="37851"/>
                  </a:lnTo>
                  <a:lnTo>
                    <a:pt x="95966" y="37772"/>
                  </a:lnTo>
                  <a:lnTo>
                    <a:pt x="95783" y="37692"/>
                  </a:lnTo>
                  <a:lnTo>
                    <a:pt x="95601" y="37590"/>
                  </a:lnTo>
                  <a:lnTo>
                    <a:pt x="95423" y="37477"/>
                  </a:lnTo>
                  <a:lnTo>
                    <a:pt x="95249" y="37352"/>
                  </a:lnTo>
                  <a:lnTo>
                    <a:pt x="95075" y="37216"/>
                  </a:lnTo>
                  <a:lnTo>
                    <a:pt x="94902" y="37068"/>
                  </a:lnTo>
                  <a:lnTo>
                    <a:pt x="94732" y="36909"/>
                  </a:lnTo>
                  <a:lnTo>
                    <a:pt x="94568" y="36739"/>
                  </a:lnTo>
                  <a:lnTo>
                    <a:pt x="94403" y="36558"/>
                  </a:lnTo>
                  <a:lnTo>
                    <a:pt x="94243" y="36365"/>
                  </a:lnTo>
                  <a:lnTo>
                    <a:pt x="94082" y="36161"/>
                  </a:lnTo>
                  <a:lnTo>
                    <a:pt x="93927" y="35945"/>
                  </a:lnTo>
                  <a:lnTo>
                    <a:pt x="93771" y="35729"/>
                  </a:lnTo>
                  <a:lnTo>
                    <a:pt x="93619" y="35491"/>
                  </a:lnTo>
                  <a:lnTo>
                    <a:pt x="93473" y="35241"/>
                  </a:lnTo>
                  <a:lnTo>
                    <a:pt x="93326" y="34992"/>
                  </a:lnTo>
                  <a:lnTo>
                    <a:pt x="93183" y="34720"/>
                  </a:lnTo>
                  <a:lnTo>
                    <a:pt x="93045" y="34447"/>
                  </a:lnTo>
                  <a:lnTo>
                    <a:pt x="92907" y="34164"/>
                  </a:lnTo>
                  <a:lnTo>
                    <a:pt x="92774" y="33869"/>
                  </a:lnTo>
                  <a:lnTo>
                    <a:pt x="92640" y="33574"/>
                  </a:lnTo>
                  <a:lnTo>
                    <a:pt x="92511" y="33256"/>
                  </a:lnTo>
                  <a:lnTo>
                    <a:pt x="92386" y="32938"/>
                  </a:lnTo>
                  <a:lnTo>
                    <a:pt x="92266" y="32609"/>
                  </a:lnTo>
                  <a:lnTo>
                    <a:pt x="92146" y="32280"/>
                  </a:lnTo>
                  <a:lnTo>
                    <a:pt x="92030" y="31928"/>
                  </a:lnTo>
                  <a:lnTo>
                    <a:pt x="91914" y="31588"/>
                  </a:lnTo>
                  <a:lnTo>
                    <a:pt x="91807" y="31225"/>
                  </a:lnTo>
                  <a:lnTo>
                    <a:pt x="91701" y="30862"/>
                  </a:lnTo>
                  <a:lnTo>
                    <a:pt x="91598" y="30488"/>
                  </a:lnTo>
                  <a:lnTo>
                    <a:pt x="91496" y="30102"/>
                  </a:lnTo>
                  <a:lnTo>
                    <a:pt x="91402" y="29716"/>
                  </a:lnTo>
                  <a:lnTo>
                    <a:pt x="91309" y="29319"/>
                  </a:lnTo>
                  <a:lnTo>
                    <a:pt x="91220" y="28922"/>
                  </a:lnTo>
                  <a:lnTo>
                    <a:pt x="91131" y="28513"/>
                  </a:lnTo>
                  <a:lnTo>
                    <a:pt x="91051" y="28105"/>
                  </a:lnTo>
                  <a:lnTo>
                    <a:pt x="90970" y="27685"/>
                  </a:lnTo>
                  <a:lnTo>
                    <a:pt x="90895" y="27265"/>
                  </a:lnTo>
                  <a:lnTo>
                    <a:pt x="90823" y="26834"/>
                  </a:lnTo>
                  <a:lnTo>
                    <a:pt x="90757" y="26403"/>
                  </a:lnTo>
                  <a:lnTo>
                    <a:pt x="90690" y="25960"/>
                  </a:lnTo>
                  <a:lnTo>
                    <a:pt x="90632" y="25518"/>
                  </a:lnTo>
                  <a:lnTo>
                    <a:pt x="90574" y="25075"/>
                  </a:lnTo>
                  <a:lnTo>
                    <a:pt x="90521" y="24622"/>
                  </a:lnTo>
                  <a:lnTo>
                    <a:pt x="90472" y="24168"/>
                  </a:lnTo>
                  <a:lnTo>
                    <a:pt x="90427" y="23703"/>
                  </a:lnTo>
                  <a:lnTo>
                    <a:pt x="90387" y="23237"/>
                  </a:lnTo>
                  <a:lnTo>
                    <a:pt x="90352" y="22772"/>
                  </a:lnTo>
                  <a:lnTo>
                    <a:pt x="90320" y="22307"/>
                  </a:lnTo>
                  <a:lnTo>
                    <a:pt x="90289" y="21830"/>
                  </a:lnTo>
                  <a:lnTo>
                    <a:pt x="90267" y="21354"/>
                  </a:lnTo>
                  <a:lnTo>
                    <a:pt x="90245" y="20866"/>
                  </a:lnTo>
                  <a:lnTo>
                    <a:pt x="90231" y="20390"/>
                  </a:lnTo>
                  <a:lnTo>
                    <a:pt x="90218" y="19902"/>
                  </a:lnTo>
                  <a:lnTo>
                    <a:pt x="90214" y="19414"/>
                  </a:lnTo>
                  <a:lnTo>
                    <a:pt x="90209" y="18926"/>
                  </a:lnTo>
                  <a:lnTo>
                    <a:pt x="90209" y="18438"/>
                  </a:lnTo>
                  <a:lnTo>
                    <a:pt x="90218" y="17950"/>
                  </a:lnTo>
                  <a:lnTo>
                    <a:pt x="90227" y="17451"/>
                  </a:lnTo>
                  <a:lnTo>
                    <a:pt x="90240" y="16963"/>
                  </a:lnTo>
                  <a:lnTo>
                    <a:pt x="90263" y="16464"/>
                  </a:lnTo>
                  <a:lnTo>
                    <a:pt x="90285" y="15965"/>
                  </a:lnTo>
                  <a:lnTo>
                    <a:pt x="90311" y="15465"/>
                  </a:lnTo>
                  <a:lnTo>
                    <a:pt x="90311" y="15443"/>
                  </a:lnTo>
                  <a:close/>
                  <a:moveTo>
                    <a:pt x="12021" y="23861"/>
                  </a:moveTo>
                  <a:lnTo>
                    <a:pt x="12007" y="24020"/>
                  </a:lnTo>
                  <a:lnTo>
                    <a:pt x="11994" y="24179"/>
                  </a:lnTo>
                  <a:lnTo>
                    <a:pt x="11985" y="24361"/>
                  </a:lnTo>
                  <a:lnTo>
                    <a:pt x="11985" y="24565"/>
                  </a:lnTo>
                  <a:lnTo>
                    <a:pt x="12025" y="26051"/>
                  </a:lnTo>
                  <a:lnTo>
                    <a:pt x="12079" y="27549"/>
                  </a:lnTo>
                  <a:lnTo>
                    <a:pt x="12137" y="29047"/>
                  </a:lnTo>
                  <a:lnTo>
                    <a:pt x="12194" y="30544"/>
                  </a:lnTo>
                  <a:lnTo>
                    <a:pt x="12266" y="32053"/>
                  </a:lnTo>
                  <a:lnTo>
                    <a:pt x="12337" y="33551"/>
                  </a:lnTo>
                  <a:lnTo>
                    <a:pt x="12413" y="35060"/>
                  </a:lnTo>
                  <a:lnTo>
                    <a:pt x="12493" y="36558"/>
                  </a:lnTo>
                  <a:lnTo>
                    <a:pt x="8967" y="37976"/>
                  </a:lnTo>
                  <a:lnTo>
                    <a:pt x="8829" y="38021"/>
                  </a:lnTo>
                  <a:lnTo>
                    <a:pt x="8686" y="38067"/>
                  </a:lnTo>
                  <a:lnTo>
                    <a:pt x="8388" y="38146"/>
                  </a:lnTo>
                  <a:lnTo>
                    <a:pt x="8085" y="38237"/>
                  </a:lnTo>
                  <a:lnTo>
                    <a:pt x="7929" y="38282"/>
                  </a:lnTo>
                  <a:lnTo>
                    <a:pt x="7773" y="38339"/>
                  </a:lnTo>
                  <a:lnTo>
                    <a:pt x="7680" y="36580"/>
                  </a:lnTo>
                  <a:lnTo>
                    <a:pt x="7591" y="34810"/>
                  </a:lnTo>
                  <a:lnTo>
                    <a:pt x="7506" y="33040"/>
                  </a:lnTo>
                  <a:lnTo>
                    <a:pt x="7426" y="31259"/>
                  </a:lnTo>
                  <a:lnTo>
                    <a:pt x="7350" y="29478"/>
                  </a:lnTo>
                  <a:lnTo>
                    <a:pt x="7284" y="27685"/>
                  </a:lnTo>
                  <a:lnTo>
                    <a:pt x="7217" y="25892"/>
                  </a:lnTo>
                  <a:lnTo>
                    <a:pt x="7155" y="24088"/>
                  </a:lnTo>
                  <a:lnTo>
                    <a:pt x="7155" y="24088"/>
                  </a:lnTo>
                  <a:lnTo>
                    <a:pt x="7457" y="24270"/>
                  </a:lnTo>
                  <a:lnTo>
                    <a:pt x="7765" y="24429"/>
                  </a:lnTo>
                  <a:lnTo>
                    <a:pt x="8067" y="24554"/>
                  </a:lnTo>
                  <a:lnTo>
                    <a:pt x="8374" y="24656"/>
                  </a:lnTo>
                  <a:lnTo>
                    <a:pt x="8682" y="24735"/>
                  </a:lnTo>
                  <a:lnTo>
                    <a:pt x="8989" y="24792"/>
                  </a:lnTo>
                  <a:lnTo>
                    <a:pt x="9296" y="24814"/>
                  </a:lnTo>
                  <a:lnTo>
                    <a:pt x="9603" y="24814"/>
                  </a:lnTo>
                  <a:lnTo>
                    <a:pt x="9910" y="24792"/>
                  </a:lnTo>
                  <a:lnTo>
                    <a:pt x="10218" y="24735"/>
                  </a:lnTo>
                  <a:lnTo>
                    <a:pt x="10520" y="24656"/>
                  </a:lnTo>
                  <a:lnTo>
                    <a:pt x="10828" y="24554"/>
                  </a:lnTo>
                  <a:lnTo>
                    <a:pt x="11126" y="24417"/>
                  </a:lnTo>
                  <a:lnTo>
                    <a:pt x="11429" y="24259"/>
                  </a:lnTo>
                  <a:lnTo>
                    <a:pt x="11727" y="24077"/>
                  </a:lnTo>
                  <a:lnTo>
                    <a:pt x="12021" y="23861"/>
                  </a:lnTo>
                  <a:close/>
                  <a:moveTo>
                    <a:pt x="12591" y="38418"/>
                  </a:moveTo>
                  <a:lnTo>
                    <a:pt x="12715" y="40359"/>
                  </a:lnTo>
                  <a:lnTo>
                    <a:pt x="12844" y="42287"/>
                  </a:lnTo>
                  <a:lnTo>
                    <a:pt x="12987" y="44228"/>
                  </a:lnTo>
                  <a:lnTo>
                    <a:pt x="13134" y="46156"/>
                  </a:lnTo>
                  <a:lnTo>
                    <a:pt x="13294" y="48085"/>
                  </a:lnTo>
                  <a:lnTo>
                    <a:pt x="13463" y="50014"/>
                  </a:lnTo>
                  <a:lnTo>
                    <a:pt x="13548" y="50967"/>
                  </a:lnTo>
                  <a:lnTo>
                    <a:pt x="13641" y="51932"/>
                  </a:lnTo>
                  <a:lnTo>
                    <a:pt x="13730" y="52885"/>
                  </a:lnTo>
                  <a:lnTo>
                    <a:pt x="13828" y="53838"/>
                  </a:lnTo>
                  <a:lnTo>
                    <a:pt x="13254" y="54326"/>
                  </a:lnTo>
                  <a:lnTo>
                    <a:pt x="12671" y="54813"/>
                  </a:lnTo>
                  <a:lnTo>
                    <a:pt x="11495" y="55789"/>
                  </a:lnTo>
                  <a:lnTo>
                    <a:pt x="10903" y="56288"/>
                  </a:lnTo>
                  <a:lnTo>
                    <a:pt x="10316" y="56810"/>
                  </a:lnTo>
                  <a:lnTo>
                    <a:pt x="10026" y="57083"/>
                  </a:lnTo>
                  <a:lnTo>
                    <a:pt x="9732" y="57366"/>
                  </a:lnTo>
                  <a:lnTo>
                    <a:pt x="9443" y="57650"/>
                  </a:lnTo>
                  <a:lnTo>
                    <a:pt x="9158" y="57945"/>
                  </a:lnTo>
                  <a:lnTo>
                    <a:pt x="8971" y="55823"/>
                  </a:lnTo>
                  <a:lnTo>
                    <a:pt x="8793" y="53702"/>
                  </a:lnTo>
                  <a:lnTo>
                    <a:pt x="8624" y="51568"/>
                  </a:lnTo>
                  <a:lnTo>
                    <a:pt x="8464" y="49424"/>
                  </a:lnTo>
                  <a:lnTo>
                    <a:pt x="8312" y="47291"/>
                  </a:lnTo>
                  <a:lnTo>
                    <a:pt x="8170" y="45135"/>
                  </a:lnTo>
                  <a:lnTo>
                    <a:pt x="8032" y="42991"/>
                  </a:lnTo>
                  <a:lnTo>
                    <a:pt x="7903" y="40824"/>
                  </a:lnTo>
                  <a:lnTo>
                    <a:pt x="7978" y="40801"/>
                  </a:lnTo>
                  <a:lnTo>
                    <a:pt x="8054" y="40756"/>
                  </a:lnTo>
                  <a:lnTo>
                    <a:pt x="8134" y="40688"/>
                  </a:lnTo>
                  <a:lnTo>
                    <a:pt x="8210" y="40608"/>
                  </a:lnTo>
                  <a:lnTo>
                    <a:pt x="8940" y="40234"/>
                  </a:lnTo>
                  <a:lnTo>
                    <a:pt x="9301" y="40052"/>
                  </a:lnTo>
                  <a:lnTo>
                    <a:pt x="9666" y="39871"/>
                  </a:lnTo>
                  <a:lnTo>
                    <a:pt x="10031" y="39689"/>
                  </a:lnTo>
                  <a:lnTo>
                    <a:pt x="10391" y="39508"/>
                  </a:lnTo>
                  <a:lnTo>
                    <a:pt x="11491" y="38952"/>
                  </a:lnTo>
                  <a:lnTo>
                    <a:pt x="12043" y="38679"/>
                  </a:lnTo>
                  <a:lnTo>
                    <a:pt x="12591" y="38418"/>
                  </a:lnTo>
                  <a:close/>
                  <a:moveTo>
                    <a:pt x="93806" y="40551"/>
                  </a:moveTo>
                  <a:lnTo>
                    <a:pt x="94029" y="40801"/>
                  </a:lnTo>
                  <a:lnTo>
                    <a:pt x="94261" y="41039"/>
                  </a:lnTo>
                  <a:lnTo>
                    <a:pt x="94496" y="41255"/>
                  </a:lnTo>
                  <a:lnTo>
                    <a:pt x="94732" y="41459"/>
                  </a:lnTo>
                  <a:lnTo>
                    <a:pt x="94973" y="41629"/>
                  </a:lnTo>
                  <a:lnTo>
                    <a:pt x="95218" y="41788"/>
                  </a:lnTo>
                  <a:lnTo>
                    <a:pt x="95467" y="41913"/>
                  </a:lnTo>
                  <a:lnTo>
                    <a:pt x="95721" y="42015"/>
                  </a:lnTo>
                  <a:lnTo>
                    <a:pt x="95948" y="42095"/>
                  </a:lnTo>
                  <a:lnTo>
                    <a:pt x="96184" y="42151"/>
                  </a:lnTo>
                  <a:lnTo>
                    <a:pt x="96424" y="42197"/>
                  </a:lnTo>
                  <a:lnTo>
                    <a:pt x="96674" y="42219"/>
                  </a:lnTo>
                  <a:lnTo>
                    <a:pt x="96927" y="42219"/>
                  </a:lnTo>
                  <a:lnTo>
                    <a:pt x="97186" y="42197"/>
                  </a:lnTo>
                  <a:lnTo>
                    <a:pt x="97453" y="42163"/>
                  </a:lnTo>
                  <a:lnTo>
                    <a:pt x="97720" y="42106"/>
                  </a:lnTo>
                  <a:lnTo>
                    <a:pt x="97991" y="42026"/>
                  </a:lnTo>
                  <a:lnTo>
                    <a:pt x="98267" y="41936"/>
                  </a:lnTo>
                  <a:lnTo>
                    <a:pt x="98548" y="41822"/>
                  </a:lnTo>
                  <a:lnTo>
                    <a:pt x="98833" y="41697"/>
                  </a:lnTo>
                  <a:lnTo>
                    <a:pt x="99113" y="41550"/>
                  </a:lnTo>
                  <a:lnTo>
                    <a:pt x="99403" y="41380"/>
                  </a:lnTo>
                  <a:lnTo>
                    <a:pt x="99688" y="41198"/>
                  </a:lnTo>
                  <a:lnTo>
                    <a:pt x="99977" y="41005"/>
                  </a:lnTo>
                  <a:lnTo>
                    <a:pt x="99977" y="41005"/>
                  </a:lnTo>
                  <a:lnTo>
                    <a:pt x="99781" y="43399"/>
                  </a:lnTo>
                  <a:lnTo>
                    <a:pt x="99581" y="45793"/>
                  </a:lnTo>
                  <a:lnTo>
                    <a:pt x="99380" y="48165"/>
                  </a:lnTo>
                  <a:lnTo>
                    <a:pt x="99171" y="50536"/>
                  </a:lnTo>
                  <a:lnTo>
                    <a:pt x="98958" y="52896"/>
                  </a:lnTo>
                  <a:lnTo>
                    <a:pt x="98735" y="55256"/>
                  </a:lnTo>
                  <a:lnTo>
                    <a:pt x="98503" y="57593"/>
                  </a:lnTo>
                  <a:lnTo>
                    <a:pt x="98267" y="59930"/>
                  </a:lnTo>
                  <a:lnTo>
                    <a:pt x="97902" y="59647"/>
                  </a:lnTo>
                  <a:lnTo>
                    <a:pt x="97537" y="59375"/>
                  </a:lnTo>
                  <a:lnTo>
                    <a:pt x="97168" y="59125"/>
                  </a:lnTo>
                  <a:lnTo>
                    <a:pt x="96798" y="58875"/>
                  </a:lnTo>
                  <a:lnTo>
                    <a:pt x="96429" y="58648"/>
                  </a:lnTo>
                  <a:lnTo>
                    <a:pt x="96055" y="58433"/>
                  </a:lnTo>
                  <a:lnTo>
                    <a:pt x="95681" y="58229"/>
                  </a:lnTo>
                  <a:lnTo>
                    <a:pt x="95302" y="58047"/>
                  </a:lnTo>
                  <a:lnTo>
                    <a:pt x="94928" y="57865"/>
                  </a:lnTo>
                  <a:lnTo>
                    <a:pt x="94550" y="57718"/>
                  </a:lnTo>
                  <a:lnTo>
                    <a:pt x="94176" y="57570"/>
                  </a:lnTo>
                  <a:lnTo>
                    <a:pt x="93798" y="57446"/>
                  </a:lnTo>
                  <a:lnTo>
                    <a:pt x="93419" y="57344"/>
                  </a:lnTo>
                  <a:lnTo>
                    <a:pt x="93041" y="57264"/>
                  </a:lnTo>
                  <a:lnTo>
                    <a:pt x="92662" y="57196"/>
                  </a:lnTo>
                  <a:lnTo>
                    <a:pt x="92288" y="57139"/>
                  </a:lnTo>
                  <a:lnTo>
                    <a:pt x="92413" y="56118"/>
                  </a:lnTo>
                  <a:lnTo>
                    <a:pt x="92538" y="55097"/>
                  </a:lnTo>
                  <a:lnTo>
                    <a:pt x="92658" y="54076"/>
                  </a:lnTo>
                  <a:lnTo>
                    <a:pt x="92774" y="53043"/>
                  </a:lnTo>
                  <a:lnTo>
                    <a:pt x="92880" y="52011"/>
                  </a:lnTo>
                  <a:lnTo>
                    <a:pt x="92987" y="50978"/>
                  </a:lnTo>
                  <a:lnTo>
                    <a:pt x="93090" y="49946"/>
                  </a:lnTo>
                  <a:lnTo>
                    <a:pt x="93188" y="48902"/>
                  </a:lnTo>
                  <a:lnTo>
                    <a:pt x="93281" y="47870"/>
                  </a:lnTo>
                  <a:lnTo>
                    <a:pt x="93370" y="46826"/>
                  </a:lnTo>
                  <a:lnTo>
                    <a:pt x="93455" y="45782"/>
                  </a:lnTo>
                  <a:lnTo>
                    <a:pt x="93535" y="44738"/>
                  </a:lnTo>
                  <a:lnTo>
                    <a:pt x="93611" y="43694"/>
                  </a:lnTo>
                  <a:lnTo>
                    <a:pt x="93677" y="42650"/>
                  </a:lnTo>
                  <a:lnTo>
                    <a:pt x="93744" y="41607"/>
                  </a:lnTo>
                  <a:lnTo>
                    <a:pt x="93806" y="40551"/>
                  </a:lnTo>
                  <a:close/>
                  <a:moveTo>
                    <a:pt x="91985" y="59352"/>
                  </a:moveTo>
                  <a:lnTo>
                    <a:pt x="92760" y="59567"/>
                  </a:lnTo>
                  <a:lnTo>
                    <a:pt x="93526" y="59783"/>
                  </a:lnTo>
                  <a:lnTo>
                    <a:pt x="94292" y="60021"/>
                  </a:lnTo>
                  <a:lnTo>
                    <a:pt x="95053" y="60282"/>
                  </a:lnTo>
                  <a:lnTo>
                    <a:pt x="95436" y="60418"/>
                  </a:lnTo>
                  <a:lnTo>
                    <a:pt x="95814" y="60566"/>
                  </a:lnTo>
                  <a:lnTo>
                    <a:pt x="96197" y="60713"/>
                  </a:lnTo>
                  <a:lnTo>
                    <a:pt x="96576" y="60872"/>
                  </a:lnTo>
                  <a:lnTo>
                    <a:pt x="96954" y="61042"/>
                  </a:lnTo>
                  <a:lnTo>
                    <a:pt x="97337" y="61224"/>
                  </a:lnTo>
                  <a:lnTo>
                    <a:pt x="97715" y="61417"/>
                  </a:lnTo>
                  <a:lnTo>
                    <a:pt x="98094" y="61610"/>
                  </a:lnTo>
                  <a:lnTo>
                    <a:pt x="97960" y="62835"/>
                  </a:lnTo>
                  <a:lnTo>
                    <a:pt x="97827" y="64049"/>
                  </a:lnTo>
                  <a:lnTo>
                    <a:pt x="97689" y="65263"/>
                  </a:lnTo>
                  <a:lnTo>
                    <a:pt x="97546" y="66466"/>
                  </a:lnTo>
                  <a:lnTo>
                    <a:pt x="97404" y="67668"/>
                  </a:lnTo>
                  <a:lnTo>
                    <a:pt x="97252" y="68871"/>
                  </a:lnTo>
                  <a:lnTo>
                    <a:pt x="97101" y="70062"/>
                  </a:lnTo>
                  <a:lnTo>
                    <a:pt x="96945" y="71265"/>
                  </a:lnTo>
                  <a:lnTo>
                    <a:pt x="96785" y="72445"/>
                  </a:lnTo>
                  <a:lnTo>
                    <a:pt x="96625" y="73636"/>
                  </a:lnTo>
                  <a:lnTo>
                    <a:pt x="96455" y="74816"/>
                  </a:lnTo>
                  <a:lnTo>
                    <a:pt x="96286" y="75996"/>
                  </a:lnTo>
                  <a:lnTo>
                    <a:pt x="96113" y="77165"/>
                  </a:lnTo>
                  <a:lnTo>
                    <a:pt x="95930" y="78334"/>
                  </a:lnTo>
                  <a:lnTo>
                    <a:pt x="95748" y="79502"/>
                  </a:lnTo>
                  <a:lnTo>
                    <a:pt x="95561" y="80660"/>
                  </a:lnTo>
                  <a:lnTo>
                    <a:pt x="94813" y="79752"/>
                  </a:lnTo>
                  <a:lnTo>
                    <a:pt x="94069" y="78844"/>
                  </a:lnTo>
                  <a:lnTo>
                    <a:pt x="93321" y="77948"/>
                  </a:lnTo>
                  <a:lnTo>
                    <a:pt x="92573" y="77063"/>
                  </a:lnTo>
                  <a:lnTo>
                    <a:pt x="91821" y="76189"/>
                  </a:lnTo>
                  <a:lnTo>
                    <a:pt x="91064" y="75327"/>
                  </a:lnTo>
                  <a:lnTo>
                    <a:pt x="90307" y="74487"/>
                  </a:lnTo>
                  <a:lnTo>
                    <a:pt x="89550" y="73659"/>
                  </a:lnTo>
                  <a:lnTo>
                    <a:pt x="89728" y="72797"/>
                  </a:lnTo>
                  <a:lnTo>
                    <a:pt x="89902" y="71923"/>
                  </a:lnTo>
                  <a:lnTo>
                    <a:pt x="90071" y="71050"/>
                  </a:lnTo>
                  <a:lnTo>
                    <a:pt x="90240" y="70176"/>
                  </a:lnTo>
                  <a:lnTo>
                    <a:pt x="90401" y="69291"/>
                  </a:lnTo>
                  <a:lnTo>
                    <a:pt x="90561" y="68406"/>
                  </a:lnTo>
                  <a:lnTo>
                    <a:pt x="90721" y="67510"/>
                  </a:lnTo>
                  <a:lnTo>
                    <a:pt x="90872" y="66625"/>
                  </a:lnTo>
                  <a:lnTo>
                    <a:pt x="91024" y="65717"/>
                  </a:lnTo>
                  <a:lnTo>
                    <a:pt x="91171" y="64821"/>
                  </a:lnTo>
                  <a:lnTo>
                    <a:pt x="91313" y="63913"/>
                  </a:lnTo>
                  <a:lnTo>
                    <a:pt x="91456" y="63005"/>
                  </a:lnTo>
                  <a:lnTo>
                    <a:pt x="91594" y="62098"/>
                  </a:lnTo>
                  <a:lnTo>
                    <a:pt x="91727" y="61190"/>
                  </a:lnTo>
                  <a:lnTo>
                    <a:pt x="91856" y="60271"/>
                  </a:lnTo>
                  <a:lnTo>
                    <a:pt x="91985" y="59352"/>
                  </a:lnTo>
                  <a:close/>
                  <a:moveTo>
                    <a:pt x="14002" y="55608"/>
                  </a:moveTo>
                  <a:lnTo>
                    <a:pt x="14140" y="56901"/>
                  </a:lnTo>
                  <a:lnTo>
                    <a:pt x="14282" y="58183"/>
                  </a:lnTo>
                  <a:lnTo>
                    <a:pt x="14429" y="59477"/>
                  </a:lnTo>
                  <a:lnTo>
                    <a:pt x="14581" y="60759"/>
                  </a:lnTo>
                  <a:lnTo>
                    <a:pt x="14741" y="62029"/>
                  </a:lnTo>
                  <a:lnTo>
                    <a:pt x="14901" y="63312"/>
                  </a:lnTo>
                  <a:lnTo>
                    <a:pt x="15066" y="64582"/>
                  </a:lnTo>
                  <a:lnTo>
                    <a:pt x="15240" y="65842"/>
                  </a:lnTo>
                  <a:lnTo>
                    <a:pt x="15413" y="67101"/>
                  </a:lnTo>
                  <a:lnTo>
                    <a:pt x="15596" y="68361"/>
                  </a:lnTo>
                  <a:lnTo>
                    <a:pt x="15778" y="69609"/>
                  </a:lnTo>
                  <a:lnTo>
                    <a:pt x="15970" y="70845"/>
                  </a:lnTo>
                  <a:lnTo>
                    <a:pt x="16166" y="72082"/>
                  </a:lnTo>
                  <a:lnTo>
                    <a:pt x="16366" y="73307"/>
                  </a:lnTo>
                  <a:lnTo>
                    <a:pt x="16571" y="74533"/>
                  </a:lnTo>
                  <a:lnTo>
                    <a:pt x="16785" y="75747"/>
                  </a:lnTo>
                  <a:lnTo>
                    <a:pt x="16500" y="76212"/>
                  </a:lnTo>
                  <a:lnTo>
                    <a:pt x="16215" y="76666"/>
                  </a:lnTo>
                  <a:lnTo>
                    <a:pt x="15930" y="77097"/>
                  </a:lnTo>
                  <a:lnTo>
                    <a:pt x="15640" y="77528"/>
                  </a:lnTo>
                  <a:lnTo>
                    <a:pt x="15351" y="77937"/>
                  </a:lnTo>
                  <a:lnTo>
                    <a:pt x="15057" y="78345"/>
                  </a:lnTo>
                  <a:lnTo>
                    <a:pt x="14763" y="78731"/>
                  </a:lnTo>
                  <a:lnTo>
                    <a:pt x="14469" y="79105"/>
                  </a:lnTo>
                  <a:lnTo>
                    <a:pt x="14171" y="79468"/>
                  </a:lnTo>
                  <a:lnTo>
                    <a:pt x="13868" y="79820"/>
                  </a:lnTo>
                  <a:lnTo>
                    <a:pt x="13566" y="80160"/>
                  </a:lnTo>
                  <a:lnTo>
                    <a:pt x="13258" y="80489"/>
                  </a:lnTo>
                  <a:lnTo>
                    <a:pt x="12951" y="80807"/>
                  </a:lnTo>
                  <a:lnTo>
                    <a:pt x="12640" y="81114"/>
                  </a:lnTo>
                  <a:lnTo>
                    <a:pt x="12328" y="81397"/>
                  </a:lnTo>
                  <a:lnTo>
                    <a:pt x="12012" y="81681"/>
                  </a:lnTo>
                  <a:lnTo>
                    <a:pt x="11812" y="80387"/>
                  </a:lnTo>
                  <a:lnTo>
                    <a:pt x="11620" y="79094"/>
                  </a:lnTo>
                  <a:lnTo>
                    <a:pt x="11433" y="77789"/>
                  </a:lnTo>
                  <a:lnTo>
                    <a:pt x="11251" y="76484"/>
                  </a:lnTo>
                  <a:lnTo>
                    <a:pt x="11077" y="75191"/>
                  </a:lnTo>
                  <a:lnTo>
                    <a:pt x="10903" y="73886"/>
                  </a:lnTo>
                  <a:lnTo>
                    <a:pt x="10734" y="72581"/>
                  </a:lnTo>
                  <a:lnTo>
                    <a:pt x="10569" y="71265"/>
                  </a:lnTo>
                  <a:lnTo>
                    <a:pt x="10409" y="69960"/>
                  </a:lnTo>
                  <a:lnTo>
                    <a:pt x="10258" y="68644"/>
                  </a:lnTo>
                  <a:lnTo>
                    <a:pt x="10106" y="67328"/>
                  </a:lnTo>
                  <a:lnTo>
                    <a:pt x="9959" y="66012"/>
                  </a:lnTo>
                  <a:lnTo>
                    <a:pt x="9817" y="64696"/>
                  </a:lnTo>
                  <a:lnTo>
                    <a:pt x="9679" y="63368"/>
                  </a:lnTo>
                  <a:lnTo>
                    <a:pt x="9541" y="62052"/>
                  </a:lnTo>
                  <a:lnTo>
                    <a:pt x="9412" y="60725"/>
                  </a:lnTo>
                  <a:lnTo>
                    <a:pt x="9701" y="60441"/>
                  </a:lnTo>
                  <a:lnTo>
                    <a:pt x="9995" y="60146"/>
                  </a:lnTo>
                  <a:lnTo>
                    <a:pt x="10284" y="59851"/>
                  </a:lnTo>
                  <a:lnTo>
                    <a:pt x="10574" y="59533"/>
                  </a:lnTo>
                  <a:lnTo>
                    <a:pt x="11157" y="58898"/>
                  </a:lnTo>
                  <a:lnTo>
                    <a:pt x="11731" y="58240"/>
                  </a:lnTo>
                  <a:lnTo>
                    <a:pt x="12876" y="56901"/>
                  </a:lnTo>
                  <a:lnTo>
                    <a:pt x="13441" y="56243"/>
                  </a:lnTo>
                  <a:lnTo>
                    <a:pt x="14002" y="55608"/>
                  </a:lnTo>
                  <a:close/>
                  <a:moveTo>
                    <a:pt x="89141" y="75599"/>
                  </a:moveTo>
                  <a:lnTo>
                    <a:pt x="89902" y="76473"/>
                  </a:lnTo>
                  <a:lnTo>
                    <a:pt x="90668" y="77324"/>
                  </a:lnTo>
                  <a:lnTo>
                    <a:pt x="91433" y="78164"/>
                  </a:lnTo>
                  <a:lnTo>
                    <a:pt x="92204" y="78992"/>
                  </a:lnTo>
                  <a:lnTo>
                    <a:pt x="92974" y="79809"/>
                  </a:lnTo>
                  <a:lnTo>
                    <a:pt x="93749" y="80614"/>
                  </a:lnTo>
                  <a:lnTo>
                    <a:pt x="95293" y="82203"/>
                  </a:lnTo>
                  <a:lnTo>
                    <a:pt x="95124" y="83179"/>
                  </a:lnTo>
                  <a:lnTo>
                    <a:pt x="94955" y="84143"/>
                  </a:lnTo>
                  <a:lnTo>
                    <a:pt x="94777" y="85107"/>
                  </a:lnTo>
                  <a:lnTo>
                    <a:pt x="94599" y="86072"/>
                  </a:lnTo>
                  <a:lnTo>
                    <a:pt x="94416" y="87036"/>
                  </a:lnTo>
                  <a:lnTo>
                    <a:pt x="94229" y="87989"/>
                  </a:lnTo>
                  <a:lnTo>
                    <a:pt x="94042" y="88942"/>
                  </a:lnTo>
                  <a:lnTo>
                    <a:pt x="93846" y="89895"/>
                  </a:lnTo>
                  <a:lnTo>
                    <a:pt x="93651" y="90837"/>
                  </a:lnTo>
                  <a:lnTo>
                    <a:pt x="93446" y="91779"/>
                  </a:lnTo>
                  <a:lnTo>
                    <a:pt x="93241" y="92721"/>
                  </a:lnTo>
                  <a:lnTo>
                    <a:pt x="93032" y="93651"/>
                  </a:lnTo>
                  <a:lnTo>
                    <a:pt x="92814" y="94581"/>
                  </a:lnTo>
                  <a:lnTo>
                    <a:pt x="92595" y="95512"/>
                  </a:lnTo>
                  <a:lnTo>
                    <a:pt x="92368" y="96431"/>
                  </a:lnTo>
                  <a:lnTo>
                    <a:pt x="92141" y="97350"/>
                  </a:lnTo>
                  <a:lnTo>
                    <a:pt x="92008" y="97860"/>
                  </a:lnTo>
                  <a:lnTo>
                    <a:pt x="91879" y="98348"/>
                  </a:lnTo>
                  <a:lnTo>
                    <a:pt x="91745" y="98825"/>
                  </a:lnTo>
                  <a:lnTo>
                    <a:pt x="91612" y="99313"/>
                  </a:lnTo>
                  <a:lnTo>
                    <a:pt x="91224" y="98802"/>
                  </a:lnTo>
                  <a:lnTo>
                    <a:pt x="90841" y="98269"/>
                  </a:lnTo>
                  <a:lnTo>
                    <a:pt x="90458" y="97713"/>
                  </a:lnTo>
                  <a:lnTo>
                    <a:pt x="90084" y="97134"/>
                  </a:lnTo>
                  <a:lnTo>
                    <a:pt x="89715" y="96544"/>
                  </a:lnTo>
                  <a:lnTo>
                    <a:pt x="89350" y="95943"/>
                  </a:lnTo>
                  <a:lnTo>
                    <a:pt x="88985" y="95319"/>
                  </a:lnTo>
                  <a:lnTo>
                    <a:pt x="88629" y="94672"/>
                  </a:lnTo>
                  <a:lnTo>
                    <a:pt x="88277" y="94014"/>
                  </a:lnTo>
                  <a:lnTo>
                    <a:pt x="87925" y="93345"/>
                  </a:lnTo>
                  <a:lnTo>
                    <a:pt x="87578" y="92641"/>
                  </a:lnTo>
                  <a:lnTo>
                    <a:pt x="87235" y="91938"/>
                  </a:lnTo>
                  <a:lnTo>
                    <a:pt x="86897" y="91212"/>
                  </a:lnTo>
                  <a:lnTo>
                    <a:pt x="86558" y="90463"/>
                  </a:lnTo>
                  <a:lnTo>
                    <a:pt x="86224" y="89714"/>
                  </a:lnTo>
                  <a:lnTo>
                    <a:pt x="85895" y="88931"/>
                  </a:lnTo>
                  <a:lnTo>
                    <a:pt x="85864" y="88863"/>
                  </a:lnTo>
                  <a:lnTo>
                    <a:pt x="85828" y="88806"/>
                  </a:lnTo>
                  <a:lnTo>
                    <a:pt x="85793" y="88749"/>
                  </a:lnTo>
                  <a:lnTo>
                    <a:pt x="85761" y="88715"/>
                  </a:lnTo>
                  <a:lnTo>
                    <a:pt x="85993" y="87944"/>
                  </a:lnTo>
                  <a:lnTo>
                    <a:pt x="86224" y="87161"/>
                  </a:lnTo>
                  <a:lnTo>
                    <a:pt x="86451" y="86378"/>
                  </a:lnTo>
                  <a:lnTo>
                    <a:pt x="86679" y="85584"/>
                  </a:lnTo>
                  <a:lnTo>
                    <a:pt x="86897" y="84790"/>
                  </a:lnTo>
                  <a:lnTo>
                    <a:pt x="87115" y="83984"/>
                  </a:lnTo>
                  <a:lnTo>
                    <a:pt x="87333" y="83167"/>
                  </a:lnTo>
                  <a:lnTo>
                    <a:pt x="87547" y="82350"/>
                  </a:lnTo>
                  <a:lnTo>
                    <a:pt x="87756" y="81522"/>
                  </a:lnTo>
                  <a:lnTo>
                    <a:pt x="87961" y="80694"/>
                  </a:lnTo>
                  <a:lnTo>
                    <a:pt x="88166" y="79865"/>
                  </a:lnTo>
                  <a:lnTo>
                    <a:pt x="88366" y="79015"/>
                  </a:lnTo>
                  <a:lnTo>
                    <a:pt x="88566" y="78175"/>
                  </a:lnTo>
                  <a:lnTo>
                    <a:pt x="88762" y="77324"/>
                  </a:lnTo>
                  <a:lnTo>
                    <a:pt x="88954" y="76462"/>
                  </a:lnTo>
                  <a:lnTo>
                    <a:pt x="89141" y="75599"/>
                  </a:lnTo>
                  <a:close/>
                  <a:moveTo>
                    <a:pt x="17101" y="77483"/>
                  </a:moveTo>
                  <a:lnTo>
                    <a:pt x="17314" y="78617"/>
                  </a:lnTo>
                  <a:lnTo>
                    <a:pt x="17528" y="79752"/>
                  </a:lnTo>
                  <a:lnTo>
                    <a:pt x="17751" y="80875"/>
                  </a:lnTo>
                  <a:lnTo>
                    <a:pt x="17973" y="81987"/>
                  </a:lnTo>
                  <a:lnTo>
                    <a:pt x="18205" y="83099"/>
                  </a:lnTo>
                  <a:lnTo>
                    <a:pt x="18436" y="84200"/>
                  </a:lnTo>
                  <a:lnTo>
                    <a:pt x="18677" y="85289"/>
                  </a:lnTo>
                  <a:lnTo>
                    <a:pt x="18917" y="86367"/>
                  </a:lnTo>
                  <a:lnTo>
                    <a:pt x="19166" y="87445"/>
                  </a:lnTo>
                  <a:lnTo>
                    <a:pt x="19420" y="88511"/>
                  </a:lnTo>
                  <a:lnTo>
                    <a:pt x="19678" y="89566"/>
                  </a:lnTo>
                  <a:lnTo>
                    <a:pt x="19937" y="90610"/>
                  </a:lnTo>
                  <a:lnTo>
                    <a:pt x="20204" y="91643"/>
                  </a:lnTo>
                  <a:lnTo>
                    <a:pt x="20480" y="92675"/>
                  </a:lnTo>
                  <a:lnTo>
                    <a:pt x="20756" y="93685"/>
                  </a:lnTo>
                  <a:lnTo>
                    <a:pt x="21036" y="94695"/>
                  </a:lnTo>
                  <a:lnTo>
                    <a:pt x="20694" y="94990"/>
                  </a:lnTo>
                  <a:lnTo>
                    <a:pt x="20346" y="95296"/>
                  </a:lnTo>
                  <a:lnTo>
                    <a:pt x="19995" y="95614"/>
                  </a:lnTo>
                  <a:lnTo>
                    <a:pt x="19647" y="95954"/>
                  </a:lnTo>
                  <a:lnTo>
                    <a:pt x="19296" y="96306"/>
                  </a:lnTo>
                  <a:lnTo>
                    <a:pt x="18944" y="96669"/>
                  </a:lnTo>
                  <a:lnTo>
                    <a:pt x="18597" y="97055"/>
                  </a:lnTo>
                  <a:lnTo>
                    <a:pt x="18249" y="97463"/>
                  </a:lnTo>
                  <a:lnTo>
                    <a:pt x="17902" y="97883"/>
                  </a:lnTo>
                  <a:lnTo>
                    <a:pt x="17564" y="98325"/>
                  </a:lnTo>
                  <a:lnTo>
                    <a:pt x="17225" y="98791"/>
                  </a:lnTo>
                  <a:lnTo>
                    <a:pt x="16896" y="99267"/>
                  </a:lnTo>
                  <a:lnTo>
                    <a:pt x="16571" y="99766"/>
                  </a:lnTo>
                  <a:lnTo>
                    <a:pt x="16411" y="100027"/>
                  </a:lnTo>
                  <a:lnTo>
                    <a:pt x="16250" y="100288"/>
                  </a:lnTo>
                  <a:lnTo>
                    <a:pt x="16094" y="100561"/>
                  </a:lnTo>
                  <a:lnTo>
                    <a:pt x="15939" y="100833"/>
                  </a:lnTo>
                  <a:lnTo>
                    <a:pt x="15787" y="101117"/>
                  </a:lnTo>
                  <a:lnTo>
                    <a:pt x="15636" y="101400"/>
                  </a:lnTo>
                  <a:lnTo>
                    <a:pt x="15453" y="100561"/>
                  </a:lnTo>
                  <a:lnTo>
                    <a:pt x="15275" y="99710"/>
                  </a:lnTo>
                  <a:lnTo>
                    <a:pt x="14919" y="98008"/>
                  </a:lnTo>
                  <a:lnTo>
                    <a:pt x="14576" y="96283"/>
                  </a:lnTo>
                  <a:lnTo>
                    <a:pt x="14238" y="94559"/>
                  </a:lnTo>
                  <a:lnTo>
                    <a:pt x="13913" y="92834"/>
                  </a:lnTo>
                  <a:lnTo>
                    <a:pt x="13592" y="91109"/>
                  </a:lnTo>
                  <a:lnTo>
                    <a:pt x="13285" y="89385"/>
                  </a:lnTo>
                  <a:lnTo>
                    <a:pt x="12982" y="87672"/>
                  </a:lnTo>
                  <a:lnTo>
                    <a:pt x="12902" y="87206"/>
                  </a:lnTo>
                  <a:lnTo>
                    <a:pt x="12827" y="86753"/>
                  </a:lnTo>
                  <a:lnTo>
                    <a:pt x="12675" y="85811"/>
                  </a:lnTo>
                  <a:lnTo>
                    <a:pt x="12528" y="84880"/>
                  </a:lnTo>
                  <a:lnTo>
                    <a:pt x="12381" y="83939"/>
                  </a:lnTo>
                  <a:lnTo>
                    <a:pt x="12697" y="83644"/>
                  </a:lnTo>
                  <a:lnTo>
                    <a:pt x="13009" y="83326"/>
                  </a:lnTo>
                  <a:lnTo>
                    <a:pt x="13316" y="82986"/>
                  </a:lnTo>
                  <a:lnTo>
                    <a:pt x="13624" y="82645"/>
                  </a:lnTo>
                  <a:lnTo>
                    <a:pt x="13926" y="82294"/>
                  </a:lnTo>
                  <a:lnTo>
                    <a:pt x="14229" y="81919"/>
                  </a:lnTo>
                  <a:lnTo>
                    <a:pt x="14527" y="81533"/>
                  </a:lnTo>
                  <a:lnTo>
                    <a:pt x="14826" y="81148"/>
                  </a:lnTo>
                  <a:lnTo>
                    <a:pt x="15119" y="80728"/>
                  </a:lnTo>
                  <a:lnTo>
                    <a:pt x="15409" y="80308"/>
                  </a:lnTo>
                  <a:lnTo>
                    <a:pt x="15698" y="79877"/>
                  </a:lnTo>
                  <a:lnTo>
                    <a:pt x="15983" y="79423"/>
                  </a:lnTo>
                  <a:lnTo>
                    <a:pt x="16268" y="78958"/>
                  </a:lnTo>
                  <a:lnTo>
                    <a:pt x="16549" y="78481"/>
                  </a:lnTo>
                  <a:lnTo>
                    <a:pt x="16825" y="77993"/>
                  </a:lnTo>
                  <a:lnTo>
                    <a:pt x="17101" y="77483"/>
                  </a:lnTo>
                  <a:close/>
                  <a:moveTo>
                    <a:pt x="85276" y="90224"/>
                  </a:moveTo>
                  <a:lnTo>
                    <a:pt x="85307" y="90338"/>
                  </a:lnTo>
                  <a:lnTo>
                    <a:pt x="85343" y="90451"/>
                  </a:lnTo>
                  <a:lnTo>
                    <a:pt x="85503" y="90860"/>
                  </a:lnTo>
                  <a:lnTo>
                    <a:pt x="85668" y="91257"/>
                  </a:lnTo>
                  <a:lnTo>
                    <a:pt x="85833" y="91654"/>
                  </a:lnTo>
                  <a:lnTo>
                    <a:pt x="86002" y="92051"/>
                  </a:lnTo>
                  <a:lnTo>
                    <a:pt x="86171" y="92426"/>
                  </a:lnTo>
                  <a:lnTo>
                    <a:pt x="86340" y="92811"/>
                  </a:lnTo>
                  <a:lnTo>
                    <a:pt x="86514" y="93174"/>
                  </a:lnTo>
                  <a:lnTo>
                    <a:pt x="86687" y="93537"/>
                  </a:lnTo>
                  <a:lnTo>
                    <a:pt x="86861" y="93901"/>
                  </a:lnTo>
                  <a:lnTo>
                    <a:pt x="87039" y="94252"/>
                  </a:lnTo>
                  <a:lnTo>
                    <a:pt x="87217" y="94604"/>
                  </a:lnTo>
                  <a:lnTo>
                    <a:pt x="87400" y="94944"/>
                  </a:lnTo>
                  <a:lnTo>
                    <a:pt x="87578" y="95273"/>
                  </a:lnTo>
                  <a:lnTo>
                    <a:pt x="87765" y="95602"/>
                  </a:lnTo>
                  <a:lnTo>
                    <a:pt x="88134" y="96238"/>
                  </a:lnTo>
                  <a:lnTo>
                    <a:pt x="88508" y="96862"/>
                  </a:lnTo>
                  <a:lnTo>
                    <a:pt x="88887" y="97452"/>
                  </a:lnTo>
                  <a:lnTo>
                    <a:pt x="89274" y="98030"/>
                  </a:lnTo>
                  <a:lnTo>
                    <a:pt x="89661" y="98575"/>
                  </a:lnTo>
                  <a:lnTo>
                    <a:pt x="90058" y="99108"/>
                  </a:lnTo>
                  <a:lnTo>
                    <a:pt x="90454" y="99619"/>
                  </a:lnTo>
                  <a:lnTo>
                    <a:pt x="90855" y="100107"/>
                  </a:lnTo>
                  <a:lnTo>
                    <a:pt x="91260" y="100583"/>
                  </a:lnTo>
                  <a:lnTo>
                    <a:pt x="90966" y="101627"/>
                  </a:lnTo>
                  <a:lnTo>
                    <a:pt x="90668" y="102660"/>
                  </a:lnTo>
                  <a:lnTo>
                    <a:pt x="90365" y="103658"/>
                  </a:lnTo>
                  <a:lnTo>
                    <a:pt x="90062" y="104645"/>
                  </a:lnTo>
                  <a:lnTo>
                    <a:pt x="89755" y="105598"/>
                  </a:lnTo>
                  <a:lnTo>
                    <a:pt x="89443" y="106551"/>
                  </a:lnTo>
                  <a:lnTo>
                    <a:pt x="89127" y="107470"/>
                  </a:lnTo>
                  <a:lnTo>
                    <a:pt x="88811" y="108367"/>
                  </a:lnTo>
                  <a:lnTo>
                    <a:pt x="88491" y="109252"/>
                  </a:lnTo>
                  <a:lnTo>
                    <a:pt x="88166" y="110114"/>
                  </a:lnTo>
                  <a:lnTo>
                    <a:pt x="87836" y="110954"/>
                  </a:lnTo>
                  <a:lnTo>
                    <a:pt x="87507" y="111782"/>
                  </a:lnTo>
                  <a:lnTo>
                    <a:pt x="87173" y="112587"/>
                  </a:lnTo>
                  <a:lnTo>
                    <a:pt x="86834" y="113370"/>
                  </a:lnTo>
                  <a:lnTo>
                    <a:pt x="86496" y="114142"/>
                  </a:lnTo>
                  <a:lnTo>
                    <a:pt x="86149" y="114891"/>
                  </a:lnTo>
                  <a:lnTo>
                    <a:pt x="85855" y="113983"/>
                  </a:lnTo>
                  <a:lnTo>
                    <a:pt x="85561" y="113087"/>
                  </a:lnTo>
                  <a:lnTo>
                    <a:pt x="84960" y="111294"/>
                  </a:lnTo>
                  <a:lnTo>
                    <a:pt x="84355" y="109524"/>
                  </a:lnTo>
                  <a:lnTo>
                    <a:pt x="83745" y="107765"/>
                  </a:lnTo>
                  <a:lnTo>
                    <a:pt x="83126" y="106018"/>
                  </a:lnTo>
                  <a:lnTo>
                    <a:pt x="82507" y="104282"/>
                  </a:lnTo>
                  <a:lnTo>
                    <a:pt x="81884" y="102569"/>
                  </a:lnTo>
                  <a:lnTo>
                    <a:pt x="81260" y="100856"/>
                  </a:lnTo>
                  <a:lnTo>
                    <a:pt x="81527" y="100254"/>
                  </a:lnTo>
                  <a:lnTo>
                    <a:pt x="81795" y="99642"/>
                  </a:lnTo>
                  <a:lnTo>
                    <a:pt x="82062" y="99018"/>
                  </a:lnTo>
                  <a:lnTo>
                    <a:pt x="82324" y="98382"/>
                  </a:lnTo>
                  <a:lnTo>
                    <a:pt x="82583" y="97747"/>
                  </a:lnTo>
                  <a:lnTo>
                    <a:pt x="82841" y="97100"/>
                  </a:lnTo>
                  <a:lnTo>
                    <a:pt x="83095" y="96442"/>
                  </a:lnTo>
                  <a:lnTo>
                    <a:pt x="83348" y="95784"/>
                  </a:lnTo>
                  <a:lnTo>
                    <a:pt x="83598" y="95115"/>
                  </a:lnTo>
                  <a:lnTo>
                    <a:pt x="83843" y="94434"/>
                  </a:lnTo>
                  <a:lnTo>
                    <a:pt x="84087" y="93753"/>
                  </a:lnTo>
                  <a:lnTo>
                    <a:pt x="84332" y="93061"/>
                  </a:lnTo>
                  <a:lnTo>
                    <a:pt x="84573" y="92357"/>
                  </a:lnTo>
                  <a:lnTo>
                    <a:pt x="84809" y="91654"/>
                  </a:lnTo>
                  <a:lnTo>
                    <a:pt x="85045" y="90939"/>
                  </a:lnTo>
                  <a:lnTo>
                    <a:pt x="85276" y="90224"/>
                  </a:lnTo>
                  <a:close/>
                  <a:moveTo>
                    <a:pt x="21419" y="96090"/>
                  </a:moveTo>
                  <a:lnTo>
                    <a:pt x="21673" y="96941"/>
                  </a:lnTo>
                  <a:lnTo>
                    <a:pt x="21936" y="97792"/>
                  </a:lnTo>
                  <a:lnTo>
                    <a:pt x="22198" y="98632"/>
                  </a:lnTo>
                  <a:lnTo>
                    <a:pt x="22465" y="99471"/>
                  </a:lnTo>
                  <a:lnTo>
                    <a:pt x="22733" y="100288"/>
                  </a:lnTo>
                  <a:lnTo>
                    <a:pt x="23009" y="101105"/>
                  </a:lnTo>
                  <a:lnTo>
                    <a:pt x="23285" y="101911"/>
                  </a:lnTo>
                  <a:lnTo>
                    <a:pt x="23570" y="102705"/>
                  </a:lnTo>
                  <a:lnTo>
                    <a:pt x="23855" y="103499"/>
                  </a:lnTo>
                  <a:lnTo>
                    <a:pt x="24144" y="104271"/>
                  </a:lnTo>
                  <a:lnTo>
                    <a:pt x="24438" y="105042"/>
                  </a:lnTo>
                  <a:lnTo>
                    <a:pt x="24736" y="105803"/>
                  </a:lnTo>
                  <a:lnTo>
                    <a:pt x="25034" y="106540"/>
                  </a:lnTo>
                  <a:lnTo>
                    <a:pt x="25342" y="107289"/>
                  </a:lnTo>
                  <a:lnTo>
                    <a:pt x="25649" y="108015"/>
                  </a:lnTo>
                  <a:lnTo>
                    <a:pt x="25965" y="108730"/>
                  </a:lnTo>
                  <a:lnTo>
                    <a:pt x="25270" y="109830"/>
                  </a:lnTo>
                  <a:lnTo>
                    <a:pt x="24576" y="110954"/>
                  </a:lnTo>
                  <a:lnTo>
                    <a:pt x="23886" y="112077"/>
                  </a:lnTo>
                  <a:lnTo>
                    <a:pt x="23200" y="113223"/>
                  </a:lnTo>
                  <a:lnTo>
                    <a:pt x="22514" y="114369"/>
                  </a:lnTo>
                  <a:lnTo>
                    <a:pt x="21833" y="115537"/>
                  </a:lnTo>
                  <a:lnTo>
                    <a:pt x="21157" y="116706"/>
                  </a:lnTo>
                  <a:lnTo>
                    <a:pt x="20484" y="117897"/>
                  </a:lnTo>
                  <a:lnTo>
                    <a:pt x="20458" y="117954"/>
                  </a:lnTo>
                  <a:lnTo>
                    <a:pt x="20431" y="118022"/>
                  </a:lnTo>
                  <a:lnTo>
                    <a:pt x="20409" y="118079"/>
                  </a:lnTo>
                  <a:lnTo>
                    <a:pt x="20382" y="118147"/>
                  </a:lnTo>
                  <a:lnTo>
                    <a:pt x="20084" y="117364"/>
                  </a:lnTo>
                  <a:lnTo>
                    <a:pt x="19794" y="116559"/>
                  </a:lnTo>
                  <a:lnTo>
                    <a:pt x="19505" y="115742"/>
                  </a:lnTo>
                  <a:lnTo>
                    <a:pt x="19224" y="114913"/>
                  </a:lnTo>
                  <a:lnTo>
                    <a:pt x="18944" y="114062"/>
                  </a:lnTo>
                  <a:lnTo>
                    <a:pt x="18672" y="113189"/>
                  </a:lnTo>
                  <a:lnTo>
                    <a:pt x="18405" y="112315"/>
                  </a:lnTo>
                  <a:lnTo>
                    <a:pt x="18138" y="111419"/>
                  </a:lnTo>
                  <a:lnTo>
                    <a:pt x="17880" y="110511"/>
                  </a:lnTo>
                  <a:lnTo>
                    <a:pt x="17626" y="109592"/>
                  </a:lnTo>
                  <a:lnTo>
                    <a:pt x="17372" y="108662"/>
                  </a:lnTo>
                  <a:lnTo>
                    <a:pt x="17127" y="107720"/>
                  </a:lnTo>
                  <a:lnTo>
                    <a:pt x="16887" y="106767"/>
                  </a:lnTo>
                  <a:lnTo>
                    <a:pt x="16647" y="105814"/>
                  </a:lnTo>
                  <a:lnTo>
                    <a:pt x="16415" y="104838"/>
                  </a:lnTo>
                  <a:lnTo>
                    <a:pt x="16184" y="103862"/>
                  </a:lnTo>
                  <a:lnTo>
                    <a:pt x="16424" y="103420"/>
                  </a:lnTo>
                  <a:lnTo>
                    <a:pt x="16664" y="102977"/>
                  </a:lnTo>
                  <a:lnTo>
                    <a:pt x="17145" y="102081"/>
                  </a:lnTo>
                  <a:lnTo>
                    <a:pt x="17390" y="101639"/>
                  </a:lnTo>
                  <a:lnTo>
                    <a:pt x="17635" y="101207"/>
                  </a:lnTo>
                  <a:lnTo>
                    <a:pt x="17884" y="100788"/>
                  </a:lnTo>
                  <a:lnTo>
                    <a:pt x="18138" y="100379"/>
                  </a:lnTo>
                  <a:lnTo>
                    <a:pt x="18534" y="99789"/>
                  </a:lnTo>
                  <a:lnTo>
                    <a:pt x="18939" y="99210"/>
                  </a:lnTo>
                  <a:lnTo>
                    <a:pt x="19345" y="98655"/>
                  </a:lnTo>
                  <a:lnTo>
                    <a:pt x="19754" y="98110"/>
                  </a:lnTo>
                  <a:lnTo>
                    <a:pt x="20168" y="97577"/>
                  </a:lnTo>
                  <a:lnTo>
                    <a:pt x="20582" y="97066"/>
                  </a:lnTo>
                  <a:lnTo>
                    <a:pt x="21001" y="96567"/>
                  </a:lnTo>
                  <a:lnTo>
                    <a:pt x="21419" y="96090"/>
                  </a:lnTo>
                  <a:close/>
                  <a:moveTo>
                    <a:pt x="80535" y="102399"/>
                  </a:moveTo>
                  <a:lnTo>
                    <a:pt x="81153" y="104123"/>
                  </a:lnTo>
                  <a:lnTo>
                    <a:pt x="81781" y="105859"/>
                  </a:lnTo>
                  <a:lnTo>
                    <a:pt x="82409" y="107584"/>
                  </a:lnTo>
                  <a:lnTo>
                    <a:pt x="83041" y="109286"/>
                  </a:lnTo>
                  <a:lnTo>
                    <a:pt x="83678" y="110988"/>
                  </a:lnTo>
                  <a:lnTo>
                    <a:pt x="84319" y="112678"/>
                  </a:lnTo>
                  <a:lnTo>
                    <a:pt x="84969" y="114335"/>
                  </a:lnTo>
                  <a:lnTo>
                    <a:pt x="85294" y="115163"/>
                  </a:lnTo>
                  <a:lnTo>
                    <a:pt x="85623" y="115980"/>
                  </a:lnTo>
                  <a:lnTo>
                    <a:pt x="85281" y="116672"/>
                  </a:lnTo>
                  <a:lnTo>
                    <a:pt x="84933" y="117341"/>
                  </a:lnTo>
                  <a:lnTo>
                    <a:pt x="84582" y="117999"/>
                  </a:lnTo>
                  <a:lnTo>
                    <a:pt x="84225" y="118646"/>
                  </a:lnTo>
                  <a:lnTo>
                    <a:pt x="83869" y="119282"/>
                  </a:lnTo>
                  <a:lnTo>
                    <a:pt x="83509" y="119894"/>
                  </a:lnTo>
                  <a:lnTo>
                    <a:pt x="83144" y="120507"/>
                  </a:lnTo>
                  <a:lnTo>
                    <a:pt x="82774" y="121097"/>
                  </a:lnTo>
                  <a:lnTo>
                    <a:pt x="82405" y="121687"/>
                  </a:lnTo>
                  <a:lnTo>
                    <a:pt x="82031" y="122254"/>
                  </a:lnTo>
                  <a:lnTo>
                    <a:pt x="81648" y="122810"/>
                  </a:lnTo>
                  <a:lnTo>
                    <a:pt x="81265" y="123355"/>
                  </a:lnTo>
                  <a:lnTo>
                    <a:pt x="80882" y="123888"/>
                  </a:lnTo>
                  <a:lnTo>
                    <a:pt x="80490" y="124410"/>
                  </a:lnTo>
                  <a:lnTo>
                    <a:pt x="80094" y="124921"/>
                  </a:lnTo>
                  <a:lnTo>
                    <a:pt x="79698" y="125420"/>
                  </a:lnTo>
                  <a:lnTo>
                    <a:pt x="79230" y="123525"/>
                  </a:lnTo>
                  <a:lnTo>
                    <a:pt x="78758" y="121619"/>
                  </a:lnTo>
                  <a:lnTo>
                    <a:pt x="78282" y="119735"/>
                  </a:lnTo>
                  <a:lnTo>
                    <a:pt x="77805" y="117852"/>
                  </a:lnTo>
                  <a:lnTo>
                    <a:pt x="77320" y="115980"/>
                  </a:lnTo>
                  <a:lnTo>
                    <a:pt x="76830" y="114119"/>
                  </a:lnTo>
                  <a:lnTo>
                    <a:pt x="76581" y="113200"/>
                  </a:lnTo>
                  <a:lnTo>
                    <a:pt x="76332" y="112281"/>
                  </a:lnTo>
                  <a:lnTo>
                    <a:pt x="76078" y="111373"/>
                  </a:lnTo>
                  <a:lnTo>
                    <a:pt x="75824" y="110466"/>
                  </a:lnTo>
                  <a:lnTo>
                    <a:pt x="76136" y="110035"/>
                  </a:lnTo>
                  <a:lnTo>
                    <a:pt x="76443" y="109603"/>
                  </a:lnTo>
                  <a:lnTo>
                    <a:pt x="76750" y="109150"/>
                  </a:lnTo>
                  <a:lnTo>
                    <a:pt x="77053" y="108684"/>
                  </a:lnTo>
                  <a:lnTo>
                    <a:pt x="77356" y="108219"/>
                  </a:lnTo>
                  <a:lnTo>
                    <a:pt x="77659" y="107731"/>
                  </a:lnTo>
                  <a:lnTo>
                    <a:pt x="77952" y="107243"/>
                  </a:lnTo>
                  <a:lnTo>
                    <a:pt x="78251" y="106744"/>
                  </a:lnTo>
                  <a:lnTo>
                    <a:pt x="78545" y="106234"/>
                  </a:lnTo>
                  <a:lnTo>
                    <a:pt x="78834" y="105712"/>
                  </a:lnTo>
                  <a:lnTo>
                    <a:pt x="79123" y="105178"/>
                  </a:lnTo>
                  <a:lnTo>
                    <a:pt x="79408" y="104634"/>
                  </a:lnTo>
                  <a:lnTo>
                    <a:pt x="79693" y="104089"/>
                  </a:lnTo>
                  <a:lnTo>
                    <a:pt x="79974" y="103533"/>
                  </a:lnTo>
                  <a:lnTo>
                    <a:pt x="80254" y="102966"/>
                  </a:lnTo>
                  <a:lnTo>
                    <a:pt x="80535" y="102399"/>
                  </a:lnTo>
                  <a:close/>
                  <a:moveTo>
                    <a:pt x="26610" y="110091"/>
                  </a:moveTo>
                  <a:lnTo>
                    <a:pt x="27002" y="110920"/>
                  </a:lnTo>
                  <a:lnTo>
                    <a:pt x="27394" y="111725"/>
                  </a:lnTo>
                  <a:lnTo>
                    <a:pt x="27795" y="112519"/>
                  </a:lnTo>
                  <a:lnTo>
                    <a:pt x="28204" y="113302"/>
                  </a:lnTo>
                  <a:lnTo>
                    <a:pt x="28614" y="114074"/>
                  </a:lnTo>
                  <a:lnTo>
                    <a:pt x="29032" y="114823"/>
                  </a:lnTo>
                  <a:lnTo>
                    <a:pt x="29460" y="115549"/>
                  </a:lnTo>
                  <a:lnTo>
                    <a:pt x="29673" y="115900"/>
                  </a:lnTo>
                  <a:lnTo>
                    <a:pt x="29892" y="116252"/>
                  </a:lnTo>
                  <a:lnTo>
                    <a:pt x="29633" y="117398"/>
                  </a:lnTo>
                  <a:lnTo>
                    <a:pt x="29504" y="117977"/>
                  </a:lnTo>
                  <a:lnTo>
                    <a:pt x="29380" y="118555"/>
                  </a:lnTo>
                  <a:lnTo>
                    <a:pt x="29255" y="119145"/>
                  </a:lnTo>
                  <a:lnTo>
                    <a:pt x="29135" y="119735"/>
                  </a:lnTo>
                  <a:lnTo>
                    <a:pt x="29015" y="120337"/>
                  </a:lnTo>
                  <a:lnTo>
                    <a:pt x="28899" y="120949"/>
                  </a:lnTo>
                  <a:lnTo>
                    <a:pt x="28783" y="121562"/>
                  </a:lnTo>
                  <a:lnTo>
                    <a:pt x="28672" y="122175"/>
                  </a:lnTo>
                  <a:lnTo>
                    <a:pt x="28560" y="122799"/>
                  </a:lnTo>
                  <a:lnTo>
                    <a:pt x="28449" y="123423"/>
                  </a:lnTo>
                  <a:lnTo>
                    <a:pt x="28342" y="124058"/>
                  </a:lnTo>
                  <a:lnTo>
                    <a:pt x="28240" y="124694"/>
                  </a:lnTo>
                  <a:lnTo>
                    <a:pt x="28137" y="125340"/>
                  </a:lnTo>
                  <a:lnTo>
                    <a:pt x="28035" y="125987"/>
                  </a:lnTo>
                  <a:lnTo>
                    <a:pt x="27928" y="126736"/>
                  </a:lnTo>
                  <a:lnTo>
                    <a:pt x="27830" y="127496"/>
                  </a:lnTo>
                  <a:lnTo>
                    <a:pt x="27625" y="129017"/>
                  </a:lnTo>
                  <a:lnTo>
                    <a:pt x="27394" y="128869"/>
                  </a:lnTo>
                  <a:lnTo>
                    <a:pt x="27162" y="128722"/>
                  </a:lnTo>
                  <a:lnTo>
                    <a:pt x="26935" y="128551"/>
                  </a:lnTo>
                  <a:lnTo>
                    <a:pt x="26708" y="128370"/>
                  </a:lnTo>
                  <a:lnTo>
                    <a:pt x="26481" y="128188"/>
                  </a:lnTo>
                  <a:lnTo>
                    <a:pt x="26259" y="127995"/>
                  </a:lnTo>
                  <a:lnTo>
                    <a:pt x="26041" y="127780"/>
                  </a:lnTo>
                  <a:lnTo>
                    <a:pt x="25822" y="127576"/>
                  </a:lnTo>
                  <a:lnTo>
                    <a:pt x="25604" y="127349"/>
                  </a:lnTo>
                  <a:lnTo>
                    <a:pt x="25391" y="127110"/>
                  </a:lnTo>
                  <a:lnTo>
                    <a:pt x="25177" y="126872"/>
                  </a:lnTo>
                  <a:lnTo>
                    <a:pt x="24968" y="126622"/>
                  </a:lnTo>
                  <a:lnTo>
                    <a:pt x="24758" y="126362"/>
                  </a:lnTo>
                  <a:lnTo>
                    <a:pt x="24554" y="126101"/>
                  </a:lnTo>
                  <a:lnTo>
                    <a:pt x="24349" y="125817"/>
                  </a:lnTo>
                  <a:lnTo>
                    <a:pt x="24144" y="125533"/>
                  </a:lnTo>
                  <a:lnTo>
                    <a:pt x="23944" y="125250"/>
                  </a:lnTo>
                  <a:lnTo>
                    <a:pt x="23748" y="124943"/>
                  </a:lnTo>
                  <a:lnTo>
                    <a:pt x="23552" y="124637"/>
                  </a:lnTo>
                  <a:lnTo>
                    <a:pt x="23356" y="124319"/>
                  </a:lnTo>
                  <a:lnTo>
                    <a:pt x="23160" y="124002"/>
                  </a:lnTo>
                  <a:lnTo>
                    <a:pt x="22969" y="123673"/>
                  </a:lnTo>
                  <a:lnTo>
                    <a:pt x="22782" y="123332"/>
                  </a:lnTo>
                  <a:lnTo>
                    <a:pt x="22595" y="122992"/>
                  </a:lnTo>
                  <a:lnTo>
                    <a:pt x="22408" y="122640"/>
                  </a:lnTo>
                  <a:lnTo>
                    <a:pt x="22225" y="122288"/>
                  </a:lnTo>
                  <a:lnTo>
                    <a:pt x="22043" y="121925"/>
                  </a:lnTo>
                  <a:lnTo>
                    <a:pt x="21860" y="121551"/>
                  </a:lnTo>
                  <a:lnTo>
                    <a:pt x="21682" y="121176"/>
                  </a:lnTo>
                  <a:lnTo>
                    <a:pt x="21504" y="120791"/>
                  </a:lnTo>
                  <a:lnTo>
                    <a:pt x="21330" y="120405"/>
                  </a:lnTo>
                  <a:lnTo>
                    <a:pt x="21157" y="120008"/>
                  </a:lnTo>
                  <a:lnTo>
                    <a:pt x="21847" y="118805"/>
                  </a:lnTo>
                  <a:lnTo>
                    <a:pt x="22537" y="117591"/>
                  </a:lnTo>
                  <a:lnTo>
                    <a:pt x="23222" y="116366"/>
                  </a:lnTo>
                  <a:lnTo>
                    <a:pt x="23908" y="115129"/>
                  </a:lnTo>
                  <a:lnTo>
                    <a:pt x="24589" y="113892"/>
                  </a:lnTo>
                  <a:lnTo>
                    <a:pt x="25266" y="112633"/>
                  </a:lnTo>
                  <a:lnTo>
                    <a:pt x="25938" y="111362"/>
                  </a:lnTo>
                  <a:lnTo>
                    <a:pt x="26610" y="110091"/>
                  </a:lnTo>
                  <a:close/>
                  <a:moveTo>
                    <a:pt x="75067" y="111510"/>
                  </a:moveTo>
                  <a:lnTo>
                    <a:pt x="75303" y="112451"/>
                  </a:lnTo>
                  <a:lnTo>
                    <a:pt x="75544" y="113382"/>
                  </a:lnTo>
                  <a:lnTo>
                    <a:pt x="75784" y="114312"/>
                  </a:lnTo>
                  <a:lnTo>
                    <a:pt x="76025" y="115242"/>
                  </a:lnTo>
                  <a:lnTo>
                    <a:pt x="76519" y="117092"/>
                  </a:lnTo>
                  <a:lnTo>
                    <a:pt x="77017" y="118919"/>
                  </a:lnTo>
                  <a:lnTo>
                    <a:pt x="77521" y="120745"/>
                  </a:lnTo>
                  <a:lnTo>
                    <a:pt x="78028" y="122561"/>
                  </a:lnTo>
                  <a:lnTo>
                    <a:pt x="79052" y="126169"/>
                  </a:lnTo>
                  <a:lnTo>
                    <a:pt x="78504" y="126804"/>
                  </a:lnTo>
                  <a:lnTo>
                    <a:pt x="77948" y="127417"/>
                  </a:lnTo>
                  <a:lnTo>
                    <a:pt x="77387" y="128018"/>
                  </a:lnTo>
                  <a:lnTo>
                    <a:pt x="76817" y="128608"/>
                  </a:lnTo>
                  <a:lnTo>
                    <a:pt x="76243" y="129187"/>
                  </a:lnTo>
                  <a:lnTo>
                    <a:pt x="75660" y="129743"/>
                  </a:lnTo>
                  <a:lnTo>
                    <a:pt x="75067" y="130299"/>
                  </a:lnTo>
                  <a:lnTo>
                    <a:pt x="74471" y="130832"/>
                  </a:lnTo>
                  <a:lnTo>
                    <a:pt x="74266" y="129822"/>
                  </a:lnTo>
                  <a:lnTo>
                    <a:pt x="74061" y="128824"/>
                  </a:lnTo>
                  <a:lnTo>
                    <a:pt x="73852" y="127825"/>
                  </a:lnTo>
                  <a:lnTo>
                    <a:pt x="73643" y="126838"/>
                  </a:lnTo>
                  <a:lnTo>
                    <a:pt x="73425" y="125862"/>
                  </a:lnTo>
                  <a:lnTo>
                    <a:pt x="73202" y="124898"/>
                  </a:lnTo>
                  <a:lnTo>
                    <a:pt x="72979" y="123945"/>
                  </a:lnTo>
                  <a:lnTo>
                    <a:pt x="72752" y="122992"/>
                  </a:lnTo>
                  <a:lnTo>
                    <a:pt x="72516" y="122050"/>
                  </a:lnTo>
                  <a:lnTo>
                    <a:pt x="72280" y="121120"/>
                  </a:lnTo>
                  <a:lnTo>
                    <a:pt x="72040" y="120201"/>
                  </a:lnTo>
                  <a:lnTo>
                    <a:pt x="71795" y="119293"/>
                  </a:lnTo>
                  <a:lnTo>
                    <a:pt x="71546" y="118385"/>
                  </a:lnTo>
                  <a:lnTo>
                    <a:pt x="71296" y="117489"/>
                  </a:lnTo>
                  <a:lnTo>
                    <a:pt x="71038" y="116604"/>
                  </a:lnTo>
                  <a:lnTo>
                    <a:pt x="70780" y="115730"/>
                  </a:lnTo>
                  <a:lnTo>
                    <a:pt x="71056" y="115526"/>
                  </a:lnTo>
                  <a:lnTo>
                    <a:pt x="71332" y="115310"/>
                  </a:lnTo>
                  <a:lnTo>
                    <a:pt x="71608" y="115095"/>
                  </a:lnTo>
                  <a:lnTo>
                    <a:pt x="71880" y="114868"/>
                  </a:lnTo>
                  <a:lnTo>
                    <a:pt x="72156" y="114630"/>
                  </a:lnTo>
                  <a:lnTo>
                    <a:pt x="72427" y="114380"/>
                  </a:lnTo>
                  <a:lnTo>
                    <a:pt x="72694" y="114130"/>
                  </a:lnTo>
                  <a:lnTo>
                    <a:pt x="72966" y="113870"/>
                  </a:lnTo>
                  <a:lnTo>
                    <a:pt x="73233" y="113597"/>
                  </a:lnTo>
                  <a:lnTo>
                    <a:pt x="73500" y="113314"/>
                  </a:lnTo>
                  <a:lnTo>
                    <a:pt x="73763" y="113030"/>
                  </a:lnTo>
                  <a:lnTo>
                    <a:pt x="74030" y="112746"/>
                  </a:lnTo>
                  <a:lnTo>
                    <a:pt x="74293" y="112440"/>
                  </a:lnTo>
                  <a:lnTo>
                    <a:pt x="74551" y="112145"/>
                  </a:lnTo>
                  <a:lnTo>
                    <a:pt x="74809" y="111827"/>
                  </a:lnTo>
                  <a:lnTo>
                    <a:pt x="75067" y="111510"/>
                  </a:lnTo>
                  <a:close/>
                  <a:moveTo>
                    <a:pt x="49307" y="92562"/>
                  </a:moveTo>
                  <a:lnTo>
                    <a:pt x="49597" y="92584"/>
                  </a:lnTo>
                  <a:lnTo>
                    <a:pt x="49891" y="92607"/>
                  </a:lnTo>
                  <a:lnTo>
                    <a:pt x="50180" y="92630"/>
                  </a:lnTo>
                  <a:lnTo>
                    <a:pt x="50478" y="92675"/>
                  </a:lnTo>
                  <a:lnTo>
                    <a:pt x="50772" y="92732"/>
                  </a:lnTo>
                  <a:lnTo>
                    <a:pt x="51070" y="92789"/>
                  </a:lnTo>
                  <a:lnTo>
                    <a:pt x="51373" y="92857"/>
                  </a:lnTo>
                  <a:lnTo>
                    <a:pt x="51671" y="92936"/>
                  </a:lnTo>
                  <a:lnTo>
                    <a:pt x="51974" y="93027"/>
                  </a:lnTo>
                  <a:lnTo>
                    <a:pt x="52281" y="93129"/>
                  </a:lnTo>
                  <a:lnTo>
                    <a:pt x="52562" y="93231"/>
                  </a:lnTo>
                  <a:lnTo>
                    <a:pt x="52847" y="93345"/>
                  </a:lnTo>
                  <a:lnTo>
                    <a:pt x="53127" y="93469"/>
                  </a:lnTo>
                  <a:lnTo>
                    <a:pt x="53403" y="93594"/>
                  </a:lnTo>
                  <a:lnTo>
                    <a:pt x="53684" y="93730"/>
                  </a:lnTo>
                  <a:lnTo>
                    <a:pt x="53960" y="93866"/>
                  </a:lnTo>
                  <a:lnTo>
                    <a:pt x="54231" y="94025"/>
                  </a:lnTo>
                  <a:lnTo>
                    <a:pt x="54507" y="94184"/>
                  </a:lnTo>
                  <a:lnTo>
                    <a:pt x="54779" y="94354"/>
                  </a:lnTo>
                  <a:lnTo>
                    <a:pt x="55051" y="94525"/>
                  </a:lnTo>
                  <a:lnTo>
                    <a:pt x="55318" y="94717"/>
                  </a:lnTo>
                  <a:lnTo>
                    <a:pt x="55585" y="94910"/>
                  </a:lnTo>
                  <a:lnTo>
                    <a:pt x="55852" y="95103"/>
                  </a:lnTo>
                  <a:lnTo>
                    <a:pt x="56119" y="95319"/>
                  </a:lnTo>
                  <a:lnTo>
                    <a:pt x="56382" y="95534"/>
                  </a:lnTo>
                  <a:lnTo>
                    <a:pt x="56644" y="95761"/>
                  </a:lnTo>
                  <a:lnTo>
                    <a:pt x="56907" y="95988"/>
                  </a:lnTo>
                  <a:lnTo>
                    <a:pt x="57165" y="96226"/>
                  </a:lnTo>
                  <a:lnTo>
                    <a:pt x="57424" y="96476"/>
                  </a:lnTo>
                  <a:lnTo>
                    <a:pt x="57677" y="96726"/>
                  </a:lnTo>
                  <a:lnTo>
                    <a:pt x="57936" y="96987"/>
                  </a:lnTo>
                  <a:lnTo>
                    <a:pt x="58189" y="97259"/>
                  </a:lnTo>
                  <a:lnTo>
                    <a:pt x="58443" y="97531"/>
                  </a:lnTo>
                  <a:lnTo>
                    <a:pt x="58692" y="97815"/>
                  </a:lnTo>
                  <a:lnTo>
                    <a:pt x="58942" y="98110"/>
                  </a:lnTo>
                  <a:lnTo>
                    <a:pt x="59191" y="98405"/>
                  </a:lnTo>
                  <a:lnTo>
                    <a:pt x="59436" y="98711"/>
                  </a:lnTo>
                  <a:lnTo>
                    <a:pt x="59681" y="99018"/>
                  </a:lnTo>
                  <a:lnTo>
                    <a:pt x="59926" y="99335"/>
                  </a:lnTo>
                  <a:lnTo>
                    <a:pt x="60171" y="99664"/>
                  </a:lnTo>
                  <a:lnTo>
                    <a:pt x="60411" y="99993"/>
                  </a:lnTo>
                  <a:lnTo>
                    <a:pt x="60647" y="100334"/>
                  </a:lnTo>
                  <a:lnTo>
                    <a:pt x="60887" y="100674"/>
                  </a:lnTo>
                  <a:lnTo>
                    <a:pt x="61123" y="101026"/>
                  </a:lnTo>
                  <a:lnTo>
                    <a:pt x="61359" y="101389"/>
                  </a:lnTo>
                  <a:lnTo>
                    <a:pt x="61595" y="101752"/>
                  </a:lnTo>
                  <a:lnTo>
                    <a:pt x="61827" y="102126"/>
                  </a:lnTo>
                  <a:lnTo>
                    <a:pt x="62058" y="102501"/>
                  </a:lnTo>
                  <a:lnTo>
                    <a:pt x="62285" y="102887"/>
                  </a:lnTo>
                  <a:lnTo>
                    <a:pt x="62512" y="103272"/>
                  </a:lnTo>
                  <a:lnTo>
                    <a:pt x="62739" y="103669"/>
                  </a:lnTo>
                  <a:lnTo>
                    <a:pt x="62966" y="104078"/>
                  </a:lnTo>
                  <a:lnTo>
                    <a:pt x="63189" y="104486"/>
                  </a:lnTo>
                  <a:lnTo>
                    <a:pt x="63412" y="104895"/>
                  </a:lnTo>
                  <a:lnTo>
                    <a:pt x="63630" y="105315"/>
                  </a:lnTo>
                  <a:lnTo>
                    <a:pt x="63852" y="105746"/>
                  </a:lnTo>
                  <a:lnTo>
                    <a:pt x="64071" y="106177"/>
                  </a:lnTo>
                  <a:lnTo>
                    <a:pt x="64284" y="106619"/>
                  </a:lnTo>
                  <a:lnTo>
                    <a:pt x="64712" y="107504"/>
                  </a:lnTo>
                  <a:lnTo>
                    <a:pt x="65135" y="108423"/>
                  </a:lnTo>
                  <a:lnTo>
                    <a:pt x="65553" y="109365"/>
                  </a:lnTo>
                  <a:lnTo>
                    <a:pt x="65963" y="110318"/>
                  </a:lnTo>
                  <a:lnTo>
                    <a:pt x="66363" y="111294"/>
                  </a:lnTo>
                  <a:lnTo>
                    <a:pt x="66764" y="112292"/>
                  </a:lnTo>
                  <a:lnTo>
                    <a:pt x="67156" y="113314"/>
                  </a:lnTo>
                  <a:lnTo>
                    <a:pt x="67543" y="114357"/>
                  </a:lnTo>
                  <a:lnTo>
                    <a:pt x="67922" y="115413"/>
                  </a:lnTo>
                  <a:lnTo>
                    <a:pt x="68296" y="116490"/>
                  </a:lnTo>
                  <a:lnTo>
                    <a:pt x="68661" y="117580"/>
                  </a:lnTo>
                  <a:lnTo>
                    <a:pt x="69026" y="118692"/>
                  </a:lnTo>
                  <a:lnTo>
                    <a:pt x="69382" y="119826"/>
                  </a:lnTo>
                  <a:lnTo>
                    <a:pt x="69729" y="120972"/>
                  </a:lnTo>
                  <a:lnTo>
                    <a:pt x="70072" y="122129"/>
                  </a:lnTo>
                  <a:lnTo>
                    <a:pt x="70410" y="123309"/>
                  </a:lnTo>
                  <a:lnTo>
                    <a:pt x="70740" y="124501"/>
                  </a:lnTo>
                  <a:lnTo>
                    <a:pt x="71065" y="125703"/>
                  </a:lnTo>
                  <a:lnTo>
                    <a:pt x="71381" y="126929"/>
                  </a:lnTo>
                  <a:lnTo>
                    <a:pt x="71693" y="128154"/>
                  </a:lnTo>
                  <a:lnTo>
                    <a:pt x="72000" y="129402"/>
                  </a:lnTo>
                  <a:lnTo>
                    <a:pt x="72298" y="130662"/>
                  </a:lnTo>
                  <a:lnTo>
                    <a:pt x="72592" y="131932"/>
                  </a:lnTo>
                  <a:lnTo>
                    <a:pt x="72877" y="133226"/>
                  </a:lnTo>
                  <a:lnTo>
                    <a:pt x="73157" y="134519"/>
                  </a:lnTo>
                  <a:lnTo>
                    <a:pt x="73429" y="135824"/>
                  </a:lnTo>
                  <a:lnTo>
                    <a:pt x="73701" y="137140"/>
                  </a:lnTo>
                  <a:lnTo>
                    <a:pt x="73959" y="138456"/>
                  </a:lnTo>
                  <a:lnTo>
                    <a:pt x="74213" y="139795"/>
                  </a:lnTo>
                  <a:lnTo>
                    <a:pt x="74462" y="141134"/>
                  </a:lnTo>
                  <a:lnTo>
                    <a:pt x="74702" y="142496"/>
                  </a:lnTo>
                  <a:lnTo>
                    <a:pt x="74938" y="143846"/>
                  </a:lnTo>
                  <a:lnTo>
                    <a:pt x="75165" y="145219"/>
                  </a:lnTo>
                  <a:lnTo>
                    <a:pt x="75388" y="146592"/>
                  </a:lnTo>
                  <a:lnTo>
                    <a:pt x="75602" y="147976"/>
                  </a:lnTo>
                  <a:lnTo>
                    <a:pt x="75811" y="149360"/>
                  </a:lnTo>
                  <a:lnTo>
                    <a:pt x="76011" y="150744"/>
                  </a:lnTo>
                  <a:lnTo>
                    <a:pt x="76207" y="152140"/>
                  </a:lnTo>
                  <a:lnTo>
                    <a:pt x="76399" y="153547"/>
                  </a:lnTo>
                  <a:lnTo>
                    <a:pt x="76577" y="154954"/>
                  </a:lnTo>
                  <a:lnTo>
                    <a:pt x="76701" y="155941"/>
                  </a:lnTo>
                  <a:lnTo>
                    <a:pt x="76822" y="156928"/>
                  </a:lnTo>
                  <a:lnTo>
                    <a:pt x="76942" y="157926"/>
                  </a:lnTo>
                  <a:lnTo>
                    <a:pt x="77057" y="158913"/>
                  </a:lnTo>
                  <a:lnTo>
                    <a:pt x="77169" y="159912"/>
                  </a:lnTo>
                  <a:lnTo>
                    <a:pt x="77276" y="160910"/>
                  </a:lnTo>
                  <a:lnTo>
                    <a:pt x="77378" y="161897"/>
                  </a:lnTo>
                  <a:lnTo>
                    <a:pt x="77480" y="162896"/>
                  </a:lnTo>
                  <a:lnTo>
                    <a:pt x="77578" y="163894"/>
                  </a:lnTo>
                  <a:lnTo>
                    <a:pt x="77672" y="164893"/>
                  </a:lnTo>
                  <a:lnTo>
                    <a:pt x="77765" y="165891"/>
                  </a:lnTo>
                  <a:lnTo>
                    <a:pt x="77854" y="166901"/>
                  </a:lnTo>
                  <a:lnTo>
                    <a:pt x="77943" y="167899"/>
                  </a:lnTo>
                  <a:lnTo>
                    <a:pt x="78024" y="168898"/>
                  </a:lnTo>
                  <a:lnTo>
                    <a:pt x="78104" y="169908"/>
                  </a:lnTo>
                  <a:lnTo>
                    <a:pt x="78184" y="170906"/>
                  </a:lnTo>
                  <a:lnTo>
                    <a:pt x="78255" y="171916"/>
                  </a:lnTo>
                  <a:lnTo>
                    <a:pt x="78331" y="172914"/>
                  </a:lnTo>
                  <a:lnTo>
                    <a:pt x="78398" y="173924"/>
                  </a:lnTo>
                  <a:lnTo>
                    <a:pt x="78464" y="174934"/>
                  </a:lnTo>
                  <a:lnTo>
                    <a:pt x="78589" y="176954"/>
                  </a:lnTo>
                  <a:lnTo>
                    <a:pt x="78705" y="178973"/>
                  </a:lnTo>
                  <a:lnTo>
                    <a:pt x="78812" y="180993"/>
                  </a:lnTo>
                  <a:lnTo>
                    <a:pt x="78905" y="183024"/>
                  </a:lnTo>
                  <a:lnTo>
                    <a:pt x="78990" y="185043"/>
                  </a:lnTo>
                  <a:lnTo>
                    <a:pt x="79070" y="187074"/>
                  </a:lnTo>
                  <a:lnTo>
                    <a:pt x="79137" y="189116"/>
                  </a:lnTo>
                  <a:lnTo>
                    <a:pt x="79199" y="191147"/>
                  </a:lnTo>
                  <a:lnTo>
                    <a:pt x="79252" y="193190"/>
                  </a:lnTo>
                  <a:lnTo>
                    <a:pt x="79297" y="195221"/>
                  </a:lnTo>
                  <a:lnTo>
                    <a:pt x="79333" y="197263"/>
                  </a:lnTo>
                  <a:lnTo>
                    <a:pt x="79364" y="199305"/>
                  </a:lnTo>
                  <a:lnTo>
                    <a:pt x="79386" y="201359"/>
                  </a:lnTo>
                  <a:lnTo>
                    <a:pt x="79404" y="203401"/>
                  </a:lnTo>
                  <a:lnTo>
                    <a:pt x="79413" y="205455"/>
                  </a:lnTo>
                  <a:lnTo>
                    <a:pt x="79422" y="207497"/>
                  </a:lnTo>
                  <a:lnTo>
                    <a:pt x="79422" y="209551"/>
                  </a:lnTo>
                  <a:lnTo>
                    <a:pt x="79417" y="211604"/>
                  </a:lnTo>
                  <a:lnTo>
                    <a:pt x="79404" y="213658"/>
                  </a:lnTo>
                  <a:lnTo>
                    <a:pt x="79390" y="215712"/>
                  </a:lnTo>
                  <a:lnTo>
                    <a:pt x="79373" y="217765"/>
                  </a:lnTo>
                  <a:lnTo>
                    <a:pt x="79350" y="219819"/>
                  </a:lnTo>
                  <a:lnTo>
                    <a:pt x="78513" y="220216"/>
                  </a:lnTo>
                  <a:lnTo>
                    <a:pt x="77676" y="220590"/>
                  </a:lnTo>
                  <a:lnTo>
                    <a:pt x="76839" y="220965"/>
                  </a:lnTo>
                  <a:lnTo>
                    <a:pt x="76002" y="221317"/>
                  </a:lnTo>
                  <a:lnTo>
                    <a:pt x="75165" y="221657"/>
                  </a:lnTo>
                  <a:lnTo>
                    <a:pt x="74333" y="221986"/>
                  </a:lnTo>
                  <a:lnTo>
                    <a:pt x="73496" y="222304"/>
                  </a:lnTo>
                  <a:lnTo>
                    <a:pt x="72663" y="222610"/>
                  </a:lnTo>
                  <a:lnTo>
                    <a:pt x="71826" y="222894"/>
                  </a:lnTo>
                  <a:lnTo>
                    <a:pt x="70994" y="223166"/>
                  </a:lnTo>
                  <a:lnTo>
                    <a:pt x="70161" y="223427"/>
                  </a:lnTo>
                  <a:lnTo>
                    <a:pt x="69329" y="223677"/>
                  </a:lnTo>
                  <a:lnTo>
                    <a:pt x="68496" y="223915"/>
                  </a:lnTo>
                  <a:lnTo>
                    <a:pt x="67663" y="224142"/>
                  </a:lnTo>
                  <a:lnTo>
                    <a:pt x="66835" y="224346"/>
                  </a:lnTo>
                  <a:lnTo>
                    <a:pt x="66003" y="224539"/>
                  </a:lnTo>
                  <a:lnTo>
                    <a:pt x="65170" y="224720"/>
                  </a:lnTo>
                  <a:lnTo>
                    <a:pt x="64342" y="224891"/>
                  </a:lnTo>
                  <a:lnTo>
                    <a:pt x="63514" y="225038"/>
                  </a:lnTo>
                  <a:lnTo>
                    <a:pt x="62682" y="225174"/>
                  </a:lnTo>
                  <a:lnTo>
                    <a:pt x="61853" y="225299"/>
                  </a:lnTo>
                  <a:lnTo>
                    <a:pt x="61025" y="225412"/>
                  </a:lnTo>
                  <a:lnTo>
                    <a:pt x="60197" y="225503"/>
                  </a:lnTo>
                  <a:lnTo>
                    <a:pt x="59369" y="225583"/>
                  </a:lnTo>
                  <a:lnTo>
                    <a:pt x="58541" y="225651"/>
                  </a:lnTo>
                  <a:lnTo>
                    <a:pt x="57713" y="225707"/>
                  </a:lnTo>
                  <a:lnTo>
                    <a:pt x="56885" y="225741"/>
                  </a:lnTo>
                  <a:lnTo>
                    <a:pt x="56057" y="225764"/>
                  </a:lnTo>
                  <a:lnTo>
                    <a:pt x="55229" y="225776"/>
                  </a:lnTo>
                  <a:lnTo>
                    <a:pt x="54405" y="225764"/>
                  </a:lnTo>
                  <a:lnTo>
                    <a:pt x="53577" y="225741"/>
                  </a:lnTo>
                  <a:lnTo>
                    <a:pt x="52749" y="225707"/>
                  </a:lnTo>
                  <a:lnTo>
                    <a:pt x="51925" y="225662"/>
                  </a:lnTo>
                  <a:lnTo>
                    <a:pt x="51097" y="225594"/>
                  </a:lnTo>
                  <a:lnTo>
                    <a:pt x="50273" y="225503"/>
                  </a:lnTo>
                  <a:lnTo>
                    <a:pt x="49445" y="225412"/>
                  </a:lnTo>
                  <a:lnTo>
                    <a:pt x="48622" y="225299"/>
                  </a:lnTo>
                  <a:lnTo>
                    <a:pt x="47798" y="225174"/>
                  </a:lnTo>
                  <a:lnTo>
                    <a:pt x="46970" y="225027"/>
                  </a:lnTo>
                  <a:lnTo>
                    <a:pt x="46146" y="224868"/>
                  </a:lnTo>
                  <a:lnTo>
                    <a:pt x="45323" y="224686"/>
                  </a:lnTo>
                  <a:lnTo>
                    <a:pt x="44495" y="224505"/>
                  </a:lnTo>
                  <a:lnTo>
                    <a:pt x="43671" y="224289"/>
                  </a:lnTo>
                  <a:lnTo>
                    <a:pt x="42847" y="224074"/>
                  </a:lnTo>
                  <a:lnTo>
                    <a:pt x="42024" y="223835"/>
                  </a:lnTo>
                  <a:lnTo>
                    <a:pt x="41200" y="223574"/>
                  </a:lnTo>
                  <a:lnTo>
                    <a:pt x="40372" y="223313"/>
                  </a:lnTo>
                  <a:lnTo>
                    <a:pt x="39548" y="223018"/>
                  </a:lnTo>
                  <a:lnTo>
                    <a:pt x="38725" y="222723"/>
                  </a:lnTo>
                  <a:lnTo>
                    <a:pt x="37901" y="222394"/>
                  </a:lnTo>
                  <a:lnTo>
                    <a:pt x="37077" y="222065"/>
                  </a:lnTo>
                  <a:lnTo>
                    <a:pt x="36254" y="221714"/>
                  </a:lnTo>
                  <a:lnTo>
                    <a:pt x="35426" y="221339"/>
                  </a:lnTo>
                  <a:lnTo>
                    <a:pt x="34602" y="220953"/>
                  </a:lnTo>
                  <a:lnTo>
                    <a:pt x="33778" y="220556"/>
                  </a:lnTo>
                  <a:lnTo>
                    <a:pt x="32955" y="220137"/>
                  </a:lnTo>
                  <a:lnTo>
                    <a:pt x="32131" y="219705"/>
                  </a:lnTo>
                  <a:lnTo>
                    <a:pt x="31303" y="219252"/>
                  </a:lnTo>
                  <a:lnTo>
                    <a:pt x="30479" y="218775"/>
                  </a:lnTo>
                  <a:lnTo>
                    <a:pt x="29656" y="218287"/>
                  </a:lnTo>
                  <a:lnTo>
                    <a:pt x="28832" y="217788"/>
                  </a:lnTo>
                  <a:lnTo>
                    <a:pt x="28004" y="217266"/>
                  </a:lnTo>
                  <a:lnTo>
                    <a:pt x="27180" y="216721"/>
                  </a:lnTo>
                  <a:lnTo>
                    <a:pt x="26357" y="216177"/>
                  </a:lnTo>
                  <a:lnTo>
                    <a:pt x="26308" y="215984"/>
                  </a:lnTo>
                  <a:lnTo>
                    <a:pt x="26250" y="215802"/>
                  </a:lnTo>
                  <a:lnTo>
                    <a:pt x="26187" y="215644"/>
                  </a:lnTo>
                  <a:lnTo>
                    <a:pt x="26156" y="215564"/>
                  </a:lnTo>
                  <a:lnTo>
                    <a:pt x="26121" y="215496"/>
                  </a:lnTo>
                  <a:lnTo>
                    <a:pt x="26081" y="215439"/>
                  </a:lnTo>
                  <a:lnTo>
                    <a:pt x="26041" y="215371"/>
                  </a:lnTo>
                  <a:lnTo>
                    <a:pt x="26000" y="215326"/>
                  </a:lnTo>
                  <a:lnTo>
                    <a:pt x="25956" y="215280"/>
                  </a:lnTo>
                  <a:lnTo>
                    <a:pt x="25907" y="215246"/>
                  </a:lnTo>
                  <a:lnTo>
                    <a:pt x="25858" y="215212"/>
                  </a:lnTo>
                  <a:lnTo>
                    <a:pt x="25809" y="215190"/>
                  </a:lnTo>
                  <a:lnTo>
                    <a:pt x="25756" y="215178"/>
                  </a:lnTo>
                  <a:lnTo>
                    <a:pt x="24620" y="214929"/>
                  </a:lnTo>
                  <a:lnTo>
                    <a:pt x="24643" y="212716"/>
                  </a:lnTo>
                  <a:lnTo>
                    <a:pt x="24674" y="210492"/>
                  </a:lnTo>
                  <a:lnTo>
                    <a:pt x="24705" y="208280"/>
                  </a:lnTo>
                  <a:lnTo>
                    <a:pt x="24740" y="206056"/>
                  </a:lnTo>
                  <a:lnTo>
                    <a:pt x="24781" y="203844"/>
                  </a:lnTo>
                  <a:lnTo>
                    <a:pt x="24825" y="201631"/>
                  </a:lnTo>
                  <a:lnTo>
                    <a:pt x="24874" y="199407"/>
                  </a:lnTo>
                  <a:lnTo>
                    <a:pt x="24923" y="197195"/>
                  </a:lnTo>
                  <a:lnTo>
                    <a:pt x="24981" y="194982"/>
                  </a:lnTo>
                  <a:lnTo>
                    <a:pt x="25043" y="192770"/>
                  </a:lnTo>
                  <a:lnTo>
                    <a:pt x="25106" y="190557"/>
                  </a:lnTo>
                  <a:lnTo>
                    <a:pt x="25177" y="188345"/>
                  </a:lnTo>
                  <a:lnTo>
                    <a:pt x="25252" y="186132"/>
                  </a:lnTo>
                  <a:lnTo>
                    <a:pt x="25333" y="183931"/>
                  </a:lnTo>
                  <a:lnTo>
                    <a:pt x="25413" y="181719"/>
                  </a:lnTo>
                  <a:lnTo>
                    <a:pt x="25502" y="179518"/>
                  </a:lnTo>
                  <a:lnTo>
                    <a:pt x="25595" y="177317"/>
                  </a:lnTo>
                  <a:lnTo>
                    <a:pt x="25693" y="175127"/>
                  </a:lnTo>
                  <a:lnTo>
                    <a:pt x="25796" y="172926"/>
                  </a:lnTo>
                  <a:lnTo>
                    <a:pt x="25907" y="170736"/>
                  </a:lnTo>
                  <a:lnTo>
                    <a:pt x="26018" y="168546"/>
                  </a:lnTo>
                  <a:lnTo>
                    <a:pt x="26138" y="166356"/>
                  </a:lnTo>
                  <a:lnTo>
                    <a:pt x="26259" y="164178"/>
                  </a:lnTo>
                  <a:lnTo>
                    <a:pt x="26392" y="161999"/>
                  </a:lnTo>
                  <a:lnTo>
                    <a:pt x="26526" y="159832"/>
                  </a:lnTo>
                  <a:lnTo>
                    <a:pt x="26664" y="157654"/>
                  </a:lnTo>
                  <a:lnTo>
                    <a:pt x="26811" y="155498"/>
                  </a:lnTo>
                  <a:lnTo>
                    <a:pt x="26962" y="153331"/>
                  </a:lnTo>
                  <a:lnTo>
                    <a:pt x="27118" y="151175"/>
                  </a:lnTo>
                  <a:lnTo>
                    <a:pt x="27283" y="149031"/>
                  </a:lnTo>
                  <a:lnTo>
                    <a:pt x="27452" y="146887"/>
                  </a:lnTo>
                  <a:lnTo>
                    <a:pt x="27625" y="144742"/>
                  </a:lnTo>
                  <a:lnTo>
                    <a:pt x="27763" y="143176"/>
                  </a:lnTo>
                  <a:lnTo>
                    <a:pt x="27906" y="141633"/>
                  </a:lnTo>
                  <a:lnTo>
                    <a:pt x="28057" y="140102"/>
                  </a:lnTo>
                  <a:lnTo>
                    <a:pt x="28222" y="138593"/>
                  </a:lnTo>
                  <a:lnTo>
                    <a:pt x="28391" y="137095"/>
                  </a:lnTo>
                  <a:lnTo>
                    <a:pt x="28569" y="135609"/>
                  </a:lnTo>
                  <a:lnTo>
                    <a:pt x="28756" y="134156"/>
                  </a:lnTo>
                  <a:lnTo>
                    <a:pt x="28952" y="132715"/>
                  </a:lnTo>
                  <a:lnTo>
                    <a:pt x="29157" y="131297"/>
                  </a:lnTo>
                  <a:lnTo>
                    <a:pt x="29371" y="129890"/>
                  </a:lnTo>
                  <a:lnTo>
                    <a:pt x="29482" y="129198"/>
                  </a:lnTo>
                  <a:lnTo>
                    <a:pt x="29593" y="128506"/>
                  </a:lnTo>
                  <a:lnTo>
                    <a:pt x="29709" y="127825"/>
                  </a:lnTo>
                  <a:lnTo>
                    <a:pt x="29825" y="127144"/>
                  </a:lnTo>
                  <a:lnTo>
                    <a:pt x="29941" y="126475"/>
                  </a:lnTo>
                  <a:lnTo>
                    <a:pt x="30061" y="125806"/>
                  </a:lnTo>
                  <a:lnTo>
                    <a:pt x="30185" y="125136"/>
                  </a:lnTo>
                  <a:lnTo>
                    <a:pt x="30310" y="124478"/>
                  </a:lnTo>
                  <a:lnTo>
                    <a:pt x="30435" y="123831"/>
                  </a:lnTo>
                  <a:lnTo>
                    <a:pt x="30564" y="123185"/>
                  </a:lnTo>
                  <a:lnTo>
                    <a:pt x="30693" y="122538"/>
                  </a:lnTo>
                  <a:lnTo>
                    <a:pt x="30827" y="121903"/>
                  </a:lnTo>
                  <a:lnTo>
                    <a:pt x="30960" y="121267"/>
                  </a:lnTo>
                  <a:lnTo>
                    <a:pt x="31098" y="120643"/>
                  </a:lnTo>
                  <a:lnTo>
                    <a:pt x="31236" y="120019"/>
                  </a:lnTo>
                  <a:lnTo>
                    <a:pt x="31379" y="119406"/>
                  </a:lnTo>
                  <a:lnTo>
                    <a:pt x="31521" y="118805"/>
                  </a:lnTo>
                  <a:lnTo>
                    <a:pt x="31664" y="118192"/>
                  </a:lnTo>
                  <a:lnTo>
                    <a:pt x="31810" y="117602"/>
                  </a:lnTo>
                  <a:lnTo>
                    <a:pt x="31962" y="117012"/>
                  </a:lnTo>
                  <a:lnTo>
                    <a:pt x="32109" y="116422"/>
                  </a:lnTo>
                  <a:lnTo>
                    <a:pt x="32265" y="115844"/>
                  </a:lnTo>
                  <a:lnTo>
                    <a:pt x="32416" y="115265"/>
                  </a:lnTo>
                  <a:lnTo>
                    <a:pt x="32576" y="114698"/>
                  </a:lnTo>
                  <a:lnTo>
                    <a:pt x="32732" y="114142"/>
                  </a:lnTo>
                  <a:lnTo>
                    <a:pt x="32892" y="113586"/>
                  </a:lnTo>
                  <a:lnTo>
                    <a:pt x="33057" y="113041"/>
                  </a:lnTo>
                  <a:lnTo>
                    <a:pt x="33222" y="112497"/>
                  </a:lnTo>
                  <a:lnTo>
                    <a:pt x="33387" y="111952"/>
                  </a:lnTo>
                  <a:lnTo>
                    <a:pt x="33556" y="111430"/>
                  </a:lnTo>
                  <a:lnTo>
                    <a:pt x="33729" y="110897"/>
                  </a:lnTo>
                  <a:lnTo>
                    <a:pt x="33899" y="110386"/>
                  </a:lnTo>
                  <a:lnTo>
                    <a:pt x="34072" y="109876"/>
                  </a:lnTo>
                  <a:lnTo>
                    <a:pt x="34250" y="109365"/>
                  </a:lnTo>
                  <a:lnTo>
                    <a:pt x="34428" y="108866"/>
                  </a:lnTo>
                  <a:lnTo>
                    <a:pt x="34611" y="108378"/>
                  </a:lnTo>
                  <a:lnTo>
                    <a:pt x="34789" y="107890"/>
                  </a:lnTo>
                  <a:lnTo>
                    <a:pt x="34976" y="107414"/>
                  </a:lnTo>
                  <a:lnTo>
                    <a:pt x="35163" y="106937"/>
                  </a:lnTo>
                  <a:lnTo>
                    <a:pt x="35350" y="106472"/>
                  </a:lnTo>
                  <a:lnTo>
                    <a:pt x="35537" y="106018"/>
                  </a:lnTo>
                  <a:lnTo>
                    <a:pt x="35728" y="105564"/>
                  </a:lnTo>
                  <a:lnTo>
                    <a:pt x="35924" y="105122"/>
                  </a:lnTo>
                  <a:lnTo>
                    <a:pt x="36120" y="104679"/>
                  </a:lnTo>
                  <a:lnTo>
                    <a:pt x="36316" y="104248"/>
                  </a:lnTo>
                  <a:lnTo>
                    <a:pt x="36516" y="103828"/>
                  </a:lnTo>
                  <a:lnTo>
                    <a:pt x="36717" y="103408"/>
                  </a:lnTo>
                  <a:lnTo>
                    <a:pt x="36917" y="103000"/>
                  </a:lnTo>
                  <a:lnTo>
                    <a:pt x="37122" y="102592"/>
                  </a:lnTo>
                  <a:lnTo>
                    <a:pt x="37331" y="102194"/>
                  </a:lnTo>
                  <a:lnTo>
                    <a:pt x="37540" y="101809"/>
                  </a:lnTo>
                  <a:lnTo>
                    <a:pt x="37750" y="101423"/>
                  </a:lnTo>
                  <a:lnTo>
                    <a:pt x="37959" y="101049"/>
                  </a:lnTo>
                  <a:lnTo>
                    <a:pt x="38173" y="100685"/>
                  </a:lnTo>
                  <a:lnTo>
                    <a:pt x="38391" y="100322"/>
                  </a:lnTo>
                  <a:lnTo>
                    <a:pt x="38609" y="99982"/>
                  </a:lnTo>
                  <a:lnTo>
                    <a:pt x="38827" y="99630"/>
                  </a:lnTo>
                  <a:lnTo>
                    <a:pt x="39050" y="99301"/>
                  </a:lnTo>
                  <a:lnTo>
                    <a:pt x="39272" y="98972"/>
                  </a:lnTo>
                  <a:lnTo>
                    <a:pt x="39495" y="98643"/>
                  </a:lnTo>
                  <a:lnTo>
                    <a:pt x="39722" y="98337"/>
                  </a:lnTo>
                  <a:lnTo>
                    <a:pt x="39949" y="98030"/>
                  </a:lnTo>
                  <a:lnTo>
                    <a:pt x="40180" y="97724"/>
                  </a:lnTo>
                  <a:lnTo>
                    <a:pt x="40412" y="97440"/>
                  </a:lnTo>
                  <a:lnTo>
                    <a:pt x="40644" y="97157"/>
                  </a:lnTo>
                  <a:lnTo>
                    <a:pt x="40879" y="96885"/>
                  </a:lnTo>
                  <a:lnTo>
                    <a:pt x="41115" y="96612"/>
                  </a:lnTo>
                  <a:lnTo>
                    <a:pt x="41356" y="96363"/>
                  </a:lnTo>
                  <a:lnTo>
                    <a:pt x="41596" y="96102"/>
                  </a:lnTo>
                  <a:lnTo>
                    <a:pt x="41841" y="95863"/>
                  </a:lnTo>
                  <a:lnTo>
                    <a:pt x="42082" y="95625"/>
                  </a:lnTo>
                  <a:lnTo>
                    <a:pt x="42331" y="95410"/>
                  </a:lnTo>
                  <a:lnTo>
                    <a:pt x="42576" y="95183"/>
                  </a:lnTo>
                  <a:lnTo>
                    <a:pt x="42825" y="94978"/>
                  </a:lnTo>
                  <a:lnTo>
                    <a:pt x="43074" y="94774"/>
                  </a:lnTo>
                  <a:lnTo>
                    <a:pt x="43328" y="94581"/>
                  </a:lnTo>
                  <a:lnTo>
                    <a:pt x="43582" y="94400"/>
                  </a:lnTo>
                  <a:lnTo>
                    <a:pt x="43840" y="94230"/>
                  </a:lnTo>
                  <a:lnTo>
                    <a:pt x="44098" y="94059"/>
                  </a:lnTo>
                  <a:lnTo>
                    <a:pt x="44357" y="93901"/>
                  </a:lnTo>
                  <a:lnTo>
                    <a:pt x="44619" y="93753"/>
                  </a:lnTo>
                  <a:lnTo>
                    <a:pt x="44882" y="93606"/>
                  </a:lnTo>
                  <a:lnTo>
                    <a:pt x="45145" y="93481"/>
                  </a:lnTo>
                  <a:lnTo>
                    <a:pt x="45412" y="93356"/>
                  </a:lnTo>
                  <a:lnTo>
                    <a:pt x="45679" y="93242"/>
                  </a:lnTo>
                  <a:lnTo>
                    <a:pt x="45946" y="93129"/>
                  </a:lnTo>
                  <a:lnTo>
                    <a:pt x="46218" y="93038"/>
                  </a:lnTo>
                  <a:lnTo>
                    <a:pt x="46489" y="92947"/>
                  </a:lnTo>
                  <a:lnTo>
                    <a:pt x="46765" y="92868"/>
                  </a:lnTo>
                  <a:lnTo>
                    <a:pt x="47041" y="92800"/>
                  </a:lnTo>
                  <a:lnTo>
                    <a:pt x="47317" y="92732"/>
                  </a:lnTo>
                  <a:lnTo>
                    <a:pt x="47598" y="92686"/>
                  </a:lnTo>
                  <a:lnTo>
                    <a:pt x="47878" y="92641"/>
                  </a:lnTo>
                  <a:lnTo>
                    <a:pt x="48163" y="92607"/>
                  </a:lnTo>
                  <a:lnTo>
                    <a:pt x="48444" y="92584"/>
                  </a:lnTo>
                  <a:lnTo>
                    <a:pt x="48729" y="92573"/>
                  </a:lnTo>
                  <a:lnTo>
                    <a:pt x="49018" y="92562"/>
                  </a:lnTo>
                  <a:close/>
                  <a:moveTo>
                    <a:pt x="24580" y="219524"/>
                  </a:moveTo>
                  <a:lnTo>
                    <a:pt x="25337" y="220080"/>
                  </a:lnTo>
                  <a:lnTo>
                    <a:pt x="26089" y="220624"/>
                  </a:lnTo>
                  <a:lnTo>
                    <a:pt x="26851" y="221158"/>
                  </a:lnTo>
                  <a:lnTo>
                    <a:pt x="27608" y="221668"/>
                  </a:lnTo>
                  <a:lnTo>
                    <a:pt x="28369" y="222179"/>
                  </a:lnTo>
                  <a:lnTo>
                    <a:pt x="29130" y="222667"/>
                  </a:lnTo>
                  <a:lnTo>
                    <a:pt x="29896" y="223143"/>
                  </a:lnTo>
                  <a:lnTo>
                    <a:pt x="30657" y="223597"/>
                  </a:lnTo>
                  <a:lnTo>
                    <a:pt x="31428" y="224051"/>
                  </a:lnTo>
                  <a:lnTo>
                    <a:pt x="32193" y="224482"/>
                  </a:lnTo>
                  <a:lnTo>
                    <a:pt x="32964" y="224902"/>
                  </a:lnTo>
                  <a:lnTo>
                    <a:pt x="33734" y="225310"/>
                  </a:lnTo>
                  <a:lnTo>
                    <a:pt x="34504" y="225707"/>
                  </a:lnTo>
                  <a:lnTo>
                    <a:pt x="35279" y="226082"/>
                  </a:lnTo>
                  <a:lnTo>
                    <a:pt x="36053" y="226445"/>
                  </a:lnTo>
                  <a:lnTo>
                    <a:pt x="36828" y="226797"/>
                  </a:lnTo>
                  <a:lnTo>
                    <a:pt x="37603" y="227137"/>
                  </a:lnTo>
                  <a:lnTo>
                    <a:pt x="38382" y="227455"/>
                  </a:lnTo>
                  <a:lnTo>
                    <a:pt x="39161" y="227761"/>
                  </a:lnTo>
                  <a:lnTo>
                    <a:pt x="39940" y="228056"/>
                  </a:lnTo>
                  <a:lnTo>
                    <a:pt x="40719" y="228340"/>
                  </a:lnTo>
                  <a:lnTo>
                    <a:pt x="41498" y="228601"/>
                  </a:lnTo>
                  <a:lnTo>
                    <a:pt x="42282" y="228850"/>
                  </a:lnTo>
                  <a:lnTo>
                    <a:pt x="43061" y="229089"/>
                  </a:lnTo>
                  <a:lnTo>
                    <a:pt x="43845" y="229304"/>
                  </a:lnTo>
                  <a:lnTo>
                    <a:pt x="44628" y="229508"/>
                  </a:lnTo>
                  <a:lnTo>
                    <a:pt x="45412" y="229701"/>
                  </a:lnTo>
                  <a:lnTo>
                    <a:pt x="46195" y="229871"/>
                  </a:lnTo>
                  <a:lnTo>
                    <a:pt x="46983" y="230042"/>
                  </a:lnTo>
                  <a:lnTo>
                    <a:pt x="47767" y="230178"/>
                  </a:lnTo>
                  <a:lnTo>
                    <a:pt x="48550" y="230314"/>
                  </a:lnTo>
                  <a:lnTo>
                    <a:pt x="49339" y="230427"/>
                  </a:lnTo>
                  <a:lnTo>
                    <a:pt x="50127" y="230530"/>
                  </a:lnTo>
                  <a:lnTo>
                    <a:pt x="50910" y="230609"/>
                  </a:lnTo>
                  <a:lnTo>
                    <a:pt x="51698" y="230677"/>
                  </a:lnTo>
                  <a:lnTo>
                    <a:pt x="52486" y="230734"/>
                  </a:lnTo>
                  <a:lnTo>
                    <a:pt x="53270" y="230779"/>
                  </a:lnTo>
                  <a:lnTo>
                    <a:pt x="54058" y="230802"/>
                  </a:lnTo>
                  <a:lnTo>
                    <a:pt x="55629" y="230802"/>
                  </a:lnTo>
                  <a:lnTo>
                    <a:pt x="56417" y="230768"/>
                  </a:lnTo>
                  <a:lnTo>
                    <a:pt x="57205" y="230734"/>
                  </a:lnTo>
                  <a:lnTo>
                    <a:pt x="57989" y="230677"/>
                  </a:lnTo>
                  <a:lnTo>
                    <a:pt x="58777" y="230609"/>
                  </a:lnTo>
                  <a:lnTo>
                    <a:pt x="59561" y="230518"/>
                  </a:lnTo>
                  <a:lnTo>
                    <a:pt x="60344" y="230416"/>
                  </a:lnTo>
                  <a:lnTo>
                    <a:pt x="61132" y="230303"/>
                  </a:lnTo>
                  <a:lnTo>
                    <a:pt x="61916" y="230166"/>
                  </a:lnTo>
                  <a:lnTo>
                    <a:pt x="62699" y="230008"/>
                  </a:lnTo>
                  <a:lnTo>
                    <a:pt x="63483" y="229849"/>
                  </a:lnTo>
                  <a:lnTo>
                    <a:pt x="64267" y="229656"/>
                  </a:lnTo>
                  <a:lnTo>
                    <a:pt x="65046" y="229463"/>
                  </a:lnTo>
                  <a:lnTo>
                    <a:pt x="65829" y="229247"/>
                  </a:lnTo>
                  <a:lnTo>
                    <a:pt x="66608" y="229009"/>
                  </a:lnTo>
                  <a:lnTo>
                    <a:pt x="67387" y="228760"/>
                  </a:lnTo>
                  <a:lnTo>
                    <a:pt x="68167" y="228499"/>
                  </a:lnTo>
                  <a:lnTo>
                    <a:pt x="68946" y="228215"/>
                  </a:lnTo>
                  <a:lnTo>
                    <a:pt x="69720" y="227909"/>
                  </a:lnTo>
                  <a:lnTo>
                    <a:pt x="70500" y="227591"/>
                  </a:lnTo>
                  <a:lnTo>
                    <a:pt x="71274" y="227262"/>
                  </a:lnTo>
                  <a:lnTo>
                    <a:pt x="72044" y="226910"/>
                  </a:lnTo>
                  <a:lnTo>
                    <a:pt x="72819" y="226547"/>
                  </a:lnTo>
                  <a:lnTo>
                    <a:pt x="73589" y="226161"/>
                  </a:lnTo>
                  <a:lnTo>
                    <a:pt x="74360" y="225753"/>
                  </a:lnTo>
                  <a:lnTo>
                    <a:pt x="74983" y="225424"/>
                  </a:lnTo>
                  <a:lnTo>
                    <a:pt x="75606" y="225083"/>
                  </a:lnTo>
                  <a:lnTo>
                    <a:pt x="76229" y="224720"/>
                  </a:lnTo>
                  <a:lnTo>
                    <a:pt x="76848" y="224346"/>
                  </a:lnTo>
                  <a:lnTo>
                    <a:pt x="77467" y="223960"/>
                  </a:lnTo>
                  <a:lnTo>
                    <a:pt x="78086" y="223574"/>
                  </a:lnTo>
                  <a:lnTo>
                    <a:pt x="78700" y="223166"/>
                  </a:lnTo>
                  <a:lnTo>
                    <a:pt x="79315" y="222757"/>
                  </a:lnTo>
                  <a:lnTo>
                    <a:pt x="79261" y="226229"/>
                  </a:lnTo>
                  <a:lnTo>
                    <a:pt x="79199" y="229713"/>
                  </a:lnTo>
                  <a:lnTo>
                    <a:pt x="79132" y="233184"/>
                  </a:lnTo>
                  <a:lnTo>
                    <a:pt x="79061" y="236656"/>
                  </a:lnTo>
                  <a:lnTo>
                    <a:pt x="78967" y="241308"/>
                  </a:lnTo>
                  <a:lnTo>
                    <a:pt x="78874" y="245949"/>
                  </a:lnTo>
                  <a:lnTo>
                    <a:pt x="78780" y="250601"/>
                  </a:lnTo>
                  <a:lnTo>
                    <a:pt x="78696" y="255241"/>
                  </a:lnTo>
                  <a:lnTo>
                    <a:pt x="78696" y="255389"/>
                  </a:lnTo>
                  <a:lnTo>
                    <a:pt x="78700" y="255525"/>
                  </a:lnTo>
                  <a:lnTo>
                    <a:pt x="78714" y="255661"/>
                  </a:lnTo>
                  <a:lnTo>
                    <a:pt x="78727" y="255786"/>
                  </a:lnTo>
                  <a:lnTo>
                    <a:pt x="78749" y="255911"/>
                  </a:lnTo>
                  <a:lnTo>
                    <a:pt x="78772" y="256024"/>
                  </a:lnTo>
                  <a:lnTo>
                    <a:pt x="78798" y="256138"/>
                  </a:lnTo>
                  <a:lnTo>
                    <a:pt x="78834" y="256228"/>
                  </a:lnTo>
                  <a:lnTo>
                    <a:pt x="75419" y="257420"/>
                  </a:lnTo>
                  <a:lnTo>
                    <a:pt x="73714" y="258010"/>
                  </a:lnTo>
                  <a:lnTo>
                    <a:pt x="72013" y="258588"/>
                  </a:lnTo>
                  <a:lnTo>
                    <a:pt x="70313" y="259144"/>
                  </a:lnTo>
                  <a:lnTo>
                    <a:pt x="68612" y="259689"/>
                  </a:lnTo>
                  <a:lnTo>
                    <a:pt x="66911" y="260211"/>
                  </a:lnTo>
                  <a:lnTo>
                    <a:pt x="66065" y="260460"/>
                  </a:lnTo>
                  <a:lnTo>
                    <a:pt x="65215" y="260699"/>
                  </a:lnTo>
                  <a:lnTo>
                    <a:pt x="64364" y="260937"/>
                  </a:lnTo>
                  <a:lnTo>
                    <a:pt x="63519" y="261164"/>
                  </a:lnTo>
                  <a:lnTo>
                    <a:pt x="62673" y="261379"/>
                  </a:lnTo>
                  <a:lnTo>
                    <a:pt x="61822" y="261584"/>
                  </a:lnTo>
                  <a:lnTo>
                    <a:pt x="60976" y="261777"/>
                  </a:lnTo>
                  <a:lnTo>
                    <a:pt x="60130" y="261958"/>
                  </a:lnTo>
                  <a:lnTo>
                    <a:pt x="59285" y="262128"/>
                  </a:lnTo>
                  <a:lnTo>
                    <a:pt x="58439" y="262287"/>
                  </a:lnTo>
                  <a:lnTo>
                    <a:pt x="57593" y="262423"/>
                  </a:lnTo>
                  <a:lnTo>
                    <a:pt x="56747" y="262559"/>
                  </a:lnTo>
                  <a:lnTo>
                    <a:pt x="55905" y="262673"/>
                  </a:lnTo>
                  <a:lnTo>
                    <a:pt x="55060" y="262775"/>
                  </a:lnTo>
                  <a:lnTo>
                    <a:pt x="54218" y="262866"/>
                  </a:lnTo>
                  <a:lnTo>
                    <a:pt x="53372" y="262934"/>
                  </a:lnTo>
                  <a:lnTo>
                    <a:pt x="52531" y="262991"/>
                  </a:lnTo>
                  <a:lnTo>
                    <a:pt x="51685" y="263036"/>
                  </a:lnTo>
                  <a:lnTo>
                    <a:pt x="50843" y="263047"/>
                  </a:lnTo>
                  <a:lnTo>
                    <a:pt x="50002" y="263059"/>
                  </a:lnTo>
                  <a:lnTo>
                    <a:pt x="49160" y="263036"/>
                  </a:lnTo>
                  <a:lnTo>
                    <a:pt x="48319" y="263002"/>
                  </a:lnTo>
                  <a:lnTo>
                    <a:pt x="47478" y="262945"/>
                  </a:lnTo>
                  <a:lnTo>
                    <a:pt x="46636" y="262866"/>
                  </a:lnTo>
                  <a:lnTo>
                    <a:pt x="45799" y="262775"/>
                  </a:lnTo>
                  <a:lnTo>
                    <a:pt x="44958" y="262650"/>
                  </a:lnTo>
                  <a:lnTo>
                    <a:pt x="44116" y="262503"/>
                  </a:lnTo>
                  <a:lnTo>
                    <a:pt x="43279" y="262344"/>
                  </a:lnTo>
                  <a:lnTo>
                    <a:pt x="42438" y="262151"/>
                  </a:lnTo>
                  <a:lnTo>
                    <a:pt x="41601" y="261947"/>
                  </a:lnTo>
                  <a:lnTo>
                    <a:pt x="40764" y="261708"/>
                  </a:lnTo>
                  <a:lnTo>
                    <a:pt x="39927" y="261447"/>
                  </a:lnTo>
                  <a:lnTo>
                    <a:pt x="39090" y="261152"/>
                  </a:lnTo>
                  <a:lnTo>
                    <a:pt x="38253" y="260846"/>
                  </a:lnTo>
                  <a:lnTo>
                    <a:pt x="37416" y="260506"/>
                  </a:lnTo>
                  <a:lnTo>
                    <a:pt x="36997" y="260324"/>
                  </a:lnTo>
                  <a:lnTo>
                    <a:pt x="36579" y="260131"/>
                  </a:lnTo>
                  <a:lnTo>
                    <a:pt x="36160" y="259938"/>
                  </a:lnTo>
                  <a:lnTo>
                    <a:pt x="35742" y="259734"/>
                  </a:lnTo>
                  <a:lnTo>
                    <a:pt x="35323" y="259530"/>
                  </a:lnTo>
                  <a:lnTo>
                    <a:pt x="34905" y="259314"/>
                  </a:lnTo>
                  <a:lnTo>
                    <a:pt x="34491" y="259088"/>
                  </a:lnTo>
                  <a:lnTo>
                    <a:pt x="34072" y="258861"/>
                  </a:lnTo>
                  <a:lnTo>
                    <a:pt x="33654" y="258622"/>
                  </a:lnTo>
                  <a:lnTo>
                    <a:pt x="33235" y="258373"/>
                  </a:lnTo>
                  <a:lnTo>
                    <a:pt x="32821" y="258123"/>
                  </a:lnTo>
                  <a:lnTo>
                    <a:pt x="32403" y="257862"/>
                  </a:lnTo>
                  <a:lnTo>
                    <a:pt x="31984" y="257590"/>
                  </a:lnTo>
                  <a:lnTo>
                    <a:pt x="31570" y="257318"/>
                  </a:lnTo>
                  <a:lnTo>
                    <a:pt x="31152" y="257023"/>
                  </a:lnTo>
                  <a:lnTo>
                    <a:pt x="30733" y="256739"/>
                  </a:lnTo>
                  <a:lnTo>
                    <a:pt x="30319" y="256433"/>
                  </a:lnTo>
                  <a:lnTo>
                    <a:pt x="29901" y="256126"/>
                  </a:lnTo>
                  <a:lnTo>
                    <a:pt x="29486" y="255808"/>
                  </a:lnTo>
                  <a:lnTo>
                    <a:pt x="29068" y="255479"/>
                  </a:lnTo>
                  <a:lnTo>
                    <a:pt x="28654" y="255150"/>
                  </a:lnTo>
                  <a:lnTo>
                    <a:pt x="28235" y="254810"/>
                  </a:lnTo>
                  <a:lnTo>
                    <a:pt x="27821" y="254458"/>
                  </a:lnTo>
                  <a:lnTo>
                    <a:pt x="27403" y="254095"/>
                  </a:lnTo>
                  <a:lnTo>
                    <a:pt x="26989" y="253732"/>
                  </a:lnTo>
                  <a:lnTo>
                    <a:pt x="26570" y="253358"/>
                  </a:lnTo>
                  <a:lnTo>
                    <a:pt x="26156" y="252972"/>
                  </a:lnTo>
                  <a:lnTo>
                    <a:pt x="25742" y="252575"/>
                  </a:lnTo>
                  <a:lnTo>
                    <a:pt x="25324" y="252178"/>
                  </a:lnTo>
                  <a:lnTo>
                    <a:pt x="24910" y="251758"/>
                  </a:lnTo>
                  <a:lnTo>
                    <a:pt x="24847" y="251713"/>
                  </a:lnTo>
                  <a:lnTo>
                    <a:pt x="24794" y="251690"/>
                  </a:lnTo>
                  <a:lnTo>
                    <a:pt x="24683" y="251667"/>
                  </a:lnTo>
                  <a:lnTo>
                    <a:pt x="24687" y="251622"/>
                  </a:lnTo>
                  <a:lnTo>
                    <a:pt x="24692" y="251588"/>
                  </a:lnTo>
                  <a:lnTo>
                    <a:pt x="24643" y="247605"/>
                  </a:lnTo>
                  <a:lnTo>
                    <a:pt x="24607" y="243612"/>
                  </a:lnTo>
                  <a:lnTo>
                    <a:pt x="24576" y="239618"/>
                  </a:lnTo>
                  <a:lnTo>
                    <a:pt x="24558" y="235613"/>
                  </a:lnTo>
                  <a:lnTo>
                    <a:pt x="24549" y="231596"/>
                  </a:lnTo>
                  <a:lnTo>
                    <a:pt x="24549" y="227580"/>
                  </a:lnTo>
                  <a:lnTo>
                    <a:pt x="24562" y="223552"/>
                  </a:lnTo>
                  <a:lnTo>
                    <a:pt x="24571" y="221543"/>
                  </a:lnTo>
                  <a:lnTo>
                    <a:pt x="24580" y="219524"/>
                  </a:lnTo>
                  <a:close/>
                  <a:moveTo>
                    <a:pt x="27617" y="258985"/>
                  </a:moveTo>
                  <a:lnTo>
                    <a:pt x="28195" y="259485"/>
                  </a:lnTo>
                  <a:lnTo>
                    <a:pt x="28779" y="259972"/>
                  </a:lnTo>
                  <a:lnTo>
                    <a:pt x="29357" y="260438"/>
                  </a:lnTo>
                  <a:lnTo>
                    <a:pt x="29941" y="260892"/>
                  </a:lnTo>
                  <a:lnTo>
                    <a:pt x="30528" y="261334"/>
                  </a:lnTo>
                  <a:lnTo>
                    <a:pt x="31116" y="261754"/>
                  </a:lnTo>
                  <a:lnTo>
                    <a:pt x="31704" y="262162"/>
                  </a:lnTo>
                  <a:lnTo>
                    <a:pt x="32291" y="262559"/>
                  </a:lnTo>
                  <a:lnTo>
                    <a:pt x="32879" y="262934"/>
                  </a:lnTo>
                  <a:lnTo>
                    <a:pt x="33471" y="263308"/>
                  </a:lnTo>
                  <a:lnTo>
                    <a:pt x="34063" y="263649"/>
                  </a:lnTo>
                  <a:lnTo>
                    <a:pt x="34660" y="263989"/>
                  </a:lnTo>
                  <a:lnTo>
                    <a:pt x="35252" y="264318"/>
                  </a:lnTo>
                  <a:lnTo>
                    <a:pt x="35849" y="264624"/>
                  </a:lnTo>
                  <a:lnTo>
                    <a:pt x="36445" y="264919"/>
                  </a:lnTo>
                  <a:lnTo>
                    <a:pt x="37046" y="265203"/>
                  </a:lnTo>
                  <a:lnTo>
                    <a:pt x="36855" y="265646"/>
                  </a:lnTo>
                  <a:lnTo>
                    <a:pt x="36672" y="266099"/>
                  </a:lnTo>
                  <a:lnTo>
                    <a:pt x="36490" y="266565"/>
                  </a:lnTo>
                  <a:lnTo>
                    <a:pt x="36312" y="267041"/>
                  </a:lnTo>
                  <a:lnTo>
                    <a:pt x="36138" y="267506"/>
                  </a:lnTo>
                  <a:lnTo>
                    <a:pt x="35969" y="267994"/>
                  </a:lnTo>
                  <a:lnTo>
                    <a:pt x="35800" y="268482"/>
                  </a:lnTo>
                  <a:lnTo>
                    <a:pt x="35635" y="268970"/>
                  </a:lnTo>
                  <a:lnTo>
                    <a:pt x="35479" y="269469"/>
                  </a:lnTo>
                  <a:lnTo>
                    <a:pt x="35319" y="269968"/>
                  </a:lnTo>
                  <a:lnTo>
                    <a:pt x="35167" y="270479"/>
                  </a:lnTo>
                  <a:lnTo>
                    <a:pt x="35020" y="270990"/>
                  </a:lnTo>
                  <a:lnTo>
                    <a:pt x="34874" y="271511"/>
                  </a:lnTo>
                  <a:lnTo>
                    <a:pt x="34731" y="272033"/>
                  </a:lnTo>
                  <a:lnTo>
                    <a:pt x="34589" y="272567"/>
                  </a:lnTo>
                  <a:lnTo>
                    <a:pt x="34455" y="273100"/>
                  </a:lnTo>
                  <a:lnTo>
                    <a:pt x="32225" y="272601"/>
                  </a:lnTo>
                  <a:lnTo>
                    <a:pt x="31107" y="272362"/>
                  </a:lnTo>
                  <a:lnTo>
                    <a:pt x="29990" y="272135"/>
                  </a:lnTo>
                  <a:lnTo>
                    <a:pt x="28872" y="271931"/>
                  </a:lnTo>
                  <a:lnTo>
                    <a:pt x="27755" y="271738"/>
                  </a:lnTo>
                  <a:lnTo>
                    <a:pt x="26637" y="271557"/>
                  </a:lnTo>
                  <a:lnTo>
                    <a:pt x="25520" y="271409"/>
                  </a:lnTo>
                  <a:lnTo>
                    <a:pt x="25626" y="270615"/>
                  </a:lnTo>
                  <a:lnTo>
                    <a:pt x="25738" y="269832"/>
                  </a:lnTo>
                  <a:lnTo>
                    <a:pt x="25854" y="269049"/>
                  </a:lnTo>
                  <a:lnTo>
                    <a:pt x="25974" y="268266"/>
                  </a:lnTo>
                  <a:lnTo>
                    <a:pt x="26094" y="267484"/>
                  </a:lnTo>
                  <a:lnTo>
                    <a:pt x="26214" y="266712"/>
                  </a:lnTo>
                  <a:lnTo>
                    <a:pt x="26343" y="265929"/>
                  </a:lnTo>
                  <a:lnTo>
                    <a:pt x="26472" y="265146"/>
                  </a:lnTo>
                  <a:lnTo>
                    <a:pt x="26606" y="264375"/>
                  </a:lnTo>
                  <a:lnTo>
                    <a:pt x="26740" y="263603"/>
                  </a:lnTo>
                  <a:lnTo>
                    <a:pt x="26882" y="262832"/>
                  </a:lnTo>
                  <a:lnTo>
                    <a:pt x="27020" y="262060"/>
                  </a:lnTo>
                  <a:lnTo>
                    <a:pt x="27167" y="261289"/>
                  </a:lnTo>
                  <a:lnTo>
                    <a:pt x="27314" y="260517"/>
                  </a:lnTo>
                  <a:lnTo>
                    <a:pt x="27465" y="259757"/>
                  </a:lnTo>
                  <a:lnTo>
                    <a:pt x="27617" y="258985"/>
                  </a:lnTo>
                  <a:close/>
                  <a:moveTo>
                    <a:pt x="76977" y="260699"/>
                  </a:moveTo>
                  <a:lnTo>
                    <a:pt x="76995" y="260755"/>
                  </a:lnTo>
                  <a:lnTo>
                    <a:pt x="77004" y="260812"/>
                  </a:lnTo>
                  <a:lnTo>
                    <a:pt x="77017" y="260857"/>
                  </a:lnTo>
                  <a:lnTo>
                    <a:pt x="77031" y="260903"/>
                  </a:lnTo>
                  <a:lnTo>
                    <a:pt x="77182" y="261266"/>
                  </a:lnTo>
                  <a:lnTo>
                    <a:pt x="77325" y="261640"/>
                  </a:lnTo>
                  <a:lnTo>
                    <a:pt x="77472" y="262015"/>
                  </a:lnTo>
                  <a:lnTo>
                    <a:pt x="77610" y="262389"/>
                  </a:lnTo>
                  <a:lnTo>
                    <a:pt x="77748" y="262775"/>
                  </a:lnTo>
                  <a:lnTo>
                    <a:pt x="77886" y="263172"/>
                  </a:lnTo>
                  <a:lnTo>
                    <a:pt x="78019" y="263569"/>
                  </a:lnTo>
                  <a:lnTo>
                    <a:pt x="78153" y="263966"/>
                  </a:lnTo>
                  <a:lnTo>
                    <a:pt x="78282" y="264363"/>
                  </a:lnTo>
                  <a:lnTo>
                    <a:pt x="78411" y="264772"/>
                  </a:lnTo>
                  <a:lnTo>
                    <a:pt x="78536" y="265192"/>
                  </a:lnTo>
                  <a:lnTo>
                    <a:pt x="78656" y="265611"/>
                  </a:lnTo>
                  <a:lnTo>
                    <a:pt x="78780" y="266031"/>
                  </a:lnTo>
                  <a:lnTo>
                    <a:pt x="78896" y="266451"/>
                  </a:lnTo>
                  <a:lnTo>
                    <a:pt x="79128" y="267313"/>
                  </a:lnTo>
                  <a:lnTo>
                    <a:pt x="79350" y="268198"/>
                  </a:lnTo>
                  <a:lnTo>
                    <a:pt x="79568" y="269095"/>
                  </a:lnTo>
                  <a:lnTo>
                    <a:pt x="79773" y="270002"/>
                  </a:lnTo>
                  <a:lnTo>
                    <a:pt x="79974" y="270933"/>
                  </a:lnTo>
                  <a:lnTo>
                    <a:pt x="80161" y="271863"/>
                  </a:lnTo>
                  <a:lnTo>
                    <a:pt x="80343" y="272816"/>
                  </a:lnTo>
                  <a:lnTo>
                    <a:pt x="80521" y="273781"/>
                  </a:lnTo>
                  <a:lnTo>
                    <a:pt x="80686" y="274756"/>
                  </a:lnTo>
                  <a:lnTo>
                    <a:pt x="80116" y="274620"/>
                  </a:lnTo>
                  <a:lnTo>
                    <a:pt x="79542" y="274495"/>
                  </a:lnTo>
                  <a:lnTo>
                    <a:pt x="78963" y="274382"/>
                  </a:lnTo>
                  <a:lnTo>
                    <a:pt x="78384" y="274280"/>
                  </a:lnTo>
                  <a:lnTo>
                    <a:pt x="77801" y="274189"/>
                  </a:lnTo>
                  <a:lnTo>
                    <a:pt x="77218" y="274121"/>
                  </a:lnTo>
                  <a:lnTo>
                    <a:pt x="76635" y="274076"/>
                  </a:lnTo>
                  <a:lnTo>
                    <a:pt x="76051" y="274042"/>
                  </a:lnTo>
                  <a:lnTo>
                    <a:pt x="75468" y="274042"/>
                  </a:lnTo>
                  <a:lnTo>
                    <a:pt x="75174" y="274053"/>
                  </a:lnTo>
                  <a:lnTo>
                    <a:pt x="74885" y="274076"/>
                  </a:lnTo>
                  <a:lnTo>
                    <a:pt x="74591" y="274098"/>
                  </a:lnTo>
                  <a:lnTo>
                    <a:pt x="74302" y="274132"/>
                  </a:lnTo>
                  <a:lnTo>
                    <a:pt x="74012" y="274166"/>
                  </a:lnTo>
                  <a:lnTo>
                    <a:pt x="73723" y="274212"/>
                  </a:lnTo>
                  <a:lnTo>
                    <a:pt x="73433" y="274269"/>
                  </a:lnTo>
                  <a:lnTo>
                    <a:pt x="73144" y="274337"/>
                  </a:lnTo>
                  <a:lnTo>
                    <a:pt x="72855" y="274416"/>
                  </a:lnTo>
                  <a:lnTo>
                    <a:pt x="72570" y="274495"/>
                  </a:lnTo>
                  <a:lnTo>
                    <a:pt x="72285" y="274586"/>
                  </a:lnTo>
                  <a:lnTo>
                    <a:pt x="72000" y="274700"/>
                  </a:lnTo>
                  <a:lnTo>
                    <a:pt x="71715" y="274813"/>
                  </a:lnTo>
                  <a:lnTo>
                    <a:pt x="71434" y="274938"/>
                  </a:lnTo>
                  <a:lnTo>
                    <a:pt x="71252" y="274246"/>
                  </a:lnTo>
                  <a:lnTo>
                    <a:pt x="71060" y="273565"/>
                  </a:lnTo>
                  <a:lnTo>
                    <a:pt x="70869" y="272896"/>
                  </a:lnTo>
                  <a:lnTo>
                    <a:pt x="70669" y="272238"/>
                  </a:lnTo>
                  <a:lnTo>
                    <a:pt x="70464" y="271579"/>
                  </a:lnTo>
                  <a:lnTo>
                    <a:pt x="70255" y="270933"/>
                  </a:lnTo>
                  <a:lnTo>
                    <a:pt x="70041" y="270286"/>
                  </a:lnTo>
                  <a:lnTo>
                    <a:pt x="69823" y="269651"/>
                  </a:lnTo>
                  <a:lnTo>
                    <a:pt x="69596" y="269027"/>
                  </a:lnTo>
                  <a:lnTo>
                    <a:pt x="69364" y="268414"/>
                  </a:lnTo>
                  <a:lnTo>
                    <a:pt x="69133" y="267813"/>
                  </a:lnTo>
                  <a:lnTo>
                    <a:pt x="68888" y="267211"/>
                  </a:lnTo>
                  <a:lnTo>
                    <a:pt x="68643" y="266621"/>
                  </a:lnTo>
                  <a:lnTo>
                    <a:pt x="68389" y="266031"/>
                  </a:lnTo>
                  <a:lnTo>
                    <a:pt x="68131" y="265464"/>
                  </a:lnTo>
                  <a:lnTo>
                    <a:pt x="67868" y="264897"/>
                  </a:lnTo>
                  <a:lnTo>
                    <a:pt x="69017" y="264443"/>
                  </a:lnTo>
                  <a:lnTo>
                    <a:pt x="70166" y="263966"/>
                  </a:lnTo>
                  <a:lnTo>
                    <a:pt x="71305" y="263467"/>
                  </a:lnTo>
                  <a:lnTo>
                    <a:pt x="72450" y="262945"/>
                  </a:lnTo>
                  <a:lnTo>
                    <a:pt x="73585" y="262412"/>
                  </a:lnTo>
                  <a:lnTo>
                    <a:pt x="74720" y="261856"/>
                  </a:lnTo>
                  <a:lnTo>
                    <a:pt x="75851" y="261289"/>
                  </a:lnTo>
                  <a:lnTo>
                    <a:pt x="76977" y="260699"/>
                  </a:lnTo>
                  <a:close/>
                  <a:moveTo>
                    <a:pt x="25110" y="274484"/>
                  </a:moveTo>
                  <a:lnTo>
                    <a:pt x="25662" y="274564"/>
                  </a:lnTo>
                  <a:lnTo>
                    <a:pt x="26219" y="274643"/>
                  </a:lnTo>
                  <a:lnTo>
                    <a:pt x="27327" y="274768"/>
                  </a:lnTo>
                  <a:lnTo>
                    <a:pt x="28436" y="274870"/>
                  </a:lnTo>
                  <a:lnTo>
                    <a:pt x="29544" y="274961"/>
                  </a:lnTo>
                  <a:lnTo>
                    <a:pt x="30653" y="275029"/>
                  </a:lnTo>
                  <a:lnTo>
                    <a:pt x="31766" y="275085"/>
                  </a:lnTo>
                  <a:lnTo>
                    <a:pt x="33983" y="275188"/>
                  </a:lnTo>
                  <a:lnTo>
                    <a:pt x="33805" y="275993"/>
                  </a:lnTo>
                  <a:lnTo>
                    <a:pt x="33636" y="276810"/>
                  </a:lnTo>
                  <a:lnTo>
                    <a:pt x="33476" y="277638"/>
                  </a:lnTo>
                  <a:lnTo>
                    <a:pt x="33320" y="278478"/>
                  </a:lnTo>
                  <a:lnTo>
                    <a:pt x="33168" y="279329"/>
                  </a:lnTo>
                  <a:lnTo>
                    <a:pt x="33026" y="280180"/>
                  </a:lnTo>
                  <a:lnTo>
                    <a:pt x="32892" y="281042"/>
                  </a:lnTo>
                  <a:lnTo>
                    <a:pt x="32759" y="281916"/>
                  </a:lnTo>
                  <a:lnTo>
                    <a:pt x="32639" y="282801"/>
                  </a:lnTo>
                  <a:lnTo>
                    <a:pt x="32518" y="283686"/>
                  </a:lnTo>
                  <a:lnTo>
                    <a:pt x="32407" y="284582"/>
                  </a:lnTo>
                  <a:lnTo>
                    <a:pt x="32300" y="285478"/>
                  </a:lnTo>
                  <a:lnTo>
                    <a:pt x="32202" y="286386"/>
                  </a:lnTo>
                  <a:lnTo>
                    <a:pt x="32109" y="287294"/>
                  </a:lnTo>
                  <a:lnTo>
                    <a:pt x="32020" y="288213"/>
                  </a:lnTo>
                  <a:lnTo>
                    <a:pt x="31935" y="289143"/>
                  </a:lnTo>
                  <a:lnTo>
                    <a:pt x="30916" y="289109"/>
                  </a:lnTo>
                  <a:lnTo>
                    <a:pt x="29901" y="289086"/>
                  </a:lnTo>
                  <a:lnTo>
                    <a:pt x="27861" y="289064"/>
                  </a:lnTo>
                  <a:lnTo>
                    <a:pt x="26842" y="289052"/>
                  </a:lnTo>
                  <a:lnTo>
                    <a:pt x="25822" y="289030"/>
                  </a:lnTo>
                  <a:lnTo>
                    <a:pt x="24803" y="288996"/>
                  </a:lnTo>
                  <a:lnTo>
                    <a:pt x="23783" y="288939"/>
                  </a:lnTo>
                  <a:lnTo>
                    <a:pt x="23841" y="288031"/>
                  </a:lnTo>
                  <a:lnTo>
                    <a:pt x="23903" y="287124"/>
                  </a:lnTo>
                  <a:lnTo>
                    <a:pt x="23966" y="286205"/>
                  </a:lnTo>
                  <a:lnTo>
                    <a:pt x="24033" y="285297"/>
                  </a:lnTo>
                  <a:lnTo>
                    <a:pt x="24104" y="284389"/>
                  </a:lnTo>
                  <a:lnTo>
                    <a:pt x="24180" y="283481"/>
                  </a:lnTo>
                  <a:lnTo>
                    <a:pt x="24260" y="282585"/>
                  </a:lnTo>
                  <a:lnTo>
                    <a:pt x="24340" y="281677"/>
                  </a:lnTo>
                  <a:lnTo>
                    <a:pt x="24424" y="280770"/>
                  </a:lnTo>
                  <a:lnTo>
                    <a:pt x="24513" y="279873"/>
                  </a:lnTo>
                  <a:lnTo>
                    <a:pt x="24602" y="278977"/>
                  </a:lnTo>
                  <a:lnTo>
                    <a:pt x="24700" y="278069"/>
                  </a:lnTo>
                  <a:lnTo>
                    <a:pt x="24798" y="277173"/>
                  </a:lnTo>
                  <a:lnTo>
                    <a:pt x="24896" y="276277"/>
                  </a:lnTo>
                  <a:lnTo>
                    <a:pt x="25003" y="275380"/>
                  </a:lnTo>
                  <a:lnTo>
                    <a:pt x="25110" y="274484"/>
                  </a:lnTo>
                  <a:close/>
                  <a:moveTo>
                    <a:pt x="31770" y="291072"/>
                  </a:moveTo>
                  <a:lnTo>
                    <a:pt x="31695" y="292195"/>
                  </a:lnTo>
                  <a:lnTo>
                    <a:pt x="31623" y="293319"/>
                  </a:lnTo>
                  <a:lnTo>
                    <a:pt x="31561" y="294442"/>
                  </a:lnTo>
                  <a:lnTo>
                    <a:pt x="31503" y="295576"/>
                  </a:lnTo>
                  <a:lnTo>
                    <a:pt x="31454" y="296722"/>
                  </a:lnTo>
                  <a:lnTo>
                    <a:pt x="31410" y="297868"/>
                  </a:lnTo>
                  <a:lnTo>
                    <a:pt x="31370" y="299014"/>
                  </a:lnTo>
                  <a:lnTo>
                    <a:pt x="31339" y="300172"/>
                  </a:lnTo>
                  <a:lnTo>
                    <a:pt x="31316" y="301329"/>
                  </a:lnTo>
                  <a:lnTo>
                    <a:pt x="31294" y="302486"/>
                  </a:lnTo>
                  <a:lnTo>
                    <a:pt x="31281" y="303643"/>
                  </a:lnTo>
                  <a:lnTo>
                    <a:pt x="31272" y="304812"/>
                  </a:lnTo>
                  <a:lnTo>
                    <a:pt x="31272" y="305981"/>
                  </a:lnTo>
                  <a:lnTo>
                    <a:pt x="31272" y="307149"/>
                  </a:lnTo>
                  <a:lnTo>
                    <a:pt x="31281" y="308307"/>
                  </a:lnTo>
                  <a:lnTo>
                    <a:pt x="31290" y="309487"/>
                  </a:lnTo>
                  <a:lnTo>
                    <a:pt x="31307" y="310780"/>
                  </a:lnTo>
                  <a:lnTo>
                    <a:pt x="31325" y="312085"/>
                  </a:lnTo>
                  <a:lnTo>
                    <a:pt x="31316" y="312074"/>
                  </a:lnTo>
                  <a:lnTo>
                    <a:pt x="31307" y="312051"/>
                  </a:lnTo>
                  <a:lnTo>
                    <a:pt x="31303" y="312028"/>
                  </a:lnTo>
                  <a:lnTo>
                    <a:pt x="31290" y="312017"/>
                  </a:lnTo>
                  <a:lnTo>
                    <a:pt x="31049" y="311915"/>
                  </a:lnTo>
                  <a:lnTo>
                    <a:pt x="30809" y="311824"/>
                  </a:lnTo>
                  <a:lnTo>
                    <a:pt x="30564" y="311733"/>
                  </a:lnTo>
                  <a:lnTo>
                    <a:pt x="30323" y="311665"/>
                  </a:lnTo>
                  <a:lnTo>
                    <a:pt x="30079" y="311586"/>
                  </a:lnTo>
                  <a:lnTo>
                    <a:pt x="29834" y="311529"/>
                  </a:lnTo>
                  <a:lnTo>
                    <a:pt x="29344" y="311427"/>
                  </a:lnTo>
                  <a:lnTo>
                    <a:pt x="28850" y="311336"/>
                  </a:lnTo>
                  <a:lnTo>
                    <a:pt x="28356" y="311279"/>
                  </a:lnTo>
                  <a:lnTo>
                    <a:pt x="27857" y="311234"/>
                  </a:lnTo>
                  <a:lnTo>
                    <a:pt x="27363" y="311211"/>
                  </a:lnTo>
                  <a:lnTo>
                    <a:pt x="26864" y="311189"/>
                  </a:lnTo>
                  <a:lnTo>
                    <a:pt x="26366" y="311189"/>
                  </a:lnTo>
                  <a:lnTo>
                    <a:pt x="25368" y="311200"/>
                  </a:lnTo>
                  <a:lnTo>
                    <a:pt x="24375" y="311211"/>
                  </a:lnTo>
                  <a:lnTo>
                    <a:pt x="23881" y="311223"/>
                  </a:lnTo>
                  <a:lnTo>
                    <a:pt x="23392" y="311223"/>
                  </a:lnTo>
                  <a:lnTo>
                    <a:pt x="23360" y="310020"/>
                  </a:lnTo>
                  <a:lnTo>
                    <a:pt x="23338" y="308817"/>
                  </a:lnTo>
                  <a:lnTo>
                    <a:pt x="23320" y="307615"/>
                  </a:lnTo>
                  <a:lnTo>
                    <a:pt x="23307" y="306412"/>
                  </a:lnTo>
                  <a:lnTo>
                    <a:pt x="23302" y="305209"/>
                  </a:lnTo>
                  <a:lnTo>
                    <a:pt x="23302" y="304018"/>
                  </a:lnTo>
                  <a:lnTo>
                    <a:pt x="23307" y="302815"/>
                  </a:lnTo>
                  <a:lnTo>
                    <a:pt x="23320" y="301612"/>
                  </a:lnTo>
                  <a:lnTo>
                    <a:pt x="23338" y="300410"/>
                  </a:lnTo>
                  <a:lnTo>
                    <a:pt x="23360" y="299207"/>
                  </a:lnTo>
                  <a:lnTo>
                    <a:pt x="23387" y="298016"/>
                  </a:lnTo>
                  <a:lnTo>
                    <a:pt x="23423" y="296813"/>
                  </a:lnTo>
                  <a:lnTo>
                    <a:pt x="23458" y="295610"/>
                  </a:lnTo>
                  <a:lnTo>
                    <a:pt x="23503" y="294419"/>
                  </a:lnTo>
                  <a:lnTo>
                    <a:pt x="23556" y="293216"/>
                  </a:lnTo>
                  <a:lnTo>
                    <a:pt x="23610" y="292025"/>
                  </a:lnTo>
                  <a:lnTo>
                    <a:pt x="24117" y="292082"/>
                  </a:lnTo>
                  <a:lnTo>
                    <a:pt x="24625" y="292127"/>
                  </a:lnTo>
                  <a:lnTo>
                    <a:pt x="25137" y="292161"/>
                  </a:lnTo>
                  <a:lnTo>
                    <a:pt x="25649" y="292173"/>
                  </a:lnTo>
                  <a:lnTo>
                    <a:pt x="26161" y="292173"/>
                  </a:lnTo>
                  <a:lnTo>
                    <a:pt x="26673" y="292161"/>
                  </a:lnTo>
                  <a:lnTo>
                    <a:pt x="27189" y="292139"/>
                  </a:lnTo>
                  <a:lnTo>
                    <a:pt x="27701" y="292093"/>
                  </a:lnTo>
                  <a:lnTo>
                    <a:pt x="28213" y="292025"/>
                  </a:lnTo>
                  <a:lnTo>
                    <a:pt x="28725" y="291946"/>
                  </a:lnTo>
                  <a:lnTo>
                    <a:pt x="29237" y="291855"/>
                  </a:lnTo>
                  <a:lnTo>
                    <a:pt x="29749" y="291730"/>
                  </a:lnTo>
                  <a:lnTo>
                    <a:pt x="30257" y="291605"/>
                  </a:lnTo>
                  <a:lnTo>
                    <a:pt x="30764" y="291446"/>
                  </a:lnTo>
                  <a:lnTo>
                    <a:pt x="31272" y="291276"/>
                  </a:lnTo>
                  <a:lnTo>
                    <a:pt x="31770" y="291072"/>
                  </a:lnTo>
                  <a:close/>
                  <a:moveTo>
                    <a:pt x="79871" y="276526"/>
                  </a:moveTo>
                  <a:lnTo>
                    <a:pt x="80432" y="276538"/>
                  </a:lnTo>
                  <a:lnTo>
                    <a:pt x="80998" y="276572"/>
                  </a:lnTo>
                  <a:lnTo>
                    <a:pt x="81078" y="277139"/>
                  </a:lnTo>
                  <a:lnTo>
                    <a:pt x="81158" y="277695"/>
                  </a:lnTo>
                  <a:lnTo>
                    <a:pt x="81234" y="278262"/>
                  </a:lnTo>
                  <a:lnTo>
                    <a:pt x="81309" y="278841"/>
                  </a:lnTo>
                  <a:lnTo>
                    <a:pt x="81447" y="279987"/>
                  </a:lnTo>
                  <a:lnTo>
                    <a:pt x="81581" y="281156"/>
                  </a:lnTo>
                  <a:lnTo>
                    <a:pt x="81706" y="282336"/>
                  </a:lnTo>
                  <a:lnTo>
                    <a:pt x="81817" y="283516"/>
                  </a:lnTo>
                  <a:lnTo>
                    <a:pt x="81924" y="284718"/>
                  </a:lnTo>
                  <a:lnTo>
                    <a:pt x="82017" y="285932"/>
                  </a:lnTo>
                  <a:lnTo>
                    <a:pt x="82106" y="287146"/>
                  </a:lnTo>
                  <a:lnTo>
                    <a:pt x="82182" y="288383"/>
                  </a:lnTo>
                  <a:lnTo>
                    <a:pt x="82253" y="289620"/>
                  </a:lnTo>
                  <a:lnTo>
                    <a:pt x="82311" y="290868"/>
                  </a:lnTo>
                  <a:lnTo>
                    <a:pt x="82364" y="292116"/>
                  </a:lnTo>
                  <a:lnTo>
                    <a:pt x="82409" y="293375"/>
                  </a:lnTo>
                  <a:lnTo>
                    <a:pt x="82445" y="294646"/>
                  </a:lnTo>
                  <a:lnTo>
                    <a:pt x="82467" y="295917"/>
                  </a:lnTo>
                  <a:lnTo>
                    <a:pt x="82467" y="295917"/>
                  </a:lnTo>
                  <a:lnTo>
                    <a:pt x="82031" y="295849"/>
                  </a:lnTo>
                  <a:lnTo>
                    <a:pt x="81585" y="295758"/>
                  </a:lnTo>
                  <a:lnTo>
                    <a:pt x="80677" y="295576"/>
                  </a:lnTo>
                  <a:lnTo>
                    <a:pt x="80214" y="295497"/>
                  </a:lnTo>
                  <a:lnTo>
                    <a:pt x="79751" y="295406"/>
                  </a:lnTo>
                  <a:lnTo>
                    <a:pt x="79284" y="295338"/>
                  </a:lnTo>
                  <a:lnTo>
                    <a:pt x="78821" y="295281"/>
                  </a:lnTo>
                  <a:lnTo>
                    <a:pt x="78353" y="295236"/>
                  </a:lnTo>
                  <a:lnTo>
                    <a:pt x="77890" y="295213"/>
                  </a:lnTo>
                  <a:lnTo>
                    <a:pt x="77427" y="295213"/>
                  </a:lnTo>
                  <a:lnTo>
                    <a:pt x="77200" y="295225"/>
                  </a:lnTo>
                  <a:lnTo>
                    <a:pt x="76968" y="295236"/>
                  </a:lnTo>
                  <a:lnTo>
                    <a:pt x="76741" y="295270"/>
                  </a:lnTo>
                  <a:lnTo>
                    <a:pt x="76514" y="295293"/>
                  </a:lnTo>
                  <a:lnTo>
                    <a:pt x="76292" y="295338"/>
                  </a:lnTo>
                  <a:lnTo>
                    <a:pt x="76069" y="295395"/>
                  </a:lnTo>
                  <a:lnTo>
                    <a:pt x="75847" y="295452"/>
                  </a:lnTo>
                  <a:lnTo>
                    <a:pt x="75628" y="295520"/>
                  </a:lnTo>
                  <a:lnTo>
                    <a:pt x="75410" y="295610"/>
                  </a:lnTo>
                  <a:lnTo>
                    <a:pt x="75197" y="295701"/>
                  </a:lnTo>
                  <a:lnTo>
                    <a:pt x="75165" y="295724"/>
                  </a:lnTo>
                  <a:lnTo>
                    <a:pt x="75134" y="295747"/>
                  </a:lnTo>
                  <a:lnTo>
                    <a:pt x="75103" y="295792"/>
                  </a:lnTo>
                  <a:lnTo>
                    <a:pt x="75076" y="295826"/>
                  </a:lnTo>
                  <a:lnTo>
                    <a:pt x="75054" y="295883"/>
                  </a:lnTo>
                  <a:lnTo>
                    <a:pt x="75032" y="295939"/>
                  </a:lnTo>
                  <a:lnTo>
                    <a:pt x="75010" y="295996"/>
                  </a:lnTo>
                  <a:lnTo>
                    <a:pt x="74992" y="296064"/>
                  </a:lnTo>
                  <a:lnTo>
                    <a:pt x="74961" y="296200"/>
                  </a:lnTo>
                  <a:lnTo>
                    <a:pt x="74943" y="296359"/>
                  </a:lnTo>
                  <a:lnTo>
                    <a:pt x="74929" y="296518"/>
                  </a:lnTo>
                  <a:lnTo>
                    <a:pt x="74925" y="296688"/>
                  </a:lnTo>
                  <a:lnTo>
                    <a:pt x="74929" y="296870"/>
                  </a:lnTo>
                  <a:lnTo>
                    <a:pt x="74943" y="297040"/>
                  </a:lnTo>
                  <a:lnTo>
                    <a:pt x="74961" y="297199"/>
                  </a:lnTo>
                  <a:lnTo>
                    <a:pt x="74992" y="297346"/>
                  </a:lnTo>
                  <a:lnTo>
                    <a:pt x="75010" y="297414"/>
                  </a:lnTo>
                  <a:lnTo>
                    <a:pt x="75032" y="297483"/>
                  </a:lnTo>
                  <a:lnTo>
                    <a:pt x="75054" y="297539"/>
                  </a:lnTo>
                  <a:lnTo>
                    <a:pt x="75076" y="297585"/>
                  </a:lnTo>
                  <a:lnTo>
                    <a:pt x="75103" y="297630"/>
                  </a:lnTo>
                  <a:lnTo>
                    <a:pt x="75134" y="297664"/>
                  </a:lnTo>
                  <a:lnTo>
                    <a:pt x="75165" y="297687"/>
                  </a:lnTo>
                  <a:lnTo>
                    <a:pt x="75197" y="297709"/>
                  </a:lnTo>
                  <a:lnTo>
                    <a:pt x="75410" y="297800"/>
                  </a:lnTo>
                  <a:lnTo>
                    <a:pt x="75628" y="297880"/>
                  </a:lnTo>
                  <a:lnTo>
                    <a:pt x="75851" y="297948"/>
                  </a:lnTo>
                  <a:lnTo>
                    <a:pt x="76074" y="298016"/>
                  </a:lnTo>
                  <a:lnTo>
                    <a:pt x="76296" y="298061"/>
                  </a:lnTo>
                  <a:lnTo>
                    <a:pt x="76523" y="298107"/>
                  </a:lnTo>
                  <a:lnTo>
                    <a:pt x="76750" y="298141"/>
                  </a:lnTo>
                  <a:lnTo>
                    <a:pt x="76977" y="298163"/>
                  </a:lnTo>
                  <a:lnTo>
                    <a:pt x="77204" y="298186"/>
                  </a:lnTo>
                  <a:lnTo>
                    <a:pt x="77436" y="298197"/>
                  </a:lnTo>
                  <a:lnTo>
                    <a:pt x="77899" y="298197"/>
                  </a:lnTo>
                  <a:lnTo>
                    <a:pt x="78366" y="298175"/>
                  </a:lnTo>
                  <a:lnTo>
                    <a:pt x="78834" y="298129"/>
                  </a:lnTo>
                  <a:lnTo>
                    <a:pt x="79301" y="298072"/>
                  </a:lnTo>
                  <a:lnTo>
                    <a:pt x="79769" y="297993"/>
                  </a:lnTo>
                  <a:lnTo>
                    <a:pt x="80236" y="297914"/>
                  </a:lnTo>
                  <a:lnTo>
                    <a:pt x="80699" y="297823"/>
                  </a:lnTo>
                  <a:lnTo>
                    <a:pt x="81616" y="297641"/>
                  </a:lnTo>
                  <a:lnTo>
                    <a:pt x="82062" y="297562"/>
                  </a:lnTo>
                  <a:lnTo>
                    <a:pt x="82507" y="297483"/>
                  </a:lnTo>
                  <a:lnTo>
                    <a:pt x="82511" y="298708"/>
                  </a:lnTo>
                  <a:lnTo>
                    <a:pt x="82511" y="299933"/>
                  </a:lnTo>
                  <a:lnTo>
                    <a:pt x="82502" y="301159"/>
                  </a:lnTo>
                  <a:lnTo>
                    <a:pt x="82489" y="302395"/>
                  </a:lnTo>
                  <a:lnTo>
                    <a:pt x="82467" y="303621"/>
                  </a:lnTo>
                  <a:lnTo>
                    <a:pt x="82436" y="304857"/>
                  </a:lnTo>
                  <a:lnTo>
                    <a:pt x="82400" y="306094"/>
                  </a:lnTo>
                  <a:lnTo>
                    <a:pt x="82360" y="307331"/>
                  </a:lnTo>
                  <a:lnTo>
                    <a:pt x="82307" y="308568"/>
                  </a:lnTo>
                  <a:lnTo>
                    <a:pt x="82253" y="309804"/>
                  </a:lnTo>
                  <a:lnTo>
                    <a:pt x="82186" y="311030"/>
                  </a:lnTo>
                  <a:lnTo>
                    <a:pt x="82120" y="312266"/>
                  </a:lnTo>
                  <a:lnTo>
                    <a:pt x="82039" y="313492"/>
                  </a:lnTo>
                  <a:lnTo>
                    <a:pt x="81955" y="314717"/>
                  </a:lnTo>
                  <a:lnTo>
                    <a:pt x="81866" y="315943"/>
                  </a:lnTo>
                  <a:lnTo>
                    <a:pt x="81768" y="317157"/>
                  </a:lnTo>
                  <a:lnTo>
                    <a:pt x="81318" y="317043"/>
                  </a:lnTo>
                  <a:lnTo>
                    <a:pt x="80864" y="316907"/>
                  </a:lnTo>
                  <a:lnTo>
                    <a:pt x="79951" y="316646"/>
                  </a:lnTo>
                  <a:lnTo>
                    <a:pt x="79039" y="316374"/>
                  </a:lnTo>
                  <a:lnTo>
                    <a:pt x="78580" y="316249"/>
                  </a:lnTo>
                  <a:lnTo>
                    <a:pt x="78117" y="316124"/>
                  </a:lnTo>
                  <a:lnTo>
                    <a:pt x="77659" y="316011"/>
                  </a:lnTo>
                  <a:lnTo>
                    <a:pt x="77200" y="315908"/>
                  </a:lnTo>
                  <a:lnTo>
                    <a:pt x="76741" y="315829"/>
                  </a:lnTo>
                  <a:lnTo>
                    <a:pt x="76283" y="315761"/>
                  </a:lnTo>
                  <a:lnTo>
                    <a:pt x="75829" y="315716"/>
                  </a:lnTo>
                  <a:lnTo>
                    <a:pt x="75375" y="315693"/>
                  </a:lnTo>
                  <a:lnTo>
                    <a:pt x="75148" y="315693"/>
                  </a:lnTo>
                  <a:lnTo>
                    <a:pt x="74920" y="315704"/>
                  </a:lnTo>
                  <a:lnTo>
                    <a:pt x="74693" y="315716"/>
                  </a:lnTo>
                  <a:lnTo>
                    <a:pt x="74471" y="315738"/>
                  </a:lnTo>
                  <a:lnTo>
                    <a:pt x="74471" y="315738"/>
                  </a:lnTo>
                  <a:lnTo>
                    <a:pt x="74538" y="314547"/>
                  </a:lnTo>
                  <a:lnTo>
                    <a:pt x="74595" y="313367"/>
                  </a:lnTo>
                  <a:lnTo>
                    <a:pt x="74649" y="312176"/>
                  </a:lnTo>
                  <a:lnTo>
                    <a:pt x="74693" y="310984"/>
                  </a:lnTo>
                  <a:lnTo>
                    <a:pt x="74729" y="309793"/>
                  </a:lnTo>
                  <a:lnTo>
                    <a:pt x="74756" y="308602"/>
                  </a:lnTo>
                  <a:lnTo>
                    <a:pt x="74778" y="307410"/>
                  </a:lnTo>
                  <a:lnTo>
                    <a:pt x="74787" y="306219"/>
                  </a:lnTo>
                  <a:lnTo>
                    <a:pt x="74791" y="305039"/>
                  </a:lnTo>
                  <a:lnTo>
                    <a:pt x="74787" y="303848"/>
                  </a:lnTo>
                  <a:lnTo>
                    <a:pt x="74774" y="302668"/>
                  </a:lnTo>
                  <a:lnTo>
                    <a:pt x="74751" y="301488"/>
                  </a:lnTo>
                  <a:lnTo>
                    <a:pt x="74716" y="300319"/>
                  </a:lnTo>
                  <a:lnTo>
                    <a:pt x="74676" y="299139"/>
                  </a:lnTo>
                  <a:lnTo>
                    <a:pt x="74627" y="297982"/>
                  </a:lnTo>
                  <a:lnTo>
                    <a:pt x="74569" y="296813"/>
                  </a:lnTo>
                  <a:lnTo>
                    <a:pt x="74533" y="296178"/>
                  </a:lnTo>
                  <a:lnTo>
                    <a:pt x="74498" y="295542"/>
                  </a:lnTo>
                  <a:lnTo>
                    <a:pt x="74457" y="294896"/>
                  </a:lnTo>
                  <a:lnTo>
                    <a:pt x="74413" y="294272"/>
                  </a:lnTo>
                  <a:lnTo>
                    <a:pt x="74368" y="293636"/>
                  </a:lnTo>
                  <a:lnTo>
                    <a:pt x="74319" y="293001"/>
                  </a:lnTo>
                  <a:lnTo>
                    <a:pt x="74270" y="292377"/>
                  </a:lnTo>
                  <a:lnTo>
                    <a:pt x="74217" y="291753"/>
                  </a:lnTo>
                  <a:lnTo>
                    <a:pt x="74159" y="291129"/>
                  </a:lnTo>
                  <a:lnTo>
                    <a:pt x="74101" y="290505"/>
                  </a:lnTo>
                  <a:lnTo>
                    <a:pt x="74039" y="289881"/>
                  </a:lnTo>
                  <a:lnTo>
                    <a:pt x="73977" y="289268"/>
                  </a:lnTo>
                  <a:lnTo>
                    <a:pt x="73905" y="288655"/>
                  </a:lnTo>
                  <a:lnTo>
                    <a:pt x="73839" y="288043"/>
                  </a:lnTo>
                  <a:lnTo>
                    <a:pt x="73763" y="287430"/>
                  </a:lnTo>
                  <a:lnTo>
                    <a:pt x="73687" y="286829"/>
                  </a:lnTo>
                  <a:lnTo>
                    <a:pt x="73607" y="286216"/>
                  </a:lnTo>
                  <a:lnTo>
                    <a:pt x="73527" y="285615"/>
                  </a:lnTo>
                  <a:lnTo>
                    <a:pt x="73442" y="285025"/>
                  </a:lnTo>
                  <a:lnTo>
                    <a:pt x="73353" y="284423"/>
                  </a:lnTo>
                  <a:lnTo>
                    <a:pt x="73264" y="283833"/>
                  </a:lnTo>
                  <a:lnTo>
                    <a:pt x="73171" y="283243"/>
                  </a:lnTo>
                  <a:lnTo>
                    <a:pt x="73073" y="282653"/>
                  </a:lnTo>
                  <a:lnTo>
                    <a:pt x="72975" y="282075"/>
                  </a:lnTo>
                  <a:lnTo>
                    <a:pt x="72872" y="281496"/>
                  </a:lnTo>
                  <a:lnTo>
                    <a:pt x="72766" y="280917"/>
                  </a:lnTo>
                  <a:lnTo>
                    <a:pt x="72659" y="280350"/>
                  </a:lnTo>
                  <a:lnTo>
                    <a:pt x="72547" y="279783"/>
                  </a:lnTo>
                  <a:lnTo>
                    <a:pt x="72432" y="279215"/>
                  </a:lnTo>
                  <a:lnTo>
                    <a:pt x="72316" y="278648"/>
                  </a:lnTo>
                  <a:lnTo>
                    <a:pt x="72191" y="278092"/>
                  </a:lnTo>
                  <a:lnTo>
                    <a:pt x="72071" y="277536"/>
                  </a:lnTo>
                  <a:lnTo>
                    <a:pt x="72628" y="277468"/>
                  </a:lnTo>
                  <a:lnTo>
                    <a:pt x="73184" y="277377"/>
                  </a:lnTo>
                  <a:lnTo>
                    <a:pt x="74297" y="277196"/>
                  </a:lnTo>
                  <a:lnTo>
                    <a:pt x="75410" y="277003"/>
                  </a:lnTo>
                  <a:lnTo>
                    <a:pt x="76523" y="276821"/>
                  </a:lnTo>
                  <a:lnTo>
                    <a:pt x="77080" y="276742"/>
                  </a:lnTo>
                  <a:lnTo>
                    <a:pt x="77636" y="276674"/>
                  </a:lnTo>
                  <a:lnTo>
                    <a:pt x="78193" y="276617"/>
                  </a:lnTo>
                  <a:lnTo>
                    <a:pt x="78749" y="276572"/>
                  </a:lnTo>
                  <a:lnTo>
                    <a:pt x="79310" y="276538"/>
                  </a:lnTo>
                  <a:lnTo>
                    <a:pt x="79871" y="276526"/>
                  </a:lnTo>
                  <a:close/>
                  <a:moveTo>
                    <a:pt x="31343" y="313583"/>
                  </a:moveTo>
                  <a:lnTo>
                    <a:pt x="31370" y="315602"/>
                  </a:lnTo>
                  <a:lnTo>
                    <a:pt x="31405" y="317656"/>
                  </a:lnTo>
                  <a:lnTo>
                    <a:pt x="31445" y="319743"/>
                  </a:lnTo>
                  <a:lnTo>
                    <a:pt x="31468" y="320787"/>
                  </a:lnTo>
                  <a:lnTo>
                    <a:pt x="31494" y="321842"/>
                  </a:lnTo>
                  <a:lnTo>
                    <a:pt x="31526" y="322898"/>
                  </a:lnTo>
                  <a:lnTo>
                    <a:pt x="31561" y="323953"/>
                  </a:lnTo>
                  <a:lnTo>
                    <a:pt x="31597" y="325019"/>
                  </a:lnTo>
                  <a:lnTo>
                    <a:pt x="31641" y="326075"/>
                  </a:lnTo>
                  <a:lnTo>
                    <a:pt x="31690" y="327130"/>
                  </a:lnTo>
                  <a:lnTo>
                    <a:pt x="31744" y="328185"/>
                  </a:lnTo>
                  <a:lnTo>
                    <a:pt x="31802" y="329240"/>
                  </a:lnTo>
                  <a:lnTo>
                    <a:pt x="31864" y="330295"/>
                  </a:lnTo>
                  <a:lnTo>
                    <a:pt x="30933" y="330068"/>
                  </a:lnTo>
                  <a:lnTo>
                    <a:pt x="29998" y="329841"/>
                  </a:lnTo>
                  <a:lnTo>
                    <a:pt x="29068" y="329626"/>
                  </a:lnTo>
                  <a:lnTo>
                    <a:pt x="28137" y="329422"/>
                  </a:lnTo>
                  <a:lnTo>
                    <a:pt x="27203" y="329229"/>
                  </a:lnTo>
                  <a:lnTo>
                    <a:pt x="26272" y="329047"/>
                  </a:lnTo>
                  <a:lnTo>
                    <a:pt x="25342" y="328866"/>
                  </a:lnTo>
                  <a:lnTo>
                    <a:pt x="24411" y="328707"/>
                  </a:lnTo>
                  <a:lnTo>
                    <a:pt x="24331" y="327822"/>
                  </a:lnTo>
                  <a:lnTo>
                    <a:pt x="24255" y="326937"/>
                  </a:lnTo>
                  <a:lnTo>
                    <a:pt x="24180" y="326040"/>
                  </a:lnTo>
                  <a:lnTo>
                    <a:pt x="24113" y="325155"/>
                  </a:lnTo>
                  <a:lnTo>
                    <a:pt x="24046" y="324271"/>
                  </a:lnTo>
                  <a:lnTo>
                    <a:pt x="23979" y="323374"/>
                  </a:lnTo>
                  <a:lnTo>
                    <a:pt x="23917" y="322489"/>
                  </a:lnTo>
                  <a:lnTo>
                    <a:pt x="23859" y="321593"/>
                  </a:lnTo>
                  <a:lnTo>
                    <a:pt x="23806" y="320708"/>
                  </a:lnTo>
                  <a:lnTo>
                    <a:pt x="23752" y="319812"/>
                  </a:lnTo>
                  <a:lnTo>
                    <a:pt x="23703" y="318915"/>
                  </a:lnTo>
                  <a:lnTo>
                    <a:pt x="23654" y="318019"/>
                  </a:lnTo>
                  <a:lnTo>
                    <a:pt x="23610" y="317134"/>
                  </a:lnTo>
                  <a:lnTo>
                    <a:pt x="23570" y="316238"/>
                  </a:lnTo>
                  <a:lnTo>
                    <a:pt x="23534" y="315341"/>
                  </a:lnTo>
                  <a:lnTo>
                    <a:pt x="23498" y="314445"/>
                  </a:lnTo>
                  <a:lnTo>
                    <a:pt x="24473" y="314456"/>
                  </a:lnTo>
                  <a:lnTo>
                    <a:pt x="25453" y="314490"/>
                  </a:lnTo>
                  <a:lnTo>
                    <a:pt x="26432" y="314502"/>
                  </a:lnTo>
                  <a:lnTo>
                    <a:pt x="26926" y="314502"/>
                  </a:lnTo>
                  <a:lnTo>
                    <a:pt x="27416" y="314479"/>
                  </a:lnTo>
                  <a:lnTo>
                    <a:pt x="27906" y="314456"/>
                  </a:lnTo>
                  <a:lnTo>
                    <a:pt x="28396" y="314411"/>
                  </a:lnTo>
                  <a:lnTo>
                    <a:pt x="28885" y="314354"/>
                  </a:lnTo>
                  <a:lnTo>
                    <a:pt x="29371" y="314275"/>
                  </a:lnTo>
                  <a:lnTo>
                    <a:pt x="29856" y="314161"/>
                  </a:lnTo>
                  <a:lnTo>
                    <a:pt x="30096" y="314104"/>
                  </a:lnTo>
                  <a:lnTo>
                    <a:pt x="30337" y="314036"/>
                  </a:lnTo>
                  <a:lnTo>
                    <a:pt x="30577" y="313957"/>
                  </a:lnTo>
                  <a:lnTo>
                    <a:pt x="30813" y="313866"/>
                  </a:lnTo>
                  <a:lnTo>
                    <a:pt x="31054" y="313775"/>
                  </a:lnTo>
                  <a:lnTo>
                    <a:pt x="31290" y="313673"/>
                  </a:lnTo>
                  <a:lnTo>
                    <a:pt x="31316" y="313628"/>
                  </a:lnTo>
                  <a:lnTo>
                    <a:pt x="31343" y="313583"/>
                  </a:lnTo>
                  <a:close/>
                  <a:moveTo>
                    <a:pt x="74306" y="318268"/>
                  </a:moveTo>
                  <a:lnTo>
                    <a:pt x="74529" y="318359"/>
                  </a:lnTo>
                  <a:lnTo>
                    <a:pt x="74751" y="318439"/>
                  </a:lnTo>
                  <a:lnTo>
                    <a:pt x="75201" y="318575"/>
                  </a:lnTo>
                  <a:lnTo>
                    <a:pt x="75655" y="318688"/>
                  </a:lnTo>
                  <a:lnTo>
                    <a:pt x="76109" y="318779"/>
                  </a:lnTo>
                  <a:lnTo>
                    <a:pt x="76563" y="318847"/>
                  </a:lnTo>
                  <a:lnTo>
                    <a:pt x="77022" y="318904"/>
                  </a:lnTo>
                  <a:lnTo>
                    <a:pt x="77480" y="318949"/>
                  </a:lnTo>
                  <a:lnTo>
                    <a:pt x="77943" y="318972"/>
                  </a:lnTo>
                  <a:lnTo>
                    <a:pt x="78402" y="318995"/>
                  </a:lnTo>
                  <a:lnTo>
                    <a:pt x="78861" y="318995"/>
                  </a:lnTo>
                  <a:lnTo>
                    <a:pt x="79782" y="319006"/>
                  </a:lnTo>
                  <a:lnTo>
                    <a:pt x="80699" y="319006"/>
                  </a:lnTo>
                  <a:lnTo>
                    <a:pt x="81603" y="319017"/>
                  </a:lnTo>
                  <a:lnTo>
                    <a:pt x="81510" y="320061"/>
                  </a:lnTo>
                  <a:lnTo>
                    <a:pt x="81407" y="321094"/>
                  </a:lnTo>
                  <a:lnTo>
                    <a:pt x="81305" y="322126"/>
                  </a:lnTo>
                  <a:lnTo>
                    <a:pt x="81194" y="323159"/>
                  </a:lnTo>
                  <a:lnTo>
                    <a:pt x="81078" y="324180"/>
                  </a:lnTo>
                  <a:lnTo>
                    <a:pt x="80958" y="325201"/>
                  </a:lnTo>
                  <a:lnTo>
                    <a:pt x="80837" y="326211"/>
                  </a:lnTo>
                  <a:lnTo>
                    <a:pt x="80708" y="327220"/>
                  </a:lnTo>
                  <a:lnTo>
                    <a:pt x="80575" y="328219"/>
                  </a:lnTo>
                  <a:lnTo>
                    <a:pt x="80441" y="329206"/>
                  </a:lnTo>
                  <a:lnTo>
                    <a:pt x="80299" y="330193"/>
                  </a:lnTo>
                  <a:lnTo>
                    <a:pt x="80156" y="331169"/>
                  </a:lnTo>
                  <a:lnTo>
                    <a:pt x="80005" y="332133"/>
                  </a:lnTo>
                  <a:lnTo>
                    <a:pt x="79853" y="333098"/>
                  </a:lnTo>
                  <a:lnTo>
                    <a:pt x="79693" y="334051"/>
                  </a:lnTo>
                  <a:lnTo>
                    <a:pt x="79533" y="334993"/>
                  </a:lnTo>
                  <a:lnTo>
                    <a:pt x="79520" y="334981"/>
                  </a:lnTo>
                  <a:lnTo>
                    <a:pt x="79511" y="334981"/>
                  </a:lnTo>
                  <a:lnTo>
                    <a:pt x="79497" y="334970"/>
                  </a:lnTo>
                  <a:lnTo>
                    <a:pt x="79488" y="334958"/>
                  </a:lnTo>
                  <a:lnTo>
                    <a:pt x="79065" y="334766"/>
                  </a:lnTo>
                  <a:lnTo>
                    <a:pt x="78642" y="334573"/>
                  </a:lnTo>
                  <a:lnTo>
                    <a:pt x="78220" y="334391"/>
                  </a:lnTo>
                  <a:lnTo>
                    <a:pt x="77792" y="334221"/>
                  </a:lnTo>
                  <a:lnTo>
                    <a:pt x="77369" y="334062"/>
                  </a:lnTo>
                  <a:lnTo>
                    <a:pt x="76942" y="333903"/>
                  </a:lnTo>
                  <a:lnTo>
                    <a:pt x="76514" y="333756"/>
                  </a:lnTo>
                  <a:lnTo>
                    <a:pt x="76087" y="333608"/>
                  </a:lnTo>
                  <a:lnTo>
                    <a:pt x="75232" y="333347"/>
                  </a:lnTo>
                  <a:lnTo>
                    <a:pt x="74373" y="333098"/>
                  </a:lnTo>
                  <a:lnTo>
                    <a:pt x="73518" y="332871"/>
                  </a:lnTo>
                  <a:lnTo>
                    <a:pt x="72659" y="332655"/>
                  </a:lnTo>
                  <a:lnTo>
                    <a:pt x="72797" y="331782"/>
                  </a:lnTo>
                  <a:lnTo>
                    <a:pt x="72926" y="330908"/>
                  </a:lnTo>
                  <a:lnTo>
                    <a:pt x="73055" y="330034"/>
                  </a:lnTo>
                  <a:lnTo>
                    <a:pt x="73175" y="329149"/>
                  </a:lnTo>
                  <a:lnTo>
                    <a:pt x="73295" y="328253"/>
                  </a:lnTo>
                  <a:lnTo>
                    <a:pt x="73407" y="327368"/>
                  </a:lnTo>
                  <a:lnTo>
                    <a:pt x="73518" y="326472"/>
                  </a:lnTo>
                  <a:lnTo>
                    <a:pt x="73625" y="325564"/>
                  </a:lnTo>
                  <a:lnTo>
                    <a:pt x="73723" y="324656"/>
                  </a:lnTo>
                  <a:lnTo>
                    <a:pt x="73821" y="323760"/>
                  </a:lnTo>
                  <a:lnTo>
                    <a:pt x="73910" y="322841"/>
                  </a:lnTo>
                  <a:lnTo>
                    <a:pt x="73999" y="321933"/>
                  </a:lnTo>
                  <a:lnTo>
                    <a:pt x="74083" y="321026"/>
                  </a:lnTo>
                  <a:lnTo>
                    <a:pt x="74159" y="320107"/>
                  </a:lnTo>
                  <a:lnTo>
                    <a:pt x="74235" y="319187"/>
                  </a:lnTo>
                  <a:lnTo>
                    <a:pt x="74306" y="318268"/>
                  </a:lnTo>
                  <a:close/>
                  <a:moveTo>
                    <a:pt x="72205" y="335412"/>
                  </a:moveTo>
                  <a:lnTo>
                    <a:pt x="73082" y="335639"/>
                  </a:lnTo>
                  <a:lnTo>
                    <a:pt x="73959" y="335855"/>
                  </a:lnTo>
                  <a:lnTo>
                    <a:pt x="74836" y="336059"/>
                  </a:lnTo>
                  <a:lnTo>
                    <a:pt x="75717" y="336241"/>
                  </a:lnTo>
                  <a:lnTo>
                    <a:pt x="76154" y="336320"/>
                  </a:lnTo>
                  <a:lnTo>
                    <a:pt x="76594" y="336399"/>
                  </a:lnTo>
                  <a:lnTo>
                    <a:pt x="77035" y="336467"/>
                  </a:lnTo>
                  <a:lnTo>
                    <a:pt x="77476" y="336524"/>
                  </a:lnTo>
                  <a:lnTo>
                    <a:pt x="77912" y="336581"/>
                  </a:lnTo>
                  <a:lnTo>
                    <a:pt x="78353" y="336615"/>
                  </a:lnTo>
                  <a:lnTo>
                    <a:pt x="78794" y="336649"/>
                  </a:lnTo>
                  <a:lnTo>
                    <a:pt x="79235" y="336672"/>
                  </a:lnTo>
                  <a:lnTo>
                    <a:pt x="79043" y="337670"/>
                  </a:lnTo>
                  <a:lnTo>
                    <a:pt x="78847" y="338657"/>
                  </a:lnTo>
                  <a:lnTo>
                    <a:pt x="78651" y="339622"/>
                  </a:lnTo>
                  <a:lnTo>
                    <a:pt x="78447" y="340586"/>
                  </a:lnTo>
                  <a:lnTo>
                    <a:pt x="78242" y="341528"/>
                  </a:lnTo>
                  <a:lnTo>
                    <a:pt x="78028" y="342458"/>
                  </a:lnTo>
                  <a:lnTo>
                    <a:pt x="77814" y="343377"/>
                  </a:lnTo>
                  <a:lnTo>
                    <a:pt x="77592" y="344274"/>
                  </a:lnTo>
                  <a:lnTo>
                    <a:pt x="77369" y="345159"/>
                  </a:lnTo>
                  <a:lnTo>
                    <a:pt x="77142" y="346032"/>
                  </a:lnTo>
                  <a:lnTo>
                    <a:pt x="76911" y="346895"/>
                  </a:lnTo>
                  <a:lnTo>
                    <a:pt x="76670" y="347723"/>
                  </a:lnTo>
                  <a:lnTo>
                    <a:pt x="76430" y="348551"/>
                  </a:lnTo>
                  <a:lnTo>
                    <a:pt x="76189" y="349357"/>
                  </a:lnTo>
                  <a:lnTo>
                    <a:pt x="75940" y="350139"/>
                  </a:lnTo>
                  <a:lnTo>
                    <a:pt x="75686" y="350911"/>
                  </a:lnTo>
                  <a:lnTo>
                    <a:pt x="75473" y="350571"/>
                  </a:lnTo>
                  <a:lnTo>
                    <a:pt x="75250" y="350253"/>
                  </a:lnTo>
                  <a:lnTo>
                    <a:pt x="75032" y="349947"/>
                  </a:lnTo>
                  <a:lnTo>
                    <a:pt x="74805" y="349652"/>
                  </a:lnTo>
                  <a:lnTo>
                    <a:pt x="74578" y="349379"/>
                  </a:lnTo>
                  <a:lnTo>
                    <a:pt x="74346" y="349118"/>
                  </a:lnTo>
                  <a:lnTo>
                    <a:pt x="74115" y="348869"/>
                  </a:lnTo>
                  <a:lnTo>
                    <a:pt x="73879" y="348642"/>
                  </a:lnTo>
                  <a:lnTo>
                    <a:pt x="73638" y="348438"/>
                  </a:lnTo>
                  <a:lnTo>
                    <a:pt x="73398" y="348245"/>
                  </a:lnTo>
                  <a:lnTo>
                    <a:pt x="73153" y="348074"/>
                  </a:lnTo>
                  <a:lnTo>
                    <a:pt x="72908" y="347916"/>
                  </a:lnTo>
                  <a:lnTo>
                    <a:pt x="72659" y="347779"/>
                  </a:lnTo>
                  <a:lnTo>
                    <a:pt x="72405" y="347655"/>
                  </a:lnTo>
                  <a:lnTo>
                    <a:pt x="72151" y="347564"/>
                  </a:lnTo>
                  <a:lnTo>
                    <a:pt x="71897" y="347484"/>
                  </a:lnTo>
                  <a:lnTo>
                    <a:pt x="71742" y="347439"/>
                  </a:lnTo>
                  <a:lnTo>
                    <a:pt x="71586" y="347416"/>
                  </a:lnTo>
                  <a:lnTo>
                    <a:pt x="71430" y="347394"/>
                  </a:lnTo>
                  <a:lnTo>
                    <a:pt x="71274" y="347371"/>
                  </a:lnTo>
                  <a:lnTo>
                    <a:pt x="70967" y="347371"/>
                  </a:lnTo>
                  <a:lnTo>
                    <a:pt x="70816" y="347382"/>
                  </a:lnTo>
                  <a:lnTo>
                    <a:pt x="70660" y="347394"/>
                  </a:lnTo>
                  <a:lnTo>
                    <a:pt x="70508" y="347416"/>
                  </a:lnTo>
                  <a:lnTo>
                    <a:pt x="70357" y="347439"/>
                  </a:lnTo>
                  <a:lnTo>
                    <a:pt x="70059" y="347519"/>
                  </a:lnTo>
                  <a:lnTo>
                    <a:pt x="69756" y="347621"/>
                  </a:lnTo>
                  <a:lnTo>
                    <a:pt x="69462" y="347757"/>
                  </a:lnTo>
                  <a:lnTo>
                    <a:pt x="69658" y="347042"/>
                  </a:lnTo>
                  <a:lnTo>
                    <a:pt x="69849" y="346316"/>
                  </a:lnTo>
                  <a:lnTo>
                    <a:pt x="70041" y="345578"/>
                  </a:lnTo>
                  <a:lnTo>
                    <a:pt x="70228" y="344841"/>
                  </a:lnTo>
                  <a:lnTo>
                    <a:pt x="70410" y="344092"/>
                  </a:lnTo>
                  <a:lnTo>
                    <a:pt x="70593" y="343332"/>
                  </a:lnTo>
                  <a:lnTo>
                    <a:pt x="70767" y="342572"/>
                  </a:lnTo>
                  <a:lnTo>
                    <a:pt x="70940" y="341800"/>
                  </a:lnTo>
                  <a:lnTo>
                    <a:pt x="71114" y="341017"/>
                  </a:lnTo>
                  <a:lnTo>
                    <a:pt x="71279" y="340234"/>
                  </a:lnTo>
                  <a:lnTo>
                    <a:pt x="71443" y="339440"/>
                  </a:lnTo>
                  <a:lnTo>
                    <a:pt x="71604" y="338646"/>
                  </a:lnTo>
                  <a:lnTo>
                    <a:pt x="71759" y="337852"/>
                  </a:lnTo>
                  <a:lnTo>
                    <a:pt x="71911" y="337035"/>
                  </a:lnTo>
                  <a:lnTo>
                    <a:pt x="72062" y="336229"/>
                  </a:lnTo>
                  <a:lnTo>
                    <a:pt x="72205" y="335412"/>
                  </a:lnTo>
                  <a:close/>
                  <a:moveTo>
                    <a:pt x="24709" y="331657"/>
                  </a:moveTo>
                  <a:lnTo>
                    <a:pt x="25622" y="331782"/>
                  </a:lnTo>
                  <a:lnTo>
                    <a:pt x="26530" y="331895"/>
                  </a:lnTo>
                  <a:lnTo>
                    <a:pt x="27443" y="331997"/>
                  </a:lnTo>
                  <a:lnTo>
                    <a:pt x="28356" y="332099"/>
                  </a:lnTo>
                  <a:lnTo>
                    <a:pt x="29268" y="332190"/>
                  </a:lnTo>
                  <a:lnTo>
                    <a:pt x="30177" y="332269"/>
                  </a:lnTo>
                  <a:lnTo>
                    <a:pt x="31997" y="332406"/>
                  </a:lnTo>
                  <a:lnTo>
                    <a:pt x="32091" y="333506"/>
                  </a:lnTo>
                  <a:lnTo>
                    <a:pt x="32184" y="334607"/>
                  </a:lnTo>
                  <a:lnTo>
                    <a:pt x="32291" y="335685"/>
                  </a:lnTo>
                  <a:lnTo>
                    <a:pt x="32407" y="336762"/>
                  </a:lnTo>
                  <a:lnTo>
                    <a:pt x="32532" y="337818"/>
                  </a:lnTo>
                  <a:lnTo>
                    <a:pt x="32594" y="338340"/>
                  </a:lnTo>
                  <a:lnTo>
                    <a:pt x="32661" y="338862"/>
                  </a:lnTo>
                  <a:lnTo>
                    <a:pt x="32732" y="339372"/>
                  </a:lnTo>
                  <a:lnTo>
                    <a:pt x="32808" y="339894"/>
                  </a:lnTo>
                  <a:lnTo>
                    <a:pt x="32883" y="340393"/>
                  </a:lnTo>
                  <a:lnTo>
                    <a:pt x="32959" y="340904"/>
                  </a:lnTo>
                  <a:lnTo>
                    <a:pt x="33039" y="341392"/>
                  </a:lnTo>
                  <a:lnTo>
                    <a:pt x="33124" y="341891"/>
                  </a:lnTo>
                  <a:lnTo>
                    <a:pt x="33208" y="342379"/>
                  </a:lnTo>
                  <a:lnTo>
                    <a:pt x="33302" y="342867"/>
                  </a:lnTo>
                  <a:lnTo>
                    <a:pt x="33391" y="343343"/>
                  </a:lnTo>
                  <a:lnTo>
                    <a:pt x="33489" y="343808"/>
                  </a:lnTo>
                  <a:lnTo>
                    <a:pt x="33587" y="344285"/>
                  </a:lnTo>
                  <a:lnTo>
                    <a:pt x="33685" y="344739"/>
                  </a:lnTo>
                  <a:lnTo>
                    <a:pt x="33792" y="345193"/>
                  </a:lnTo>
                  <a:lnTo>
                    <a:pt x="33899" y="345646"/>
                  </a:lnTo>
                  <a:lnTo>
                    <a:pt x="34005" y="346089"/>
                  </a:lnTo>
                  <a:lnTo>
                    <a:pt x="34121" y="346520"/>
                  </a:lnTo>
                  <a:lnTo>
                    <a:pt x="34237" y="346951"/>
                  </a:lnTo>
                  <a:lnTo>
                    <a:pt x="34357" y="347371"/>
                  </a:lnTo>
                  <a:lnTo>
                    <a:pt x="34482" y="347791"/>
                  </a:lnTo>
                  <a:lnTo>
                    <a:pt x="34606" y="348199"/>
                  </a:lnTo>
                  <a:lnTo>
                    <a:pt x="34268" y="347984"/>
                  </a:lnTo>
                  <a:lnTo>
                    <a:pt x="34094" y="347882"/>
                  </a:lnTo>
                  <a:lnTo>
                    <a:pt x="33916" y="347802"/>
                  </a:lnTo>
                  <a:lnTo>
                    <a:pt x="33698" y="347723"/>
                  </a:lnTo>
                  <a:lnTo>
                    <a:pt x="33476" y="347643"/>
                  </a:lnTo>
                  <a:lnTo>
                    <a:pt x="33257" y="347587"/>
                  </a:lnTo>
                  <a:lnTo>
                    <a:pt x="33039" y="347541"/>
                  </a:lnTo>
                  <a:lnTo>
                    <a:pt x="32821" y="347519"/>
                  </a:lnTo>
                  <a:lnTo>
                    <a:pt x="32603" y="347496"/>
                  </a:lnTo>
                  <a:lnTo>
                    <a:pt x="32389" y="347496"/>
                  </a:lnTo>
                  <a:lnTo>
                    <a:pt x="32176" y="347507"/>
                  </a:lnTo>
                  <a:lnTo>
                    <a:pt x="31962" y="347541"/>
                  </a:lnTo>
                  <a:lnTo>
                    <a:pt x="31748" y="347575"/>
                  </a:lnTo>
                  <a:lnTo>
                    <a:pt x="31539" y="347621"/>
                  </a:lnTo>
                  <a:lnTo>
                    <a:pt x="31330" y="347689"/>
                  </a:lnTo>
                  <a:lnTo>
                    <a:pt x="31120" y="347768"/>
                  </a:lnTo>
                  <a:lnTo>
                    <a:pt x="30911" y="347859"/>
                  </a:lnTo>
                  <a:lnTo>
                    <a:pt x="30706" y="347961"/>
                  </a:lnTo>
                  <a:lnTo>
                    <a:pt x="30502" y="348074"/>
                  </a:lnTo>
                  <a:lnTo>
                    <a:pt x="30301" y="348199"/>
                  </a:lnTo>
                  <a:lnTo>
                    <a:pt x="30096" y="348335"/>
                  </a:lnTo>
                  <a:lnTo>
                    <a:pt x="29896" y="348483"/>
                  </a:lnTo>
                  <a:lnTo>
                    <a:pt x="29700" y="348642"/>
                  </a:lnTo>
                  <a:lnTo>
                    <a:pt x="29504" y="348823"/>
                  </a:lnTo>
                  <a:lnTo>
                    <a:pt x="29308" y="349005"/>
                  </a:lnTo>
                  <a:lnTo>
                    <a:pt x="29112" y="349198"/>
                  </a:lnTo>
                  <a:lnTo>
                    <a:pt x="28921" y="349402"/>
                  </a:lnTo>
                  <a:lnTo>
                    <a:pt x="28734" y="349618"/>
                  </a:lnTo>
                  <a:lnTo>
                    <a:pt x="28543" y="349844"/>
                  </a:lnTo>
                  <a:lnTo>
                    <a:pt x="28356" y="350083"/>
                  </a:lnTo>
                  <a:lnTo>
                    <a:pt x="28173" y="350332"/>
                  </a:lnTo>
                  <a:lnTo>
                    <a:pt x="27991" y="350593"/>
                  </a:lnTo>
                  <a:lnTo>
                    <a:pt x="27808" y="350866"/>
                  </a:lnTo>
                  <a:lnTo>
                    <a:pt x="27630" y="351138"/>
                  </a:lnTo>
                  <a:lnTo>
                    <a:pt x="27456" y="351433"/>
                  </a:lnTo>
                  <a:lnTo>
                    <a:pt x="27243" y="350219"/>
                  </a:lnTo>
                  <a:lnTo>
                    <a:pt x="27033" y="349005"/>
                  </a:lnTo>
                  <a:lnTo>
                    <a:pt x="26833" y="347779"/>
                  </a:lnTo>
                  <a:lnTo>
                    <a:pt x="26633" y="346554"/>
                  </a:lnTo>
                  <a:lnTo>
                    <a:pt x="26446" y="345329"/>
                  </a:lnTo>
                  <a:lnTo>
                    <a:pt x="26259" y="344103"/>
                  </a:lnTo>
                  <a:lnTo>
                    <a:pt x="26081" y="342878"/>
                  </a:lnTo>
                  <a:lnTo>
                    <a:pt x="25903" y="341641"/>
                  </a:lnTo>
                  <a:lnTo>
                    <a:pt x="25738" y="340405"/>
                  </a:lnTo>
                  <a:lnTo>
                    <a:pt x="25573" y="339157"/>
                  </a:lnTo>
                  <a:lnTo>
                    <a:pt x="25417" y="337920"/>
                  </a:lnTo>
                  <a:lnTo>
                    <a:pt x="25261" y="336672"/>
                  </a:lnTo>
                  <a:lnTo>
                    <a:pt x="25119" y="335424"/>
                  </a:lnTo>
                  <a:lnTo>
                    <a:pt x="24976" y="334164"/>
                  </a:lnTo>
                  <a:lnTo>
                    <a:pt x="24838" y="332916"/>
                  </a:lnTo>
                  <a:lnTo>
                    <a:pt x="24709" y="331657"/>
                  </a:lnTo>
                  <a:close/>
                  <a:moveTo>
                    <a:pt x="32550" y="351796"/>
                  </a:moveTo>
                  <a:lnTo>
                    <a:pt x="32799" y="351807"/>
                  </a:lnTo>
                  <a:lnTo>
                    <a:pt x="33048" y="351830"/>
                  </a:lnTo>
                  <a:lnTo>
                    <a:pt x="33297" y="351887"/>
                  </a:lnTo>
                  <a:lnTo>
                    <a:pt x="33547" y="351955"/>
                  </a:lnTo>
                  <a:lnTo>
                    <a:pt x="33801" y="352046"/>
                  </a:lnTo>
                  <a:lnTo>
                    <a:pt x="34023" y="352148"/>
                  </a:lnTo>
                  <a:lnTo>
                    <a:pt x="34241" y="352261"/>
                  </a:lnTo>
                  <a:lnTo>
                    <a:pt x="34455" y="352397"/>
                  </a:lnTo>
                  <a:lnTo>
                    <a:pt x="34669" y="352533"/>
                  </a:lnTo>
                  <a:lnTo>
                    <a:pt x="34878" y="352692"/>
                  </a:lnTo>
                  <a:lnTo>
                    <a:pt x="35087" y="352874"/>
                  </a:lnTo>
                  <a:lnTo>
                    <a:pt x="35292" y="353055"/>
                  </a:lnTo>
                  <a:lnTo>
                    <a:pt x="35492" y="353260"/>
                  </a:lnTo>
                  <a:lnTo>
                    <a:pt x="35688" y="353464"/>
                  </a:lnTo>
                  <a:lnTo>
                    <a:pt x="35884" y="353691"/>
                  </a:lnTo>
                  <a:lnTo>
                    <a:pt x="36076" y="353940"/>
                  </a:lnTo>
                  <a:lnTo>
                    <a:pt x="36267" y="354190"/>
                  </a:lnTo>
                  <a:lnTo>
                    <a:pt x="36454" y="354451"/>
                  </a:lnTo>
                  <a:lnTo>
                    <a:pt x="36637" y="354723"/>
                  </a:lnTo>
                  <a:lnTo>
                    <a:pt x="36815" y="355018"/>
                  </a:lnTo>
                  <a:lnTo>
                    <a:pt x="36993" y="355313"/>
                  </a:lnTo>
                  <a:lnTo>
                    <a:pt x="37166" y="355631"/>
                  </a:lnTo>
                  <a:lnTo>
                    <a:pt x="37336" y="355949"/>
                  </a:lnTo>
                  <a:lnTo>
                    <a:pt x="37500" y="356289"/>
                  </a:lnTo>
                  <a:lnTo>
                    <a:pt x="37665" y="356629"/>
                  </a:lnTo>
                  <a:lnTo>
                    <a:pt x="37825" y="356981"/>
                  </a:lnTo>
                  <a:lnTo>
                    <a:pt x="37986" y="357356"/>
                  </a:lnTo>
                  <a:lnTo>
                    <a:pt x="38137" y="357730"/>
                  </a:lnTo>
                  <a:lnTo>
                    <a:pt x="38288" y="358116"/>
                  </a:lnTo>
                  <a:lnTo>
                    <a:pt x="38435" y="358502"/>
                  </a:lnTo>
                  <a:lnTo>
                    <a:pt x="38578" y="358910"/>
                  </a:lnTo>
                  <a:lnTo>
                    <a:pt x="38720" y="359318"/>
                  </a:lnTo>
                  <a:lnTo>
                    <a:pt x="38858" y="359738"/>
                  </a:lnTo>
                  <a:lnTo>
                    <a:pt x="38992" y="360169"/>
                  </a:lnTo>
                  <a:lnTo>
                    <a:pt x="39121" y="360612"/>
                  </a:lnTo>
                  <a:lnTo>
                    <a:pt x="39250" y="361054"/>
                  </a:lnTo>
                  <a:lnTo>
                    <a:pt x="39375" y="361508"/>
                  </a:lnTo>
                  <a:lnTo>
                    <a:pt x="39495" y="361973"/>
                  </a:lnTo>
                  <a:lnTo>
                    <a:pt x="39611" y="362439"/>
                  </a:lnTo>
                  <a:lnTo>
                    <a:pt x="39722" y="362915"/>
                  </a:lnTo>
                  <a:lnTo>
                    <a:pt x="39833" y="363403"/>
                  </a:lnTo>
                  <a:lnTo>
                    <a:pt x="39940" y="363891"/>
                  </a:lnTo>
                  <a:lnTo>
                    <a:pt x="40042" y="364390"/>
                  </a:lnTo>
                  <a:lnTo>
                    <a:pt x="40140" y="364889"/>
                  </a:lnTo>
                  <a:lnTo>
                    <a:pt x="40238" y="365400"/>
                  </a:lnTo>
                  <a:lnTo>
                    <a:pt x="40327" y="365910"/>
                  </a:lnTo>
                  <a:lnTo>
                    <a:pt x="40416" y="366432"/>
                  </a:lnTo>
                  <a:lnTo>
                    <a:pt x="40501" y="366954"/>
                  </a:lnTo>
                  <a:lnTo>
                    <a:pt x="40581" y="367488"/>
                  </a:lnTo>
                  <a:lnTo>
                    <a:pt x="40661" y="368021"/>
                  </a:lnTo>
                  <a:lnTo>
                    <a:pt x="40733" y="368554"/>
                  </a:lnTo>
                  <a:lnTo>
                    <a:pt x="40804" y="369099"/>
                  </a:lnTo>
                  <a:lnTo>
                    <a:pt x="40871" y="369643"/>
                  </a:lnTo>
                  <a:lnTo>
                    <a:pt x="40933" y="370199"/>
                  </a:lnTo>
                  <a:lnTo>
                    <a:pt x="40991" y="370755"/>
                  </a:lnTo>
                  <a:lnTo>
                    <a:pt x="41044" y="371311"/>
                  </a:lnTo>
                  <a:lnTo>
                    <a:pt x="41098" y="371867"/>
                  </a:lnTo>
                  <a:lnTo>
                    <a:pt x="41147" y="372423"/>
                  </a:lnTo>
                  <a:lnTo>
                    <a:pt x="41187" y="372990"/>
                  </a:lnTo>
                  <a:lnTo>
                    <a:pt x="41227" y="373558"/>
                  </a:lnTo>
                  <a:lnTo>
                    <a:pt x="41262" y="374125"/>
                  </a:lnTo>
                  <a:lnTo>
                    <a:pt x="41294" y="374704"/>
                  </a:lnTo>
                  <a:lnTo>
                    <a:pt x="41325" y="375271"/>
                  </a:lnTo>
                  <a:lnTo>
                    <a:pt x="41347" y="375850"/>
                  </a:lnTo>
                  <a:lnTo>
                    <a:pt x="41369" y="376417"/>
                  </a:lnTo>
                  <a:lnTo>
                    <a:pt x="41383" y="376996"/>
                  </a:lnTo>
                  <a:lnTo>
                    <a:pt x="41396" y="377574"/>
                  </a:lnTo>
                  <a:lnTo>
                    <a:pt x="41405" y="378153"/>
                  </a:lnTo>
                  <a:lnTo>
                    <a:pt x="41409" y="378720"/>
                  </a:lnTo>
                  <a:lnTo>
                    <a:pt x="39188" y="378357"/>
                  </a:lnTo>
                  <a:lnTo>
                    <a:pt x="36966" y="378017"/>
                  </a:lnTo>
                  <a:lnTo>
                    <a:pt x="34744" y="377699"/>
                  </a:lnTo>
                  <a:lnTo>
                    <a:pt x="32523" y="377404"/>
                  </a:lnTo>
                  <a:lnTo>
                    <a:pt x="30301" y="377120"/>
                  </a:lnTo>
                  <a:lnTo>
                    <a:pt x="28080" y="376882"/>
                  </a:lnTo>
                  <a:lnTo>
                    <a:pt x="26971" y="376769"/>
                  </a:lnTo>
                  <a:lnTo>
                    <a:pt x="25858" y="376655"/>
                  </a:lnTo>
                  <a:lnTo>
                    <a:pt x="24749" y="376553"/>
                  </a:lnTo>
                  <a:lnTo>
                    <a:pt x="23636" y="376462"/>
                  </a:lnTo>
                  <a:lnTo>
                    <a:pt x="23650" y="375793"/>
                  </a:lnTo>
                  <a:lnTo>
                    <a:pt x="23672" y="375135"/>
                  </a:lnTo>
                  <a:lnTo>
                    <a:pt x="23699" y="374477"/>
                  </a:lnTo>
                  <a:lnTo>
                    <a:pt x="23730" y="373819"/>
                  </a:lnTo>
                  <a:lnTo>
                    <a:pt x="23770" y="373161"/>
                  </a:lnTo>
                  <a:lnTo>
                    <a:pt x="23814" y="372514"/>
                  </a:lnTo>
                  <a:lnTo>
                    <a:pt x="23863" y="371867"/>
                  </a:lnTo>
                  <a:lnTo>
                    <a:pt x="23921" y="371232"/>
                  </a:lnTo>
                  <a:lnTo>
                    <a:pt x="23979" y="370596"/>
                  </a:lnTo>
                  <a:lnTo>
                    <a:pt x="24050" y="369972"/>
                  </a:lnTo>
                  <a:lnTo>
                    <a:pt x="24122" y="369348"/>
                  </a:lnTo>
                  <a:lnTo>
                    <a:pt x="24202" y="368724"/>
                  </a:lnTo>
                  <a:lnTo>
                    <a:pt x="24282" y="368123"/>
                  </a:lnTo>
                  <a:lnTo>
                    <a:pt x="24371" y="367510"/>
                  </a:lnTo>
                  <a:lnTo>
                    <a:pt x="24464" y="366920"/>
                  </a:lnTo>
                  <a:lnTo>
                    <a:pt x="24567" y="366330"/>
                  </a:lnTo>
                  <a:lnTo>
                    <a:pt x="24669" y="365740"/>
                  </a:lnTo>
                  <a:lnTo>
                    <a:pt x="24776" y="365162"/>
                  </a:lnTo>
                  <a:lnTo>
                    <a:pt x="24892" y="364594"/>
                  </a:lnTo>
                  <a:lnTo>
                    <a:pt x="25012" y="364038"/>
                  </a:lnTo>
                  <a:lnTo>
                    <a:pt x="25132" y="363494"/>
                  </a:lnTo>
                  <a:lnTo>
                    <a:pt x="25261" y="362949"/>
                  </a:lnTo>
                  <a:lnTo>
                    <a:pt x="25395" y="362416"/>
                  </a:lnTo>
                  <a:lnTo>
                    <a:pt x="25533" y="361894"/>
                  </a:lnTo>
                  <a:lnTo>
                    <a:pt x="25675" y="361383"/>
                  </a:lnTo>
                  <a:lnTo>
                    <a:pt x="25818" y="360873"/>
                  </a:lnTo>
                  <a:lnTo>
                    <a:pt x="25969" y="360385"/>
                  </a:lnTo>
                  <a:lnTo>
                    <a:pt x="26125" y="359897"/>
                  </a:lnTo>
                  <a:lnTo>
                    <a:pt x="26281" y="359432"/>
                  </a:lnTo>
                  <a:lnTo>
                    <a:pt x="26446" y="358967"/>
                  </a:lnTo>
                  <a:lnTo>
                    <a:pt x="26610" y="358524"/>
                  </a:lnTo>
                  <a:lnTo>
                    <a:pt x="26784" y="358082"/>
                  </a:lnTo>
                  <a:lnTo>
                    <a:pt x="26958" y="357662"/>
                  </a:lnTo>
                  <a:lnTo>
                    <a:pt x="27136" y="357242"/>
                  </a:lnTo>
                  <a:lnTo>
                    <a:pt x="27314" y="356845"/>
                  </a:lnTo>
                  <a:lnTo>
                    <a:pt x="27501" y="356459"/>
                  </a:lnTo>
                  <a:lnTo>
                    <a:pt x="27688" y="356085"/>
                  </a:lnTo>
                  <a:lnTo>
                    <a:pt x="27879" y="355722"/>
                  </a:lnTo>
                  <a:lnTo>
                    <a:pt x="28075" y="355381"/>
                  </a:lnTo>
                  <a:lnTo>
                    <a:pt x="28275" y="355041"/>
                  </a:lnTo>
                  <a:lnTo>
                    <a:pt x="28476" y="354723"/>
                  </a:lnTo>
                  <a:lnTo>
                    <a:pt x="28681" y="354428"/>
                  </a:lnTo>
                  <a:lnTo>
                    <a:pt x="28885" y="354133"/>
                  </a:lnTo>
                  <a:lnTo>
                    <a:pt x="29099" y="353861"/>
                  </a:lnTo>
                  <a:lnTo>
                    <a:pt x="29313" y="353600"/>
                  </a:lnTo>
                  <a:lnTo>
                    <a:pt x="29527" y="353362"/>
                  </a:lnTo>
                  <a:lnTo>
                    <a:pt x="29745" y="353135"/>
                  </a:lnTo>
                  <a:lnTo>
                    <a:pt x="29967" y="352931"/>
                  </a:lnTo>
                  <a:lnTo>
                    <a:pt x="30190" y="352738"/>
                  </a:lnTo>
                  <a:lnTo>
                    <a:pt x="30417" y="352556"/>
                  </a:lnTo>
                  <a:lnTo>
                    <a:pt x="30644" y="352397"/>
                  </a:lnTo>
                  <a:lnTo>
                    <a:pt x="30876" y="352261"/>
                  </a:lnTo>
                  <a:lnTo>
                    <a:pt x="31111" y="352136"/>
                  </a:lnTo>
                  <a:lnTo>
                    <a:pt x="31347" y="352034"/>
                  </a:lnTo>
                  <a:lnTo>
                    <a:pt x="31583" y="351943"/>
                  </a:lnTo>
                  <a:lnTo>
                    <a:pt x="31824" y="351875"/>
                  </a:lnTo>
                  <a:lnTo>
                    <a:pt x="32064" y="351830"/>
                  </a:lnTo>
                  <a:lnTo>
                    <a:pt x="32305" y="351807"/>
                  </a:lnTo>
                  <a:lnTo>
                    <a:pt x="32550" y="351796"/>
                  </a:lnTo>
                  <a:close/>
                  <a:moveTo>
                    <a:pt x="71167" y="351501"/>
                  </a:moveTo>
                  <a:lnTo>
                    <a:pt x="71426" y="351524"/>
                  </a:lnTo>
                  <a:lnTo>
                    <a:pt x="71666" y="351569"/>
                  </a:lnTo>
                  <a:lnTo>
                    <a:pt x="71902" y="351637"/>
                  </a:lnTo>
                  <a:lnTo>
                    <a:pt x="72138" y="351717"/>
                  </a:lnTo>
                  <a:lnTo>
                    <a:pt x="72365" y="351819"/>
                  </a:lnTo>
                  <a:lnTo>
                    <a:pt x="72596" y="351932"/>
                  </a:lnTo>
                  <a:lnTo>
                    <a:pt x="72819" y="352068"/>
                  </a:lnTo>
                  <a:lnTo>
                    <a:pt x="73042" y="352216"/>
                  </a:lnTo>
                  <a:lnTo>
                    <a:pt x="73260" y="352386"/>
                  </a:lnTo>
                  <a:lnTo>
                    <a:pt x="73474" y="352579"/>
                  </a:lnTo>
                  <a:lnTo>
                    <a:pt x="73683" y="352783"/>
                  </a:lnTo>
                  <a:lnTo>
                    <a:pt x="73892" y="352999"/>
                  </a:lnTo>
                  <a:lnTo>
                    <a:pt x="74097" y="353226"/>
                  </a:lnTo>
                  <a:lnTo>
                    <a:pt x="74302" y="353475"/>
                  </a:lnTo>
                  <a:lnTo>
                    <a:pt x="74498" y="353748"/>
                  </a:lnTo>
                  <a:lnTo>
                    <a:pt x="74693" y="354020"/>
                  </a:lnTo>
                  <a:lnTo>
                    <a:pt x="74889" y="354315"/>
                  </a:lnTo>
                  <a:lnTo>
                    <a:pt x="74916" y="354440"/>
                  </a:lnTo>
                  <a:lnTo>
                    <a:pt x="74956" y="354553"/>
                  </a:lnTo>
                  <a:lnTo>
                    <a:pt x="74996" y="354655"/>
                  </a:lnTo>
                  <a:lnTo>
                    <a:pt x="75045" y="354746"/>
                  </a:lnTo>
                  <a:lnTo>
                    <a:pt x="75094" y="354814"/>
                  </a:lnTo>
                  <a:lnTo>
                    <a:pt x="75148" y="354871"/>
                  </a:lnTo>
                  <a:lnTo>
                    <a:pt x="75201" y="354916"/>
                  </a:lnTo>
                  <a:lnTo>
                    <a:pt x="75259" y="354927"/>
                  </a:lnTo>
                  <a:lnTo>
                    <a:pt x="75401" y="355188"/>
                  </a:lnTo>
                  <a:lnTo>
                    <a:pt x="75539" y="355449"/>
                  </a:lnTo>
                  <a:lnTo>
                    <a:pt x="75673" y="355722"/>
                  </a:lnTo>
                  <a:lnTo>
                    <a:pt x="75806" y="355994"/>
                  </a:lnTo>
                  <a:lnTo>
                    <a:pt x="75940" y="356278"/>
                  </a:lnTo>
                  <a:lnTo>
                    <a:pt x="76069" y="356573"/>
                  </a:lnTo>
                  <a:lnTo>
                    <a:pt x="76194" y="356868"/>
                  </a:lnTo>
                  <a:lnTo>
                    <a:pt x="76323" y="357174"/>
                  </a:lnTo>
                  <a:lnTo>
                    <a:pt x="76443" y="357492"/>
                  </a:lnTo>
                  <a:lnTo>
                    <a:pt x="76563" y="357809"/>
                  </a:lnTo>
                  <a:lnTo>
                    <a:pt x="76684" y="358127"/>
                  </a:lnTo>
                  <a:lnTo>
                    <a:pt x="76799" y="358467"/>
                  </a:lnTo>
                  <a:lnTo>
                    <a:pt x="76915" y="358796"/>
                  </a:lnTo>
                  <a:lnTo>
                    <a:pt x="77026" y="359148"/>
                  </a:lnTo>
                  <a:lnTo>
                    <a:pt x="77133" y="359489"/>
                  </a:lnTo>
                  <a:lnTo>
                    <a:pt x="77240" y="359852"/>
                  </a:lnTo>
                  <a:lnTo>
                    <a:pt x="77347" y="360215"/>
                  </a:lnTo>
                  <a:lnTo>
                    <a:pt x="77449" y="360578"/>
                  </a:lnTo>
                  <a:lnTo>
                    <a:pt x="77552" y="360952"/>
                  </a:lnTo>
                  <a:lnTo>
                    <a:pt x="77650" y="361327"/>
                  </a:lnTo>
                  <a:lnTo>
                    <a:pt x="77743" y="361712"/>
                  </a:lnTo>
                  <a:lnTo>
                    <a:pt x="77837" y="362098"/>
                  </a:lnTo>
                  <a:lnTo>
                    <a:pt x="77930" y="362484"/>
                  </a:lnTo>
                  <a:lnTo>
                    <a:pt x="78019" y="362881"/>
                  </a:lnTo>
                  <a:lnTo>
                    <a:pt x="78104" y="363290"/>
                  </a:lnTo>
                  <a:lnTo>
                    <a:pt x="78188" y="363687"/>
                  </a:lnTo>
                  <a:lnTo>
                    <a:pt x="78268" y="364095"/>
                  </a:lnTo>
                  <a:lnTo>
                    <a:pt x="78349" y="364515"/>
                  </a:lnTo>
                  <a:lnTo>
                    <a:pt x="78424" y="364935"/>
                  </a:lnTo>
                  <a:lnTo>
                    <a:pt x="78500" y="365355"/>
                  </a:lnTo>
                  <a:lnTo>
                    <a:pt x="78571" y="365774"/>
                  </a:lnTo>
                  <a:lnTo>
                    <a:pt x="78638" y="366205"/>
                  </a:lnTo>
                  <a:lnTo>
                    <a:pt x="78705" y="366637"/>
                  </a:lnTo>
                  <a:lnTo>
                    <a:pt x="78772" y="367068"/>
                  </a:lnTo>
                  <a:lnTo>
                    <a:pt x="78834" y="367510"/>
                  </a:lnTo>
                  <a:lnTo>
                    <a:pt x="78892" y="367953"/>
                  </a:lnTo>
                  <a:lnTo>
                    <a:pt x="78950" y="368395"/>
                  </a:lnTo>
                  <a:lnTo>
                    <a:pt x="79003" y="368838"/>
                  </a:lnTo>
                  <a:lnTo>
                    <a:pt x="79052" y="369292"/>
                  </a:lnTo>
                  <a:lnTo>
                    <a:pt x="79101" y="369734"/>
                  </a:lnTo>
                  <a:lnTo>
                    <a:pt x="79150" y="370188"/>
                  </a:lnTo>
                  <a:lnTo>
                    <a:pt x="79195" y="370642"/>
                  </a:lnTo>
                  <a:lnTo>
                    <a:pt x="79235" y="371107"/>
                  </a:lnTo>
                  <a:lnTo>
                    <a:pt x="79270" y="371561"/>
                  </a:lnTo>
                  <a:lnTo>
                    <a:pt x="79306" y="372026"/>
                  </a:lnTo>
                  <a:lnTo>
                    <a:pt x="79341" y="372480"/>
                  </a:lnTo>
                  <a:lnTo>
                    <a:pt x="79373" y="372945"/>
                  </a:lnTo>
                  <a:lnTo>
                    <a:pt x="79399" y="373410"/>
                  </a:lnTo>
                  <a:lnTo>
                    <a:pt x="79426" y="373875"/>
                  </a:lnTo>
                  <a:lnTo>
                    <a:pt x="79448" y="374341"/>
                  </a:lnTo>
                  <a:lnTo>
                    <a:pt x="79466" y="374806"/>
                  </a:lnTo>
                  <a:lnTo>
                    <a:pt x="79484" y="375282"/>
                  </a:lnTo>
                  <a:lnTo>
                    <a:pt x="79497" y="375747"/>
                  </a:lnTo>
                  <a:lnTo>
                    <a:pt x="79511" y="376213"/>
                  </a:lnTo>
                  <a:lnTo>
                    <a:pt x="79520" y="376678"/>
                  </a:lnTo>
                  <a:lnTo>
                    <a:pt x="79524" y="377154"/>
                  </a:lnTo>
                  <a:lnTo>
                    <a:pt x="79528" y="377620"/>
                  </a:lnTo>
                  <a:lnTo>
                    <a:pt x="79528" y="378085"/>
                  </a:lnTo>
                  <a:lnTo>
                    <a:pt x="79524" y="378561"/>
                  </a:lnTo>
                  <a:lnTo>
                    <a:pt x="79520" y="379026"/>
                  </a:lnTo>
                  <a:lnTo>
                    <a:pt x="79511" y="379492"/>
                  </a:lnTo>
                  <a:lnTo>
                    <a:pt x="79502" y="379957"/>
                  </a:lnTo>
                  <a:lnTo>
                    <a:pt x="79484" y="380422"/>
                  </a:lnTo>
                  <a:lnTo>
                    <a:pt x="79471" y="380887"/>
                  </a:lnTo>
                  <a:lnTo>
                    <a:pt x="78420" y="380604"/>
                  </a:lnTo>
                  <a:lnTo>
                    <a:pt x="77365" y="380354"/>
                  </a:lnTo>
                  <a:lnTo>
                    <a:pt x="76314" y="380127"/>
                  </a:lnTo>
                  <a:lnTo>
                    <a:pt x="75259" y="379911"/>
                  </a:lnTo>
                  <a:lnTo>
                    <a:pt x="74204" y="379730"/>
                  </a:lnTo>
                  <a:lnTo>
                    <a:pt x="73144" y="379560"/>
                  </a:lnTo>
                  <a:lnTo>
                    <a:pt x="72089" y="379401"/>
                  </a:lnTo>
                  <a:lnTo>
                    <a:pt x="71029" y="379265"/>
                  </a:lnTo>
                  <a:lnTo>
                    <a:pt x="69974" y="379140"/>
                  </a:lnTo>
                  <a:lnTo>
                    <a:pt x="68915" y="379026"/>
                  </a:lnTo>
                  <a:lnTo>
                    <a:pt x="67859" y="378936"/>
                  </a:lnTo>
                  <a:lnTo>
                    <a:pt x="66800" y="378845"/>
                  </a:lnTo>
                  <a:lnTo>
                    <a:pt x="65745" y="378766"/>
                  </a:lnTo>
                  <a:lnTo>
                    <a:pt x="64689" y="378697"/>
                  </a:lnTo>
                  <a:lnTo>
                    <a:pt x="62579" y="378573"/>
                  </a:lnTo>
                  <a:lnTo>
                    <a:pt x="62566" y="378119"/>
                  </a:lnTo>
                  <a:lnTo>
                    <a:pt x="62557" y="377665"/>
                  </a:lnTo>
                  <a:lnTo>
                    <a:pt x="62548" y="377211"/>
                  </a:lnTo>
                  <a:lnTo>
                    <a:pt x="62544" y="376757"/>
                  </a:lnTo>
                  <a:lnTo>
                    <a:pt x="62544" y="376303"/>
                  </a:lnTo>
                  <a:lnTo>
                    <a:pt x="62548" y="375850"/>
                  </a:lnTo>
                  <a:lnTo>
                    <a:pt x="62552" y="375396"/>
                  </a:lnTo>
                  <a:lnTo>
                    <a:pt x="62561" y="374942"/>
                  </a:lnTo>
                  <a:lnTo>
                    <a:pt x="62575" y="374488"/>
                  </a:lnTo>
                  <a:lnTo>
                    <a:pt x="62588" y="374034"/>
                  </a:lnTo>
                  <a:lnTo>
                    <a:pt x="62606" y="373592"/>
                  </a:lnTo>
                  <a:lnTo>
                    <a:pt x="62628" y="373138"/>
                  </a:lnTo>
                  <a:lnTo>
                    <a:pt x="62655" y="372684"/>
                  </a:lnTo>
                  <a:lnTo>
                    <a:pt x="62682" y="372242"/>
                  </a:lnTo>
                  <a:lnTo>
                    <a:pt x="62708" y="371799"/>
                  </a:lnTo>
                  <a:lnTo>
                    <a:pt x="62744" y="371345"/>
                  </a:lnTo>
                  <a:lnTo>
                    <a:pt x="62780" y="370903"/>
                  </a:lnTo>
                  <a:lnTo>
                    <a:pt x="62815" y="370472"/>
                  </a:lnTo>
                  <a:lnTo>
                    <a:pt x="62860" y="370029"/>
                  </a:lnTo>
                  <a:lnTo>
                    <a:pt x="62904" y="369587"/>
                  </a:lnTo>
                  <a:lnTo>
                    <a:pt x="62949" y="369155"/>
                  </a:lnTo>
                  <a:lnTo>
                    <a:pt x="62998" y="368724"/>
                  </a:lnTo>
                  <a:lnTo>
                    <a:pt x="63051" y="368293"/>
                  </a:lnTo>
                  <a:lnTo>
                    <a:pt x="63109" y="367862"/>
                  </a:lnTo>
                  <a:lnTo>
                    <a:pt x="63162" y="367442"/>
                  </a:lnTo>
                  <a:lnTo>
                    <a:pt x="63225" y="367011"/>
                  </a:lnTo>
                  <a:lnTo>
                    <a:pt x="63287" y="366591"/>
                  </a:lnTo>
                  <a:lnTo>
                    <a:pt x="63354" y="366183"/>
                  </a:lnTo>
                  <a:lnTo>
                    <a:pt x="63421" y="365763"/>
                  </a:lnTo>
                  <a:lnTo>
                    <a:pt x="63492" y="365355"/>
                  </a:lnTo>
                  <a:lnTo>
                    <a:pt x="63568" y="364946"/>
                  </a:lnTo>
                  <a:lnTo>
                    <a:pt x="63643" y="364549"/>
                  </a:lnTo>
                  <a:lnTo>
                    <a:pt x="63719" y="364152"/>
                  </a:lnTo>
                  <a:lnTo>
                    <a:pt x="63799" y="363755"/>
                  </a:lnTo>
                  <a:lnTo>
                    <a:pt x="63884" y="363358"/>
                  </a:lnTo>
                  <a:lnTo>
                    <a:pt x="63968" y="362972"/>
                  </a:lnTo>
                  <a:lnTo>
                    <a:pt x="64057" y="362586"/>
                  </a:lnTo>
                  <a:lnTo>
                    <a:pt x="64146" y="362212"/>
                  </a:lnTo>
                  <a:lnTo>
                    <a:pt x="64240" y="361837"/>
                  </a:lnTo>
                  <a:lnTo>
                    <a:pt x="64333" y="361463"/>
                  </a:lnTo>
                  <a:lnTo>
                    <a:pt x="64431" y="361100"/>
                  </a:lnTo>
                  <a:lnTo>
                    <a:pt x="64529" y="360737"/>
                  </a:lnTo>
                  <a:lnTo>
                    <a:pt x="64632" y="360385"/>
                  </a:lnTo>
                  <a:lnTo>
                    <a:pt x="64738" y="360033"/>
                  </a:lnTo>
                  <a:lnTo>
                    <a:pt x="64841" y="359681"/>
                  </a:lnTo>
                  <a:lnTo>
                    <a:pt x="64952" y="359341"/>
                  </a:lnTo>
                  <a:lnTo>
                    <a:pt x="65059" y="359012"/>
                  </a:lnTo>
                  <a:lnTo>
                    <a:pt x="65175" y="358683"/>
                  </a:lnTo>
                  <a:lnTo>
                    <a:pt x="65286" y="358354"/>
                  </a:lnTo>
                  <a:lnTo>
                    <a:pt x="65402" y="358036"/>
                  </a:lnTo>
                  <a:lnTo>
                    <a:pt x="65522" y="357719"/>
                  </a:lnTo>
                  <a:lnTo>
                    <a:pt x="65642" y="357412"/>
                  </a:lnTo>
                  <a:lnTo>
                    <a:pt x="65767" y="357117"/>
                  </a:lnTo>
                  <a:lnTo>
                    <a:pt x="65887" y="356822"/>
                  </a:lnTo>
                  <a:lnTo>
                    <a:pt x="66016" y="356539"/>
                  </a:lnTo>
                  <a:lnTo>
                    <a:pt x="66145" y="356255"/>
                  </a:lnTo>
                  <a:lnTo>
                    <a:pt x="66274" y="355983"/>
                  </a:lnTo>
                  <a:lnTo>
                    <a:pt x="66404" y="355710"/>
                  </a:lnTo>
                  <a:lnTo>
                    <a:pt x="66537" y="355449"/>
                  </a:lnTo>
                  <a:lnTo>
                    <a:pt x="66675" y="355200"/>
                  </a:lnTo>
                  <a:lnTo>
                    <a:pt x="66813" y="354950"/>
                  </a:lnTo>
                  <a:lnTo>
                    <a:pt x="66951" y="354712"/>
                  </a:lnTo>
                  <a:lnTo>
                    <a:pt x="67089" y="354485"/>
                  </a:lnTo>
                  <a:lnTo>
                    <a:pt x="67232" y="354258"/>
                  </a:lnTo>
                  <a:lnTo>
                    <a:pt x="67272" y="354269"/>
                  </a:lnTo>
                  <a:lnTo>
                    <a:pt x="67312" y="354258"/>
                  </a:lnTo>
                  <a:lnTo>
                    <a:pt x="67347" y="354247"/>
                  </a:lnTo>
                  <a:lnTo>
                    <a:pt x="67387" y="354213"/>
                  </a:lnTo>
                  <a:lnTo>
                    <a:pt x="67423" y="354167"/>
                  </a:lnTo>
                  <a:lnTo>
                    <a:pt x="67459" y="354122"/>
                  </a:lnTo>
                  <a:lnTo>
                    <a:pt x="67494" y="354043"/>
                  </a:lnTo>
                  <a:lnTo>
                    <a:pt x="67525" y="353963"/>
                  </a:lnTo>
                  <a:lnTo>
                    <a:pt x="67570" y="353838"/>
                  </a:lnTo>
                  <a:lnTo>
                    <a:pt x="67615" y="353691"/>
                  </a:lnTo>
                  <a:lnTo>
                    <a:pt x="67833" y="353407"/>
                  </a:lnTo>
                  <a:lnTo>
                    <a:pt x="68051" y="353146"/>
                  </a:lnTo>
                  <a:lnTo>
                    <a:pt x="68273" y="352897"/>
                  </a:lnTo>
                  <a:lnTo>
                    <a:pt x="68500" y="352670"/>
                  </a:lnTo>
                  <a:lnTo>
                    <a:pt x="68728" y="352465"/>
                  </a:lnTo>
                  <a:lnTo>
                    <a:pt x="68959" y="352273"/>
                  </a:lnTo>
                  <a:lnTo>
                    <a:pt x="69195" y="352102"/>
                  </a:lnTo>
                  <a:lnTo>
                    <a:pt x="69431" y="351955"/>
                  </a:lnTo>
                  <a:lnTo>
                    <a:pt x="69671" y="351830"/>
                  </a:lnTo>
                  <a:lnTo>
                    <a:pt x="69912" y="351717"/>
                  </a:lnTo>
                  <a:lnTo>
                    <a:pt x="70161" y="351637"/>
                  </a:lnTo>
                  <a:lnTo>
                    <a:pt x="70406" y="351569"/>
                  </a:lnTo>
                  <a:lnTo>
                    <a:pt x="70660" y="351524"/>
                  </a:lnTo>
                  <a:lnTo>
                    <a:pt x="70909" y="351501"/>
                  </a:lnTo>
                  <a:close/>
                  <a:moveTo>
                    <a:pt x="7208" y="1"/>
                  </a:moveTo>
                  <a:lnTo>
                    <a:pt x="6665" y="12"/>
                  </a:lnTo>
                  <a:lnTo>
                    <a:pt x="6122" y="23"/>
                  </a:lnTo>
                  <a:lnTo>
                    <a:pt x="5579" y="46"/>
                  </a:lnTo>
                  <a:lnTo>
                    <a:pt x="5040" y="80"/>
                  </a:lnTo>
                  <a:lnTo>
                    <a:pt x="4497" y="126"/>
                  </a:lnTo>
                  <a:lnTo>
                    <a:pt x="3958" y="171"/>
                  </a:lnTo>
                  <a:lnTo>
                    <a:pt x="3419" y="239"/>
                  </a:lnTo>
                  <a:lnTo>
                    <a:pt x="2885" y="318"/>
                  </a:lnTo>
                  <a:lnTo>
                    <a:pt x="2351" y="398"/>
                  </a:lnTo>
                  <a:lnTo>
                    <a:pt x="1816" y="500"/>
                  </a:lnTo>
                  <a:lnTo>
                    <a:pt x="1287" y="613"/>
                  </a:lnTo>
                  <a:lnTo>
                    <a:pt x="757" y="738"/>
                  </a:lnTo>
                  <a:lnTo>
                    <a:pt x="703" y="761"/>
                  </a:lnTo>
                  <a:lnTo>
                    <a:pt x="654" y="784"/>
                  </a:lnTo>
                  <a:lnTo>
                    <a:pt x="610" y="818"/>
                  </a:lnTo>
                  <a:lnTo>
                    <a:pt x="565" y="863"/>
                  </a:lnTo>
                  <a:lnTo>
                    <a:pt x="521" y="908"/>
                  </a:lnTo>
                  <a:lnTo>
                    <a:pt x="481" y="965"/>
                  </a:lnTo>
                  <a:lnTo>
                    <a:pt x="445" y="1022"/>
                  </a:lnTo>
                  <a:lnTo>
                    <a:pt x="410" y="1090"/>
                  </a:lnTo>
                  <a:lnTo>
                    <a:pt x="378" y="1158"/>
                  </a:lnTo>
                  <a:lnTo>
                    <a:pt x="347" y="1237"/>
                  </a:lnTo>
                  <a:lnTo>
                    <a:pt x="321" y="1317"/>
                  </a:lnTo>
                  <a:lnTo>
                    <a:pt x="294" y="1396"/>
                  </a:lnTo>
                  <a:lnTo>
                    <a:pt x="272" y="1487"/>
                  </a:lnTo>
                  <a:lnTo>
                    <a:pt x="254" y="1578"/>
                  </a:lnTo>
                  <a:lnTo>
                    <a:pt x="218" y="1771"/>
                  </a:lnTo>
                  <a:lnTo>
                    <a:pt x="196" y="1975"/>
                  </a:lnTo>
                  <a:lnTo>
                    <a:pt x="178" y="2179"/>
                  </a:lnTo>
                  <a:lnTo>
                    <a:pt x="174" y="2383"/>
                  </a:lnTo>
                  <a:lnTo>
                    <a:pt x="178" y="2599"/>
                  </a:lnTo>
                  <a:lnTo>
                    <a:pt x="191" y="2803"/>
                  </a:lnTo>
                  <a:lnTo>
                    <a:pt x="218" y="3007"/>
                  </a:lnTo>
                  <a:lnTo>
                    <a:pt x="249" y="3189"/>
                  </a:lnTo>
                  <a:lnTo>
                    <a:pt x="272" y="3291"/>
                  </a:lnTo>
                  <a:lnTo>
                    <a:pt x="294" y="3370"/>
                  </a:lnTo>
                  <a:lnTo>
                    <a:pt x="254" y="3450"/>
                  </a:lnTo>
                  <a:lnTo>
                    <a:pt x="214" y="3541"/>
                  </a:lnTo>
                  <a:lnTo>
                    <a:pt x="178" y="3631"/>
                  </a:lnTo>
                  <a:lnTo>
                    <a:pt x="147" y="3734"/>
                  </a:lnTo>
                  <a:lnTo>
                    <a:pt x="116" y="3836"/>
                  </a:lnTo>
                  <a:lnTo>
                    <a:pt x="89" y="3949"/>
                  </a:lnTo>
                  <a:lnTo>
                    <a:pt x="67" y="4074"/>
                  </a:lnTo>
                  <a:lnTo>
                    <a:pt x="45" y="4199"/>
                  </a:lnTo>
                  <a:lnTo>
                    <a:pt x="27" y="4324"/>
                  </a:lnTo>
                  <a:lnTo>
                    <a:pt x="13" y="4471"/>
                  </a:lnTo>
                  <a:lnTo>
                    <a:pt x="4" y="4607"/>
                  </a:lnTo>
                  <a:lnTo>
                    <a:pt x="0" y="4766"/>
                  </a:lnTo>
                  <a:lnTo>
                    <a:pt x="0" y="4914"/>
                  </a:lnTo>
                  <a:lnTo>
                    <a:pt x="4" y="5072"/>
                  </a:lnTo>
                  <a:lnTo>
                    <a:pt x="13" y="5243"/>
                  </a:lnTo>
                  <a:lnTo>
                    <a:pt x="31" y="5413"/>
                  </a:lnTo>
                  <a:lnTo>
                    <a:pt x="116" y="6218"/>
                  </a:lnTo>
                  <a:lnTo>
                    <a:pt x="209" y="7013"/>
                  </a:lnTo>
                  <a:lnTo>
                    <a:pt x="312" y="7784"/>
                  </a:lnTo>
                  <a:lnTo>
                    <a:pt x="423" y="8544"/>
                  </a:lnTo>
                  <a:lnTo>
                    <a:pt x="539" y="9282"/>
                  </a:lnTo>
                  <a:lnTo>
                    <a:pt x="659" y="10008"/>
                  </a:lnTo>
                  <a:lnTo>
                    <a:pt x="788" y="10711"/>
                  </a:lnTo>
                  <a:lnTo>
                    <a:pt x="922" y="11403"/>
                  </a:lnTo>
                  <a:lnTo>
                    <a:pt x="1064" y="12084"/>
                  </a:lnTo>
                  <a:lnTo>
                    <a:pt x="1211" y="12731"/>
                  </a:lnTo>
                  <a:lnTo>
                    <a:pt x="1367" y="13378"/>
                  </a:lnTo>
                  <a:lnTo>
                    <a:pt x="1527" y="13990"/>
                  </a:lnTo>
                  <a:lnTo>
                    <a:pt x="1692" y="14603"/>
                  </a:lnTo>
                  <a:lnTo>
                    <a:pt x="1861" y="15193"/>
                  </a:lnTo>
                  <a:lnTo>
                    <a:pt x="2035" y="15760"/>
                  </a:lnTo>
                  <a:lnTo>
                    <a:pt x="2217" y="16305"/>
                  </a:lnTo>
                  <a:lnTo>
                    <a:pt x="2400" y="16850"/>
                  </a:lnTo>
                  <a:lnTo>
                    <a:pt x="2591" y="17360"/>
                  </a:lnTo>
                  <a:lnTo>
                    <a:pt x="2787" y="17871"/>
                  </a:lnTo>
                  <a:lnTo>
                    <a:pt x="2983" y="18347"/>
                  </a:lnTo>
                  <a:lnTo>
                    <a:pt x="3188" y="18812"/>
                  </a:lnTo>
                  <a:lnTo>
                    <a:pt x="3393" y="19266"/>
                  </a:lnTo>
                  <a:lnTo>
                    <a:pt x="3606" y="19697"/>
                  </a:lnTo>
                  <a:lnTo>
                    <a:pt x="3820" y="20106"/>
                  </a:lnTo>
                  <a:lnTo>
                    <a:pt x="4038" y="20503"/>
                  </a:lnTo>
                  <a:lnTo>
                    <a:pt x="4261" y="20889"/>
                  </a:lnTo>
                  <a:lnTo>
                    <a:pt x="4488" y="21252"/>
                  </a:lnTo>
                  <a:lnTo>
                    <a:pt x="4715" y="21592"/>
                  </a:lnTo>
                  <a:lnTo>
                    <a:pt x="4946" y="21921"/>
                  </a:lnTo>
                  <a:lnTo>
                    <a:pt x="5182" y="22228"/>
                  </a:lnTo>
                  <a:lnTo>
                    <a:pt x="5418" y="22523"/>
                  </a:lnTo>
                  <a:lnTo>
                    <a:pt x="5654" y="22795"/>
                  </a:lnTo>
                  <a:lnTo>
                    <a:pt x="5663" y="23964"/>
                  </a:lnTo>
                  <a:lnTo>
                    <a:pt x="5672" y="25121"/>
                  </a:lnTo>
                  <a:lnTo>
                    <a:pt x="5690" y="26289"/>
                  </a:lnTo>
                  <a:lnTo>
                    <a:pt x="5703" y="27458"/>
                  </a:lnTo>
                  <a:lnTo>
                    <a:pt x="5725" y="28615"/>
                  </a:lnTo>
                  <a:lnTo>
                    <a:pt x="5752" y="29784"/>
                  </a:lnTo>
                  <a:lnTo>
                    <a:pt x="5779" y="30953"/>
                  </a:lnTo>
                  <a:lnTo>
                    <a:pt x="5810" y="32110"/>
                  </a:lnTo>
                  <a:lnTo>
                    <a:pt x="5846" y="33279"/>
                  </a:lnTo>
                  <a:lnTo>
                    <a:pt x="5886" y="34436"/>
                  </a:lnTo>
                  <a:lnTo>
                    <a:pt x="5926" y="35605"/>
                  </a:lnTo>
                  <a:lnTo>
                    <a:pt x="5970" y="36762"/>
                  </a:lnTo>
                  <a:lnTo>
                    <a:pt x="6019" y="37931"/>
                  </a:lnTo>
                  <a:lnTo>
                    <a:pt x="6073" y="39088"/>
                  </a:lnTo>
                  <a:lnTo>
                    <a:pt x="6131" y="40245"/>
                  </a:lnTo>
                  <a:lnTo>
                    <a:pt x="6188" y="41402"/>
                  </a:lnTo>
                  <a:lnTo>
                    <a:pt x="6251" y="42571"/>
                  </a:lnTo>
                  <a:lnTo>
                    <a:pt x="6318" y="43728"/>
                  </a:lnTo>
                  <a:lnTo>
                    <a:pt x="6384" y="44874"/>
                  </a:lnTo>
                  <a:lnTo>
                    <a:pt x="6456" y="46032"/>
                  </a:lnTo>
                  <a:lnTo>
                    <a:pt x="6531" y="47189"/>
                  </a:lnTo>
                  <a:lnTo>
                    <a:pt x="6611" y="48346"/>
                  </a:lnTo>
                  <a:lnTo>
                    <a:pt x="6692" y="49492"/>
                  </a:lnTo>
                  <a:lnTo>
                    <a:pt x="6776" y="50638"/>
                  </a:lnTo>
                  <a:lnTo>
                    <a:pt x="6865" y="51795"/>
                  </a:lnTo>
                  <a:lnTo>
                    <a:pt x="6954" y="52941"/>
                  </a:lnTo>
                  <a:lnTo>
                    <a:pt x="7048" y="54087"/>
                  </a:lnTo>
                  <a:lnTo>
                    <a:pt x="7146" y="55222"/>
                  </a:lnTo>
                  <a:lnTo>
                    <a:pt x="7248" y="56368"/>
                  </a:lnTo>
                  <a:lnTo>
                    <a:pt x="7350" y="57502"/>
                  </a:lnTo>
                  <a:lnTo>
                    <a:pt x="7457" y="58637"/>
                  </a:lnTo>
                  <a:lnTo>
                    <a:pt x="7564" y="59772"/>
                  </a:lnTo>
                  <a:lnTo>
                    <a:pt x="7391" y="59999"/>
                  </a:lnTo>
                  <a:lnTo>
                    <a:pt x="7355" y="60055"/>
                  </a:lnTo>
                  <a:lnTo>
                    <a:pt x="7319" y="60123"/>
                  </a:lnTo>
                  <a:lnTo>
                    <a:pt x="7288" y="60191"/>
                  </a:lnTo>
                  <a:lnTo>
                    <a:pt x="7261" y="60271"/>
                  </a:lnTo>
                  <a:lnTo>
                    <a:pt x="7239" y="60350"/>
                  </a:lnTo>
                  <a:lnTo>
                    <a:pt x="7217" y="60441"/>
                  </a:lnTo>
                  <a:lnTo>
                    <a:pt x="7204" y="60532"/>
                  </a:lnTo>
                  <a:lnTo>
                    <a:pt x="7190" y="60623"/>
                  </a:lnTo>
                  <a:lnTo>
                    <a:pt x="7186" y="60713"/>
                  </a:lnTo>
                  <a:lnTo>
                    <a:pt x="7177" y="60804"/>
                  </a:lnTo>
                  <a:lnTo>
                    <a:pt x="7177" y="60906"/>
                  </a:lnTo>
                  <a:lnTo>
                    <a:pt x="7181" y="60997"/>
                  </a:lnTo>
                  <a:lnTo>
                    <a:pt x="7186" y="61099"/>
                  </a:lnTo>
                  <a:lnTo>
                    <a:pt x="7195" y="61190"/>
                  </a:lnTo>
                  <a:lnTo>
                    <a:pt x="7204" y="61292"/>
                  </a:lnTo>
                  <a:lnTo>
                    <a:pt x="7217" y="61383"/>
                  </a:lnTo>
                  <a:lnTo>
                    <a:pt x="7235" y="61474"/>
                  </a:lnTo>
                  <a:lnTo>
                    <a:pt x="7253" y="61564"/>
                  </a:lnTo>
                  <a:lnTo>
                    <a:pt x="7275" y="61644"/>
                  </a:lnTo>
                  <a:lnTo>
                    <a:pt x="7297" y="61723"/>
                  </a:lnTo>
                  <a:lnTo>
                    <a:pt x="7324" y="61791"/>
                  </a:lnTo>
                  <a:lnTo>
                    <a:pt x="7350" y="61859"/>
                  </a:lnTo>
                  <a:lnTo>
                    <a:pt x="7377" y="61927"/>
                  </a:lnTo>
                  <a:lnTo>
                    <a:pt x="7408" y="61984"/>
                  </a:lnTo>
                  <a:lnTo>
                    <a:pt x="7444" y="62029"/>
                  </a:lnTo>
                  <a:lnTo>
                    <a:pt x="7480" y="62075"/>
                  </a:lnTo>
                  <a:lnTo>
                    <a:pt x="7515" y="62098"/>
                  </a:lnTo>
                  <a:lnTo>
                    <a:pt x="7551" y="62120"/>
                  </a:lnTo>
                  <a:lnTo>
                    <a:pt x="7591" y="62132"/>
                  </a:lnTo>
                  <a:lnTo>
                    <a:pt x="7627" y="62143"/>
                  </a:lnTo>
                  <a:lnTo>
                    <a:pt x="7671" y="62132"/>
                  </a:lnTo>
                  <a:lnTo>
                    <a:pt x="7711" y="62109"/>
                  </a:lnTo>
                  <a:lnTo>
                    <a:pt x="7760" y="62075"/>
                  </a:lnTo>
                  <a:lnTo>
                    <a:pt x="7800" y="62041"/>
                  </a:lnTo>
                  <a:lnTo>
                    <a:pt x="7916" y="63130"/>
                  </a:lnTo>
                  <a:lnTo>
                    <a:pt x="8032" y="64219"/>
                  </a:lnTo>
                  <a:lnTo>
                    <a:pt x="8152" y="65308"/>
                  </a:lnTo>
                  <a:lnTo>
                    <a:pt x="8272" y="66386"/>
                  </a:lnTo>
                  <a:lnTo>
                    <a:pt x="8397" y="67476"/>
                  </a:lnTo>
                  <a:lnTo>
                    <a:pt x="8526" y="68553"/>
                  </a:lnTo>
                  <a:lnTo>
                    <a:pt x="8655" y="69631"/>
                  </a:lnTo>
                  <a:lnTo>
                    <a:pt x="8789" y="70698"/>
                  </a:lnTo>
                  <a:lnTo>
                    <a:pt x="8922" y="71776"/>
                  </a:lnTo>
                  <a:lnTo>
                    <a:pt x="9060" y="72842"/>
                  </a:lnTo>
                  <a:lnTo>
                    <a:pt x="9203" y="73909"/>
                  </a:lnTo>
                  <a:lnTo>
                    <a:pt x="9345" y="74975"/>
                  </a:lnTo>
                  <a:lnTo>
                    <a:pt x="9492" y="76042"/>
                  </a:lnTo>
                  <a:lnTo>
                    <a:pt x="9639" y="77097"/>
                  </a:lnTo>
                  <a:lnTo>
                    <a:pt x="9790" y="78152"/>
                  </a:lnTo>
                  <a:lnTo>
                    <a:pt x="9942" y="79207"/>
                  </a:lnTo>
                  <a:lnTo>
                    <a:pt x="10097" y="80251"/>
                  </a:lnTo>
                  <a:lnTo>
                    <a:pt x="10258" y="81295"/>
                  </a:lnTo>
                  <a:lnTo>
                    <a:pt x="10418" y="82339"/>
                  </a:lnTo>
                  <a:lnTo>
                    <a:pt x="10583" y="83383"/>
                  </a:lnTo>
                  <a:lnTo>
                    <a:pt x="10747" y="84415"/>
                  </a:lnTo>
                  <a:lnTo>
                    <a:pt x="10912" y="85448"/>
                  </a:lnTo>
                  <a:lnTo>
                    <a:pt x="11086" y="86480"/>
                  </a:lnTo>
                  <a:lnTo>
                    <a:pt x="11255" y="87501"/>
                  </a:lnTo>
                  <a:lnTo>
                    <a:pt x="11433" y="88522"/>
                  </a:lnTo>
                  <a:lnTo>
                    <a:pt x="11607" y="89544"/>
                  </a:lnTo>
                  <a:lnTo>
                    <a:pt x="11789" y="90553"/>
                  </a:lnTo>
                  <a:lnTo>
                    <a:pt x="11972" y="91563"/>
                  </a:lnTo>
                  <a:lnTo>
                    <a:pt x="12154" y="92573"/>
                  </a:lnTo>
                  <a:lnTo>
                    <a:pt x="12341" y="93571"/>
                  </a:lnTo>
                  <a:lnTo>
                    <a:pt x="12528" y="94570"/>
                  </a:lnTo>
                  <a:lnTo>
                    <a:pt x="12720" y="95568"/>
                  </a:lnTo>
                  <a:lnTo>
                    <a:pt x="12925" y="96635"/>
                  </a:lnTo>
                  <a:lnTo>
                    <a:pt x="13138" y="97713"/>
                  </a:lnTo>
                  <a:lnTo>
                    <a:pt x="13356" y="98791"/>
                  </a:lnTo>
                  <a:lnTo>
                    <a:pt x="13575" y="99869"/>
                  </a:lnTo>
                  <a:lnTo>
                    <a:pt x="13802" y="100935"/>
                  </a:lnTo>
                  <a:lnTo>
                    <a:pt x="14029" y="102013"/>
                  </a:lnTo>
                  <a:lnTo>
                    <a:pt x="14265" y="103091"/>
                  </a:lnTo>
                  <a:lnTo>
                    <a:pt x="14501" y="104157"/>
                  </a:lnTo>
                  <a:lnTo>
                    <a:pt x="14487" y="104282"/>
                  </a:lnTo>
                  <a:lnTo>
                    <a:pt x="14483" y="104418"/>
                  </a:lnTo>
                  <a:lnTo>
                    <a:pt x="14483" y="104543"/>
                  </a:lnTo>
                  <a:lnTo>
                    <a:pt x="14487" y="104668"/>
                  </a:lnTo>
                  <a:lnTo>
                    <a:pt x="14496" y="104793"/>
                  </a:lnTo>
                  <a:lnTo>
                    <a:pt x="14509" y="104906"/>
                  </a:lnTo>
                  <a:lnTo>
                    <a:pt x="14527" y="105031"/>
                  </a:lnTo>
                  <a:lnTo>
                    <a:pt x="14554" y="105133"/>
                  </a:lnTo>
                  <a:lnTo>
                    <a:pt x="14581" y="105247"/>
                  </a:lnTo>
                  <a:lnTo>
                    <a:pt x="14612" y="105337"/>
                  </a:lnTo>
                  <a:lnTo>
                    <a:pt x="14643" y="105428"/>
                  </a:lnTo>
                  <a:lnTo>
                    <a:pt x="14683" y="105508"/>
                  </a:lnTo>
                  <a:lnTo>
                    <a:pt x="14723" y="105587"/>
                  </a:lnTo>
                  <a:lnTo>
                    <a:pt x="14763" y="105644"/>
                  </a:lnTo>
                  <a:lnTo>
                    <a:pt x="14808" y="105689"/>
                  </a:lnTo>
                  <a:lnTo>
                    <a:pt x="14857" y="105723"/>
                  </a:lnTo>
                  <a:lnTo>
                    <a:pt x="15133" y="106903"/>
                  </a:lnTo>
                  <a:lnTo>
                    <a:pt x="15413" y="108083"/>
                  </a:lnTo>
                  <a:lnTo>
                    <a:pt x="15703" y="109240"/>
                  </a:lnTo>
                  <a:lnTo>
                    <a:pt x="15997" y="110398"/>
                  </a:lnTo>
                  <a:lnTo>
                    <a:pt x="16299" y="111532"/>
                  </a:lnTo>
                  <a:lnTo>
                    <a:pt x="16602" y="112656"/>
                  </a:lnTo>
                  <a:lnTo>
                    <a:pt x="16918" y="113767"/>
                  </a:lnTo>
                  <a:lnTo>
                    <a:pt x="17239" y="114857"/>
                  </a:lnTo>
                  <a:lnTo>
                    <a:pt x="17564" y="115923"/>
                  </a:lnTo>
                  <a:lnTo>
                    <a:pt x="17898" y="116978"/>
                  </a:lnTo>
                  <a:lnTo>
                    <a:pt x="18067" y="117500"/>
                  </a:lnTo>
                  <a:lnTo>
                    <a:pt x="18236" y="118011"/>
                  </a:lnTo>
                  <a:lnTo>
                    <a:pt x="18410" y="118510"/>
                  </a:lnTo>
                  <a:lnTo>
                    <a:pt x="18583" y="119009"/>
                  </a:lnTo>
                  <a:lnTo>
                    <a:pt x="18761" y="119509"/>
                  </a:lnTo>
                  <a:lnTo>
                    <a:pt x="18939" y="119996"/>
                  </a:lnTo>
                  <a:lnTo>
                    <a:pt x="19122" y="120473"/>
                  </a:lnTo>
                  <a:lnTo>
                    <a:pt x="19304" y="120949"/>
                  </a:lnTo>
                  <a:lnTo>
                    <a:pt x="19487" y="121415"/>
                  </a:lnTo>
                  <a:lnTo>
                    <a:pt x="19674" y="121880"/>
                  </a:lnTo>
                  <a:lnTo>
                    <a:pt x="19861" y="122334"/>
                  </a:lnTo>
                  <a:lnTo>
                    <a:pt x="20048" y="122776"/>
                  </a:lnTo>
                  <a:lnTo>
                    <a:pt x="20239" y="123207"/>
                  </a:lnTo>
                  <a:lnTo>
                    <a:pt x="20435" y="123638"/>
                  </a:lnTo>
                  <a:lnTo>
                    <a:pt x="20631" y="124058"/>
                  </a:lnTo>
                  <a:lnTo>
                    <a:pt x="20827" y="124478"/>
                  </a:lnTo>
                  <a:lnTo>
                    <a:pt x="21027" y="124875"/>
                  </a:lnTo>
                  <a:lnTo>
                    <a:pt x="21228" y="125272"/>
                  </a:lnTo>
                  <a:lnTo>
                    <a:pt x="21433" y="125658"/>
                  </a:lnTo>
                  <a:lnTo>
                    <a:pt x="21637" y="126044"/>
                  </a:lnTo>
                  <a:lnTo>
                    <a:pt x="21847" y="126407"/>
                  </a:lnTo>
                  <a:lnTo>
                    <a:pt x="22056" y="126770"/>
                  </a:lnTo>
                  <a:lnTo>
                    <a:pt x="22265" y="127122"/>
                  </a:lnTo>
                  <a:lnTo>
                    <a:pt x="22479" y="127462"/>
                  </a:lnTo>
                  <a:lnTo>
                    <a:pt x="22697" y="127791"/>
                  </a:lnTo>
                  <a:lnTo>
                    <a:pt x="22915" y="128109"/>
                  </a:lnTo>
                  <a:lnTo>
                    <a:pt x="23133" y="128415"/>
                  </a:lnTo>
                  <a:lnTo>
                    <a:pt x="23356" y="128722"/>
                  </a:lnTo>
                  <a:lnTo>
                    <a:pt x="23583" y="129005"/>
                  </a:lnTo>
                  <a:lnTo>
                    <a:pt x="23810" y="129289"/>
                  </a:lnTo>
                  <a:lnTo>
                    <a:pt x="24037" y="129550"/>
                  </a:lnTo>
                  <a:lnTo>
                    <a:pt x="24269" y="129811"/>
                  </a:lnTo>
                  <a:lnTo>
                    <a:pt x="24505" y="130049"/>
                  </a:lnTo>
                  <a:lnTo>
                    <a:pt x="24740" y="130287"/>
                  </a:lnTo>
                  <a:lnTo>
                    <a:pt x="24976" y="130503"/>
                  </a:lnTo>
                  <a:lnTo>
                    <a:pt x="25217" y="130718"/>
                  </a:lnTo>
                  <a:lnTo>
                    <a:pt x="25462" y="130911"/>
                  </a:lnTo>
                  <a:lnTo>
                    <a:pt x="25707" y="131093"/>
                  </a:lnTo>
                  <a:lnTo>
                    <a:pt x="25951" y="131263"/>
                  </a:lnTo>
                  <a:lnTo>
                    <a:pt x="26205" y="131422"/>
                  </a:lnTo>
                  <a:lnTo>
                    <a:pt x="26455" y="131569"/>
                  </a:lnTo>
                  <a:lnTo>
                    <a:pt x="26713" y="131706"/>
                  </a:lnTo>
                  <a:lnTo>
                    <a:pt x="26967" y="131819"/>
                  </a:lnTo>
                  <a:lnTo>
                    <a:pt x="27229" y="131921"/>
                  </a:lnTo>
                  <a:lnTo>
                    <a:pt x="27038" y="133475"/>
                  </a:lnTo>
                  <a:lnTo>
                    <a:pt x="26855" y="135041"/>
                  </a:lnTo>
                  <a:lnTo>
                    <a:pt x="26682" y="136618"/>
                  </a:lnTo>
                  <a:lnTo>
                    <a:pt x="26512" y="138195"/>
                  </a:lnTo>
                  <a:lnTo>
                    <a:pt x="26352" y="139784"/>
                  </a:lnTo>
                  <a:lnTo>
                    <a:pt x="26201" y="141372"/>
                  </a:lnTo>
                  <a:lnTo>
                    <a:pt x="26054" y="142983"/>
                  </a:lnTo>
                  <a:lnTo>
                    <a:pt x="25916" y="144583"/>
                  </a:lnTo>
                  <a:lnTo>
                    <a:pt x="25782" y="146206"/>
                  </a:lnTo>
                  <a:lnTo>
                    <a:pt x="25653" y="147817"/>
                  </a:lnTo>
                  <a:lnTo>
                    <a:pt x="25533" y="149451"/>
                  </a:lnTo>
                  <a:lnTo>
                    <a:pt x="25417" y="151073"/>
                  </a:lnTo>
                  <a:lnTo>
                    <a:pt x="25306" y="152707"/>
                  </a:lnTo>
                  <a:lnTo>
                    <a:pt x="25199" y="154341"/>
                  </a:lnTo>
                  <a:lnTo>
                    <a:pt x="25097" y="155986"/>
                  </a:lnTo>
                  <a:lnTo>
                    <a:pt x="25003" y="157631"/>
                  </a:lnTo>
                  <a:lnTo>
                    <a:pt x="24910" y="159265"/>
                  </a:lnTo>
                  <a:lnTo>
                    <a:pt x="24821" y="160910"/>
                  </a:lnTo>
                  <a:lnTo>
                    <a:pt x="24736" y="162555"/>
                  </a:lnTo>
                  <a:lnTo>
                    <a:pt x="24651" y="164212"/>
                  </a:lnTo>
                  <a:lnTo>
                    <a:pt x="24576" y="165857"/>
                  </a:lnTo>
                  <a:lnTo>
                    <a:pt x="24500" y="167502"/>
                  </a:lnTo>
                  <a:lnTo>
                    <a:pt x="24353" y="170781"/>
                  </a:lnTo>
                  <a:lnTo>
                    <a:pt x="24220" y="174060"/>
                  </a:lnTo>
                  <a:lnTo>
                    <a:pt x="24090" y="177328"/>
                  </a:lnTo>
                  <a:lnTo>
                    <a:pt x="23846" y="183807"/>
                  </a:lnTo>
                  <a:lnTo>
                    <a:pt x="23770" y="185917"/>
                  </a:lnTo>
                  <a:lnTo>
                    <a:pt x="23694" y="188039"/>
                  </a:lnTo>
                  <a:lnTo>
                    <a:pt x="23623" y="190149"/>
                  </a:lnTo>
                  <a:lnTo>
                    <a:pt x="23556" y="192259"/>
                  </a:lnTo>
                  <a:lnTo>
                    <a:pt x="23494" y="194381"/>
                  </a:lnTo>
                  <a:lnTo>
                    <a:pt x="23436" y="196491"/>
                  </a:lnTo>
                  <a:lnTo>
                    <a:pt x="23378" y="198602"/>
                  </a:lnTo>
                  <a:lnTo>
                    <a:pt x="23325" y="200723"/>
                  </a:lnTo>
                  <a:lnTo>
                    <a:pt x="23276" y="202834"/>
                  </a:lnTo>
                  <a:lnTo>
                    <a:pt x="23231" y="204956"/>
                  </a:lnTo>
                  <a:lnTo>
                    <a:pt x="23191" y="207066"/>
                  </a:lnTo>
                  <a:lnTo>
                    <a:pt x="23151" y="209188"/>
                  </a:lnTo>
                  <a:lnTo>
                    <a:pt x="23115" y="211309"/>
                  </a:lnTo>
                  <a:lnTo>
                    <a:pt x="23084" y="213420"/>
                  </a:lnTo>
                  <a:lnTo>
                    <a:pt x="23053" y="215541"/>
                  </a:lnTo>
                  <a:lnTo>
                    <a:pt x="23031" y="217663"/>
                  </a:lnTo>
                  <a:lnTo>
                    <a:pt x="23009" y="219785"/>
                  </a:lnTo>
                  <a:lnTo>
                    <a:pt x="22986" y="221895"/>
                  </a:lnTo>
                  <a:lnTo>
                    <a:pt x="22973" y="224017"/>
                  </a:lnTo>
                  <a:lnTo>
                    <a:pt x="22960" y="226139"/>
                  </a:lnTo>
                  <a:lnTo>
                    <a:pt x="22951" y="228260"/>
                  </a:lnTo>
                  <a:lnTo>
                    <a:pt x="22946" y="230382"/>
                  </a:lnTo>
                  <a:lnTo>
                    <a:pt x="22942" y="232504"/>
                  </a:lnTo>
                  <a:lnTo>
                    <a:pt x="22946" y="234625"/>
                  </a:lnTo>
                  <a:lnTo>
                    <a:pt x="22946" y="236736"/>
                  </a:lnTo>
                  <a:lnTo>
                    <a:pt x="22955" y="238858"/>
                  </a:lnTo>
                  <a:lnTo>
                    <a:pt x="22964" y="240979"/>
                  </a:lnTo>
                  <a:lnTo>
                    <a:pt x="22977" y="243101"/>
                  </a:lnTo>
                  <a:lnTo>
                    <a:pt x="22995" y="245223"/>
                  </a:lnTo>
                  <a:lnTo>
                    <a:pt x="23018" y="247344"/>
                  </a:lnTo>
                  <a:lnTo>
                    <a:pt x="23040" y="249466"/>
                  </a:lnTo>
                  <a:lnTo>
                    <a:pt x="23062" y="251588"/>
                  </a:lnTo>
                  <a:lnTo>
                    <a:pt x="23071" y="251860"/>
                  </a:lnTo>
                  <a:lnTo>
                    <a:pt x="23089" y="252110"/>
                  </a:lnTo>
                  <a:lnTo>
                    <a:pt x="23115" y="252337"/>
                  </a:lnTo>
                  <a:lnTo>
                    <a:pt x="23151" y="252552"/>
                  </a:lnTo>
                  <a:lnTo>
                    <a:pt x="23191" y="252745"/>
                  </a:lnTo>
                  <a:lnTo>
                    <a:pt x="23240" y="252927"/>
                  </a:lnTo>
                  <a:lnTo>
                    <a:pt x="23298" y="253085"/>
                  </a:lnTo>
                  <a:lnTo>
                    <a:pt x="23356" y="253222"/>
                  </a:lnTo>
                  <a:lnTo>
                    <a:pt x="23423" y="253346"/>
                  </a:lnTo>
                  <a:lnTo>
                    <a:pt x="23489" y="253449"/>
                  </a:lnTo>
                  <a:lnTo>
                    <a:pt x="23561" y="253528"/>
                  </a:lnTo>
                  <a:lnTo>
                    <a:pt x="23636" y="253596"/>
                  </a:lnTo>
                  <a:lnTo>
                    <a:pt x="23717" y="253653"/>
                  </a:lnTo>
                  <a:lnTo>
                    <a:pt x="23797" y="253687"/>
                  </a:lnTo>
                  <a:lnTo>
                    <a:pt x="23877" y="253698"/>
                  </a:lnTo>
                  <a:lnTo>
                    <a:pt x="23957" y="253698"/>
                  </a:lnTo>
                  <a:lnTo>
                    <a:pt x="23952" y="253868"/>
                  </a:lnTo>
                  <a:lnTo>
                    <a:pt x="23957" y="254050"/>
                  </a:lnTo>
                  <a:lnTo>
                    <a:pt x="23961" y="254220"/>
                  </a:lnTo>
                  <a:lnTo>
                    <a:pt x="23975" y="254390"/>
                  </a:lnTo>
                  <a:lnTo>
                    <a:pt x="23988" y="254560"/>
                  </a:lnTo>
                  <a:lnTo>
                    <a:pt x="24010" y="254719"/>
                  </a:lnTo>
                  <a:lnTo>
                    <a:pt x="24037" y="254878"/>
                  </a:lnTo>
                  <a:lnTo>
                    <a:pt x="24064" y="255037"/>
                  </a:lnTo>
                  <a:lnTo>
                    <a:pt x="24099" y="255196"/>
                  </a:lnTo>
                  <a:lnTo>
                    <a:pt x="24139" y="255332"/>
                  </a:lnTo>
                  <a:lnTo>
                    <a:pt x="24184" y="255468"/>
                  </a:lnTo>
                  <a:lnTo>
                    <a:pt x="24233" y="255604"/>
                  </a:lnTo>
                  <a:lnTo>
                    <a:pt x="24286" y="255718"/>
                  </a:lnTo>
                  <a:lnTo>
                    <a:pt x="24344" y="255831"/>
                  </a:lnTo>
                  <a:lnTo>
                    <a:pt x="24411" y="255922"/>
                  </a:lnTo>
                  <a:lnTo>
                    <a:pt x="24482" y="256013"/>
                  </a:lnTo>
                  <a:lnTo>
                    <a:pt x="24927" y="256444"/>
                  </a:lnTo>
                  <a:lnTo>
                    <a:pt x="25373" y="256875"/>
                  </a:lnTo>
                  <a:lnTo>
                    <a:pt x="26272" y="257692"/>
                  </a:lnTo>
                  <a:lnTo>
                    <a:pt x="26107" y="258543"/>
                  </a:lnTo>
                  <a:lnTo>
                    <a:pt x="25943" y="259394"/>
                  </a:lnTo>
                  <a:lnTo>
                    <a:pt x="25787" y="260256"/>
                  </a:lnTo>
                  <a:lnTo>
                    <a:pt x="25626" y="261118"/>
                  </a:lnTo>
                  <a:lnTo>
                    <a:pt x="25475" y="261981"/>
                  </a:lnTo>
                  <a:lnTo>
                    <a:pt x="25324" y="262843"/>
                  </a:lnTo>
                  <a:lnTo>
                    <a:pt x="25177" y="263717"/>
                  </a:lnTo>
                  <a:lnTo>
                    <a:pt x="25034" y="264590"/>
                  </a:lnTo>
                  <a:lnTo>
                    <a:pt x="24892" y="265464"/>
                  </a:lnTo>
                  <a:lnTo>
                    <a:pt x="24754" y="266349"/>
                  </a:lnTo>
                  <a:lnTo>
                    <a:pt x="24620" y="267234"/>
                  </a:lnTo>
                  <a:lnTo>
                    <a:pt x="24487" y="268119"/>
                  </a:lnTo>
                  <a:lnTo>
                    <a:pt x="24358" y="269015"/>
                  </a:lnTo>
                  <a:lnTo>
                    <a:pt x="24233" y="269900"/>
                  </a:lnTo>
                  <a:lnTo>
                    <a:pt x="24108" y="270808"/>
                  </a:lnTo>
                  <a:lnTo>
                    <a:pt x="23993" y="271704"/>
                  </a:lnTo>
                  <a:lnTo>
                    <a:pt x="23957" y="271818"/>
                  </a:lnTo>
                  <a:lnTo>
                    <a:pt x="23926" y="271931"/>
                  </a:lnTo>
                  <a:lnTo>
                    <a:pt x="23899" y="272056"/>
                  </a:lnTo>
                  <a:lnTo>
                    <a:pt x="23881" y="272192"/>
                  </a:lnTo>
                  <a:lnTo>
                    <a:pt x="23863" y="272328"/>
                  </a:lnTo>
                  <a:lnTo>
                    <a:pt x="23855" y="272476"/>
                  </a:lnTo>
                  <a:lnTo>
                    <a:pt x="23850" y="272623"/>
                  </a:lnTo>
                  <a:lnTo>
                    <a:pt x="23846" y="272771"/>
                  </a:lnTo>
                  <a:lnTo>
                    <a:pt x="23721" y="273769"/>
                  </a:lnTo>
                  <a:lnTo>
                    <a:pt x="23601" y="274768"/>
                  </a:lnTo>
                  <a:lnTo>
                    <a:pt x="23485" y="275766"/>
                  </a:lnTo>
                  <a:lnTo>
                    <a:pt x="23374" y="276765"/>
                  </a:lnTo>
                  <a:lnTo>
                    <a:pt x="23262" y="277774"/>
                  </a:lnTo>
                  <a:lnTo>
                    <a:pt x="23160" y="278784"/>
                  </a:lnTo>
                  <a:lnTo>
                    <a:pt x="23058" y="279794"/>
                  </a:lnTo>
                  <a:lnTo>
                    <a:pt x="22960" y="280804"/>
                  </a:lnTo>
                  <a:lnTo>
                    <a:pt x="22866" y="281825"/>
                  </a:lnTo>
                  <a:lnTo>
                    <a:pt x="22777" y="282846"/>
                  </a:lnTo>
                  <a:lnTo>
                    <a:pt x="22693" y="283867"/>
                  </a:lnTo>
                  <a:lnTo>
                    <a:pt x="22608" y="284888"/>
                  </a:lnTo>
                  <a:lnTo>
                    <a:pt x="22532" y="285910"/>
                  </a:lnTo>
                  <a:lnTo>
                    <a:pt x="22457" y="286931"/>
                  </a:lnTo>
                  <a:lnTo>
                    <a:pt x="22385" y="287963"/>
                  </a:lnTo>
                  <a:lnTo>
                    <a:pt x="22319" y="288996"/>
                  </a:lnTo>
                  <a:lnTo>
                    <a:pt x="22261" y="289075"/>
                  </a:lnTo>
                  <a:lnTo>
                    <a:pt x="22207" y="289189"/>
                  </a:lnTo>
                  <a:lnTo>
                    <a:pt x="22167" y="289313"/>
                  </a:lnTo>
                  <a:lnTo>
                    <a:pt x="22127" y="289450"/>
                  </a:lnTo>
                  <a:lnTo>
                    <a:pt x="22096" y="289597"/>
                  </a:lnTo>
                  <a:lnTo>
                    <a:pt x="22074" y="289745"/>
                  </a:lnTo>
                  <a:lnTo>
                    <a:pt x="22056" y="289915"/>
                  </a:lnTo>
                  <a:lnTo>
                    <a:pt x="22043" y="290085"/>
                  </a:lnTo>
                  <a:lnTo>
                    <a:pt x="22038" y="290255"/>
                  </a:lnTo>
                  <a:lnTo>
                    <a:pt x="22043" y="290437"/>
                  </a:lnTo>
                  <a:lnTo>
                    <a:pt x="22051" y="290607"/>
                  </a:lnTo>
                  <a:lnTo>
                    <a:pt x="22065" y="290777"/>
                  </a:lnTo>
                  <a:lnTo>
                    <a:pt x="22087" y="290947"/>
                  </a:lnTo>
                  <a:lnTo>
                    <a:pt x="22114" y="291106"/>
                  </a:lnTo>
                  <a:lnTo>
                    <a:pt x="22149" y="291265"/>
                  </a:lnTo>
                  <a:lnTo>
                    <a:pt x="22189" y="291401"/>
                  </a:lnTo>
                  <a:lnTo>
                    <a:pt x="22132" y="292604"/>
                  </a:lnTo>
                  <a:lnTo>
                    <a:pt x="22074" y="293806"/>
                  </a:lnTo>
                  <a:lnTo>
                    <a:pt x="22025" y="295009"/>
                  </a:lnTo>
                  <a:lnTo>
                    <a:pt x="21980" y="296212"/>
                  </a:lnTo>
                  <a:lnTo>
                    <a:pt x="21940" y="297414"/>
                  </a:lnTo>
                  <a:lnTo>
                    <a:pt x="21904" y="298617"/>
                  </a:lnTo>
                  <a:lnTo>
                    <a:pt x="21873" y="299831"/>
                  </a:lnTo>
                  <a:lnTo>
                    <a:pt x="21851" y="301034"/>
                  </a:lnTo>
                  <a:lnTo>
                    <a:pt x="21833" y="302236"/>
                  </a:lnTo>
                  <a:lnTo>
                    <a:pt x="21820" y="303451"/>
                  </a:lnTo>
                  <a:lnTo>
                    <a:pt x="21815" y="304653"/>
                  </a:lnTo>
                  <a:lnTo>
                    <a:pt x="21811" y="305867"/>
                  </a:lnTo>
                  <a:lnTo>
                    <a:pt x="21815" y="307070"/>
                  </a:lnTo>
                  <a:lnTo>
                    <a:pt x="21829" y="308273"/>
                  </a:lnTo>
                  <a:lnTo>
                    <a:pt x="21842" y="309487"/>
                  </a:lnTo>
                  <a:lnTo>
                    <a:pt x="21864" y="310689"/>
                  </a:lnTo>
                  <a:lnTo>
                    <a:pt x="21891" y="311892"/>
                  </a:lnTo>
                  <a:lnTo>
                    <a:pt x="21922" y="313095"/>
                  </a:lnTo>
                  <a:lnTo>
                    <a:pt x="21958" y="314297"/>
                  </a:lnTo>
                  <a:lnTo>
                    <a:pt x="22002" y="315500"/>
                  </a:lnTo>
                  <a:lnTo>
                    <a:pt x="22051" y="316691"/>
                  </a:lnTo>
                  <a:lnTo>
                    <a:pt x="22105" y="317894"/>
                  </a:lnTo>
                  <a:lnTo>
                    <a:pt x="22167" y="319085"/>
                  </a:lnTo>
                  <a:lnTo>
                    <a:pt x="22234" y="320277"/>
                  </a:lnTo>
                  <a:lnTo>
                    <a:pt x="22305" y="321457"/>
                  </a:lnTo>
                  <a:lnTo>
                    <a:pt x="22385" y="322648"/>
                  </a:lnTo>
                  <a:lnTo>
                    <a:pt x="22465" y="323828"/>
                  </a:lnTo>
                  <a:lnTo>
                    <a:pt x="22555" y="325008"/>
                  </a:lnTo>
                  <a:lnTo>
                    <a:pt x="22652" y="326188"/>
                  </a:lnTo>
                  <a:lnTo>
                    <a:pt x="22755" y="327357"/>
                  </a:lnTo>
                  <a:lnTo>
                    <a:pt x="22862" y="328537"/>
                  </a:lnTo>
                  <a:lnTo>
                    <a:pt x="22973" y="329694"/>
                  </a:lnTo>
                  <a:lnTo>
                    <a:pt x="22969" y="329875"/>
                  </a:lnTo>
                  <a:lnTo>
                    <a:pt x="22973" y="330057"/>
                  </a:lnTo>
                  <a:lnTo>
                    <a:pt x="22982" y="330227"/>
                  </a:lnTo>
                  <a:lnTo>
                    <a:pt x="22995" y="330409"/>
                  </a:lnTo>
                  <a:lnTo>
                    <a:pt x="23018" y="330579"/>
                  </a:lnTo>
                  <a:lnTo>
                    <a:pt x="23044" y="330738"/>
                  </a:lnTo>
                  <a:lnTo>
                    <a:pt x="23075" y="330897"/>
                  </a:lnTo>
                  <a:lnTo>
                    <a:pt x="23120" y="331044"/>
                  </a:lnTo>
                  <a:lnTo>
                    <a:pt x="23276" y="332462"/>
                  </a:lnTo>
                  <a:lnTo>
                    <a:pt x="23440" y="333881"/>
                  </a:lnTo>
                  <a:lnTo>
                    <a:pt x="23614" y="335288"/>
                  </a:lnTo>
                  <a:lnTo>
                    <a:pt x="23792" y="336683"/>
                  </a:lnTo>
                  <a:lnTo>
                    <a:pt x="23984" y="338079"/>
                  </a:lnTo>
                  <a:lnTo>
                    <a:pt x="24184" y="339474"/>
                  </a:lnTo>
                  <a:lnTo>
                    <a:pt x="24393" y="340847"/>
                  </a:lnTo>
                  <a:lnTo>
                    <a:pt x="24611" y="342220"/>
                  </a:lnTo>
                  <a:lnTo>
                    <a:pt x="24838" y="343581"/>
                  </a:lnTo>
                  <a:lnTo>
                    <a:pt x="25074" y="344932"/>
                  </a:lnTo>
                  <a:lnTo>
                    <a:pt x="25319" y="346282"/>
                  </a:lnTo>
                  <a:lnTo>
                    <a:pt x="25577" y="347621"/>
                  </a:lnTo>
                  <a:lnTo>
                    <a:pt x="25840" y="348937"/>
                  </a:lnTo>
                  <a:lnTo>
                    <a:pt x="26112" y="350253"/>
                  </a:lnTo>
                  <a:lnTo>
                    <a:pt x="26397" y="351558"/>
                  </a:lnTo>
                  <a:lnTo>
                    <a:pt x="26544" y="352204"/>
                  </a:lnTo>
                  <a:lnTo>
                    <a:pt x="26691" y="352840"/>
                  </a:lnTo>
                  <a:lnTo>
                    <a:pt x="26432" y="353384"/>
                  </a:lnTo>
                  <a:lnTo>
                    <a:pt x="26183" y="353940"/>
                  </a:lnTo>
                  <a:lnTo>
                    <a:pt x="25938" y="354508"/>
                  </a:lnTo>
                  <a:lnTo>
                    <a:pt x="25698" y="355109"/>
                  </a:lnTo>
                  <a:lnTo>
                    <a:pt x="25462" y="355722"/>
                  </a:lnTo>
                  <a:lnTo>
                    <a:pt x="25235" y="356357"/>
                  </a:lnTo>
                  <a:lnTo>
                    <a:pt x="25017" y="357004"/>
                  </a:lnTo>
                  <a:lnTo>
                    <a:pt x="24803" y="357673"/>
                  </a:lnTo>
                  <a:lnTo>
                    <a:pt x="24594" y="358354"/>
                  </a:lnTo>
                  <a:lnTo>
                    <a:pt x="24393" y="359057"/>
                  </a:lnTo>
                  <a:lnTo>
                    <a:pt x="24197" y="359772"/>
                  </a:lnTo>
                  <a:lnTo>
                    <a:pt x="24015" y="360510"/>
                  </a:lnTo>
                  <a:lnTo>
                    <a:pt x="23837" y="361247"/>
                  </a:lnTo>
                  <a:lnTo>
                    <a:pt x="23663" y="362007"/>
                  </a:lnTo>
                  <a:lnTo>
                    <a:pt x="23498" y="362779"/>
                  </a:lnTo>
                  <a:lnTo>
                    <a:pt x="23343" y="363573"/>
                  </a:lnTo>
                  <a:lnTo>
                    <a:pt x="23196" y="364367"/>
                  </a:lnTo>
                  <a:lnTo>
                    <a:pt x="23058" y="365173"/>
                  </a:lnTo>
                  <a:lnTo>
                    <a:pt x="22928" y="365990"/>
                  </a:lnTo>
                  <a:lnTo>
                    <a:pt x="22804" y="366829"/>
                  </a:lnTo>
                  <a:lnTo>
                    <a:pt x="22693" y="367669"/>
                  </a:lnTo>
                  <a:lnTo>
                    <a:pt x="22586" y="368520"/>
                  </a:lnTo>
                  <a:lnTo>
                    <a:pt x="22492" y="369371"/>
                  </a:lnTo>
                  <a:lnTo>
                    <a:pt x="22403" y="370233"/>
                  </a:lnTo>
                  <a:lnTo>
                    <a:pt x="22327" y="371107"/>
                  </a:lnTo>
                  <a:lnTo>
                    <a:pt x="22261" y="371992"/>
                  </a:lnTo>
                  <a:lnTo>
                    <a:pt x="22203" y="372877"/>
                  </a:lnTo>
                  <a:lnTo>
                    <a:pt x="22154" y="373773"/>
                  </a:lnTo>
                  <a:lnTo>
                    <a:pt x="22118" y="374670"/>
                  </a:lnTo>
                  <a:lnTo>
                    <a:pt x="22087" y="375566"/>
                  </a:lnTo>
                  <a:lnTo>
                    <a:pt x="22069" y="376474"/>
                  </a:lnTo>
                  <a:lnTo>
                    <a:pt x="22065" y="377381"/>
                  </a:lnTo>
                  <a:lnTo>
                    <a:pt x="22069" y="377654"/>
                  </a:lnTo>
                  <a:lnTo>
                    <a:pt x="22083" y="377892"/>
                  </a:lnTo>
                  <a:lnTo>
                    <a:pt x="22109" y="378119"/>
                  </a:lnTo>
                  <a:lnTo>
                    <a:pt x="22140" y="378334"/>
                  </a:lnTo>
                  <a:lnTo>
                    <a:pt x="22181" y="378516"/>
                  </a:lnTo>
                  <a:lnTo>
                    <a:pt x="22225" y="378686"/>
                  </a:lnTo>
                  <a:lnTo>
                    <a:pt x="22278" y="378845"/>
                  </a:lnTo>
                  <a:lnTo>
                    <a:pt x="22336" y="378970"/>
                  </a:lnTo>
                  <a:lnTo>
                    <a:pt x="22403" y="379083"/>
                  </a:lnTo>
                  <a:lnTo>
                    <a:pt x="22470" y="379185"/>
                  </a:lnTo>
                  <a:lnTo>
                    <a:pt x="22541" y="379265"/>
                  </a:lnTo>
                  <a:lnTo>
                    <a:pt x="22612" y="379321"/>
                  </a:lnTo>
                  <a:lnTo>
                    <a:pt x="22688" y="379356"/>
                  </a:lnTo>
                  <a:lnTo>
                    <a:pt x="22764" y="379378"/>
                  </a:lnTo>
                  <a:lnTo>
                    <a:pt x="22839" y="379390"/>
                  </a:lnTo>
                  <a:lnTo>
                    <a:pt x="22920" y="379367"/>
                  </a:lnTo>
                  <a:lnTo>
                    <a:pt x="22942" y="379503"/>
                  </a:lnTo>
                  <a:lnTo>
                    <a:pt x="22964" y="379628"/>
                  </a:lnTo>
                  <a:lnTo>
                    <a:pt x="22991" y="379741"/>
                  </a:lnTo>
                  <a:lnTo>
                    <a:pt x="23022" y="379866"/>
                  </a:lnTo>
                  <a:lnTo>
                    <a:pt x="23053" y="379980"/>
                  </a:lnTo>
                  <a:lnTo>
                    <a:pt x="23089" y="380082"/>
                  </a:lnTo>
                  <a:lnTo>
                    <a:pt x="23124" y="380184"/>
                  </a:lnTo>
                  <a:lnTo>
                    <a:pt x="23164" y="380275"/>
                  </a:lnTo>
                  <a:lnTo>
                    <a:pt x="23209" y="380354"/>
                  </a:lnTo>
                  <a:lnTo>
                    <a:pt x="23253" y="380433"/>
                  </a:lnTo>
                  <a:lnTo>
                    <a:pt x="23302" y="380501"/>
                  </a:lnTo>
                  <a:lnTo>
                    <a:pt x="23356" y="380558"/>
                  </a:lnTo>
                  <a:lnTo>
                    <a:pt x="23409" y="380604"/>
                  </a:lnTo>
                  <a:lnTo>
                    <a:pt x="23467" y="380649"/>
                  </a:lnTo>
                  <a:lnTo>
                    <a:pt x="23530" y="380672"/>
                  </a:lnTo>
                  <a:lnTo>
                    <a:pt x="23592" y="380683"/>
                  </a:lnTo>
                  <a:lnTo>
                    <a:pt x="24749" y="380796"/>
                  </a:lnTo>
                  <a:lnTo>
                    <a:pt x="25907" y="380910"/>
                  </a:lnTo>
                  <a:lnTo>
                    <a:pt x="28222" y="381103"/>
                  </a:lnTo>
                  <a:lnTo>
                    <a:pt x="30537" y="381262"/>
                  </a:lnTo>
                  <a:lnTo>
                    <a:pt x="32852" y="381398"/>
                  </a:lnTo>
                  <a:lnTo>
                    <a:pt x="35167" y="381511"/>
                  </a:lnTo>
                  <a:lnTo>
                    <a:pt x="37483" y="381602"/>
                  </a:lnTo>
                  <a:lnTo>
                    <a:pt x="39798" y="381670"/>
                  </a:lnTo>
                  <a:lnTo>
                    <a:pt x="42117" y="381704"/>
                  </a:lnTo>
                  <a:lnTo>
                    <a:pt x="42197" y="381693"/>
                  </a:lnTo>
                  <a:lnTo>
                    <a:pt x="42269" y="381659"/>
                  </a:lnTo>
                  <a:lnTo>
                    <a:pt x="42331" y="381591"/>
                  </a:lnTo>
                  <a:lnTo>
                    <a:pt x="42389" y="381523"/>
                  </a:lnTo>
                  <a:lnTo>
                    <a:pt x="42442" y="381421"/>
                  </a:lnTo>
                  <a:lnTo>
                    <a:pt x="42487" y="381307"/>
                  </a:lnTo>
                  <a:lnTo>
                    <a:pt x="42527" y="381182"/>
                  </a:lnTo>
                  <a:lnTo>
                    <a:pt x="42558" y="381046"/>
                  </a:lnTo>
                  <a:lnTo>
                    <a:pt x="42580" y="380887"/>
                  </a:lnTo>
                  <a:lnTo>
                    <a:pt x="42602" y="380740"/>
                  </a:lnTo>
                  <a:lnTo>
                    <a:pt x="42611" y="380570"/>
                  </a:lnTo>
                  <a:lnTo>
                    <a:pt x="42620" y="380411"/>
                  </a:lnTo>
                  <a:lnTo>
                    <a:pt x="42620" y="380241"/>
                  </a:lnTo>
                  <a:lnTo>
                    <a:pt x="42611" y="380070"/>
                  </a:lnTo>
                  <a:lnTo>
                    <a:pt x="42598" y="379900"/>
                  </a:lnTo>
                  <a:lnTo>
                    <a:pt x="42580" y="379741"/>
                  </a:lnTo>
                  <a:lnTo>
                    <a:pt x="42607" y="379163"/>
                  </a:lnTo>
                  <a:lnTo>
                    <a:pt x="42629" y="378584"/>
                  </a:lnTo>
                  <a:lnTo>
                    <a:pt x="42643" y="377994"/>
                  </a:lnTo>
                  <a:lnTo>
                    <a:pt x="42656" y="377415"/>
                  </a:lnTo>
                  <a:lnTo>
                    <a:pt x="42660" y="376837"/>
                  </a:lnTo>
                  <a:lnTo>
                    <a:pt x="42665" y="376258"/>
                  </a:lnTo>
                  <a:lnTo>
                    <a:pt x="42665" y="375679"/>
                  </a:lnTo>
                  <a:lnTo>
                    <a:pt x="42656" y="375101"/>
                  </a:lnTo>
                  <a:lnTo>
                    <a:pt x="42647" y="374522"/>
                  </a:lnTo>
                  <a:lnTo>
                    <a:pt x="42629" y="373943"/>
                  </a:lnTo>
                  <a:lnTo>
                    <a:pt x="42611" y="373376"/>
                  </a:lnTo>
                  <a:lnTo>
                    <a:pt x="42585" y="372798"/>
                  </a:lnTo>
                  <a:lnTo>
                    <a:pt x="42558" y="372230"/>
                  </a:lnTo>
                  <a:lnTo>
                    <a:pt x="42527" y="371663"/>
                  </a:lnTo>
                  <a:lnTo>
                    <a:pt x="42487" y="371096"/>
                  </a:lnTo>
                  <a:lnTo>
                    <a:pt x="42447" y="370540"/>
                  </a:lnTo>
                  <a:lnTo>
                    <a:pt x="42402" y="369972"/>
                  </a:lnTo>
                  <a:lnTo>
                    <a:pt x="42353" y="369416"/>
                  </a:lnTo>
                  <a:lnTo>
                    <a:pt x="42300" y="368872"/>
                  </a:lnTo>
                  <a:lnTo>
                    <a:pt x="42242" y="368316"/>
                  </a:lnTo>
                  <a:lnTo>
                    <a:pt x="42179" y="367771"/>
                  </a:lnTo>
                  <a:lnTo>
                    <a:pt x="42117" y="367227"/>
                  </a:lnTo>
                  <a:lnTo>
                    <a:pt x="42046" y="366682"/>
                  </a:lnTo>
                  <a:lnTo>
                    <a:pt x="41975" y="366149"/>
                  </a:lnTo>
                  <a:lnTo>
                    <a:pt x="41899" y="365615"/>
                  </a:lnTo>
                  <a:lnTo>
                    <a:pt x="41819" y="365082"/>
                  </a:lnTo>
                  <a:lnTo>
                    <a:pt x="41734" y="364560"/>
                  </a:lnTo>
                  <a:lnTo>
                    <a:pt x="41645" y="364038"/>
                  </a:lnTo>
                  <a:lnTo>
                    <a:pt x="41552" y="363528"/>
                  </a:lnTo>
                  <a:lnTo>
                    <a:pt x="41458" y="363017"/>
                  </a:lnTo>
                  <a:lnTo>
                    <a:pt x="41360" y="362518"/>
                  </a:lnTo>
                  <a:lnTo>
                    <a:pt x="41258" y="362019"/>
                  </a:lnTo>
                  <a:lnTo>
                    <a:pt x="41151" y="361520"/>
                  </a:lnTo>
                  <a:lnTo>
                    <a:pt x="41044" y="361032"/>
                  </a:lnTo>
                  <a:lnTo>
                    <a:pt x="40933" y="360555"/>
                  </a:lnTo>
                  <a:lnTo>
                    <a:pt x="40817" y="360079"/>
                  </a:lnTo>
                  <a:lnTo>
                    <a:pt x="40697" y="359602"/>
                  </a:lnTo>
                  <a:lnTo>
                    <a:pt x="40577" y="359137"/>
                  </a:lnTo>
                  <a:lnTo>
                    <a:pt x="40448" y="358683"/>
                  </a:lnTo>
                  <a:lnTo>
                    <a:pt x="40323" y="358229"/>
                  </a:lnTo>
                  <a:lnTo>
                    <a:pt x="40189" y="357787"/>
                  </a:lnTo>
                  <a:lnTo>
                    <a:pt x="40056" y="357356"/>
                  </a:lnTo>
                  <a:lnTo>
                    <a:pt x="39918" y="356924"/>
                  </a:lnTo>
                  <a:lnTo>
                    <a:pt x="39775" y="356493"/>
                  </a:lnTo>
                  <a:lnTo>
                    <a:pt x="39633" y="356085"/>
                  </a:lnTo>
                  <a:lnTo>
                    <a:pt x="39486" y="355676"/>
                  </a:lnTo>
                  <a:lnTo>
                    <a:pt x="39335" y="355279"/>
                  </a:lnTo>
                  <a:lnTo>
                    <a:pt x="39183" y="354882"/>
                  </a:lnTo>
                  <a:lnTo>
                    <a:pt x="39027" y="354496"/>
                  </a:lnTo>
                  <a:lnTo>
                    <a:pt x="38872" y="354122"/>
                  </a:lnTo>
                  <a:lnTo>
                    <a:pt x="38707" y="353759"/>
                  </a:lnTo>
                  <a:lnTo>
                    <a:pt x="38547" y="353396"/>
                  </a:lnTo>
                  <a:lnTo>
                    <a:pt x="38377" y="353044"/>
                  </a:lnTo>
                  <a:lnTo>
                    <a:pt x="38213" y="352704"/>
                  </a:lnTo>
                  <a:lnTo>
                    <a:pt x="38039" y="352375"/>
                  </a:lnTo>
                  <a:lnTo>
                    <a:pt x="37865" y="352057"/>
                  </a:lnTo>
                  <a:lnTo>
                    <a:pt x="37692" y="351739"/>
                  </a:lnTo>
                  <a:lnTo>
                    <a:pt x="37509" y="351444"/>
                  </a:lnTo>
                  <a:lnTo>
                    <a:pt x="37331" y="351149"/>
                  </a:lnTo>
                  <a:lnTo>
                    <a:pt x="37149" y="350866"/>
                  </a:lnTo>
                  <a:lnTo>
                    <a:pt x="36962" y="350593"/>
                  </a:lnTo>
                  <a:lnTo>
                    <a:pt x="36775" y="350332"/>
                  </a:lnTo>
                  <a:lnTo>
                    <a:pt x="36583" y="350083"/>
                  </a:lnTo>
                  <a:lnTo>
                    <a:pt x="36392" y="349844"/>
                  </a:lnTo>
                  <a:lnTo>
                    <a:pt x="36378" y="349765"/>
                  </a:lnTo>
                  <a:lnTo>
                    <a:pt x="36374" y="349742"/>
                  </a:lnTo>
                  <a:lnTo>
                    <a:pt x="36365" y="349720"/>
                  </a:lnTo>
                  <a:lnTo>
                    <a:pt x="36214" y="349266"/>
                  </a:lnTo>
                  <a:lnTo>
                    <a:pt x="36067" y="348801"/>
                  </a:lnTo>
                  <a:lnTo>
                    <a:pt x="35920" y="348335"/>
                  </a:lnTo>
                  <a:lnTo>
                    <a:pt x="35782" y="347859"/>
                  </a:lnTo>
                  <a:lnTo>
                    <a:pt x="35648" y="347371"/>
                  </a:lnTo>
                  <a:lnTo>
                    <a:pt x="35519" y="346872"/>
                  </a:lnTo>
                  <a:lnTo>
                    <a:pt x="35390" y="346373"/>
                  </a:lnTo>
                  <a:lnTo>
                    <a:pt x="35265" y="345873"/>
                  </a:lnTo>
                  <a:lnTo>
                    <a:pt x="35150" y="345351"/>
                  </a:lnTo>
                  <a:lnTo>
                    <a:pt x="35034" y="344841"/>
                  </a:lnTo>
                  <a:lnTo>
                    <a:pt x="34918" y="344308"/>
                  </a:lnTo>
                  <a:lnTo>
                    <a:pt x="34811" y="343774"/>
                  </a:lnTo>
                  <a:lnTo>
                    <a:pt x="34709" y="343241"/>
                  </a:lnTo>
                  <a:lnTo>
                    <a:pt x="34606" y="342696"/>
                  </a:lnTo>
                  <a:lnTo>
                    <a:pt x="34508" y="342141"/>
                  </a:lnTo>
                  <a:lnTo>
                    <a:pt x="34415" y="341585"/>
                  </a:lnTo>
                  <a:lnTo>
                    <a:pt x="34321" y="341029"/>
                  </a:lnTo>
                  <a:lnTo>
                    <a:pt x="34232" y="340461"/>
                  </a:lnTo>
                  <a:lnTo>
                    <a:pt x="34148" y="339883"/>
                  </a:lnTo>
                  <a:lnTo>
                    <a:pt x="34068" y="339304"/>
                  </a:lnTo>
                  <a:lnTo>
                    <a:pt x="33988" y="338725"/>
                  </a:lnTo>
                  <a:lnTo>
                    <a:pt x="33912" y="338135"/>
                  </a:lnTo>
                  <a:lnTo>
                    <a:pt x="33841" y="337545"/>
                  </a:lnTo>
                  <a:lnTo>
                    <a:pt x="33769" y="336955"/>
                  </a:lnTo>
                  <a:lnTo>
                    <a:pt x="33703" y="336354"/>
                  </a:lnTo>
                  <a:lnTo>
                    <a:pt x="33640" y="335753"/>
                  </a:lnTo>
                  <a:lnTo>
                    <a:pt x="33578" y="335140"/>
                  </a:lnTo>
                  <a:lnTo>
                    <a:pt x="33520" y="334527"/>
                  </a:lnTo>
                  <a:lnTo>
                    <a:pt x="33462" y="333915"/>
                  </a:lnTo>
                  <a:lnTo>
                    <a:pt x="33409" y="333302"/>
                  </a:lnTo>
                  <a:lnTo>
                    <a:pt x="33311" y="332054"/>
                  </a:lnTo>
                  <a:lnTo>
                    <a:pt x="33324" y="331986"/>
                  </a:lnTo>
                  <a:lnTo>
                    <a:pt x="33333" y="331906"/>
                  </a:lnTo>
                  <a:lnTo>
                    <a:pt x="33342" y="331827"/>
                  </a:lnTo>
                  <a:lnTo>
                    <a:pt x="33346" y="331736"/>
                  </a:lnTo>
                  <a:lnTo>
                    <a:pt x="33351" y="331577"/>
                  </a:lnTo>
                  <a:lnTo>
                    <a:pt x="33346" y="331407"/>
                  </a:lnTo>
                  <a:lnTo>
                    <a:pt x="33329" y="331248"/>
                  </a:lnTo>
                  <a:lnTo>
                    <a:pt x="33306" y="331089"/>
                  </a:lnTo>
                  <a:lnTo>
                    <a:pt x="33271" y="330942"/>
                  </a:lnTo>
                  <a:lnTo>
                    <a:pt x="33249" y="330874"/>
                  </a:lnTo>
                  <a:lnTo>
                    <a:pt x="33226" y="330817"/>
                  </a:lnTo>
                  <a:lnTo>
                    <a:pt x="33177" y="330080"/>
                  </a:lnTo>
                  <a:lnTo>
                    <a:pt x="33133" y="329331"/>
                  </a:lnTo>
                  <a:lnTo>
                    <a:pt x="33088" y="328593"/>
                  </a:lnTo>
                  <a:lnTo>
                    <a:pt x="33048" y="327845"/>
                  </a:lnTo>
                  <a:lnTo>
                    <a:pt x="32977" y="326335"/>
                  </a:lnTo>
                  <a:lnTo>
                    <a:pt x="32915" y="324838"/>
                  </a:lnTo>
                  <a:lnTo>
                    <a:pt x="32861" y="323329"/>
                  </a:lnTo>
                  <a:lnTo>
                    <a:pt x="32817" y="321808"/>
                  </a:lnTo>
                  <a:lnTo>
                    <a:pt x="32777" y="320299"/>
                  </a:lnTo>
                  <a:lnTo>
                    <a:pt x="32745" y="318802"/>
                  </a:lnTo>
                  <a:lnTo>
                    <a:pt x="32723" y="317293"/>
                  </a:lnTo>
                  <a:lnTo>
                    <a:pt x="32701" y="315806"/>
                  </a:lnTo>
                  <a:lnTo>
                    <a:pt x="32688" y="314331"/>
                  </a:lnTo>
                  <a:lnTo>
                    <a:pt x="32674" y="312856"/>
                  </a:lnTo>
                  <a:lnTo>
                    <a:pt x="32661" y="309974"/>
                  </a:lnTo>
                  <a:lnTo>
                    <a:pt x="32656" y="307172"/>
                  </a:lnTo>
                  <a:lnTo>
                    <a:pt x="32652" y="305754"/>
                  </a:lnTo>
                  <a:lnTo>
                    <a:pt x="32661" y="304336"/>
                  </a:lnTo>
                  <a:lnTo>
                    <a:pt x="32679" y="302917"/>
                  </a:lnTo>
                  <a:lnTo>
                    <a:pt x="32705" y="301510"/>
                  </a:lnTo>
                  <a:lnTo>
                    <a:pt x="32741" y="300115"/>
                  </a:lnTo>
                  <a:lnTo>
                    <a:pt x="32786" y="298719"/>
                  </a:lnTo>
                  <a:lnTo>
                    <a:pt x="32839" y="297335"/>
                  </a:lnTo>
                  <a:lnTo>
                    <a:pt x="32870" y="296654"/>
                  </a:lnTo>
                  <a:lnTo>
                    <a:pt x="32906" y="295962"/>
                  </a:lnTo>
                  <a:lnTo>
                    <a:pt x="32941" y="295281"/>
                  </a:lnTo>
                  <a:lnTo>
                    <a:pt x="32981" y="294601"/>
                  </a:lnTo>
                  <a:lnTo>
                    <a:pt x="33021" y="293920"/>
                  </a:lnTo>
                  <a:lnTo>
                    <a:pt x="33066" y="293239"/>
                  </a:lnTo>
                  <a:lnTo>
                    <a:pt x="33115" y="292570"/>
                  </a:lnTo>
                  <a:lnTo>
                    <a:pt x="33164" y="291900"/>
                  </a:lnTo>
                  <a:lnTo>
                    <a:pt x="33217" y="291231"/>
                  </a:lnTo>
                  <a:lnTo>
                    <a:pt x="33275" y="290561"/>
                  </a:lnTo>
                  <a:lnTo>
                    <a:pt x="33333" y="289903"/>
                  </a:lnTo>
                  <a:lnTo>
                    <a:pt x="33395" y="289245"/>
                  </a:lnTo>
                  <a:lnTo>
                    <a:pt x="33458" y="288587"/>
                  </a:lnTo>
                  <a:lnTo>
                    <a:pt x="33529" y="287940"/>
                  </a:lnTo>
                  <a:lnTo>
                    <a:pt x="33600" y="287294"/>
                  </a:lnTo>
                  <a:lnTo>
                    <a:pt x="33671" y="286647"/>
                  </a:lnTo>
                  <a:lnTo>
                    <a:pt x="33752" y="286000"/>
                  </a:lnTo>
                  <a:lnTo>
                    <a:pt x="33832" y="285365"/>
                  </a:lnTo>
                  <a:lnTo>
                    <a:pt x="33916" y="284730"/>
                  </a:lnTo>
                  <a:lnTo>
                    <a:pt x="34001" y="284106"/>
                  </a:lnTo>
                  <a:lnTo>
                    <a:pt x="34094" y="283470"/>
                  </a:lnTo>
                  <a:lnTo>
                    <a:pt x="34188" y="282846"/>
                  </a:lnTo>
                  <a:lnTo>
                    <a:pt x="34286" y="282233"/>
                  </a:lnTo>
                  <a:lnTo>
                    <a:pt x="34384" y="281621"/>
                  </a:lnTo>
                  <a:lnTo>
                    <a:pt x="34491" y="281008"/>
                  </a:lnTo>
                  <a:lnTo>
                    <a:pt x="34598" y="280395"/>
                  </a:lnTo>
                  <a:lnTo>
                    <a:pt x="34709" y="279794"/>
                  </a:lnTo>
                  <a:lnTo>
                    <a:pt x="34825" y="279204"/>
                  </a:lnTo>
                  <a:lnTo>
                    <a:pt x="34940" y="278614"/>
                  </a:lnTo>
                  <a:lnTo>
                    <a:pt x="35065" y="278024"/>
                  </a:lnTo>
                  <a:lnTo>
                    <a:pt x="35190" y="277434"/>
                  </a:lnTo>
                  <a:lnTo>
                    <a:pt x="35319" y="276855"/>
                  </a:lnTo>
                  <a:lnTo>
                    <a:pt x="35452" y="276288"/>
                  </a:lnTo>
                  <a:lnTo>
                    <a:pt x="35590" y="275721"/>
                  </a:lnTo>
                  <a:lnTo>
                    <a:pt x="35728" y="275153"/>
                  </a:lnTo>
                  <a:lnTo>
                    <a:pt x="35875" y="274598"/>
                  </a:lnTo>
                  <a:lnTo>
                    <a:pt x="36022" y="274042"/>
                  </a:lnTo>
                  <a:lnTo>
                    <a:pt x="36178" y="273497"/>
                  </a:lnTo>
                  <a:lnTo>
                    <a:pt x="36334" y="272952"/>
                  </a:lnTo>
                  <a:lnTo>
                    <a:pt x="36494" y="272408"/>
                  </a:lnTo>
                  <a:lnTo>
                    <a:pt x="36659" y="271886"/>
                  </a:lnTo>
                  <a:lnTo>
                    <a:pt x="36828" y="271353"/>
                  </a:lnTo>
                  <a:lnTo>
                    <a:pt x="37002" y="270831"/>
                  </a:lnTo>
                  <a:lnTo>
                    <a:pt x="37180" y="270320"/>
                  </a:lnTo>
                  <a:lnTo>
                    <a:pt x="37362" y="269810"/>
                  </a:lnTo>
                  <a:lnTo>
                    <a:pt x="37549" y="269310"/>
                  </a:lnTo>
                  <a:lnTo>
                    <a:pt x="37736" y="268811"/>
                  </a:lnTo>
                  <a:lnTo>
                    <a:pt x="37932" y="268323"/>
                  </a:lnTo>
                  <a:lnTo>
                    <a:pt x="38133" y="267835"/>
                  </a:lnTo>
                  <a:lnTo>
                    <a:pt x="38337" y="267359"/>
                  </a:lnTo>
                  <a:lnTo>
                    <a:pt x="38373" y="267268"/>
                  </a:lnTo>
                  <a:lnTo>
                    <a:pt x="38409" y="267177"/>
                  </a:lnTo>
                  <a:lnTo>
                    <a:pt x="38435" y="267086"/>
                  </a:lnTo>
                  <a:lnTo>
                    <a:pt x="38466" y="266996"/>
                  </a:lnTo>
                  <a:lnTo>
                    <a:pt x="38489" y="266894"/>
                  </a:lnTo>
                  <a:lnTo>
                    <a:pt x="38511" y="266803"/>
                  </a:lnTo>
                  <a:lnTo>
                    <a:pt x="38529" y="266701"/>
                  </a:lnTo>
                  <a:lnTo>
                    <a:pt x="38542" y="266610"/>
                  </a:lnTo>
                  <a:lnTo>
                    <a:pt x="38551" y="266508"/>
                  </a:lnTo>
                  <a:lnTo>
                    <a:pt x="38560" y="266406"/>
                  </a:lnTo>
                  <a:lnTo>
                    <a:pt x="38573" y="266213"/>
                  </a:lnTo>
                  <a:lnTo>
                    <a:pt x="38573" y="266020"/>
                  </a:lnTo>
                  <a:lnTo>
                    <a:pt x="38564" y="265816"/>
                  </a:lnTo>
                  <a:lnTo>
                    <a:pt x="38564" y="265816"/>
                  </a:lnTo>
                  <a:lnTo>
                    <a:pt x="39424" y="266156"/>
                  </a:lnTo>
                  <a:lnTo>
                    <a:pt x="40287" y="266462"/>
                  </a:lnTo>
                  <a:lnTo>
                    <a:pt x="41151" y="266746"/>
                  </a:lnTo>
                  <a:lnTo>
                    <a:pt x="42019" y="266996"/>
                  </a:lnTo>
                  <a:lnTo>
                    <a:pt x="42887" y="267234"/>
                  </a:lnTo>
                  <a:lnTo>
                    <a:pt x="43756" y="267438"/>
                  </a:lnTo>
                  <a:lnTo>
                    <a:pt x="44624" y="267620"/>
                  </a:lnTo>
                  <a:lnTo>
                    <a:pt x="45496" y="267779"/>
                  </a:lnTo>
                  <a:lnTo>
                    <a:pt x="46369" y="267915"/>
                  </a:lnTo>
                  <a:lnTo>
                    <a:pt x="47242" y="268017"/>
                  </a:lnTo>
                  <a:lnTo>
                    <a:pt x="48114" y="268108"/>
                  </a:lnTo>
                  <a:lnTo>
                    <a:pt x="48987" y="268176"/>
                  </a:lnTo>
                  <a:lnTo>
                    <a:pt x="49864" y="268221"/>
                  </a:lnTo>
                  <a:lnTo>
                    <a:pt x="50741" y="268244"/>
                  </a:lnTo>
                  <a:lnTo>
                    <a:pt x="51614" y="268244"/>
                  </a:lnTo>
                  <a:lnTo>
                    <a:pt x="52491" y="268221"/>
                  </a:lnTo>
                  <a:lnTo>
                    <a:pt x="53368" y="268187"/>
                  </a:lnTo>
                  <a:lnTo>
                    <a:pt x="54245" y="268130"/>
                  </a:lnTo>
                  <a:lnTo>
                    <a:pt x="55122" y="268051"/>
                  </a:lnTo>
                  <a:lnTo>
                    <a:pt x="55999" y="267949"/>
                  </a:lnTo>
                  <a:lnTo>
                    <a:pt x="56876" y="267824"/>
                  </a:lnTo>
                  <a:lnTo>
                    <a:pt x="57753" y="267688"/>
                  </a:lnTo>
                  <a:lnTo>
                    <a:pt x="58630" y="267540"/>
                  </a:lnTo>
                  <a:lnTo>
                    <a:pt x="59503" y="267370"/>
                  </a:lnTo>
                  <a:lnTo>
                    <a:pt x="60380" y="267177"/>
                  </a:lnTo>
                  <a:lnTo>
                    <a:pt x="61257" y="266973"/>
                  </a:lnTo>
                  <a:lnTo>
                    <a:pt x="62129" y="266746"/>
                  </a:lnTo>
                  <a:lnTo>
                    <a:pt x="63002" y="266508"/>
                  </a:lnTo>
                  <a:lnTo>
                    <a:pt x="63875" y="266258"/>
                  </a:lnTo>
                  <a:lnTo>
                    <a:pt x="64747" y="265986"/>
                  </a:lnTo>
                  <a:lnTo>
                    <a:pt x="65620" y="265702"/>
                  </a:lnTo>
                  <a:lnTo>
                    <a:pt x="66488" y="265396"/>
                  </a:lnTo>
                  <a:lnTo>
                    <a:pt x="66488" y="265555"/>
                  </a:lnTo>
                  <a:lnTo>
                    <a:pt x="66493" y="265714"/>
                  </a:lnTo>
                  <a:lnTo>
                    <a:pt x="66501" y="265861"/>
                  </a:lnTo>
                  <a:lnTo>
                    <a:pt x="66519" y="266009"/>
                  </a:lnTo>
                  <a:lnTo>
                    <a:pt x="66546" y="266145"/>
                  </a:lnTo>
                  <a:lnTo>
                    <a:pt x="66577" y="266281"/>
                  </a:lnTo>
                  <a:lnTo>
                    <a:pt x="66613" y="266417"/>
                  </a:lnTo>
                  <a:lnTo>
                    <a:pt x="66662" y="266542"/>
                  </a:lnTo>
                  <a:lnTo>
                    <a:pt x="66884" y="267098"/>
                  </a:lnTo>
                  <a:lnTo>
                    <a:pt x="67103" y="267665"/>
                  </a:lnTo>
                  <a:lnTo>
                    <a:pt x="67316" y="268232"/>
                  </a:lnTo>
                  <a:lnTo>
                    <a:pt x="67525" y="268800"/>
                  </a:lnTo>
                  <a:lnTo>
                    <a:pt x="67730" y="269378"/>
                  </a:lnTo>
                  <a:lnTo>
                    <a:pt x="67931" y="269957"/>
                  </a:lnTo>
                  <a:lnTo>
                    <a:pt x="68131" y="270536"/>
                  </a:lnTo>
                  <a:lnTo>
                    <a:pt x="68322" y="271114"/>
                  </a:lnTo>
                  <a:lnTo>
                    <a:pt x="68509" y="271693"/>
                  </a:lnTo>
                  <a:lnTo>
                    <a:pt x="68696" y="272283"/>
                  </a:lnTo>
                  <a:lnTo>
                    <a:pt x="68879" y="272873"/>
                  </a:lnTo>
                  <a:lnTo>
                    <a:pt x="69053" y="273463"/>
                  </a:lnTo>
                  <a:lnTo>
                    <a:pt x="69226" y="274064"/>
                  </a:lnTo>
                  <a:lnTo>
                    <a:pt x="69395" y="274654"/>
                  </a:lnTo>
                  <a:lnTo>
                    <a:pt x="69565" y="275256"/>
                  </a:lnTo>
                  <a:lnTo>
                    <a:pt x="69725" y="275857"/>
                  </a:lnTo>
                  <a:lnTo>
                    <a:pt x="69881" y="276458"/>
                  </a:lnTo>
                  <a:lnTo>
                    <a:pt x="70036" y="277071"/>
                  </a:lnTo>
                  <a:lnTo>
                    <a:pt x="70183" y="277672"/>
                  </a:lnTo>
                  <a:lnTo>
                    <a:pt x="70330" y="278285"/>
                  </a:lnTo>
                  <a:lnTo>
                    <a:pt x="70473" y="278898"/>
                  </a:lnTo>
                  <a:lnTo>
                    <a:pt x="70611" y="279510"/>
                  </a:lnTo>
                  <a:lnTo>
                    <a:pt x="70744" y="280123"/>
                  </a:lnTo>
                  <a:lnTo>
                    <a:pt x="70873" y="280747"/>
                  </a:lnTo>
                  <a:lnTo>
                    <a:pt x="71003" y="281371"/>
                  </a:lnTo>
                  <a:lnTo>
                    <a:pt x="71127" y="281995"/>
                  </a:lnTo>
                  <a:lnTo>
                    <a:pt x="71243" y="282619"/>
                  </a:lnTo>
                  <a:lnTo>
                    <a:pt x="71359" y="283243"/>
                  </a:lnTo>
                  <a:lnTo>
                    <a:pt x="71475" y="283867"/>
                  </a:lnTo>
                  <a:lnTo>
                    <a:pt x="71581" y="284503"/>
                  </a:lnTo>
                  <a:lnTo>
                    <a:pt x="71688" y="285127"/>
                  </a:lnTo>
                  <a:lnTo>
                    <a:pt x="71786" y="285762"/>
                  </a:lnTo>
                  <a:lnTo>
                    <a:pt x="71884" y="286397"/>
                  </a:lnTo>
                  <a:lnTo>
                    <a:pt x="71978" y="287044"/>
                  </a:lnTo>
                  <a:lnTo>
                    <a:pt x="72071" y="287680"/>
                  </a:lnTo>
                  <a:lnTo>
                    <a:pt x="72156" y="288315"/>
                  </a:lnTo>
                  <a:lnTo>
                    <a:pt x="72240" y="288962"/>
                  </a:lnTo>
                  <a:lnTo>
                    <a:pt x="72320" y="289608"/>
                  </a:lnTo>
                  <a:lnTo>
                    <a:pt x="72396" y="290244"/>
                  </a:lnTo>
                  <a:lnTo>
                    <a:pt x="72472" y="290890"/>
                  </a:lnTo>
                  <a:lnTo>
                    <a:pt x="72543" y="291537"/>
                  </a:lnTo>
                  <a:lnTo>
                    <a:pt x="72605" y="292195"/>
                  </a:lnTo>
                  <a:lnTo>
                    <a:pt x="72672" y="292842"/>
                  </a:lnTo>
                  <a:lnTo>
                    <a:pt x="72730" y="293500"/>
                  </a:lnTo>
                  <a:lnTo>
                    <a:pt x="72788" y="294147"/>
                  </a:lnTo>
                  <a:lnTo>
                    <a:pt x="72841" y="294805"/>
                  </a:lnTo>
                  <a:lnTo>
                    <a:pt x="72890" y="295463"/>
                  </a:lnTo>
                  <a:lnTo>
                    <a:pt x="72935" y="296110"/>
                  </a:lnTo>
                  <a:lnTo>
                    <a:pt x="72979" y="296768"/>
                  </a:lnTo>
                  <a:lnTo>
                    <a:pt x="73019" y="297426"/>
                  </a:lnTo>
                  <a:lnTo>
                    <a:pt x="73055" y="298095"/>
                  </a:lnTo>
                  <a:lnTo>
                    <a:pt x="73091" y="298753"/>
                  </a:lnTo>
                  <a:lnTo>
                    <a:pt x="73117" y="299411"/>
                  </a:lnTo>
                  <a:lnTo>
                    <a:pt x="73144" y="300081"/>
                  </a:lnTo>
                  <a:lnTo>
                    <a:pt x="73171" y="300739"/>
                  </a:lnTo>
                  <a:lnTo>
                    <a:pt x="73189" y="301408"/>
                  </a:lnTo>
                  <a:lnTo>
                    <a:pt x="73206" y="302066"/>
                  </a:lnTo>
                  <a:lnTo>
                    <a:pt x="73224" y="302736"/>
                  </a:lnTo>
                  <a:lnTo>
                    <a:pt x="73233" y="303405"/>
                  </a:lnTo>
                  <a:lnTo>
                    <a:pt x="73242" y="304075"/>
                  </a:lnTo>
                  <a:lnTo>
                    <a:pt x="73251" y="304733"/>
                  </a:lnTo>
                  <a:lnTo>
                    <a:pt x="73251" y="305402"/>
                  </a:lnTo>
                  <a:lnTo>
                    <a:pt x="73251" y="306071"/>
                  </a:lnTo>
                  <a:lnTo>
                    <a:pt x="73246" y="306741"/>
                  </a:lnTo>
                  <a:lnTo>
                    <a:pt x="73242" y="307422"/>
                  </a:lnTo>
                  <a:lnTo>
                    <a:pt x="73233" y="308091"/>
                  </a:lnTo>
                  <a:lnTo>
                    <a:pt x="73220" y="308760"/>
                  </a:lnTo>
                  <a:lnTo>
                    <a:pt x="73206" y="309430"/>
                  </a:lnTo>
                  <a:lnTo>
                    <a:pt x="73189" y="310099"/>
                  </a:lnTo>
                  <a:lnTo>
                    <a:pt x="73166" y="310780"/>
                  </a:lnTo>
                  <a:lnTo>
                    <a:pt x="73144" y="311449"/>
                  </a:lnTo>
                  <a:lnTo>
                    <a:pt x="73117" y="312119"/>
                  </a:lnTo>
                  <a:lnTo>
                    <a:pt x="73086" y="312788"/>
                  </a:lnTo>
                  <a:lnTo>
                    <a:pt x="73055" y="313469"/>
                  </a:lnTo>
                  <a:lnTo>
                    <a:pt x="73019" y="314138"/>
                  </a:lnTo>
                  <a:lnTo>
                    <a:pt x="72984" y="314808"/>
                  </a:lnTo>
                  <a:lnTo>
                    <a:pt x="72899" y="316158"/>
                  </a:lnTo>
                  <a:lnTo>
                    <a:pt x="72806" y="317508"/>
                  </a:lnTo>
                  <a:lnTo>
                    <a:pt x="72703" y="318858"/>
                  </a:lnTo>
                  <a:lnTo>
                    <a:pt x="72588" y="320197"/>
                  </a:lnTo>
                  <a:lnTo>
                    <a:pt x="72463" y="321547"/>
                  </a:lnTo>
                  <a:lnTo>
                    <a:pt x="72329" y="322886"/>
                  </a:lnTo>
                  <a:lnTo>
                    <a:pt x="72187" y="324225"/>
                  </a:lnTo>
                  <a:lnTo>
                    <a:pt x="72031" y="325575"/>
                  </a:lnTo>
                  <a:lnTo>
                    <a:pt x="71871" y="326903"/>
                  </a:lnTo>
                  <a:lnTo>
                    <a:pt x="71697" y="328242"/>
                  </a:lnTo>
                  <a:lnTo>
                    <a:pt x="71515" y="329580"/>
                  </a:lnTo>
                  <a:lnTo>
                    <a:pt x="71323" y="330908"/>
                  </a:lnTo>
                  <a:lnTo>
                    <a:pt x="71123" y="332235"/>
                  </a:lnTo>
                  <a:lnTo>
                    <a:pt x="70914" y="333552"/>
                  </a:lnTo>
                  <a:lnTo>
                    <a:pt x="70695" y="334868"/>
                  </a:lnTo>
                  <a:lnTo>
                    <a:pt x="70473" y="336184"/>
                  </a:lnTo>
                  <a:lnTo>
                    <a:pt x="70237" y="337500"/>
                  </a:lnTo>
                  <a:lnTo>
                    <a:pt x="69996" y="338793"/>
                  </a:lnTo>
                  <a:lnTo>
                    <a:pt x="69747" y="340098"/>
                  </a:lnTo>
                  <a:lnTo>
                    <a:pt x="69489" y="341392"/>
                  </a:lnTo>
                  <a:lnTo>
                    <a:pt x="69222" y="342685"/>
                  </a:lnTo>
                  <a:lnTo>
                    <a:pt x="68950" y="343956"/>
                  </a:lnTo>
                  <a:lnTo>
                    <a:pt x="68670" y="345238"/>
                  </a:lnTo>
                  <a:lnTo>
                    <a:pt x="68385" y="346509"/>
                  </a:lnTo>
                  <a:lnTo>
                    <a:pt x="68091" y="347768"/>
                  </a:lnTo>
                  <a:lnTo>
                    <a:pt x="67788" y="349016"/>
                  </a:lnTo>
                  <a:lnTo>
                    <a:pt x="67588" y="349232"/>
                  </a:lnTo>
                  <a:lnTo>
                    <a:pt x="67392" y="349459"/>
                  </a:lnTo>
                  <a:lnTo>
                    <a:pt x="67200" y="349686"/>
                  </a:lnTo>
                  <a:lnTo>
                    <a:pt x="67009" y="349935"/>
                  </a:lnTo>
                  <a:lnTo>
                    <a:pt x="66818" y="350185"/>
                  </a:lnTo>
                  <a:lnTo>
                    <a:pt x="66631" y="350457"/>
                  </a:lnTo>
                  <a:lnTo>
                    <a:pt x="66444" y="350741"/>
                  </a:lnTo>
                  <a:lnTo>
                    <a:pt x="66261" y="351024"/>
                  </a:lnTo>
                  <a:lnTo>
                    <a:pt x="66079" y="351331"/>
                  </a:lnTo>
                  <a:lnTo>
                    <a:pt x="65900" y="351637"/>
                  </a:lnTo>
                  <a:lnTo>
                    <a:pt x="65727" y="351955"/>
                  </a:lnTo>
                  <a:lnTo>
                    <a:pt x="65549" y="352284"/>
                  </a:lnTo>
                  <a:lnTo>
                    <a:pt x="65380" y="352624"/>
                  </a:lnTo>
                  <a:lnTo>
                    <a:pt x="65210" y="352976"/>
                  </a:lnTo>
                  <a:lnTo>
                    <a:pt x="65046" y="353339"/>
                  </a:lnTo>
                  <a:lnTo>
                    <a:pt x="64881" y="353702"/>
                  </a:lnTo>
                  <a:lnTo>
                    <a:pt x="64721" y="354077"/>
                  </a:lnTo>
                  <a:lnTo>
                    <a:pt x="64560" y="354462"/>
                  </a:lnTo>
                  <a:lnTo>
                    <a:pt x="64405" y="354859"/>
                  </a:lnTo>
                  <a:lnTo>
                    <a:pt x="64253" y="355257"/>
                  </a:lnTo>
                  <a:lnTo>
                    <a:pt x="64102" y="355676"/>
                  </a:lnTo>
                  <a:lnTo>
                    <a:pt x="63955" y="356096"/>
                  </a:lnTo>
                  <a:lnTo>
                    <a:pt x="63812" y="356516"/>
                  </a:lnTo>
                  <a:lnTo>
                    <a:pt x="63670" y="356958"/>
                  </a:lnTo>
                  <a:lnTo>
                    <a:pt x="63532" y="357401"/>
                  </a:lnTo>
                  <a:lnTo>
                    <a:pt x="63398" y="357843"/>
                  </a:lnTo>
                  <a:lnTo>
                    <a:pt x="63265" y="358309"/>
                  </a:lnTo>
                  <a:lnTo>
                    <a:pt x="63136" y="358762"/>
                  </a:lnTo>
                  <a:lnTo>
                    <a:pt x="63011" y="359239"/>
                  </a:lnTo>
                  <a:lnTo>
                    <a:pt x="62886" y="359716"/>
                  </a:lnTo>
                  <a:lnTo>
                    <a:pt x="62771" y="360203"/>
                  </a:lnTo>
                  <a:lnTo>
                    <a:pt x="62655" y="360691"/>
                  </a:lnTo>
                  <a:lnTo>
                    <a:pt x="62539" y="361191"/>
                  </a:lnTo>
                  <a:lnTo>
                    <a:pt x="62432" y="361690"/>
                  </a:lnTo>
                  <a:lnTo>
                    <a:pt x="62325" y="362200"/>
                  </a:lnTo>
                  <a:lnTo>
                    <a:pt x="62227" y="362711"/>
                  </a:lnTo>
                  <a:lnTo>
                    <a:pt x="62129" y="363233"/>
                  </a:lnTo>
                  <a:lnTo>
                    <a:pt x="62032" y="363755"/>
                  </a:lnTo>
                  <a:lnTo>
                    <a:pt x="61943" y="364288"/>
                  </a:lnTo>
                  <a:lnTo>
                    <a:pt x="61853" y="364821"/>
                  </a:lnTo>
                  <a:lnTo>
                    <a:pt x="61773" y="365355"/>
                  </a:lnTo>
                  <a:lnTo>
                    <a:pt x="61693" y="365899"/>
                  </a:lnTo>
                  <a:lnTo>
                    <a:pt x="61618" y="366444"/>
                  </a:lnTo>
                  <a:lnTo>
                    <a:pt x="61546" y="367000"/>
                  </a:lnTo>
                  <a:lnTo>
                    <a:pt x="61479" y="367556"/>
                  </a:lnTo>
                  <a:lnTo>
                    <a:pt x="61417" y="368112"/>
                  </a:lnTo>
                  <a:lnTo>
                    <a:pt x="61355" y="368679"/>
                  </a:lnTo>
                  <a:lnTo>
                    <a:pt x="61301" y="369235"/>
                  </a:lnTo>
                  <a:lnTo>
                    <a:pt x="61248" y="369814"/>
                  </a:lnTo>
                  <a:lnTo>
                    <a:pt x="61203" y="370381"/>
                  </a:lnTo>
                  <a:lnTo>
                    <a:pt x="61159" y="370959"/>
                  </a:lnTo>
                  <a:lnTo>
                    <a:pt x="61123" y="371538"/>
                  </a:lnTo>
                  <a:lnTo>
                    <a:pt x="61088" y="372117"/>
                  </a:lnTo>
                  <a:lnTo>
                    <a:pt x="61057" y="372695"/>
                  </a:lnTo>
                  <a:lnTo>
                    <a:pt x="61034" y="373274"/>
                  </a:lnTo>
                  <a:lnTo>
                    <a:pt x="61012" y="373864"/>
                  </a:lnTo>
                  <a:lnTo>
                    <a:pt x="60999" y="374454"/>
                  </a:lnTo>
                  <a:lnTo>
                    <a:pt x="60985" y="375044"/>
                  </a:lnTo>
                  <a:lnTo>
                    <a:pt x="60976" y="375634"/>
                  </a:lnTo>
                  <a:lnTo>
                    <a:pt x="60976" y="376224"/>
                  </a:lnTo>
                  <a:lnTo>
                    <a:pt x="60981" y="376814"/>
                  </a:lnTo>
                  <a:lnTo>
                    <a:pt x="60985" y="377415"/>
                  </a:lnTo>
                  <a:lnTo>
                    <a:pt x="60999" y="378005"/>
                  </a:lnTo>
                  <a:lnTo>
                    <a:pt x="61016" y="378595"/>
                  </a:lnTo>
                  <a:lnTo>
                    <a:pt x="61030" y="378845"/>
                  </a:lnTo>
                  <a:lnTo>
                    <a:pt x="61048" y="379072"/>
                  </a:lnTo>
                  <a:lnTo>
                    <a:pt x="61074" y="379287"/>
                  </a:lnTo>
                  <a:lnTo>
                    <a:pt x="61110" y="379480"/>
                  </a:lnTo>
                  <a:lnTo>
                    <a:pt x="61150" y="379662"/>
                  </a:lnTo>
                  <a:lnTo>
                    <a:pt x="61199" y="379832"/>
                  </a:lnTo>
                  <a:lnTo>
                    <a:pt x="61248" y="379980"/>
                  </a:lnTo>
                  <a:lnTo>
                    <a:pt x="61301" y="380116"/>
                  </a:lnTo>
                  <a:lnTo>
                    <a:pt x="61364" y="380229"/>
                  </a:lnTo>
                  <a:lnTo>
                    <a:pt x="61426" y="380331"/>
                  </a:lnTo>
                  <a:lnTo>
                    <a:pt x="61493" y="380422"/>
                  </a:lnTo>
                  <a:lnTo>
                    <a:pt x="61560" y="380501"/>
                  </a:lnTo>
                  <a:lnTo>
                    <a:pt x="61631" y="380558"/>
                  </a:lnTo>
                  <a:lnTo>
                    <a:pt x="61698" y="380592"/>
                  </a:lnTo>
                  <a:lnTo>
                    <a:pt x="61773" y="380626"/>
                  </a:lnTo>
                  <a:lnTo>
                    <a:pt x="61845" y="380638"/>
                  </a:lnTo>
                  <a:lnTo>
                    <a:pt x="61849" y="380831"/>
                  </a:lnTo>
                  <a:lnTo>
                    <a:pt x="61858" y="381012"/>
                  </a:lnTo>
                  <a:lnTo>
                    <a:pt x="61871" y="381205"/>
                  </a:lnTo>
                  <a:lnTo>
                    <a:pt x="61894" y="381386"/>
                  </a:lnTo>
                  <a:lnTo>
                    <a:pt x="61920" y="381557"/>
                  </a:lnTo>
                  <a:lnTo>
                    <a:pt x="61951" y="381727"/>
                  </a:lnTo>
                  <a:lnTo>
                    <a:pt x="61991" y="381886"/>
                  </a:lnTo>
                  <a:lnTo>
                    <a:pt x="62032" y="382033"/>
                  </a:lnTo>
                  <a:lnTo>
                    <a:pt x="62081" y="382169"/>
                  </a:lnTo>
                  <a:lnTo>
                    <a:pt x="62134" y="382294"/>
                  </a:lnTo>
                  <a:lnTo>
                    <a:pt x="62192" y="382408"/>
                  </a:lnTo>
                  <a:lnTo>
                    <a:pt x="62259" y="382498"/>
                  </a:lnTo>
                  <a:lnTo>
                    <a:pt x="62330" y="382578"/>
                  </a:lnTo>
                  <a:lnTo>
                    <a:pt x="62406" y="382635"/>
                  </a:lnTo>
                  <a:lnTo>
                    <a:pt x="62486" y="382680"/>
                  </a:lnTo>
                  <a:lnTo>
                    <a:pt x="62570" y="382703"/>
                  </a:lnTo>
                  <a:lnTo>
                    <a:pt x="64725" y="382964"/>
                  </a:lnTo>
                  <a:lnTo>
                    <a:pt x="65803" y="383088"/>
                  </a:lnTo>
                  <a:lnTo>
                    <a:pt x="66884" y="383213"/>
                  </a:lnTo>
                  <a:lnTo>
                    <a:pt x="67962" y="383315"/>
                  </a:lnTo>
                  <a:lnTo>
                    <a:pt x="69044" y="383406"/>
                  </a:lnTo>
                  <a:lnTo>
                    <a:pt x="70126" y="383497"/>
                  </a:lnTo>
                  <a:lnTo>
                    <a:pt x="71207" y="383565"/>
                  </a:lnTo>
                  <a:lnTo>
                    <a:pt x="72289" y="383610"/>
                  </a:lnTo>
                  <a:lnTo>
                    <a:pt x="73371" y="383644"/>
                  </a:lnTo>
                  <a:lnTo>
                    <a:pt x="74453" y="383667"/>
                  </a:lnTo>
                  <a:lnTo>
                    <a:pt x="75535" y="383667"/>
                  </a:lnTo>
                  <a:lnTo>
                    <a:pt x="76612" y="383633"/>
                  </a:lnTo>
                  <a:lnTo>
                    <a:pt x="77694" y="383588"/>
                  </a:lnTo>
                  <a:lnTo>
                    <a:pt x="78772" y="383520"/>
                  </a:lnTo>
                  <a:lnTo>
                    <a:pt x="79849" y="383417"/>
                  </a:lnTo>
                  <a:lnTo>
                    <a:pt x="79907" y="383406"/>
                  </a:lnTo>
                  <a:lnTo>
                    <a:pt x="79956" y="383383"/>
                  </a:lnTo>
                  <a:lnTo>
                    <a:pt x="80000" y="383349"/>
                  </a:lnTo>
                  <a:lnTo>
                    <a:pt x="80045" y="383293"/>
                  </a:lnTo>
                  <a:lnTo>
                    <a:pt x="80085" y="383236"/>
                  </a:lnTo>
                  <a:lnTo>
                    <a:pt x="80121" y="383168"/>
                  </a:lnTo>
                  <a:lnTo>
                    <a:pt x="80152" y="383088"/>
                  </a:lnTo>
                  <a:lnTo>
                    <a:pt x="80178" y="383009"/>
                  </a:lnTo>
                  <a:lnTo>
                    <a:pt x="80205" y="382918"/>
                  </a:lnTo>
                  <a:lnTo>
                    <a:pt x="80227" y="382816"/>
                  </a:lnTo>
                  <a:lnTo>
                    <a:pt x="80245" y="382714"/>
                  </a:lnTo>
                  <a:lnTo>
                    <a:pt x="80259" y="382612"/>
                  </a:lnTo>
                  <a:lnTo>
                    <a:pt x="80267" y="382498"/>
                  </a:lnTo>
                  <a:lnTo>
                    <a:pt x="80276" y="382385"/>
                  </a:lnTo>
                  <a:lnTo>
                    <a:pt x="80276" y="382271"/>
                  </a:lnTo>
                  <a:lnTo>
                    <a:pt x="80276" y="382147"/>
                  </a:lnTo>
                  <a:lnTo>
                    <a:pt x="80316" y="382090"/>
                  </a:lnTo>
                  <a:lnTo>
                    <a:pt x="80357" y="382022"/>
                  </a:lnTo>
                  <a:lnTo>
                    <a:pt x="80392" y="381931"/>
                  </a:lnTo>
                  <a:lnTo>
                    <a:pt x="80423" y="381840"/>
                  </a:lnTo>
                  <a:lnTo>
                    <a:pt x="80454" y="381727"/>
                  </a:lnTo>
                  <a:lnTo>
                    <a:pt x="80477" y="381602"/>
                  </a:lnTo>
                  <a:lnTo>
                    <a:pt x="80499" y="381477"/>
                  </a:lnTo>
                  <a:lnTo>
                    <a:pt x="80512" y="381330"/>
                  </a:lnTo>
                  <a:lnTo>
                    <a:pt x="80561" y="380819"/>
                  </a:lnTo>
                  <a:lnTo>
                    <a:pt x="80606" y="380320"/>
                  </a:lnTo>
                  <a:lnTo>
                    <a:pt x="80641" y="379809"/>
                  </a:lnTo>
                  <a:lnTo>
                    <a:pt x="80677" y="379299"/>
                  </a:lnTo>
                  <a:lnTo>
                    <a:pt x="80708" y="378788"/>
                  </a:lnTo>
                  <a:lnTo>
                    <a:pt x="80735" y="378266"/>
                  </a:lnTo>
                  <a:lnTo>
                    <a:pt x="80757" y="377756"/>
                  </a:lnTo>
                  <a:lnTo>
                    <a:pt x="80775" y="377245"/>
                  </a:lnTo>
                  <a:lnTo>
                    <a:pt x="80788" y="376735"/>
                  </a:lnTo>
                  <a:lnTo>
                    <a:pt x="80802" y="376224"/>
                  </a:lnTo>
                  <a:lnTo>
                    <a:pt x="80806" y="375713"/>
                  </a:lnTo>
                  <a:lnTo>
                    <a:pt x="80811" y="375203"/>
                  </a:lnTo>
                  <a:lnTo>
                    <a:pt x="80811" y="374692"/>
                  </a:lnTo>
                  <a:lnTo>
                    <a:pt x="80806" y="374182"/>
                  </a:lnTo>
                  <a:lnTo>
                    <a:pt x="80797" y="373671"/>
                  </a:lnTo>
                  <a:lnTo>
                    <a:pt x="80784" y="373161"/>
                  </a:lnTo>
                  <a:lnTo>
                    <a:pt x="80771" y="372650"/>
                  </a:lnTo>
                  <a:lnTo>
                    <a:pt x="80753" y="372151"/>
                  </a:lnTo>
                  <a:lnTo>
                    <a:pt x="80731" y="371640"/>
                  </a:lnTo>
                  <a:lnTo>
                    <a:pt x="80704" y="371141"/>
                  </a:lnTo>
                  <a:lnTo>
                    <a:pt x="80673" y="370630"/>
                  </a:lnTo>
                  <a:lnTo>
                    <a:pt x="80641" y="370131"/>
                  </a:lnTo>
                  <a:lnTo>
                    <a:pt x="80601" y="369632"/>
                  </a:lnTo>
                  <a:lnTo>
                    <a:pt x="80561" y="369144"/>
                  </a:lnTo>
                  <a:lnTo>
                    <a:pt x="80521" y="368645"/>
                  </a:lnTo>
                  <a:lnTo>
                    <a:pt x="80472" y="368157"/>
                  </a:lnTo>
                  <a:lnTo>
                    <a:pt x="80423" y="367658"/>
                  </a:lnTo>
                  <a:lnTo>
                    <a:pt x="80370" y="367170"/>
                  </a:lnTo>
                  <a:lnTo>
                    <a:pt x="80312" y="366693"/>
                  </a:lnTo>
                  <a:lnTo>
                    <a:pt x="80254" y="366205"/>
                  </a:lnTo>
                  <a:lnTo>
                    <a:pt x="80192" y="365729"/>
                  </a:lnTo>
                  <a:lnTo>
                    <a:pt x="80125" y="365252"/>
                  </a:lnTo>
                  <a:lnTo>
                    <a:pt x="80054" y="364787"/>
                  </a:lnTo>
                  <a:lnTo>
                    <a:pt x="79983" y="364311"/>
                  </a:lnTo>
                  <a:lnTo>
                    <a:pt x="79907" y="363845"/>
                  </a:lnTo>
                  <a:lnTo>
                    <a:pt x="79831" y="363380"/>
                  </a:lnTo>
                  <a:lnTo>
                    <a:pt x="79747" y="362926"/>
                  </a:lnTo>
                  <a:lnTo>
                    <a:pt x="79662" y="362473"/>
                  </a:lnTo>
                  <a:lnTo>
                    <a:pt x="79577" y="362019"/>
                  </a:lnTo>
                  <a:lnTo>
                    <a:pt x="79488" y="361576"/>
                  </a:lnTo>
                  <a:lnTo>
                    <a:pt x="79395" y="361134"/>
                  </a:lnTo>
                  <a:lnTo>
                    <a:pt x="79297" y="360691"/>
                  </a:lnTo>
                  <a:lnTo>
                    <a:pt x="79199" y="360260"/>
                  </a:lnTo>
                  <a:lnTo>
                    <a:pt x="79097" y="359840"/>
                  </a:lnTo>
                  <a:lnTo>
                    <a:pt x="78994" y="359409"/>
                  </a:lnTo>
                  <a:lnTo>
                    <a:pt x="78887" y="358989"/>
                  </a:lnTo>
                  <a:lnTo>
                    <a:pt x="78780" y="358581"/>
                  </a:lnTo>
                  <a:lnTo>
                    <a:pt x="78669" y="358172"/>
                  </a:lnTo>
                  <a:lnTo>
                    <a:pt x="78553" y="357775"/>
                  </a:lnTo>
                  <a:lnTo>
                    <a:pt x="78438" y="357378"/>
                  </a:lnTo>
                  <a:lnTo>
                    <a:pt x="78317" y="356981"/>
                  </a:lnTo>
                  <a:lnTo>
                    <a:pt x="78193" y="356595"/>
                  </a:lnTo>
                  <a:lnTo>
                    <a:pt x="78068" y="356221"/>
                  </a:lnTo>
                  <a:lnTo>
                    <a:pt x="77943" y="355847"/>
                  </a:lnTo>
                  <a:lnTo>
                    <a:pt x="77814" y="355472"/>
                  </a:lnTo>
                  <a:lnTo>
                    <a:pt x="77681" y="355120"/>
                  </a:lnTo>
                  <a:lnTo>
                    <a:pt x="77547" y="354757"/>
                  </a:lnTo>
                  <a:lnTo>
                    <a:pt x="77414" y="354417"/>
                  </a:lnTo>
                  <a:lnTo>
                    <a:pt x="77276" y="354077"/>
                  </a:lnTo>
                  <a:lnTo>
                    <a:pt x="77133" y="353736"/>
                  </a:lnTo>
                  <a:lnTo>
                    <a:pt x="76991" y="353407"/>
                  </a:lnTo>
                  <a:lnTo>
                    <a:pt x="76848" y="353089"/>
                  </a:lnTo>
                  <a:lnTo>
                    <a:pt x="76701" y="352783"/>
                  </a:lnTo>
                  <a:lnTo>
                    <a:pt x="76550" y="352477"/>
                  </a:lnTo>
                  <a:lnTo>
                    <a:pt x="76750" y="351978"/>
                  </a:lnTo>
                  <a:lnTo>
                    <a:pt x="76946" y="351467"/>
                  </a:lnTo>
                  <a:lnTo>
                    <a:pt x="77138" y="350945"/>
                  </a:lnTo>
                  <a:lnTo>
                    <a:pt x="77329" y="350412"/>
                  </a:lnTo>
                  <a:lnTo>
                    <a:pt x="77516" y="349879"/>
                  </a:lnTo>
                  <a:lnTo>
                    <a:pt x="77699" y="349323"/>
                  </a:lnTo>
                  <a:lnTo>
                    <a:pt x="77886" y="348767"/>
                  </a:lnTo>
                  <a:lnTo>
                    <a:pt x="78064" y="348199"/>
                  </a:lnTo>
                  <a:lnTo>
                    <a:pt x="78242" y="347621"/>
                  </a:lnTo>
                  <a:lnTo>
                    <a:pt x="78415" y="347042"/>
                  </a:lnTo>
                  <a:lnTo>
                    <a:pt x="78589" y="346452"/>
                  </a:lnTo>
                  <a:lnTo>
                    <a:pt x="78763" y="345851"/>
                  </a:lnTo>
                  <a:lnTo>
                    <a:pt x="78927" y="345238"/>
                  </a:lnTo>
                  <a:lnTo>
                    <a:pt x="79092" y="344614"/>
                  </a:lnTo>
                  <a:lnTo>
                    <a:pt x="79257" y="343990"/>
                  </a:lnTo>
                  <a:lnTo>
                    <a:pt x="79417" y="343355"/>
                  </a:lnTo>
                  <a:lnTo>
                    <a:pt x="79573" y="342719"/>
                  </a:lnTo>
                  <a:lnTo>
                    <a:pt x="79729" y="342061"/>
                  </a:lnTo>
                  <a:lnTo>
                    <a:pt x="79880" y="341403"/>
                  </a:lnTo>
                  <a:lnTo>
                    <a:pt x="80032" y="340745"/>
                  </a:lnTo>
                  <a:lnTo>
                    <a:pt x="80178" y="340076"/>
                  </a:lnTo>
                  <a:lnTo>
                    <a:pt x="80321" y="339395"/>
                  </a:lnTo>
                  <a:lnTo>
                    <a:pt x="80463" y="338703"/>
                  </a:lnTo>
                  <a:lnTo>
                    <a:pt x="80601" y="338022"/>
                  </a:lnTo>
                  <a:lnTo>
                    <a:pt x="80739" y="337318"/>
                  </a:lnTo>
                  <a:lnTo>
                    <a:pt x="80873" y="336615"/>
                  </a:lnTo>
                  <a:lnTo>
                    <a:pt x="81002" y="335900"/>
                  </a:lnTo>
                  <a:lnTo>
                    <a:pt x="81131" y="335185"/>
                  </a:lnTo>
                  <a:lnTo>
                    <a:pt x="81256" y="334459"/>
                  </a:lnTo>
                  <a:lnTo>
                    <a:pt x="81381" y="333733"/>
                  </a:lnTo>
                  <a:lnTo>
                    <a:pt x="81501" y="333007"/>
                  </a:lnTo>
                  <a:lnTo>
                    <a:pt x="81616" y="332258"/>
                  </a:lnTo>
                  <a:lnTo>
                    <a:pt x="81732" y="331521"/>
                  </a:lnTo>
                  <a:lnTo>
                    <a:pt x="81844" y="330772"/>
                  </a:lnTo>
                  <a:lnTo>
                    <a:pt x="81955" y="330012"/>
                  </a:lnTo>
                  <a:lnTo>
                    <a:pt x="82062" y="329251"/>
                  </a:lnTo>
                  <a:lnTo>
                    <a:pt x="82164" y="328491"/>
                  </a:lnTo>
                  <a:lnTo>
                    <a:pt x="82262" y="327720"/>
                  </a:lnTo>
                  <a:lnTo>
                    <a:pt x="82360" y="326948"/>
                  </a:lnTo>
                  <a:lnTo>
                    <a:pt x="82458" y="326177"/>
                  </a:lnTo>
                  <a:lnTo>
                    <a:pt x="82547" y="325394"/>
                  </a:lnTo>
                  <a:lnTo>
                    <a:pt x="82640" y="324611"/>
                  </a:lnTo>
                  <a:lnTo>
                    <a:pt x="82725" y="323817"/>
                  </a:lnTo>
                  <a:lnTo>
                    <a:pt x="82810" y="323022"/>
                  </a:lnTo>
                  <a:lnTo>
                    <a:pt x="82890" y="322228"/>
                  </a:lnTo>
                  <a:lnTo>
                    <a:pt x="82970" y="321434"/>
                  </a:lnTo>
                  <a:lnTo>
                    <a:pt x="83041" y="320628"/>
                  </a:lnTo>
                  <a:lnTo>
                    <a:pt x="83117" y="319823"/>
                  </a:lnTo>
                  <a:lnTo>
                    <a:pt x="83184" y="319017"/>
                  </a:lnTo>
                  <a:lnTo>
                    <a:pt x="83250" y="318212"/>
                  </a:lnTo>
                  <a:lnTo>
                    <a:pt x="83313" y="317395"/>
                  </a:lnTo>
                  <a:lnTo>
                    <a:pt x="83375" y="316589"/>
                  </a:lnTo>
                  <a:lnTo>
                    <a:pt x="83433" y="315772"/>
                  </a:lnTo>
                  <a:lnTo>
                    <a:pt x="83486" y="314944"/>
                  </a:lnTo>
                  <a:lnTo>
                    <a:pt x="83540" y="314127"/>
                  </a:lnTo>
                  <a:lnTo>
                    <a:pt x="83589" y="313310"/>
                  </a:lnTo>
                  <a:lnTo>
                    <a:pt x="83633" y="312482"/>
                  </a:lnTo>
                  <a:lnTo>
                    <a:pt x="83678" y="311654"/>
                  </a:lnTo>
                  <a:lnTo>
                    <a:pt x="83713" y="310825"/>
                  </a:lnTo>
                  <a:lnTo>
                    <a:pt x="83753" y="310009"/>
                  </a:lnTo>
                  <a:lnTo>
                    <a:pt x="83785" y="309180"/>
                  </a:lnTo>
                  <a:lnTo>
                    <a:pt x="83816" y="308352"/>
                  </a:lnTo>
                  <a:lnTo>
                    <a:pt x="83843" y="307512"/>
                  </a:lnTo>
                  <a:lnTo>
                    <a:pt x="83869" y="306684"/>
                  </a:lnTo>
                  <a:lnTo>
                    <a:pt x="83892" y="305856"/>
                  </a:lnTo>
                  <a:lnTo>
                    <a:pt x="83909" y="305028"/>
                  </a:lnTo>
                  <a:lnTo>
                    <a:pt x="83923" y="304199"/>
                  </a:lnTo>
                  <a:lnTo>
                    <a:pt x="83936" y="303371"/>
                  </a:lnTo>
                  <a:lnTo>
                    <a:pt x="83945" y="302531"/>
                  </a:lnTo>
                  <a:lnTo>
                    <a:pt x="83949" y="301703"/>
                  </a:lnTo>
                  <a:lnTo>
                    <a:pt x="83954" y="300875"/>
                  </a:lnTo>
                  <a:lnTo>
                    <a:pt x="83954" y="300047"/>
                  </a:lnTo>
                  <a:lnTo>
                    <a:pt x="83949" y="299230"/>
                  </a:lnTo>
                  <a:lnTo>
                    <a:pt x="83945" y="298402"/>
                  </a:lnTo>
                  <a:lnTo>
                    <a:pt x="83936" y="297573"/>
                  </a:lnTo>
                  <a:lnTo>
                    <a:pt x="83923" y="296756"/>
                  </a:lnTo>
                  <a:lnTo>
                    <a:pt x="83905" y="295928"/>
                  </a:lnTo>
                  <a:lnTo>
                    <a:pt x="83887" y="295111"/>
                  </a:lnTo>
                  <a:lnTo>
                    <a:pt x="83865" y="294294"/>
                  </a:lnTo>
                  <a:lnTo>
                    <a:pt x="83838" y="293477"/>
                  </a:lnTo>
                  <a:lnTo>
                    <a:pt x="83811" y="292660"/>
                  </a:lnTo>
                  <a:lnTo>
                    <a:pt x="83776" y="291855"/>
                  </a:lnTo>
                  <a:lnTo>
                    <a:pt x="83740" y="291049"/>
                  </a:lnTo>
                  <a:lnTo>
                    <a:pt x="83705" y="290232"/>
                  </a:lnTo>
                  <a:lnTo>
                    <a:pt x="83660" y="289438"/>
                  </a:lnTo>
                  <a:lnTo>
                    <a:pt x="83615" y="288633"/>
                  </a:lnTo>
                  <a:lnTo>
                    <a:pt x="83567" y="287838"/>
                  </a:lnTo>
                  <a:lnTo>
                    <a:pt x="83518" y="287044"/>
                  </a:lnTo>
                  <a:lnTo>
                    <a:pt x="83460" y="286250"/>
                  </a:lnTo>
                  <a:lnTo>
                    <a:pt x="83402" y="285467"/>
                  </a:lnTo>
                  <a:lnTo>
                    <a:pt x="83339" y="284684"/>
                  </a:lnTo>
                  <a:lnTo>
                    <a:pt x="83277" y="283901"/>
                  </a:lnTo>
                  <a:lnTo>
                    <a:pt x="83210" y="283130"/>
                  </a:lnTo>
                  <a:lnTo>
                    <a:pt x="83135" y="282358"/>
                  </a:lnTo>
                  <a:lnTo>
                    <a:pt x="83063" y="281598"/>
                  </a:lnTo>
                  <a:lnTo>
                    <a:pt x="82983" y="280838"/>
                  </a:lnTo>
                  <a:lnTo>
                    <a:pt x="82903" y="280078"/>
                  </a:lnTo>
                  <a:lnTo>
                    <a:pt x="82819" y="279329"/>
                  </a:lnTo>
                  <a:lnTo>
                    <a:pt x="82730" y="278580"/>
                  </a:lnTo>
                  <a:lnTo>
                    <a:pt x="82636" y="277831"/>
                  </a:lnTo>
                  <a:lnTo>
                    <a:pt x="82543" y="277094"/>
                  </a:lnTo>
                  <a:lnTo>
                    <a:pt x="82445" y="276368"/>
                  </a:lnTo>
                  <a:lnTo>
                    <a:pt x="82342" y="275641"/>
                  </a:lnTo>
                  <a:lnTo>
                    <a:pt x="82235" y="274927"/>
                  </a:lnTo>
                  <a:lnTo>
                    <a:pt x="82124" y="274212"/>
                  </a:lnTo>
                  <a:lnTo>
                    <a:pt x="82013" y="273497"/>
                  </a:lnTo>
                  <a:lnTo>
                    <a:pt x="81897" y="272794"/>
                  </a:lnTo>
                  <a:lnTo>
                    <a:pt x="81777" y="272101"/>
                  </a:lnTo>
                  <a:lnTo>
                    <a:pt x="81657" y="271409"/>
                  </a:lnTo>
                  <a:lnTo>
                    <a:pt x="81527" y="270729"/>
                  </a:lnTo>
                  <a:lnTo>
                    <a:pt x="81398" y="270059"/>
                  </a:lnTo>
                  <a:lnTo>
                    <a:pt x="81265" y="269390"/>
                  </a:lnTo>
                  <a:lnTo>
                    <a:pt x="81127" y="268732"/>
                  </a:lnTo>
                  <a:lnTo>
                    <a:pt x="80989" y="268074"/>
                  </a:lnTo>
                  <a:lnTo>
                    <a:pt x="80842" y="267427"/>
                  </a:lnTo>
                  <a:lnTo>
                    <a:pt x="80695" y="266791"/>
                  </a:lnTo>
                  <a:lnTo>
                    <a:pt x="80544" y="266156"/>
                  </a:lnTo>
                  <a:lnTo>
                    <a:pt x="80388" y="265543"/>
                  </a:lnTo>
                  <a:lnTo>
                    <a:pt x="80232" y="264919"/>
                  </a:lnTo>
                  <a:lnTo>
                    <a:pt x="80067" y="264318"/>
                  </a:lnTo>
                  <a:lnTo>
                    <a:pt x="79902" y="263717"/>
                  </a:lnTo>
                  <a:lnTo>
                    <a:pt x="79733" y="263127"/>
                  </a:lnTo>
                  <a:lnTo>
                    <a:pt x="79560" y="262548"/>
                  </a:lnTo>
                  <a:lnTo>
                    <a:pt x="79386" y="261981"/>
                  </a:lnTo>
                  <a:lnTo>
                    <a:pt x="79203" y="261413"/>
                  </a:lnTo>
                  <a:lnTo>
                    <a:pt x="79021" y="260857"/>
                  </a:lnTo>
                  <a:lnTo>
                    <a:pt x="78834" y="260313"/>
                  </a:lnTo>
                  <a:lnTo>
                    <a:pt x="78642" y="259780"/>
                  </a:lnTo>
                  <a:lnTo>
                    <a:pt x="79226" y="259485"/>
                  </a:lnTo>
                  <a:lnTo>
                    <a:pt x="79270" y="259451"/>
                  </a:lnTo>
                  <a:lnTo>
                    <a:pt x="79310" y="259417"/>
                  </a:lnTo>
                  <a:lnTo>
                    <a:pt x="79350" y="259371"/>
                  </a:lnTo>
                  <a:lnTo>
                    <a:pt x="79386" y="259314"/>
                  </a:lnTo>
                  <a:lnTo>
                    <a:pt x="79422" y="259246"/>
                  </a:lnTo>
                  <a:lnTo>
                    <a:pt x="79453" y="259178"/>
                  </a:lnTo>
                  <a:lnTo>
                    <a:pt x="79484" y="259110"/>
                  </a:lnTo>
                  <a:lnTo>
                    <a:pt x="79511" y="259031"/>
                  </a:lnTo>
                  <a:lnTo>
                    <a:pt x="79537" y="258951"/>
                  </a:lnTo>
                  <a:lnTo>
                    <a:pt x="79560" y="258861"/>
                  </a:lnTo>
                  <a:lnTo>
                    <a:pt x="79582" y="258770"/>
                  </a:lnTo>
                  <a:lnTo>
                    <a:pt x="79600" y="258679"/>
                  </a:lnTo>
                  <a:lnTo>
                    <a:pt x="79626" y="258475"/>
                  </a:lnTo>
                  <a:lnTo>
                    <a:pt x="79649" y="258259"/>
                  </a:lnTo>
                  <a:lnTo>
                    <a:pt x="79658" y="258044"/>
                  </a:lnTo>
                  <a:lnTo>
                    <a:pt x="79662" y="257828"/>
                  </a:lnTo>
                  <a:lnTo>
                    <a:pt x="79658" y="257601"/>
                  </a:lnTo>
                  <a:lnTo>
                    <a:pt x="79640" y="257386"/>
                  </a:lnTo>
                  <a:lnTo>
                    <a:pt x="79617" y="257181"/>
                  </a:lnTo>
                  <a:lnTo>
                    <a:pt x="79591" y="256977"/>
                  </a:lnTo>
                  <a:lnTo>
                    <a:pt x="79551" y="256796"/>
                  </a:lnTo>
                  <a:lnTo>
                    <a:pt x="79506" y="256625"/>
                  </a:lnTo>
                  <a:lnTo>
                    <a:pt x="79560" y="256569"/>
                  </a:lnTo>
                  <a:lnTo>
                    <a:pt x="79609" y="256489"/>
                  </a:lnTo>
                  <a:lnTo>
                    <a:pt x="79653" y="256387"/>
                  </a:lnTo>
                  <a:lnTo>
                    <a:pt x="79693" y="256274"/>
                  </a:lnTo>
                  <a:lnTo>
                    <a:pt x="79729" y="256138"/>
                  </a:lnTo>
                  <a:lnTo>
                    <a:pt x="79760" y="255990"/>
                  </a:lnTo>
                  <a:lnTo>
                    <a:pt x="79782" y="255820"/>
                  </a:lnTo>
                  <a:lnTo>
                    <a:pt x="79796" y="255638"/>
                  </a:lnTo>
                  <a:lnTo>
                    <a:pt x="79889" y="253948"/>
                  </a:lnTo>
                  <a:lnTo>
                    <a:pt x="79978" y="252223"/>
                  </a:lnTo>
                  <a:lnTo>
                    <a:pt x="80063" y="250499"/>
                  </a:lnTo>
                  <a:lnTo>
                    <a:pt x="80143" y="248740"/>
                  </a:lnTo>
                  <a:lnTo>
                    <a:pt x="80223" y="246970"/>
                  </a:lnTo>
                  <a:lnTo>
                    <a:pt x="80299" y="245177"/>
                  </a:lnTo>
                  <a:lnTo>
                    <a:pt x="80365" y="243373"/>
                  </a:lnTo>
                  <a:lnTo>
                    <a:pt x="80437" y="241547"/>
                  </a:lnTo>
                  <a:lnTo>
                    <a:pt x="80499" y="239708"/>
                  </a:lnTo>
                  <a:lnTo>
                    <a:pt x="80557" y="237848"/>
                  </a:lnTo>
                  <a:lnTo>
                    <a:pt x="80610" y="235976"/>
                  </a:lnTo>
                  <a:lnTo>
                    <a:pt x="80664" y="234092"/>
                  </a:lnTo>
                  <a:lnTo>
                    <a:pt x="80708" y="232197"/>
                  </a:lnTo>
                  <a:lnTo>
                    <a:pt x="80753" y="230280"/>
                  </a:lnTo>
                  <a:lnTo>
                    <a:pt x="80788" y="228362"/>
                  </a:lnTo>
                  <a:lnTo>
                    <a:pt x="80820" y="226422"/>
                  </a:lnTo>
                  <a:lnTo>
                    <a:pt x="80851" y="224482"/>
                  </a:lnTo>
                  <a:lnTo>
                    <a:pt x="80873" y="222531"/>
                  </a:lnTo>
                  <a:lnTo>
                    <a:pt x="80891" y="220568"/>
                  </a:lnTo>
                  <a:lnTo>
                    <a:pt x="80904" y="218593"/>
                  </a:lnTo>
                  <a:lnTo>
                    <a:pt x="80913" y="216608"/>
                  </a:lnTo>
                  <a:lnTo>
                    <a:pt x="80913" y="214622"/>
                  </a:lnTo>
                  <a:lnTo>
                    <a:pt x="80913" y="212625"/>
                  </a:lnTo>
                  <a:lnTo>
                    <a:pt x="80904" y="210629"/>
                  </a:lnTo>
                  <a:lnTo>
                    <a:pt x="80891" y="208620"/>
                  </a:lnTo>
                  <a:lnTo>
                    <a:pt x="80873" y="206601"/>
                  </a:lnTo>
                  <a:lnTo>
                    <a:pt x="80846" y="204592"/>
                  </a:lnTo>
                  <a:lnTo>
                    <a:pt x="80815" y="202573"/>
                  </a:lnTo>
                  <a:lnTo>
                    <a:pt x="80779" y="200542"/>
                  </a:lnTo>
                  <a:lnTo>
                    <a:pt x="80735" y="198522"/>
                  </a:lnTo>
                  <a:lnTo>
                    <a:pt x="80686" y="196503"/>
                  </a:lnTo>
                  <a:lnTo>
                    <a:pt x="80628" y="194472"/>
                  </a:lnTo>
                  <a:lnTo>
                    <a:pt x="80570" y="192441"/>
                  </a:lnTo>
                  <a:lnTo>
                    <a:pt x="80499" y="190421"/>
                  </a:lnTo>
                  <a:lnTo>
                    <a:pt x="80423" y="188390"/>
                  </a:lnTo>
                  <a:lnTo>
                    <a:pt x="80343" y="186371"/>
                  </a:lnTo>
                  <a:lnTo>
                    <a:pt x="80254" y="184351"/>
                  </a:lnTo>
                  <a:lnTo>
                    <a:pt x="80161" y="182332"/>
                  </a:lnTo>
                  <a:lnTo>
                    <a:pt x="80054" y="180312"/>
                  </a:lnTo>
                  <a:lnTo>
                    <a:pt x="79947" y="178304"/>
                  </a:lnTo>
                  <a:lnTo>
                    <a:pt x="79831" y="176307"/>
                  </a:lnTo>
                  <a:lnTo>
                    <a:pt x="79707" y="174299"/>
                  </a:lnTo>
                  <a:lnTo>
                    <a:pt x="79573" y="172313"/>
                  </a:lnTo>
                  <a:lnTo>
                    <a:pt x="79435" y="170327"/>
                  </a:lnTo>
                  <a:lnTo>
                    <a:pt x="79288" y="168342"/>
                  </a:lnTo>
                  <a:lnTo>
                    <a:pt x="79132" y="166379"/>
                  </a:lnTo>
                  <a:lnTo>
                    <a:pt x="78967" y="164416"/>
                  </a:lnTo>
                  <a:lnTo>
                    <a:pt x="78798" y="162465"/>
                  </a:lnTo>
                  <a:lnTo>
                    <a:pt x="78620" y="160524"/>
                  </a:lnTo>
                  <a:lnTo>
                    <a:pt x="78433" y="158596"/>
                  </a:lnTo>
                  <a:lnTo>
                    <a:pt x="78237" y="156678"/>
                  </a:lnTo>
                  <a:lnTo>
                    <a:pt x="78037" y="154772"/>
                  </a:lnTo>
                  <a:lnTo>
                    <a:pt x="77823" y="152889"/>
                  </a:lnTo>
                  <a:lnTo>
                    <a:pt x="77605" y="151005"/>
                  </a:lnTo>
                  <a:lnTo>
                    <a:pt x="77374" y="149144"/>
                  </a:lnTo>
                  <a:lnTo>
                    <a:pt x="77138" y="147295"/>
                  </a:lnTo>
                  <a:lnTo>
                    <a:pt x="76888" y="145457"/>
                  </a:lnTo>
                  <a:lnTo>
                    <a:pt x="76764" y="144549"/>
                  </a:lnTo>
                  <a:lnTo>
                    <a:pt x="76635" y="143642"/>
                  </a:lnTo>
                  <a:lnTo>
                    <a:pt x="76501" y="142745"/>
                  </a:lnTo>
                  <a:lnTo>
                    <a:pt x="76367" y="141838"/>
                  </a:lnTo>
                  <a:lnTo>
                    <a:pt x="76234" y="140953"/>
                  </a:lnTo>
                  <a:lnTo>
                    <a:pt x="76096" y="140056"/>
                  </a:lnTo>
                  <a:lnTo>
                    <a:pt x="75953" y="139171"/>
                  </a:lnTo>
                  <a:lnTo>
                    <a:pt x="75811" y="138298"/>
                  </a:lnTo>
                  <a:lnTo>
                    <a:pt x="75668" y="137424"/>
                  </a:lnTo>
                  <a:lnTo>
                    <a:pt x="75522" y="136550"/>
                  </a:lnTo>
                  <a:lnTo>
                    <a:pt x="75370" y="135688"/>
                  </a:lnTo>
                  <a:lnTo>
                    <a:pt x="75219" y="134826"/>
                  </a:lnTo>
                  <a:lnTo>
                    <a:pt x="75063" y="133963"/>
                  </a:lnTo>
                  <a:lnTo>
                    <a:pt x="74907" y="133124"/>
                  </a:lnTo>
                  <a:lnTo>
                    <a:pt x="75268" y="133056"/>
                  </a:lnTo>
                  <a:lnTo>
                    <a:pt x="75633" y="132965"/>
                  </a:lnTo>
                  <a:lnTo>
                    <a:pt x="75993" y="132863"/>
                  </a:lnTo>
                  <a:lnTo>
                    <a:pt x="76350" y="132738"/>
                  </a:lnTo>
                  <a:lnTo>
                    <a:pt x="76706" y="132602"/>
                  </a:lnTo>
                  <a:lnTo>
                    <a:pt x="77057" y="132443"/>
                  </a:lnTo>
                  <a:lnTo>
                    <a:pt x="77409" y="132261"/>
                  </a:lnTo>
                  <a:lnTo>
                    <a:pt x="77756" y="132069"/>
                  </a:lnTo>
                  <a:lnTo>
                    <a:pt x="78104" y="131864"/>
                  </a:lnTo>
                  <a:lnTo>
                    <a:pt x="78447" y="131626"/>
                  </a:lnTo>
                  <a:lnTo>
                    <a:pt x="78789" y="131388"/>
                  </a:lnTo>
                  <a:lnTo>
                    <a:pt x="79128" y="131127"/>
                  </a:lnTo>
                  <a:lnTo>
                    <a:pt x="79466" y="130843"/>
                  </a:lnTo>
                  <a:lnTo>
                    <a:pt x="79800" y="130548"/>
                  </a:lnTo>
                  <a:lnTo>
                    <a:pt x="80134" y="130242"/>
                  </a:lnTo>
                  <a:lnTo>
                    <a:pt x="80463" y="129913"/>
                  </a:lnTo>
                  <a:lnTo>
                    <a:pt x="80793" y="129572"/>
                  </a:lnTo>
                  <a:lnTo>
                    <a:pt x="81118" y="129221"/>
                  </a:lnTo>
                  <a:lnTo>
                    <a:pt x="81443" y="128846"/>
                  </a:lnTo>
                  <a:lnTo>
                    <a:pt x="81763" y="128449"/>
                  </a:lnTo>
                  <a:lnTo>
                    <a:pt x="82084" y="128052"/>
                  </a:lnTo>
                  <a:lnTo>
                    <a:pt x="82400" y="127632"/>
                  </a:lnTo>
                  <a:lnTo>
                    <a:pt x="82716" y="127201"/>
                  </a:lnTo>
                  <a:lnTo>
                    <a:pt x="83028" y="126759"/>
                  </a:lnTo>
                  <a:lnTo>
                    <a:pt x="83335" y="126293"/>
                  </a:lnTo>
                  <a:lnTo>
                    <a:pt x="83642" y="125817"/>
                  </a:lnTo>
                  <a:lnTo>
                    <a:pt x="83949" y="125329"/>
                  </a:lnTo>
                  <a:lnTo>
                    <a:pt x="84252" y="124830"/>
                  </a:lnTo>
                  <a:lnTo>
                    <a:pt x="84550" y="124308"/>
                  </a:lnTo>
                  <a:lnTo>
                    <a:pt x="84849" y="123786"/>
                  </a:lnTo>
                  <a:lnTo>
                    <a:pt x="85143" y="123241"/>
                  </a:lnTo>
                  <a:lnTo>
                    <a:pt x="85436" y="122685"/>
                  </a:lnTo>
                  <a:lnTo>
                    <a:pt x="85726" y="122118"/>
                  </a:lnTo>
                  <a:lnTo>
                    <a:pt x="86015" y="121539"/>
                  </a:lnTo>
                  <a:lnTo>
                    <a:pt x="86300" y="120949"/>
                  </a:lnTo>
                  <a:lnTo>
                    <a:pt x="86585" y="120348"/>
                  </a:lnTo>
                  <a:lnTo>
                    <a:pt x="86866" y="119724"/>
                  </a:lnTo>
                  <a:lnTo>
                    <a:pt x="87142" y="119100"/>
                  </a:lnTo>
                  <a:lnTo>
                    <a:pt x="87418" y="118465"/>
                  </a:lnTo>
                  <a:lnTo>
                    <a:pt x="87694" y="117818"/>
                  </a:lnTo>
                  <a:lnTo>
                    <a:pt x="87965" y="117149"/>
                  </a:lnTo>
                  <a:lnTo>
                    <a:pt x="88232" y="116479"/>
                  </a:lnTo>
                  <a:lnTo>
                    <a:pt x="88499" y="115798"/>
                  </a:lnTo>
                  <a:lnTo>
                    <a:pt x="88762" y="115106"/>
                  </a:lnTo>
                  <a:lnTo>
                    <a:pt x="89025" y="114403"/>
                  </a:lnTo>
                  <a:lnTo>
                    <a:pt x="89283" y="113688"/>
                  </a:lnTo>
                  <a:lnTo>
                    <a:pt x="89537" y="112973"/>
                  </a:lnTo>
                  <a:lnTo>
                    <a:pt x="89791" y="112236"/>
                  </a:lnTo>
                  <a:lnTo>
                    <a:pt x="90044" y="111498"/>
                  </a:lnTo>
                  <a:lnTo>
                    <a:pt x="90289" y="110749"/>
                  </a:lnTo>
                  <a:lnTo>
                    <a:pt x="90539" y="109989"/>
                  </a:lnTo>
                  <a:lnTo>
                    <a:pt x="90779" y="109218"/>
                  </a:lnTo>
                  <a:lnTo>
                    <a:pt x="91019" y="108435"/>
                  </a:lnTo>
                  <a:lnTo>
                    <a:pt x="91260" y="107652"/>
                  </a:lnTo>
                  <a:lnTo>
                    <a:pt x="91496" y="106858"/>
                  </a:lnTo>
                  <a:lnTo>
                    <a:pt x="91727" y="106052"/>
                  </a:lnTo>
                  <a:lnTo>
                    <a:pt x="91959" y="105247"/>
                  </a:lnTo>
                  <a:lnTo>
                    <a:pt x="92186" y="104430"/>
                  </a:lnTo>
                  <a:lnTo>
                    <a:pt x="92413" y="103601"/>
                  </a:lnTo>
                  <a:lnTo>
                    <a:pt x="92636" y="102773"/>
                  </a:lnTo>
                  <a:lnTo>
                    <a:pt x="92854" y="101934"/>
                  </a:lnTo>
                  <a:lnTo>
                    <a:pt x="93072" y="101083"/>
                  </a:lnTo>
                  <a:lnTo>
                    <a:pt x="93286" y="100232"/>
                  </a:lnTo>
                  <a:lnTo>
                    <a:pt x="93499" y="99369"/>
                  </a:lnTo>
                  <a:lnTo>
                    <a:pt x="93708" y="98507"/>
                  </a:lnTo>
                  <a:lnTo>
                    <a:pt x="93913" y="97633"/>
                  </a:lnTo>
                  <a:lnTo>
                    <a:pt x="94118" y="96760"/>
                  </a:lnTo>
                  <a:lnTo>
                    <a:pt x="94323" y="95875"/>
                  </a:lnTo>
                  <a:lnTo>
                    <a:pt x="94519" y="94990"/>
                  </a:lnTo>
                  <a:lnTo>
                    <a:pt x="94715" y="94093"/>
                  </a:lnTo>
                  <a:lnTo>
                    <a:pt x="94911" y="93186"/>
                  </a:lnTo>
                  <a:lnTo>
                    <a:pt x="95102" y="92289"/>
                  </a:lnTo>
                  <a:lnTo>
                    <a:pt x="95289" y="91382"/>
                  </a:lnTo>
                  <a:lnTo>
                    <a:pt x="95476" y="90463"/>
                  </a:lnTo>
                  <a:lnTo>
                    <a:pt x="95658" y="89544"/>
                  </a:lnTo>
                  <a:lnTo>
                    <a:pt x="95837" y="88625"/>
                  </a:lnTo>
                  <a:lnTo>
                    <a:pt x="96015" y="87694"/>
                  </a:lnTo>
                  <a:lnTo>
                    <a:pt x="96188" y="86764"/>
                  </a:lnTo>
                  <a:lnTo>
                    <a:pt x="96362" y="85833"/>
                  </a:lnTo>
                  <a:lnTo>
                    <a:pt x="96531" y="84903"/>
                  </a:lnTo>
                  <a:lnTo>
                    <a:pt x="96696" y="83961"/>
                  </a:lnTo>
                  <a:lnTo>
                    <a:pt x="96861" y="83020"/>
                  </a:lnTo>
                  <a:lnTo>
                    <a:pt x="97021" y="82067"/>
                  </a:lnTo>
                  <a:lnTo>
                    <a:pt x="97177" y="81125"/>
                  </a:lnTo>
                  <a:lnTo>
                    <a:pt x="97333" y="80172"/>
                  </a:lnTo>
                  <a:lnTo>
                    <a:pt x="97484" y="79219"/>
                  </a:lnTo>
                  <a:lnTo>
                    <a:pt x="97635" y="78266"/>
                  </a:lnTo>
                  <a:lnTo>
                    <a:pt x="97782" y="77313"/>
                  </a:lnTo>
                  <a:lnTo>
                    <a:pt x="97925" y="76348"/>
                  </a:lnTo>
                  <a:lnTo>
                    <a:pt x="98067" y="75395"/>
                  </a:lnTo>
                  <a:lnTo>
                    <a:pt x="98205" y="74431"/>
                  </a:lnTo>
                  <a:lnTo>
                    <a:pt x="98339" y="73478"/>
                  </a:lnTo>
                  <a:lnTo>
                    <a:pt x="98472" y="72513"/>
                  </a:lnTo>
                  <a:lnTo>
                    <a:pt x="98601" y="71549"/>
                  </a:lnTo>
                  <a:lnTo>
                    <a:pt x="98730" y="70584"/>
                  </a:lnTo>
                  <a:lnTo>
                    <a:pt x="98851" y="69620"/>
                  </a:lnTo>
                  <a:lnTo>
                    <a:pt x="98975" y="68656"/>
                  </a:lnTo>
                  <a:lnTo>
                    <a:pt x="99091" y="67703"/>
                  </a:lnTo>
                  <a:lnTo>
                    <a:pt x="99207" y="66738"/>
                  </a:lnTo>
                  <a:lnTo>
                    <a:pt x="99318" y="65774"/>
                  </a:lnTo>
                  <a:lnTo>
                    <a:pt x="99429" y="64809"/>
                  </a:lnTo>
                  <a:lnTo>
                    <a:pt x="99536" y="63856"/>
                  </a:lnTo>
                  <a:lnTo>
                    <a:pt x="99639" y="62892"/>
                  </a:lnTo>
                  <a:lnTo>
                    <a:pt x="99741" y="61939"/>
                  </a:lnTo>
                  <a:lnTo>
                    <a:pt x="99839" y="60974"/>
                  </a:lnTo>
                  <a:lnTo>
                    <a:pt x="99933" y="60021"/>
                  </a:lnTo>
                  <a:lnTo>
                    <a:pt x="100026" y="59068"/>
                  </a:lnTo>
                  <a:lnTo>
                    <a:pt x="100115" y="58126"/>
                  </a:lnTo>
                  <a:lnTo>
                    <a:pt x="100200" y="57173"/>
                  </a:lnTo>
                  <a:lnTo>
                    <a:pt x="100280" y="56232"/>
                  </a:lnTo>
                  <a:lnTo>
                    <a:pt x="100360" y="55290"/>
                  </a:lnTo>
                  <a:lnTo>
                    <a:pt x="100440" y="54348"/>
                  </a:lnTo>
                  <a:lnTo>
                    <a:pt x="100511" y="53418"/>
                  </a:lnTo>
                  <a:lnTo>
                    <a:pt x="100583" y="52476"/>
                  </a:lnTo>
                  <a:lnTo>
                    <a:pt x="100654" y="51546"/>
                  </a:lnTo>
                  <a:lnTo>
                    <a:pt x="100716" y="50627"/>
                  </a:lnTo>
                  <a:lnTo>
                    <a:pt x="100778" y="49708"/>
                  </a:lnTo>
                  <a:lnTo>
                    <a:pt x="100836" y="48789"/>
                  </a:lnTo>
                  <a:lnTo>
                    <a:pt x="100894" y="47870"/>
                  </a:lnTo>
                  <a:lnTo>
                    <a:pt x="100948" y="46962"/>
                  </a:lnTo>
                  <a:lnTo>
                    <a:pt x="100997" y="46066"/>
                  </a:lnTo>
                  <a:lnTo>
                    <a:pt x="101041" y="45158"/>
                  </a:lnTo>
                  <a:lnTo>
                    <a:pt x="101086" y="44273"/>
                  </a:lnTo>
                  <a:lnTo>
                    <a:pt x="101126" y="43377"/>
                  </a:lnTo>
                  <a:lnTo>
                    <a:pt x="101166" y="42492"/>
                  </a:lnTo>
                  <a:lnTo>
                    <a:pt x="101197" y="41618"/>
                  </a:lnTo>
                  <a:lnTo>
                    <a:pt x="101228" y="40744"/>
                  </a:lnTo>
                  <a:lnTo>
                    <a:pt x="101259" y="39882"/>
                  </a:lnTo>
                  <a:lnTo>
                    <a:pt x="101535" y="39598"/>
                  </a:lnTo>
                  <a:lnTo>
                    <a:pt x="101811" y="39292"/>
                  </a:lnTo>
                  <a:lnTo>
                    <a:pt x="102083" y="38974"/>
                  </a:lnTo>
                  <a:lnTo>
                    <a:pt x="102350" y="38645"/>
                  </a:lnTo>
                  <a:lnTo>
                    <a:pt x="102617" y="38294"/>
                  </a:lnTo>
                  <a:lnTo>
                    <a:pt x="102880" y="37931"/>
                  </a:lnTo>
                  <a:lnTo>
                    <a:pt x="103138" y="37545"/>
                  </a:lnTo>
                  <a:lnTo>
                    <a:pt x="103392" y="37148"/>
                  </a:lnTo>
                  <a:lnTo>
                    <a:pt x="103637" y="36739"/>
                  </a:lnTo>
                  <a:lnTo>
                    <a:pt x="103882" y="36319"/>
                  </a:lnTo>
                  <a:lnTo>
                    <a:pt x="104118" y="35877"/>
                  </a:lnTo>
                  <a:lnTo>
                    <a:pt x="104349" y="35423"/>
                  </a:lnTo>
                  <a:lnTo>
                    <a:pt x="104572" y="34958"/>
                  </a:lnTo>
                  <a:lnTo>
                    <a:pt x="104785" y="34481"/>
                  </a:lnTo>
                  <a:lnTo>
                    <a:pt x="104995" y="33982"/>
                  </a:lnTo>
                  <a:lnTo>
                    <a:pt x="105195" y="33472"/>
                  </a:lnTo>
                  <a:lnTo>
                    <a:pt x="105386" y="32950"/>
                  </a:lnTo>
                  <a:lnTo>
                    <a:pt x="105569" y="32416"/>
                  </a:lnTo>
                  <a:lnTo>
                    <a:pt x="105658" y="32144"/>
                  </a:lnTo>
                  <a:lnTo>
                    <a:pt x="105743" y="31860"/>
                  </a:lnTo>
                  <a:lnTo>
                    <a:pt x="105827" y="31577"/>
                  </a:lnTo>
                  <a:lnTo>
                    <a:pt x="105907" y="31293"/>
                  </a:lnTo>
                  <a:lnTo>
                    <a:pt x="105987" y="31009"/>
                  </a:lnTo>
                  <a:lnTo>
                    <a:pt x="106063" y="30726"/>
                  </a:lnTo>
                  <a:lnTo>
                    <a:pt x="106134" y="30431"/>
                  </a:lnTo>
                  <a:lnTo>
                    <a:pt x="106206" y="30136"/>
                  </a:lnTo>
                  <a:lnTo>
                    <a:pt x="106272" y="29829"/>
                  </a:lnTo>
                  <a:lnTo>
                    <a:pt x="106335" y="29523"/>
                  </a:lnTo>
                  <a:lnTo>
                    <a:pt x="106397" y="29217"/>
                  </a:lnTo>
                  <a:lnTo>
                    <a:pt x="106459" y="28910"/>
                  </a:lnTo>
                  <a:lnTo>
                    <a:pt x="106513" y="28604"/>
                  </a:lnTo>
                  <a:lnTo>
                    <a:pt x="106566" y="28286"/>
                  </a:lnTo>
                  <a:lnTo>
                    <a:pt x="106615" y="27969"/>
                  </a:lnTo>
                  <a:lnTo>
                    <a:pt x="106664" y="27640"/>
                  </a:lnTo>
                  <a:lnTo>
                    <a:pt x="106704" y="27322"/>
                  </a:lnTo>
                  <a:lnTo>
                    <a:pt x="106744" y="26993"/>
                  </a:lnTo>
                  <a:lnTo>
                    <a:pt x="106784" y="26664"/>
                  </a:lnTo>
                  <a:lnTo>
                    <a:pt x="106816" y="26324"/>
                  </a:lnTo>
                  <a:lnTo>
                    <a:pt x="106847" y="25983"/>
                  </a:lnTo>
                  <a:lnTo>
                    <a:pt x="106873" y="25643"/>
                  </a:lnTo>
                  <a:lnTo>
                    <a:pt x="106896" y="25302"/>
                  </a:lnTo>
                  <a:lnTo>
                    <a:pt x="106918" y="24962"/>
                  </a:lnTo>
                  <a:lnTo>
                    <a:pt x="106931" y="24610"/>
                  </a:lnTo>
                  <a:lnTo>
                    <a:pt x="106945" y="24259"/>
                  </a:lnTo>
                  <a:lnTo>
                    <a:pt x="106954" y="23895"/>
                  </a:lnTo>
                  <a:lnTo>
                    <a:pt x="106958" y="23544"/>
                  </a:lnTo>
                  <a:lnTo>
                    <a:pt x="106958" y="23453"/>
                  </a:lnTo>
                  <a:lnTo>
                    <a:pt x="106954" y="23362"/>
                  </a:lnTo>
                  <a:lnTo>
                    <a:pt x="106936" y="23192"/>
                  </a:lnTo>
                  <a:lnTo>
                    <a:pt x="106913" y="23045"/>
                  </a:lnTo>
                  <a:lnTo>
                    <a:pt x="106882" y="22908"/>
                  </a:lnTo>
                  <a:lnTo>
                    <a:pt x="106847" y="22795"/>
                  </a:lnTo>
                  <a:lnTo>
                    <a:pt x="106802" y="22693"/>
                  </a:lnTo>
                  <a:lnTo>
                    <a:pt x="106753" y="22613"/>
                  </a:lnTo>
                  <a:lnTo>
                    <a:pt x="106700" y="22545"/>
                  </a:lnTo>
                  <a:lnTo>
                    <a:pt x="106646" y="22500"/>
                  </a:lnTo>
                  <a:lnTo>
                    <a:pt x="106588" y="22477"/>
                  </a:lnTo>
                  <a:lnTo>
                    <a:pt x="106531" y="22466"/>
                  </a:lnTo>
                  <a:lnTo>
                    <a:pt x="106473" y="22477"/>
                  </a:lnTo>
                  <a:lnTo>
                    <a:pt x="106419" y="22511"/>
                  </a:lnTo>
                  <a:lnTo>
                    <a:pt x="106366" y="22557"/>
                  </a:lnTo>
                  <a:lnTo>
                    <a:pt x="106312" y="22625"/>
                  </a:lnTo>
                  <a:lnTo>
                    <a:pt x="106268" y="22727"/>
                  </a:lnTo>
                  <a:lnTo>
                    <a:pt x="105769" y="22182"/>
                  </a:lnTo>
                  <a:lnTo>
                    <a:pt x="105266" y="21672"/>
                  </a:lnTo>
                  <a:lnTo>
                    <a:pt x="104763" y="21161"/>
                  </a:lnTo>
                  <a:lnTo>
                    <a:pt x="104256" y="20673"/>
                  </a:lnTo>
                  <a:lnTo>
                    <a:pt x="103748" y="20197"/>
                  </a:lnTo>
                  <a:lnTo>
                    <a:pt x="103236" y="19731"/>
                  </a:lnTo>
                  <a:lnTo>
                    <a:pt x="102724" y="19289"/>
                  </a:lnTo>
                  <a:lnTo>
                    <a:pt x="102212" y="18858"/>
                  </a:lnTo>
                  <a:lnTo>
                    <a:pt x="101696" y="18427"/>
                  </a:lnTo>
                  <a:lnTo>
                    <a:pt x="101179" y="18018"/>
                  </a:lnTo>
                  <a:lnTo>
                    <a:pt x="100658" y="17621"/>
                  </a:lnTo>
                  <a:lnTo>
                    <a:pt x="100137" y="17235"/>
                  </a:lnTo>
                  <a:lnTo>
                    <a:pt x="99616" y="16861"/>
                  </a:lnTo>
                  <a:lnTo>
                    <a:pt x="99096" y="16486"/>
                  </a:lnTo>
                  <a:lnTo>
                    <a:pt x="98570" y="16135"/>
                  </a:lnTo>
                  <a:lnTo>
                    <a:pt x="98049" y="15794"/>
                  </a:lnTo>
                  <a:lnTo>
                    <a:pt x="97524" y="15454"/>
                  </a:lnTo>
                  <a:lnTo>
                    <a:pt x="96994" y="15125"/>
                  </a:lnTo>
                  <a:lnTo>
                    <a:pt x="96469" y="14807"/>
                  </a:lnTo>
                  <a:lnTo>
                    <a:pt x="95939" y="14490"/>
                  </a:lnTo>
                  <a:lnTo>
                    <a:pt x="95414" y="14183"/>
                  </a:lnTo>
                  <a:lnTo>
                    <a:pt x="94884" y="13888"/>
                  </a:lnTo>
                  <a:lnTo>
                    <a:pt x="93829" y="13321"/>
                  </a:lnTo>
                  <a:lnTo>
                    <a:pt x="92769" y="12765"/>
                  </a:lnTo>
                  <a:lnTo>
                    <a:pt x="91709" y="12232"/>
                  </a:lnTo>
                  <a:lnTo>
                    <a:pt x="90650" y="11721"/>
                  </a:lnTo>
                  <a:lnTo>
                    <a:pt x="89595" y="11222"/>
                  </a:lnTo>
                  <a:lnTo>
                    <a:pt x="89532" y="11199"/>
                  </a:lnTo>
                  <a:lnTo>
                    <a:pt x="89470" y="11188"/>
                  </a:lnTo>
                  <a:lnTo>
                    <a:pt x="89408" y="11188"/>
                  </a:lnTo>
                  <a:lnTo>
                    <a:pt x="89350" y="11211"/>
                  </a:lnTo>
                  <a:lnTo>
                    <a:pt x="89292" y="11245"/>
                  </a:lnTo>
                  <a:lnTo>
                    <a:pt x="89239" y="11279"/>
                  </a:lnTo>
                  <a:lnTo>
                    <a:pt x="89185" y="11335"/>
                  </a:lnTo>
                  <a:lnTo>
                    <a:pt x="89136" y="11403"/>
                  </a:lnTo>
                  <a:lnTo>
                    <a:pt x="89092" y="11472"/>
                  </a:lnTo>
                  <a:lnTo>
                    <a:pt x="89047" y="11562"/>
                  </a:lnTo>
                  <a:lnTo>
                    <a:pt x="89007" y="11653"/>
                  </a:lnTo>
                  <a:lnTo>
                    <a:pt x="88967" y="11744"/>
                  </a:lnTo>
                  <a:lnTo>
                    <a:pt x="88931" y="11857"/>
                  </a:lnTo>
                  <a:lnTo>
                    <a:pt x="88896" y="11971"/>
                  </a:lnTo>
                  <a:lnTo>
                    <a:pt x="88865" y="12084"/>
                  </a:lnTo>
                  <a:lnTo>
                    <a:pt x="88838" y="12209"/>
                  </a:lnTo>
                  <a:lnTo>
                    <a:pt x="88816" y="12345"/>
                  </a:lnTo>
                  <a:lnTo>
                    <a:pt x="88793" y="12470"/>
                  </a:lnTo>
                  <a:lnTo>
                    <a:pt x="88776" y="12606"/>
                  </a:lnTo>
                  <a:lnTo>
                    <a:pt x="88758" y="12742"/>
                  </a:lnTo>
                  <a:lnTo>
                    <a:pt x="88749" y="12878"/>
                  </a:lnTo>
                  <a:lnTo>
                    <a:pt x="88740" y="13026"/>
                  </a:lnTo>
                  <a:lnTo>
                    <a:pt x="88735" y="13162"/>
                  </a:lnTo>
                  <a:lnTo>
                    <a:pt x="88735" y="13298"/>
                  </a:lnTo>
                  <a:lnTo>
                    <a:pt x="88735" y="13434"/>
                  </a:lnTo>
                  <a:lnTo>
                    <a:pt x="88744" y="13571"/>
                  </a:lnTo>
                  <a:lnTo>
                    <a:pt x="88753" y="13707"/>
                  </a:lnTo>
                  <a:lnTo>
                    <a:pt x="88767" y="13832"/>
                  </a:lnTo>
                  <a:lnTo>
                    <a:pt x="88784" y="13956"/>
                  </a:lnTo>
                  <a:lnTo>
                    <a:pt x="88802" y="14081"/>
                  </a:lnTo>
                  <a:lnTo>
                    <a:pt x="88829" y="14195"/>
                  </a:lnTo>
                  <a:lnTo>
                    <a:pt x="88860" y="14297"/>
                  </a:lnTo>
                  <a:lnTo>
                    <a:pt x="88856" y="14331"/>
                  </a:lnTo>
                  <a:lnTo>
                    <a:pt x="88851" y="14353"/>
                  </a:lnTo>
                  <a:lnTo>
                    <a:pt x="88824" y="14785"/>
                  </a:lnTo>
                  <a:lnTo>
                    <a:pt x="88802" y="15227"/>
                  </a:lnTo>
                  <a:lnTo>
                    <a:pt x="88780" y="15658"/>
                  </a:lnTo>
                  <a:lnTo>
                    <a:pt x="88767" y="16101"/>
                  </a:lnTo>
                  <a:lnTo>
                    <a:pt x="88749" y="16532"/>
                  </a:lnTo>
                  <a:lnTo>
                    <a:pt x="88740" y="16974"/>
                  </a:lnTo>
                  <a:lnTo>
                    <a:pt x="88731" y="17406"/>
                  </a:lnTo>
                  <a:lnTo>
                    <a:pt x="88727" y="17848"/>
                  </a:lnTo>
                  <a:lnTo>
                    <a:pt x="88722" y="18279"/>
                  </a:lnTo>
                  <a:lnTo>
                    <a:pt x="88722" y="18722"/>
                  </a:lnTo>
                  <a:lnTo>
                    <a:pt x="88727" y="19153"/>
                  </a:lnTo>
                  <a:lnTo>
                    <a:pt x="88731" y="19595"/>
                  </a:lnTo>
                  <a:lnTo>
                    <a:pt x="88740" y="20026"/>
                  </a:lnTo>
                  <a:lnTo>
                    <a:pt x="88749" y="20458"/>
                  </a:lnTo>
                  <a:lnTo>
                    <a:pt x="88767" y="20900"/>
                  </a:lnTo>
                  <a:lnTo>
                    <a:pt x="88780" y="21331"/>
                  </a:lnTo>
                  <a:lnTo>
                    <a:pt x="88802" y="21762"/>
                  </a:lnTo>
                  <a:lnTo>
                    <a:pt x="88824" y="22194"/>
                  </a:lnTo>
                  <a:lnTo>
                    <a:pt x="88847" y="22613"/>
                  </a:lnTo>
                  <a:lnTo>
                    <a:pt x="88873" y="23045"/>
                  </a:lnTo>
                  <a:lnTo>
                    <a:pt x="88905" y="23464"/>
                  </a:lnTo>
                  <a:lnTo>
                    <a:pt x="88936" y="23895"/>
                  </a:lnTo>
                  <a:lnTo>
                    <a:pt x="88971" y="24315"/>
                  </a:lnTo>
                  <a:lnTo>
                    <a:pt x="89011" y="24735"/>
                  </a:lnTo>
                  <a:lnTo>
                    <a:pt x="89052" y="25155"/>
                  </a:lnTo>
                  <a:lnTo>
                    <a:pt x="89092" y="25563"/>
                  </a:lnTo>
                  <a:lnTo>
                    <a:pt x="89141" y="25983"/>
                  </a:lnTo>
                  <a:lnTo>
                    <a:pt x="89185" y="26392"/>
                  </a:lnTo>
                  <a:lnTo>
                    <a:pt x="89239" y="26800"/>
                  </a:lnTo>
                  <a:lnTo>
                    <a:pt x="89292" y="27208"/>
                  </a:lnTo>
                  <a:lnTo>
                    <a:pt x="89345" y="27606"/>
                  </a:lnTo>
                  <a:lnTo>
                    <a:pt x="89403" y="28003"/>
                  </a:lnTo>
                  <a:lnTo>
                    <a:pt x="89466" y="28400"/>
                  </a:lnTo>
                  <a:lnTo>
                    <a:pt x="89528" y="28797"/>
                  </a:lnTo>
                  <a:lnTo>
                    <a:pt x="89590" y="29183"/>
                  </a:lnTo>
                  <a:lnTo>
                    <a:pt x="89661" y="29568"/>
                  </a:lnTo>
                  <a:lnTo>
                    <a:pt x="89728" y="29954"/>
                  </a:lnTo>
                  <a:lnTo>
                    <a:pt x="89799" y="30340"/>
                  </a:lnTo>
                  <a:lnTo>
                    <a:pt x="89875" y="30714"/>
                  </a:lnTo>
                  <a:lnTo>
                    <a:pt x="89955" y="31089"/>
                  </a:lnTo>
                  <a:lnTo>
                    <a:pt x="90031" y="31452"/>
                  </a:lnTo>
                  <a:lnTo>
                    <a:pt x="90116" y="31815"/>
                  </a:lnTo>
                  <a:lnTo>
                    <a:pt x="90200" y="32178"/>
                  </a:lnTo>
                  <a:lnTo>
                    <a:pt x="90285" y="32530"/>
                  </a:lnTo>
                  <a:lnTo>
                    <a:pt x="90374" y="32882"/>
                  </a:lnTo>
                  <a:lnTo>
                    <a:pt x="90463" y="33233"/>
                  </a:lnTo>
                  <a:lnTo>
                    <a:pt x="90556" y="33574"/>
                  </a:lnTo>
                  <a:lnTo>
                    <a:pt x="90650" y="33914"/>
                  </a:lnTo>
                  <a:lnTo>
                    <a:pt x="90748" y="34243"/>
                  </a:lnTo>
                  <a:lnTo>
                    <a:pt x="90846" y="34572"/>
                  </a:lnTo>
                  <a:lnTo>
                    <a:pt x="90948" y="34890"/>
                  </a:lnTo>
                  <a:lnTo>
                    <a:pt x="91055" y="35207"/>
                  </a:lnTo>
                  <a:lnTo>
                    <a:pt x="91157" y="35525"/>
                  </a:lnTo>
                  <a:lnTo>
                    <a:pt x="91269" y="35831"/>
                  </a:lnTo>
                  <a:lnTo>
                    <a:pt x="91376" y="36126"/>
                  </a:lnTo>
                  <a:lnTo>
                    <a:pt x="91491" y="36421"/>
                  </a:lnTo>
                  <a:lnTo>
                    <a:pt x="91603" y="36716"/>
                  </a:lnTo>
                  <a:lnTo>
                    <a:pt x="91718" y="37000"/>
                  </a:lnTo>
                  <a:lnTo>
                    <a:pt x="91839" y="37272"/>
                  </a:lnTo>
                  <a:lnTo>
                    <a:pt x="91959" y="37545"/>
                  </a:lnTo>
                  <a:lnTo>
                    <a:pt x="92079" y="37806"/>
                  </a:lnTo>
                  <a:lnTo>
                    <a:pt x="92204" y="38067"/>
                  </a:lnTo>
                  <a:lnTo>
                    <a:pt x="92333" y="38316"/>
                  </a:lnTo>
                  <a:lnTo>
                    <a:pt x="92457" y="38566"/>
                  </a:lnTo>
                  <a:lnTo>
                    <a:pt x="92359" y="40234"/>
                  </a:lnTo>
                  <a:lnTo>
                    <a:pt x="92253" y="41890"/>
                  </a:lnTo>
                  <a:lnTo>
                    <a:pt x="92137" y="43535"/>
                  </a:lnTo>
                  <a:lnTo>
                    <a:pt x="92012" y="45158"/>
                  </a:lnTo>
                  <a:lnTo>
                    <a:pt x="91879" y="46769"/>
                  </a:lnTo>
                  <a:lnTo>
                    <a:pt x="91732" y="48358"/>
                  </a:lnTo>
                  <a:lnTo>
                    <a:pt x="91580" y="49935"/>
                  </a:lnTo>
                  <a:lnTo>
                    <a:pt x="91416" y="51489"/>
                  </a:lnTo>
                  <a:lnTo>
                    <a:pt x="91246" y="53032"/>
                  </a:lnTo>
                  <a:lnTo>
                    <a:pt x="91064" y="54564"/>
                  </a:lnTo>
                  <a:lnTo>
                    <a:pt x="90877" y="56073"/>
                  </a:lnTo>
                  <a:lnTo>
                    <a:pt x="90677" y="57570"/>
                  </a:lnTo>
                  <a:lnTo>
                    <a:pt x="90472" y="59045"/>
                  </a:lnTo>
                  <a:lnTo>
                    <a:pt x="90254" y="60520"/>
                  </a:lnTo>
                  <a:lnTo>
                    <a:pt x="90031" y="61961"/>
                  </a:lnTo>
                  <a:lnTo>
                    <a:pt x="89799" y="63391"/>
                  </a:lnTo>
                  <a:lnTo>
                    <a:pt x="89559" y="64809"/>
                  </a:lnTo>
                  <a:lnTo>
                    <a:pt x="89310" y="66216"/>
                  </a:lnTo>
                  <a:lnTo>
                    <a:pt x="89052" y="67600"/>
                  </a:lnTo>
                  <a:lnTo>
                    <a:pt x="88784" y="68962"/>
                  </a:lnTo>
                  <a:lnTo>
                    <a:pt x="88513" y="70323"/>
                  </a:lnTo>
                  <a:lnTo>
                    <a:pt x="88228" y="71662"/>
                  </a:lnTo>
                  <a:lnTo>
                    <a:pt x="87939" y="72978"/>
                  </a:lnTo>
                  <a:lnTo>
                    <a:pt x="87645" y="74283"/>
                  </a:lnTo>
                  <a:lnTo>
                    <a:pt x="87337" y="75577"/>
                  </a:lnTo>
                  <a:lnTo>
                    <a:pt x="87026" y="76847"/>
                  </a:lnTo>
                  <a:lnTo>
                    <a:pt x="86705" y="78107"/>
                  </a:lnTo>
                  <a:lnTo>
                    <a:pt x="86376" y="79355"/>
                  </a:lnTo>
                  <a:lnTo>
                    <a:pt x="86042" y="80580"/>
                  </a:lnTo>
                  <a:lnTo>
                    <a:pt x="85699" y="81794"/>
                  </a:lnTo>
                  <a:lnTo>
                    <a:pt x="85347" y="82997"/>
                  </a:lnTo>
                  <a:lnTo>
                    <a:pt x="84991" y="84177"/>
                  </a:lnTo>
                  <a:lnTo>
                    <a:pt x="84626" y="85346"/>
                  </a:lnTo>
                  <a:lnTo>
                    <a:pt x="84252" y="86492"/>
                  </a:lnTo>
                  <a:lnTo>
                    <a:pt x="83874" y="87626"/>
                  </a:lnTo>
                  <a:lnTo>
                    <a:pt x="83486" y="88749"/>
                  </a:lnTo>
                  <a:lnTo>
                    <a:pt x="83095" y="89850"/>
                  </a:lnTo>
                  <a:lnTo>
                    <a:pt x="82698" y="90939"/>
                  </a:lnTo>
                  <a:lnTo>
                    <a:pt x="82289" y="92017"/>
                  </a:lnTo>
                  <a:lnTo>
                    <a:pt x="81879" y="93072"/>
                  </a:lnTo>
                  <a:lnTo>
                    <a:pt x="81461" y="94116"/>
                  </a:lnTo>
                  <a:lnTo>
                    <a:pt x="81033" y="95137"/>
                  </a:lnTo>
                  <a:lnTo>
                    <a:pt x="80601" y="96158"/>
                  </a:lnTo>
                  <a:lnTo>
                    <a:pt x="80165" y="97145"/>
                  </a:lnTo>
                  <a:lnTo>
                    <a:pt x="79720" y="98133"/>
                  </a:lnTo>
                  <a:lnTo>
                    <a:pt x="79270" y="99097"/>
                  </a:lnTo>
                  <a:lnTo>
                    <a:pt x="78812" y="100050"/>
                  </a:lnTo>
                  <a:lnTo>
                    <a:pt x="78349" y="100980"/>
                  </a:lnTo>
                  <a:lnTo>
                    <a:pt x="77881" y="101899"/>
                  </a:lnTo>
                  <a:lnTo>
                    <a:pt x="77405" y="102807"/>
                  </a:lnTo>
                  <a:lnTo>
                    <a:pt x="76924" y="103703"/>
                  </a:lnTo>
                  <a:lnTo>
                    <a:pt x="76439" y="104577"/>
                  </a:lnTo>
                  <a:lnTo>
                    <a:pt x="75949" y="105428"/>
                  </a:lnTo>
                  <a:lnTo>
                    <a:pt x="75450" y="106279"/>
                  </a:lnTo>
                  <a:lnTo>
                    <a:pt x="74952" y="107107"/>
                  </a:lnTo>
                  <a:lnTo>
                    <a:pt x="74444" y="107924"/>
                  </a:lnTo>
                  <a:lnTo>
                    <a:pt x="73928" y="108718"/>
                  </a:lnTo>
                  <a:lnTo>
                    <a:pt x="73411" y="109501"/>
                  </a:lnTo>
                  <a:lnTo>
                    <a:pt x="72886" y="110273"/>
                  </a:lnTo>
                  <a:lnTo>
                    <a:pt x="72360" y="111033"/>
                  </a:lnTo>
                  <a:lnTo>
                    <a:pt x="71826" y="111771"/>
                  </a:lnTo>
                  <a:lnTo>
                    <a:pt x="71288" y="112497"/>
                  </a:lnTo>
                  <a:lnTo>
                    <a:pt x="70744" y="113200"/>
                  </a:lnTo>
                  <a:lnTo>
                    <a:pt x="70197" y="113892"/>
                  </a:lnTo>
                  <a:lnTo>
                    <a:pt x="69925" y="113064"/>
                  </a:lnTo>
                  <a:lnTo>
                    <a:pt x="69649" y="112236"/>
                  </a:lnTo>
                  <a:lnTo>
                    <a:pt x="69369" y="111419"/>
                  </a:lnTo>
                  <a:lnTo>
                    <a:pt x="69088" y="110625"/>
                  </a:lnTo>
                  <a:lnTo>
                    <a:pt x="68799" y="109830"/>
                  </a:lnTo>
                  <a:lnTo>
                    <a:pt x="68505" y="109047"/>
                  </a:lnTo>
                  <a:lnTo>
                    <a:pt x="68211" y="108276"/>
                  </a:lnTo>
                  <a:lnTo>
                    <a:pt x="67908" y="107527"/>
                  </a:lnTo>
                  <a:lnTo>
                    <a:pt x="67606" y="106778"/>
                  </a:lnTo>
                  <a:lnTo>
                    <a:pt x="67294" y="106052"/>
                  </a:lnTo>
                  <a:lnTo>
                    <a:pt x="66982" y="105326"/>
                  </a:lnTo>
                  <a:lnTo>
                    <a:pt x="66666" y="104623"/>
                  </a:lnTo>
                  <a:lnTo>
                    <a:pt x="66341" y="103919"/>
                  </a:lnTo>
                  <a:lnTo>
                    <a:pt x="66016" y="103238"/>
                  </a:lnTo>
                  <a:lnTo>
                    <a:pt x="65687" y="102569"/>
                  </a:lnTo>
                  <a:lnTo>
                    <a:pt x="65348" y="101911"/>
                  </a:lnTo>
                  <a:lnTo>
                    <a:pt x="65010" y="101264"/>
                  </a:lnTo>
                  <a:lnTo>
                    <a:pt x="64667" y="100640"/>
                  </a:lnTo>
                  <a:lnTo>
                    <a:pt x="64315" y="100016"/>
                  </a:lnTo>
                  <a:lnTo>
                    <a:pt x="63964" y="99415"/>
                  </a:lnTo>
                  <a:lnTo>
                    <a:pt x="63608" y="98825"/>
                  </a:lnTo>
                  <a:lnTo>
                    <a:pt x="63243" y="98246"/>
                  </a:lnTo>
                  <a:lnTo>
                    <a:pt x="62877" y="97690"/>
                  </a:lnTo>
                  <a:lnTo>
                    <a:pt x="62508" y="97134"/>
                  </a:lnTo>
                  <a:lnTo>
                    <a:pt x="62129" y="96601"/>
                  </a:lnTo>
                  <a:lnTo>
                    <a:pt x="61751" y="96079"/>
                  </a:lnTo>
                  <a:lnTo>
                    <a:pt x="61364" y="95580"/>
                  </a:lnTo>
                  <a:lnTo>
                    <a:pt x="60976" y="95092"/>
                  </a:lnTo>
                  <a:lnTo>
                    <a:pt x="60580" y="94615"/>
                  </a:lnTo>
                  <a:lnTo>
                    <a:pt x="60184" y="94150"/>
                  </a:lnTo>
                  <a:lnTo>
                    <a:pt x="59779" y="93708"/>
                  </a:lnTo>
                  <a:lnTo>
                    <a:pt x="59369" y="93276"/>
                  </a:lnTo>
                  <a:lnTo>
                    <a:pt x="59534" y="93129"/>
                  </a:lnTo>
                  <a:lnTo>
                    <a:pt x="59587" y="93072"/>
                  </a:lnTo>
                  <a:lnTo>
                    <a:pt x="59636" y="93004"/>
                  </a:lnTo>
                  <a:lnTo>
                    <a:pt x="59685" y="92925"/>
                  </a:lnTo>
                  <a:lnTo>
                    <a:pt x="59730" y="92823"/>
                  </a:lnTo>
                  <a:lnTo>
                    <a:pt x="59770" y="92709"/>
                  </a:lnTo>
                  <a:lnTo>
                    <a:pt x="59801" y="92584"/>
                  </a:lnTo>
                  <a:lnTo>
                    <a:pt x="59828" y="92437"/>
                  </a:lnTo>
                  <a:lnTo>
                    <a:pt x="59837" y="92369"/>
                  </a:lnTo>
                  <a:lnTo>
                    <a:pt x="59841" y="92289"/>
                  </a:lnTo>
                  <a:lnTo>
                    <a:pt x="59859" y="92017"/>
                  </a:lnTo>
                  <a:lnTo>
                    <a:pt x="59872" y="91756"/>
                  </a:lnTo>
                  <a:lnTo>
                    <a:pt x="59881" y="91484"/>
                  </a:lnTo>
                  <a:lnTo>
                    <a:pt x="59890" y="91223"/>
                  </a:lnTo>
                  <a:lnTo>
                    <a:pt x="59890" y="90951"/>
                  </a:lnTo>
                  <a:lnTo>
                    <a:pt x="59890" y="90690"/>
                  </a:lnTo>
                  <a:lnTo>
                    <a:pt x="59886" y="90429"/>
                  </a:lnTo>
                  <a:lnTo>
                    <a:pt x="59881" y="90179"/>
                  </a:lnTo>
                  <a:lnTo>
                    <a:pt x="59868" y="89918"/>
                  </a:lnTo>
                  <a:lnTo>
                    <a:pt x="59854" y="89657"/>
                  </a:lnTo>
                  <a:lnTo>
                    <a:pt x="59841" y="89407"/>
                  </a:lnTo>
                  <a:lnTo>
                    <a:pt x="59819" y="89158"/>
                  </a:lnTo>
                  <a:lnTo>
                    <a:pt x="59797" y="88908"/>
                  </a:lnTo>
                  <a:lnTo>
                    <a:pt x="59774" y="88659"/>
                  </a:lnTo>
                  <a:lnTo>
                    <a:pt x="59743" y="88409"/>
                  </a:lnTo>
                  <a:lnTo>
                    <a:pt x="59712" y="88159"/>
                  </a:lnTo>
                  <a:lnTo>
                    <a:pt x="59681" y="87921"/>
                  </a:lnTo>
                  <a:lnTo>
                    <a:pt x="59645" y="87683"/>
                  </a:lnTo>
                  <a:lnTo>
                    <a:pt x="59565" y="87195"/>
                  </a:lnTo>
                  <a:lnTo>
                    <a:pt x="59472" y="86730"/>
                  </a:lnTo>
                  <a:lnTo>
                    <a:pt x="59374" y="86265"/>
                  </a:lnTo>
                  <a:lnTo>
                    <a:pt x="59267" y="85811"/>
                  </a:lnTo>
                  <a:lnTo>
                    <a:pt x="59147" y="85368"/>
                  </a:lnTo>
                  <a:lnTo>
                    <a:pt x="59022" y="84926"/>
                  </a:lnTo>
                  <a:lnTo>
                    <a:pt x="58888" y="84495"/>
                  </a:lnTo>
                  <a:lnTo>
                    <a:pt x="58746" y="84075"/>
                  </a:lnTo>
                  <a:lnTo>
                    <a:pt x="58599" y="83655"/>
                  </a:lnTo>
                  <a:lnTo>
                    <a:pt x="58448" y="83258"/>
                  </a:lnTo>
                  <a:lnTo>
                    <a:pt x="58287" y="82861"/>
                  </a:lnTo>
                  <a:lnTo>
                    <a:pt x="58118" y="82475"/>
                  </a:lnTo>
                  <a:lnTo>
                    <a:pt x="57949" y="82101"/>
                  </a:lnTo>
                  <a:lnTo>
                    <a:pt x="57775" y="81738"/>
                  </a:lnTo>
                  <a:lnTo>
                    <a:pt x="57593" y="81374"/>
                  </a:lnTo>
                  <a:lnTo>
                    <a:pt x="57410" y="81034"/>
                  </a:lnTo>
                  <a:lnTo>
                    <a:pt x="57223" y="80694"/>
                  </a:lnTo>
                  <a:lnTo>
                    <a:pt x="57032" y="80365"/>
                  </a:lnTo>
                  <a:lnTo>
                    <a:pt x="56840" y="80058"/>
                  </a:lnTo>
                  <a:lnTo>
                    <a:pt x="56644" y="79752"/>
                  </a:lnTo>
                  <a:lnTo>
                    <a:pt x="56449" y="79457"/>
                  </a:lnTo>
                  <a:lnTo>
                    <a:pt x="56253" y="79173"/>
                  </a:lnTo>
                  <a:lnTo>
                    <a:pt x="56052" y="78901"/>
                  </a:lnTo>
                  <a:lnTo>
                    <a:pt x="56088" y="78822"/>
                  </a:lnTo>
                  <a:lnTo>
                    <a:pt x="56119" y="78720"/>
                  </a:lnTo>
                  <a:lnTo>
                    <a:pt x="56146" y="78606"/>
                  </a:lnTo>
                  <a:lnTo>
                    <a:pt x="56173" y="78481"/>
                  </a:lnTo>
                  <a:lnTo>
                    <a:pt x="55416" y="78130"/>
                  </a:lnTo>
                  <a:lnTo>
                    <a:pt x="55149" y="77823"/>
                  </a:lnTo>
                  <a:lnTo>
                    <a:pt x="54886" y="77551"/>
                  </a:lnTo>
                  <a:lnTo>
                    <a:pt x="54623" y="77290"/>
                  </a:lnTo>
                  <a:lnTo>
                    <a:pt x="54369" y="77063"/>
                  </a:lnTo>
                  <a:lnTo>
                    <a:pt x="54125" y="76859"/>
                  </a:lnTo>
                  <a:lnTo>
                    <a:pt x="53884" y="76677"/>
                  </a:lnTo>
                  <a:lnTo>
                    <a:pt x="53653" y="76530"/>
                  </a:lnTo>
                  <a:lnTo>
                    <a:pt x="53434" y="76394"/>
                  </a:lnTo>
                  <a:lnTo>
                    <a:pt x="53261" y="76314"/>
                  </a:lnTo>
                  <a:lnTo>
                    <a:pt x="53087" y="76235"/>
                  </a:lnTo>
                  <a:lnTo>
                    <a:pt x="52914" y="76167"/>
                  </a:lnTo>
                  <a:lnTo>
                    <a:pt x="52740" y="76110"/>
                  </a:lnTo>
                  <a:lnTo>
                    <a:pt x="52562" y="76065"/>
                  </a:lnTo>
                  <a:lnTo>
                    <a:pt x="52388" y="76031"/>
                  </a:lnTo>
                  <a:lnTo>
                    <a:pt x="52215" y="75996"/>
                  </a:lnTo>
                  <a:lnTo>
                    <a:pt x="52041" y="75974"/>
                  </a:lnTo>
                  <a:lnTo>
                    <a:pt x="51867" y="75962"/>
                  </a:lnTo>
                  <a:lnTo>
                    <a:pt x="51520" y="75962"/>
                  </a:lnTo>
                  <a:lnTo>
                    <a:pt x="51346" y="75985"/>
                  </a:lnTo>
                  <a:lnTo>
                    <a:pt x="51173" y="76008"/>
                  </a:lnTo>
                  <a:lnTo>
                    <a:pt x="50999" y="76031"/>
                  </a:lnTo>
                  <a:lnTo>
                    <a:pt x="50826" y="76076"/>
                  </a:lnTo>
                  <a:lnTo>
                    <a:pt x="50652" y="76121"/>
                  </a:lnTo>
                  <a:lnTo>
                    <a:pt x="49891" y="76189"/>
                  </a:lnTo>
                  <a:lnTo>
                    <a:pt x="49891" y="76462"/>
                  </a:lnTo>
                  <a:lnTo>
                    <a:pt x="49668" y="76586"/>
                  </a:lnTo>
                  <a:lnTo>
                    <a:pt x="49450" y="76723"/>
                  </a:lnTo>
                  <a:lnTo>
                    <a:pt x="49232" y="76870"/>
                  </a:lnTo>
                  <a:lnTo>
                    <a:pt x="49018" y="77029"/>
                  </a:lnTo>
                  <a:lnTo>
                    <a:pt x="48800" y="77210"/>
                  </a:lnTo>
                  <a:lnTo>
                    <a:pt x="48586" y="77392"/>
                  </a:lnTo>
                  <a:lnTo>
                    <a:pt x="48377" y="77596"/>
                  </a:lnTo>
                  <a:lnTo>
                    <a:pt x="48168" y="77812"/>
                  </a:lnTo>
                  <a:lnTo>
                    <a:pt x="47958" y="78039"/>
                  </a:lnTo>
                  <a:lnTo>
                    <a:pt x="47754" y="78277"/>
                  </a:lnTo>
                  <a:lnTo>
                    <a:pt x="47549" y="78527"/>
                  </a:lnTo>
                  <a:lnTo>
                    <a:pt x="47348" y="78799"/>
                  </a:lnTo>
                  <a:lnTo>
                    <a:pt x="47148" y="79071"/>
                  </a:lnTo>
                  <a:lnTo>
                    <a:pt x="46952" y="79366"/>
                  </a:lnTo>
                  <a:lnTo>
                    <a:pt x="46761" y="79673"/>
                  </a:lnTo>
                  <a:lnTo>
                    <a:pt x="46569" y="79990"/>
                  </a:lnTo>
                  <a:lnTo>
                    <a:pt x="46378" y="80319"/>
                  </a:lnTo>
                  <a:lnTo>
                    <a:pt x="46195" y="80660"/>
                  </a:lnTo>
                  <a:lnTo>
                    <a:pt x="46013" y="81011"/>
                  </a:lnTo>
                  <a:lnTo>
                    <a:pt x="45830" y="81374"/>
                  </a:lnTo>
                  <a:lnTo>
                    <a:pt x="45657" y="81749"/>
                  </a:lnTo>
                  <a:lnTo>
                    <a:pt x="45483" y="82146"/>
                  </a:lnTo>
                  <a:lnTo>
                    <a:pt x="45314" y="82543"/>
                  </a:lnTo>
                  <a:lnTo>
                    <a:pt x="45149" y="82952"/>
                  </a:lnTo>
                  <a:lnTo>
                    <a:pt x="44984" y="83383"/>
                  </a:lnTo>
                  <a:lnTo>
                    <a:pt x="44829" y="83814"/>
                  </a:lnTo>
                  <a:lnTo>
                    <a:pt x="44673" y="84268"/>
                  </a:lnTo>
                  <a:lnTo>
                    <a:pt x="44521" y="84722"/>
                  </a:lnTo>
                  <a:lnTo>
                    <a:pt x="44374" y="85198"/>
                  </a:lnTo>
                  <a:lnTo>
                    <a:pt x="44232" y="85675"/>
                  </a:lnTo>
                  <a:lnTo>
                    <a:pt x="44094" y="86174"/>
                  </a:lnTo>
                  <a:lnTo>
                    <a:pt x="43960" y="86673"/>
                  </a:lnTo>
                  <a:lnTo>
                    <a:pt x="43938" y="86787"/>
                  </a:lnTo>
                  <a:lnTo>
                    <a:pt x="43916" y="86900"/>
                  </a:lnTo>
                  <a:lnTo>
                    <a:pt x="43898" y="87013"/>
                  </a:lnTo>
                  <a:lnTo>
                    <a:pt x="43885" y="87127"/>
                  </a:lnTo>
                  <a:lnTo>
                    <a:pt x="43876" y="87229"/>
                  </a:lnTo>
                  <a:lnTo>
                    <a:pt x="43871" y="87343"/>
                  </a:lnTo>
                  <a:lnTo>
                    <a:pt x="43867" y="87456"/>
                  </a:lnTo>
                  <a:lnTo>
                    <a:pt x="43871" y="87558"/>
                  </a:lnTo>
                  <a:lnTo>
                    <a:pt x="43876" y="87672"/>
                  </a:lnTo>
                  <a:lnTo>
                    <a:pt x="43885" y="87774"/>
                  </a:lnTo>
                  <a:lnTo>
                    <a:pt x="43898" y="87876"/>
                  </a:lnTo>
                  <a:lnTo>
                    <a:pt x="43911" y="87978"/>
                  </a:lnTo>
                  <a:lnTo>
                    <a:pt x="43929" y="88069"/>
                  </a:lnTo>
                  <a:lnTo>
                    <a:pt x="43947" y="88159"/>
                  </a:lnTo>
                  <a:lnTo>
                    <a:pt x="43969" y="88250"/>
                  </a:lnTo>
                  <a:lnTo>
                    <a:pt x="43996" y="88341"/>
                  </a:lnTo>
                  <a:lnTo>
                    <a:pt x="44049" y="88488"/>
                  </a:lnTo>
                  <a:lnTo>
                    <a:pt x="44112" y="88636"/>
                  </a:lnTo>
                  <a:lnTo>
                    <a:pt x="44179" y="88749"/>
                  </a:lnTo>
                  <a:lnTo>
                    <a:pt x="44254" y="88840"/>
                  </a:lnTo>
                  <a:lnTo>
                    <a:pt x="44294" y="88886"/>
                  </a:lnTo>
                  <a:lnTo>
                    <a:pt x="44330" y="88908"/>
                  </a:lnTo>
                  <a:lnTo>
                    <a:pt x="44370" y="88931"/>
                  </a:lnTo>
                  <a:lnTo>
                    <a:pt x="44410" y="88954"/>
                  </a:lnTo>
                  <a:lnTo>
                    <a:pt x="44450" y="88954"/>
                  </a:lnTo>
                  <a:lnTo>
                    <a:pt x="44490" y="88965"/>
                  </a:lnTo>
                  <a:lnTo>
                    <a:pt x="44530" y="88954"/>
                  </a:lnTo>
                  <a:lnTo>
                    <a:pt x="44570" y="88931"/>
                  </a:lnTo>
                  <a:lnTo>
                    <a:pt x="44610" y="88908"/>
                  </a:lnTo>
                  <a:lnTo>
                    <a:pt x="44646" y="88886"/>
                  </a:lnTo>
                  <a:lnTo>
                    <a:pt x="44682" y="88852"/>
                  </a:lnTo>
                  <a:lnTo>
                    <a:pt x="44713" y="88806"/>
                  </a:lnTo>
                  <a:lnTo>
                    <a:pt x="44748" y="88749"/>
                  </a:lnTo>
                  <a:lnTo>
                    <a:pt x="44780" y="88681"/>
                  </a:lnTo>
                  <a:lnTo>
                    <a:pt x="44815" y="88613"/>
                  </a:lnTo>
                  <a:lnTo>
                    <a:pt x="44846" y="88534"/>
                  </a:lnTo>
                  <a:lnTo>
                    <a:pt x="45024" y="88046"/>
                  </a:lnTo>
                  <a:lnTo>
                    <a:pt x="45202" y="87569"/>
                  </a:lnTo>
                  <a:lnTo>
                    <a:pt x="45381" y="87104"/>
                  </a:lnTo>
                  <a:lnTo>
                    <a:pt x="45563" y="86639"/>
                  </a:lnTo>
                  <a:lnTo>
                    <a:pt x="45746" y="86197"/>
                  </a:lnTo>
                  <a:lnTo>
                    <a:pt x="45928" y="85754"/>
                  </a:lnTo>
                  <a:lnTo>
                    <a:pt x="46111" y="85323"/>
                  </a:lnTo>
                  <a:lnTo>
                    <a:pt x="46298" y="84903"/>
                  </a:lnTo>
                  <a:lnTo>
                    <a:pt x="46485" y="84506"/>
                  </a:lnTo>
                  <a:lnTo>
                    <a:pt x="46672" y="84109"/>
                  </a:lnTo>
                  <a:lnTo>
                    <a:pt x="46863" y="83723"/>
                  </a:lnTo>
                  <a:lnTo>
                    <a:pt x="47055" y="83360"/>
                  </a:lnTo>
                  <a:lnTo>
                    <a:pt x="47250" y="83008"/>
                  </a:lnTo>
                  <a:lnTo>
                    <a:pt x="47446" y="82657"/>
                  </a:lnTo>
                  <a:lnTo>
                    <a:pt x="47647" y="82339"/>
                  </a:lnTo>
                  <a:lnTo>
                    <a:pt x="47852" y="82021"/>
                  </a:lnTo>
                  <a:lnTo>
                    <a:pt x="48056" y="81726"/>
                  </a:lnTo>
                  <a:lnTo>
                    <a:pt x="48261" y="81443"/>
                  </a:lnTo>
                  <a:lnTo>
                    <a:pt x="48475" y="81170"/>
                  </a:lnTo>
                  <a:lnTo>
                    <a:pt x="48689" y="80921"/>
                  </a:lnTo>
                  <a:lnTo>
                    <a:pt x="48902" y="80694"/>
                  </a:lnTo>
                  <a:lnTo>
                    <a:pt x="49125" y="80467"/>
                  </a:lnTo>
                  <a:lnTo>
                    <a:pt x="49347" y="80274"/>
                  </a:lnTo>
                  <a:lnTo>
                    <a:pt x="49574" y="80092"/>
                  </a:lnTo>
                  <a:lnTo>
                    <a:pt x="49806" y="79922"/>
                  </a:lnTo>
                  <a:lnTo>
                    <a:pt x="50042" y="79775"/>
                  </a:lnTo>
                  <a:lnTo>
                    <a:pt x="50282" y="79650"/>
                  </a:lnTo>
                  <a:lnTo>
                    <a:pt x="50523" y="79548"/>
                  </a:lnTo>
                  <a:lnTo>
                    <a:pt x="50772" y="79457"/>
                  </a:lnTo>
                  <a:lnTo>
                    <a:pt x="51026" y="79389"/>
                  </a:lnTo>
                  <a:lnTo>
                    <a:pt x="51284" y="79344"/>
                  </a:lnTo>
                  <a:lnTo>
                    <a:pt x="51542" y="79321"/>
                  </a:lnTo>
                  <a:lnTo>
                    <a:pt x="51823" y="79321"/>
                  </a:lnTo>
                  <a:lnTo>
                    <a:pt x="52103" y="79344"/>
                  </a:lnTo>
                  <a:lnTo>
                    <a:pt x="52379" y="79389"/>
                  </a:lnTo>
                  <a:lnTo>
                    <a:pt x="52655" y="79457"/>
                  </a:lnTo>
                  <a:lnTo>
                    <a:pt x="52931" y="79559"/>
                  </a:lnTo>
                  <a:lnTo>
                    <a:pt x="53203" y="79684"/>
                  </a:lnTo>
                  <a:lnTo>
                    <a:pt x="53475" y="79831"/>
                  </a:lnTo>
                  <a:lnTo>
                    <a:pt x="53742" y="80002"/>
                  </a:lnTo>
                  <a:lnTo>
                    <a:pt x="54009" y="80206"/>
                  </a:lnTo>
                  <a:lnTo>
                    <a:pt x="54271" y="80433"/>
                  </a:lnTo>
                  <a:lnTo>
                    <a:pt x="54534" y="80671"/>
                  </a:lnTo>
                  <a:lnTo>
                    <a:pt x="54792" y="80943"/>
                  </a:lnTo>
                  <a:lnTo>
                    <a:pt x="55046" y="81238"/>
                  </a:lnTo>
                  <a:lnTo>
                    <a:pt x="55300" y="81556"/>
                  </a:lnTo>
                  <a:lnTo>
                    <a:pt x="55549" y="81896"/>
                  </a:lnTo>
                  <a:lnTo>
                    <a:pt x="55799" y="82259"/>
                  </a:lnTo>
                  <a:lnTo>
                    <a:pt x="55959" y="82509"/>
                  </a:lnTo>
                  <a:lnTo>
                    <a:pt x="56173" y="82872"/>
                  </a:lnTo>
                  <a:lnTo>
                    <a:pt x="56422" y="83326"/>
                  </a:lnTo>
                  <a:lnTo>
                    <a:pt x="56698" y="83871"/>
                  </a:lnTo>
                  <a:lnTo>
                    <a:pt x="56996" y="84472"/>
                  </a:lnTo>
                  <a:lnTo>
                    <a:pt x="57152" y="84790"/>
                  </a:lnTo>
                  <a:lnTo>
                    <a:pt x="57303" y="85130"/>
                  </a:lnTo>
                  <a:lnTo>
                    <a:pt x="57459" y="85470"/>
                  </a:lnTo>
                  <a:lnTo>
                    <a:pt x="57615" y="85833"/>
                  </a:lnTo>
                  <a:lnTo>
                    <a:pt x="57762" y="86197"/>
                  </a:lnTo>
                  <a:lnTo>
                    <a:pt x="57913" y="86560"/>
                  </a:lnTo>
                  <a:lnTo>
                    <a:pt x="58056" y="86934"/>
                  </a:lnTo>
                  <a:lnTo>
                    <a:pt x="58189" y="87308"/>
                  </a:lnTo>
                  <a:lnTo>
                    <a:pt x="58318" y="87694"/>
                  </a:lnTo>
                  <a:lnTo>
                    <a:pt x="58443" y="88069"/>
                  </a:lnTo>
                  <a:lnTo>
                    <a:pt x="58554" y="88443"/>
                  </a:lnTo>
                  <a:lnTo>
                    <a:pt x="58652" y="88817"/>
                  </a:lnTo>
                  <a:lnTo>
                    <a:pt x="58741" y="89181"/>
                  </a:lnTo>
                  <a:lnTo>
                    <a:pt x="58781" y="89362"/>
                  </a:lnTo>
                  <a:lnTo>
                    <a:pt x="58817" y="89544"/>
                  </a:lnTo>
                  <a:lnTo>
                    <a:pt x="58848" y="89714"/>
                  </a:lnTo>
                  <a:lnTo>
                    <a:pt x="58879" y="89895"/>
                  </a:lnTo>
                  <a:lnTo>
                    <a:pt x="58902" y="90066"/>
                  </a:lnTo>
                  <a:lnTo>
                    <a:pt x="58924" y="90236"/>
                  </a:lnTo>
                  <a:lnTo>
                    <a:pt x="58942" y="90395"/>
                  </a:lnTo>
                  <a:lnTo>
                    <a:pt x="58951" y="90565"/>
                  </a:lnTo>
                  <a:lnTo>
                    <a:pt x="58960" y="90724"/>
                  </a:lnTo>
                  <a:lnTo>
                    <a:pt x="58964" y="90882"/>
                  </a:lnTo>
                  <a:lnTo>
                    <a:pt x="58960" y="91030"/>
                  </a:lnTo>
                  <a:lnTo>
                    <a:pt x="58951" y="91189"/>
                  </a:lnTo>
                  <a:lnTo>
                    <a:pt x="58942" y="91325"/>
                  </a:lnTo>
                  <a:lnTo>
                    <a:pt x="58924" y="91472"/>
                  </a:lnTo>
                  <a:lnTo>
                    <a:pt x="58902" y="91609"/>
                  </a:lnTo>
                  <a:lnTo>
                    <a:pt x="58871" y="91745"/>
                  </a:lnTo>
                  <a:lnTo>
                    <a:pt x="58839" y="91870"/>
                  </a:lnTo>
                  <a:lnTo>
                    <a:pt x="58799" y="91994"/>
                  </a:lnTo>
                  <a:lnTo>
                    <a:pt x="58773" y="92062"/>
                  </a:lnTo>
                  <a:lnTo>
                    <a:pt x="58755" y="92142"/>
                  </a:lnTo>
                  <a:lnTo>
                    <a:pt x="58741" y="92233"/>
                  </a:lnTo>
                  <a:lnTo>
                    <a:pt x="58728" y="92323"/>
                  </a:lnTo>
                  <a:lnTo>
                    <a:pt x="58724" y="92403"/>
                  </a:lnTo>
                  <a:lnTo>
                    <a:pt x="58719" y="92505"/>
                  </a:lnTo>
                  <a:lnTo>
                    <a:pt x="58715" y="92686"/>
                  </a:lnTo>
                  <a:lnTo>
                    <a:pt x="58350" y="92346"/>
                  </a:lnTo>
                  <a:lnTo>
                    <a:pt x="57976" y="92006"/>
                  </a:lnTo>
                  <a:lnTo>
                    <a:pt x="57602" y="91688"/>
                  </a:lnTo>
                  <a:lnTo>
                    <a:pt x="57223" y="91382"/>
                  </a:lnTo>
                  <a:lnTo>
                    <a:pt x="56840" y="91087"/>
                  </a:lnTo>
                  <a:lnTo>
                    <a:pt x="56457" y="90792"/>
                  </a:lnTo>
                  <a:lnTo>
                    <a:pt x="56066" y="90519"/>
                  </a:lnTo>
                  <a:lnTo>
                    <a:pt x="55674" y="90258"/>
                  </a:lnTo>
                  <a:lnTo>
                    <a:pt x="55278" y="90020"/>
                  </a:lnTo>
                  <a:lnTo>
                    <a:pt x="54877" y="89782"/>
                  </a:lnTo>
                  <a:lnTo>
                    <a:pt x="54472" y="89566"/>
                  </a:lnTo>
                  <a:lnTo>
                    <a:pt x="54067" y="89351"/>
                  </a:lnTo>
                  <a:lnTo>
                    <a:pt x="53653" y="89158"/>
                  </a:lnTo>
                  <a:lnTo>
                    <a:pt x="53234" y="88976"/>
                  </a:lnTo>
                  <a:lnTo>
                    <a:pt x="52816" y="88817"/>
                  </a:lnTo>
                  <a:lnTo>
                    <a:pt x="52388" y="88659"/>
                  </a:lnTo>
                  <a:lnTo>
                    <a:pt x="51885" y="88511"/>
                  </a:lnTo>
                  <a:lnTo>
                    <a:pt x="51387" y="88375"/>
                  </a:lnTo>
                  <a:lnTo>
                    <a:pt x="50888" y="88273"/>
                  </a:lnTo>
                  <a:lnTo>
                    <a:pt x="50389" y="88205"/>
                  </a:lnTo>
                  <a:lnTo>
                    <a:pt x="49895" y="88148"/>
                  </a:lnTo>
                  <a:lnTo>
                    <a:pt x="49401" y="88125"/>
                  </a:lnTo>
                  <a:lnTo>
                    <a:pt x="48911" y="88125"/>
                  </a:lnTo>
                  <a:lnTo>
                    <a:pt x="48421" y="88148"/>
                  </a:lnTo>
                  <a:lnTo>
                    <a:pt x="47936" y="88205"/>
                  </a:lnTo>
                  <a:lnTo>
                    <a:pt x="47451" y="88284"/>
                  </a:lnTo>
                  <a:lnTo>
                    <a:pt x="46970" y="88386"/>
                  </a:lnTo>
                  <a:lnTo>
                    <a:pt x="46489" y="88511"/>
                  </a:lnTo>
                  <a:lnTo>
                    <a:pt x="46013" y="88670"/>
                  </a:lnTo>
                  <a:lnTo>
                    <a:pt x="45536" y="88852"/>
                  </a:lnTo>
                  <a:lnTo>
                    <a:pt x="45069" y="89056"/>
                  </a:lnTo>
                  <a:lnTo>
                    <a:pt x="44597" y="89283"/>
                  </a:lnTo>
                  <a:lnTo>
                    <a:pt x="44330" y="89419"/>
                  </a:lnTo>
                  <a:lnTo>
                    <a:pt x="44063" y="89578"/>
                  </a:lnTo>
                  <a:lnTo>
                    <a:pt x="43796" y="89737"/>
                  </a:lnTo>
                  <a:lnTo>
                    <a:pt x="43528" y="89895"/>
                  </a:lnTo>
                  <a:lnTo>
                    <a:pt x="43266" y="90077"/>
                  </a:lnTo>
                  <a:lnTo>
                    <a:pt x="43003" y="90258"/>
                  </a:lnTo>
                  <a:lnTo>
                    <a:pt x="42740" y="90440"/>
                  </a:lnTo>
                  <a:lnTo>
                    <a:pt x="42478" y="90644"/>
                  </a:lnTo>
                  <a:lnTo>
                    <a:pt x="42220" y="90848"/>
                  </a:lnTo>
                  <a:lnTo>
                    <a:pt x="41961" y="91064"/>
                  </a:lnTo>
                  <a:lnTo>
                    <a:pt x="41703" y="91291"/>
                  </a:lnTo>
                  <a:lnTo>
                    <a:pt x="41449" y="91518"/>
                  </a:lnTo>
                  <a:lnTo>
                    <a:pt x="41191" y="91756"/>
                  </a:lnTo>
                  <a:lnTo>
                    <a:pt x="40937" y="92006"/>
                  </a:lnTo>
                  <a:lnTo>
                    <a:pt x="40688" y="92255"/>
                  </a:lnTo>
                  <a:lnTo>
                    <a:pt x="40434" y="92516"/>
                  </a:lnTo>
                  <a:lnTo>
                    <a:pt x="40185" y="92789"/>
                  </a:lnTo>
                  <a:lnTo>
                    <a:pt x="39940" y="93072"/>
                  </a:lnTo>
                  <a:lnTo>
                    <a:pt x="39691" y="93356"/>
                  </a:lnTo>
                  <a:lnTo>
                    <a:pt x="39446" y="93651"/>
                  </a:lnTo>
                  <a:lnTo>
                    <a:pt x="39205" y="93957"/>
                  </a:lnTo>
                  <a:lnTo>
                    <a:pt x="38961" y="94264"/>
                  </a:lnTo>
                  <a:lnTo>
                    <a:pt x="38720" y="94581"/>
                  </a:lnTo>
                  <a:lnTo>
                    <a:pt x="38480" y="94910"/>
                  </a:lnTo>
                  <a:lnTo>
                    <a:pt x="38244" y="95239"/>
                  </a:lnTo>
                  <a:lnTo>
                    <a:pt x="38008" y="95580"/>
                  </a:lnTo>
                  <a:lnTo>
                    <a:pt x="37772" y="95931"/>
                  </a:lnTo>
                  <a:lnTo>
                    <a:pt x="37540" y="96283"/>
                  </a:lnTo>
                  <a:lnTo>
                    <a:pt x="37309" y="96646"/>
                  </a:lnTo>
                  <a:lnTo>
                    <a:pt x="37082" y="97021"/>
                  </a:lnTo>
                  <a:lnTo>
                    <a:pt x="36855" y="97406"/>
                  </a:lnTo>
                  <a:lnTo>
                    <a:pt x="36628" y="97792"/>
                  </a:lnTo>
                  <a:lnTo>
                    <a:pt x="36401" y="98189"/>
                  </a:lnTo>
                  <a:lnTo>
                    <a:pt x="36178" y="98586"/>
                  </a:lnTo>
                  <a:lnTo>
                    <a:pt x="35960" y="98995"/>
                  </a:lnTo>
                  <a:lnTo>
                    <a:pt x="35742" y="99415"/>
                  </a:lnTo>
                  <a:lnTo>
                    <a:pt x="35524" y="99834"/>
                  </a:lnTo>
                  <a:lnTo>
                    <a:pt x="35305" y="100277"/>
                  </a:lnTo>
                  <a:lnTo>
                    <a:pt x="35092" y="100708"/>
                  </a:lnTo>
                  <a:lnTo>
                    <a:pt x="34882" y="101162"/>
                  </a:lnTo>
                  <a:lnTo>
                    <a:pt x="34673" y="101616"/>
                  </a:lnTo>
                  <a:lnTo>
                    <a:pt x="34464" y="102081"/>
                  </a:lnTo>
                  <a:lnTo>
                    <a:pt x="34259" y="102546"/>
                  </a:lnTo>
                  <a:lnTo>
                    <a:pt x="34054" y="103023"/>
                  </a:lnTo>
                  <a:lnTo>
                    <a:pt x="33854" y="103511"/>
                  </a:lnTo>
                  <a:lnTo>
                    <a:pt x="33654" y="104010"/>
                  </a:lnTo>
                  <a:lnTo>
                    <a:pt x="33458" y="104509"/>
                  </a:lnTo>
                  <a:lnTo>
                    <a:pt x="33262" y="105008"/>
                  </a:lnTo>
                  <a:lnTo>
                    <a:pt x="33066" y="105530"/>
                  </a:lnTo>
                  <a:lnTo>
                    <a:pt x="32875" y="106052"/>
                  </a:lnTo>
                  <a:lnTo>
                    <a:pt x="32688" y="106574"/>
                  </a:lnTo>
                  <a:lnTo>
                    <a:pt x="32496" y="107119"/>
                  </a:lnTo>
                  <a:lnTo>
                    <a:pt x="32314" y="107663"/>
                  </a:lnTo>
                  <a:lnTo>
                    <a:pt x="32131" y="108208"/>
                  </a:lnTo>
                  <a:lnTo>
                    <a:pt x="31948" y="108775"/>
                  </a:lnTo>
                  <a:lnTo>
                    <a:pt x="31770" y="109331"/>
                  </a:lnTo>
                  <a:lnTo>
                    <a:pt x="31597" y="109910"/>
                  </a:lnTo>
                  <a:lnTo>
                    <a:pt x="31423" y="110488"/>
                  </a:lnTo>
                  <a:lnTo>
                    <a:pt x="31250" y="111078"/>
                  </a:lnTo>
                  <a:lnTo>
                    <a:pt x="31080" y="111668"/>
                  </a:lnTo>
                  <a:lnTo>
                    <a:pt x="30916" y="112270"/>
                  </a:lnTo>
                  <a:lnTo>
                    <a:pt x="30751" y="112882"/>
                  </a:lnTo>
                  <a:lnTo>
                    <a:pt x="30586" y="113495"/>
                  </a:lnTo>
                  <a:lnTo>
                    <a:pt x="30426" y="114119"/>
                  </a:lnTo>
                  <a:lnTo>
                    <a:pt x="30408" y="114074"/>
                  </a:lnTo>
                  <a:lnTo>
                    <a:pt x="29909" y="113064"/>
                  </a:lnTo>
                  <a:lnTo>
                    <a:pt x="29420" y="112043"/>
                  </a:lnTo>
                  <a:lnTo>
                    <a:pt x="28939" y="110999"/>
                  </a:lnTo>
                  <a:lnTo>
                    <a:pt x="28462" y="109944"/>
                  </a:lnTo>
                  <a:lnTo>
                    <a:pt x="27999" y="108866"/>
                  </a:lnTo>
                  <a:lnTo>
                    <a:pt x="27541" y="107777"/>
                  </a:lnTo>
                  <a:lnTo>
                    <a:pt x="27091" y="106676"/>
                  </a:lnTo>
                  <a:lnTo>
                    <a:pt x="26650" y="105564"/>
                  </a:lnTo>
                  <a:lnTo>
                    <a:pt x="26219" y="104430"/>
                  </a:lnTo>
                  <a:lnTo>
                    <a:pt x="25796" y="103272"/>
                  </a:lnTo>
                  <a:lnTo>
                    <a:pt x="25377" y="102115"/>
                  </a:lnTo>
                  <a:lnTo>
                    <a:pt x="24968" y="100935"/>
                  </a:lnTo>
                  <a:lnTo>
                    <a:pt x="24567" y="99744"/>
                  </a:lnTo>
                  <a:lnTo>
                    <a:pt x="24175" y="98541"/>
                  </a:lnTo>
                  <a:lnTo>
                    <a:pt x="23788" y="97316"/>
                  </a:lnTo>
                  <a:lnTo>
                    <a:pt x="23409" y="96090"/>
                  </a:lnTo>
                  <a:lnTo>
                    <a:pt x="23040" y="94842"/>
                  </a:lnTo>
                  <a:lnTo>
                    <a:pt x="22679" y="93571"/>
                  </a:lnTo>
                  <a:lnTo>
                    <a:pt x="22323" y="92301"/>
                  </a:lnTo>
                  <a:lnTo>
                    <a:pt x="21976" y="91019"/>
                  </a:lnTo>
                  <a:lnTo>
                    <a:pt x="21637" y="89714"/>
                  </a:lnTo>
                  <a:lnTo>
                    <a:pt x="21303" y="88409"/>
                  </a:lnTo>
                  <a:lnTo>
                    <a:pt x="20978" y="87082"/>
                  </a:lnTo>
                  <a:lnTo>
                    <a:pt x="20662" y="85743"/>
                  </a:lnTo>
                  <a:lnTo>
                    <a:pt x="20351" y="84404"/>
                  </a:lnTo>
                  <a:lnTo>
                    <a:pt x="20048" y="83042"/>
                  </a:lnTo>
                  <a:lnTo>
                    <a:pt x="19754" y="81669"/>
                  </a:lnTo>
                  <a:lnTo>
                    <a:pt x="19465" y="80285"/>
                  </a:lnTo>
                  <a:lnTo>
                    <a:pt x="19184" y="78901"/>
                  </a:lnTo>
                  <a:lnTo>
                    <a:pt x="18908" y="77494"/>
                  </a:lnTo>
                  <a:lnTo>
                    <a:pt x="18641" y="76076"/>
                  </a:lnTo>
                  <a:lnTo>
                    <a:pt x="18383" y="74658"/>
                  </a:lnTo>
                  <a:lnTo>
                    <a:pt x="18378" y="74556"/>
                  </a:lnTo>
                  <a:lnTo>
                    <a:pt x="18374" y="74453"/>
                  </a:lnTo>
                  <a:lnTo>
                    <a:pt x="18365" y="74351"/>
                  </a:lnTo>
                  <a:lnTo>
                    <a:pt x="18352" y="74261"/>
                  </a:lnTo>
                  <a:lnTo>
                    <a:pt x="18329" y="74170"/>
                  </a:lnTo>
                  <a:lnTo>
                    <a:pt x="18312" y="74079"/>
                  </a:lnTo>
                  <a:lnTo>
                    <a:pt x="18285" y="74000"/>
                  </a:lnTo>
                  <a:lnTo>
                    <a:pt x="18254" y="73931"/>
                  </a:lnTo>
                  <a:lnTo>
                    <a:pt x="18009" y="72513"/>
                  </a:lnTo>
                  <a:lnTo>
                    <a:pt x="17768" y="71084"/>
                  </a:lnTo>
                  <a:lnTo>
                    <a:pt x="17537" y="69631"/>
                  </a:lnTo>
                  <a:lnTo>
                    <a:pt x="17310" y="68190"/>
                  </a:lnTo>
                  <a:lnTo>
                    <a:pt x="17092" y="66727"/>
                  </a:lnTo>
                  <a:lnTo>
                    <a:pt x="16878" y="65252"/>
                  </a:lnTo>
                  <a:lnTo>
                    <a:pt x="16669" y="63777"/>
                  </a:lnTo>
                  <a:lnTo>
                    <a:pt x="16468" y="62290"/>
                  </a:lnTo>
                  <a:lnTo>
                    <a:pt x="16277" y="60804"/>
                  </a:lnTo>
                  <a:lnTo>
                    <a:pt x="16086" y="59295"/>
                  </a:lnTo>
                  <a:lnTo>
                    <a:pt x="15907" y="57786"/>
                  </a:lnTo>
                  <a:lnTo>
                    <a:pt x="15729" y="56266"/>
                  </a:lnTo>
                  <a:lnTo>
                    <a:pt x="15560" y="54745"/>
                  </a:lnTo>
                  <a:lnTo>
                    <a:pt x="15400" y="53214"/>
                  </a:lnTo>
                  <a:lnTo>
                    <a:pt x="15244" y="51671"/>
                  </a:lnTo>
                  <a:lnTo>
                    <a:pt x="15093" y="50127"/>
                  </a:lnTo>
                  <a:lnTo>
                    <a:pt x="14950" y="48573"/>
                  </a:lnTo>
                  <a:lnTo>
                    <a:pt x="14812" y="47007"/>
                  </a:lnTo>
                  <a:lnTo>
                    <a:pt x="14679" y="45442"/>
                  </a:lnTo>
                  <a:lnTo>
                    <a:pt x="14554" y="43864"/>
                  </a:lnTo>
                  <a:lnTo>
                    <a:pt x="14434" y="42287"/>
                  </a:lnTo>
                  <a:lnTo>
                    <a:pt x="14318" y="40699"/>
                  </a:lnTo>
                  <a:lnTo>
                    <a:pt x="14211" y="39110"/>
                  </a:lnTo>
                  <a:lnTo>
                    <a:pt x="14109" y="37511"/>
                  </a:lnTo>
                  <a:lnTo>
                    <a:pt x="14011" y="35911"/>
                  </a:lnTo>
                  <a:lnTo>
                    <a:pt x="13917" y="34300"/>
                  </a:lnTo>
                  <a:lnTo>
                    <a:pt x="13833" y="32689"/>
                  </a:lnTo>
                  <a:lnTo>
                    <a:pt x="13753" y="31077"/>
                  </a:lnTo>
                  <a:lnTo>
                    <a:pt x="13681" y="29455"/>
                  </a:lnTo>
                  <a:lnTo>
                    <a:pt x="13610" y="27821"/>
                  </a:lnTo>
                  <a:lnTo>
                    <a:pt x="13548" y="26199"/>
                  </a:lnTo>
                  <a:lnTo>
                    <a:pt x="13490" y="24565"/>
                  </a:lnTo>
                  <a:lnTo>
                    <a:pt x="13486" y="24406"/>
                  </a:lnTo>
                  <a:lnTo>
                    <a:pt x="13472" y="24259"/>
                  </a:lnTo>
                  <a:lnTo>
                    <a:pt x="13459" y="24122"/>
                  </a:lnTo>
                  <a:lnTo>
                    <a:pt x="13441" y="23986"/>
                  </a:lnTo>
                  <a:lnTo>
                    <a:pt x="13419" y="23861"/>
                  </a:lnTo>
                  <a:lnTo>
                    <a:pt x="13396" y="23737"/>
                  </a:lnTo>
                  <a:lnTo>
                    <a:pt x="13374" y="23623"/>
                  </a:lnTo>
                  <a:lnTo>
                    <a:pt x="13347" y="23521"/>
                  </a:lnTo>
                  <a:lnTo>
                    <a:pt x="13316" y="23419"/>
                  </a:lnTo>
                  <a:lnTo>
                    <a:pt x="13285" y="23328"/>
                  </a:lnTo>
                  <a:lnTo>
                    <a:pt x="13254" y="23237"/>
                  </a:lnTo>
                  <a:lnTo>
                    <a:pt x="13218" y="23147"/>
                  </a:lnTo>
                  <a:lnTo>
                    <a:pt x="13143" y="22999"/>
                  </a:lnTo>
                  <a:lnTo>
                    <a:pt x="13063" y="22874"/>
                  </a:lnTo>
                  <a:lnTo>
                    <a:pt x="13303" y="22591"/>
                  </a:lnTo>
                  <a:lnTo>
                    <a:pt x="13539" y="22284"/>
                  </a:lnTo>
                  <a:lnTo>
                    <a:pt x="13775" y="21967"/>
                  </a:lnTo>
                  <a:lnTo>
                    <a:pt x="14006" y="21626"/>
                  </a:lnTo>
                  <a:lnTo>
                    <a:pt x="14229" y="21263"/>
                  </a:lnTo>
                  <a:lnTo>
                    <a:pt x="14452" y="20889"/>
                  </a:lnTo>
                  <a:lnTo>
                    <a:pt x="14670" y="20492"/>
                  </a:lnTo>
                  <a:lnTo>
                    <a:pt x="14888" y="20072"/>
                  </a:lnTo>
                  <a:lnTo>
                    <a:pt x="15097" y="19629"/>
                  </a:lnTo>
                  <a:lnTo>
                    <a:pt x="15302" y="19176"/>
                  </a:lnTo>
                  <a:lnTo>
                    <a:pt x="15502" y="18699"/>
                  </a:lnTo>
                  <a:lnTo>
                    <a:pt x="15698" y="18200"/>
                  </a:lnTo>
                  <a:lnTo>
                    <a:pt x="15890" y="17678"/>
                  </a:lnTo>
                  <a:lnTo>
                    <a:pt x="16077" y="17145"/>
                  </a:lnTo>
                  <a:lnTo>
                    <a:pt x="16255" y="16589"/>
                  </a:lnTo>
                  <a:lnTo>
                    <a:pt x="16428" y="16010"/>
                  </a:lnTo>
                  <a:lnTo>
                    <a:pt x="16598" y="15420"/>
                  </a:lnTo>
                  <a:lnTo>
                    <a:pt x="16762" y="14807"/>
                  </a:lnTo>
                  <a:lnTo>
                    <a:pt x="16918" y="14172"/>
                  </a:lnTo>
                  <a:lnTo>
                    <a:pt x="17069" y="13514"/>
                  </a:lnTo>
                  <a:lnTo>
                    <a:pt x="17212" y="12844"/>
                  </a:lnTo>
                  <a:lnTo>
                    <a:pt x="17350" y="12141"/>
                  </a:lnTo>
                  <a:lnTo>
                    <a:pt x="17479" y="11426"/>
                  </a:lnTo>
                  <a:lnTo>
                    <a:pt x="17604" y="10700"/>
                  </a:lnTo>
                  <a:lnTo>
                    <a:pt x="17719" y="9940"/>
                  </a:lnTo>
                  <a:lnTo>
                    <a:pt x="17826" y="9168"/>
                  </a:lnTo>
                  <a:lnTo>
                    <a:pt x="17929" y="8374"/>
                  </a:lnTo>
                  <a:lnTo>
                    <a:pt x="18022" y="7557"/>
                  </a:lnTo>
                  <a:lnTo>
                    <a:pt x="18107" y="6718"/>
                  </a:lnTo>
                  <a:lnTo>
                    <a:pt x="18183" y="5867"/>
                  </a:lnTo>
                  <a:lnTo>
                    <a:pt x="18249" y="4993"/>
                  </a:lnTo>
                  <a:lnTo>
                    <a:pt x="18312" y="4097"/>
                  </a:lnTo>
                  <a:lnTo>
                    <a:pt x="18316" y="3995"/>
                  </a:lnTo>
                  <a:lnTo>
                    <a:pt x="18316" y="3892"/>
                  </a:lnTo>
                  <a:lnTo>
                    <a:pt x="18312" y="3802"/>
                  </a:lnTo>
                  <a:lnTo>
                    <a:pt x="18307" y="3700"/>
                  </a:lnTo>
                  <a:lnTo>
                    <a:pt x="18294" y="3518"/>
                  </a:lnTo>
                  <a:lnTo>
                    <a:pt x="18272" y="3348"/>
                  </a:lnTo>
                  <a:lnTo>
                    <a:pt x="18298" y="3291"/>
                  </a:lnTo>
                  <a:lnTo>
                    <a:pt x="18325" y="3223"/>
                  </a:lnTo>
                  <a:lnTo>
                    <a:pt x="18347" y="3155"/>
                  </a:lnTo>
                  <a:lnTo>
                    <a:pt x="18369" y="3087"/>
                  </a:lnTo>
                  <a:lnTo>
                    <a:pt x="18401" y="2939"/>
                  </a:lnTo>
                  <a:lnTo>
                    <a:pt x="18427" y="2769"/>
                  </a:lnTo>
                  <a:lnTo>
                    <a:pt x="18441" y="2599"/>
                  </a:lnTo>
                  <a:lnTo>
                    <a:pt x="18450" y="2429"/>
                  </a:lnTo>
                  <a:lnTo>
                    <a:pt x="18450" y="2247"/>
                  </a:lnTo>
                  <a:lnTo>
                    <a:pt x="18436" y="2077"/>
                  </a:lnTo>
                  <a:lnTo>
                    <a:pt x="18418" y="1907"/>
                  </a:lnTo>
                  <a:lnTo>
                    <a:pt x="18387" y="1748"/>
                  </a:lnTo>
                  <a:lnTo>
                    <a:pt x="18369" y="1669"/>
                  </a:lnTo>
                  <a:lnTo>
                    <a:pt x="18352" y="1600"/>
                  </a:lnTo>
                  <a:lnTo>
                    <a:pt x="18329" y="1532"/>
                  </a:lnTo>
                  <a:lnTo>
                    <a:pt x="18303" y="1476"/>
                  </a:lnTo>
                  <a:lnTo>
                    <a:pt x="18276" y="1419"/>
                  </a:lnTo>
                  <a:lnTo>
                    <a:pt x="18249" y="1362"/>
                  </a:lnTo>
                  <a:lnTo>
                    <a:pt x="18218" y="1317"/>
                  </a:lnTo>
                  <a:lnTo>
                    <a:pt x="18183" y="1283"/>
                  </a:lnTo>
                  <a:lnTo>
                    <a:pt x="18147" y="1249"/>
                  </a:lnTo>
                  <a:lnTo>
                    <a:pt x="18111" y="1215"/>
                  </a:lnTo>
                  <a:lnTo>
                    <a:pt x="18071" y="1203"/>
                  </a:lnTo>
                  <a:lnTo>
                    <a:pt x="18027" y="1192"/>
                  </a:lnTo>
                  <a:lnTo>
                    <a:pt x="16963" y="1010"/>
                  </a:lnTo>
                  <a:lnTo>
                    <a:pt x="15894" y="829"/>
                  </a:lnTo>
                  <a:lnTo>
                    <a:pt x="14817" y="670"/>
                  </a:lnTo>
                  <a:lnTo>
                    <a:pt x="13735" y="511"/>
                  </a:lnTo>
                  <a:lnTo>
                    <a:pt x="12653" y="375"/>
                  </a:lnTo>
                  <a:lnTo>
                    <a:pt x="11567" y="250"/>
                  </a:lnTo>
                  <a:lnTo>
                    <a:pt x="10476" y="148"/>
                  </a:lnTo>
                  <a:lnTo>
                    <a:pt x="9385" y="69"/>
                  </a:lnTo>
                  <a:lnTo>
                    <a:pt x="8842" y="46"/>
                  </a:lnTo>
                  <a:lnTo>
                    <a:pt x="8294" y="23"/>
                  </a:lnTo>
                  <a:lnTo>
                    <a:pt x="7751" y="12"/>
                  </a:lnTo>
                  <a:lnTo>
                    <a:pt x="7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67;p49">
              <a:extLst>
                <a:ext uri="{FF2B5EF4-FFF2-40B4-BE49-F238E27FC236}">
                  <a16:creationId xmlns:a16="http://schemas.microsoft.com/office/drawing/2014/main" id="{98B19982-3EE8-F231-FCBC-3D9C5B45638A}"/>
                </a:ext>
              </a:extLst>
            </p:cNvPr>
            <p:cNvSpPr/>
            <p:nvPr/>
          </p:nvSpPr>
          <p:spPr>
            <a:xfrm>
              <a:off x="2507400" y="-9260500"/>
              <a:ext cx="400175" cy="432575"/>
            </a:xfrm>
            <a:custGeom>
              <a:avLst/>
              <a:gdLst/>
              <a:ahLst/>
              <a:cxnLst/>
              <a:rect l="l" t="t" r="r" b="b"/>
              <a:pathLst>
                <a:path w="16007" h="17303" extrusionOk="0">
                  <a:moveTo>
                    <a:pt x="16006" y="0"/>
                  </a:moveTo>
                  <a:lnTo>
                    <a:pt x="15018" y="159"/>
                  </a:lnTo>
                  <a:lnTo>
                    <a:pt x="14025" y="318"/>
                  </a:lnTo>
                  <a:lnTo>
                    <a:pt x="13028" y="465"/>
                  </a:lnTo>
                  <a:lnTo>
                    <a:pt x="12026" y="602"/>
                  </a:lnTo>
                  <a:lnTo>
                    <a:pt x="11024" y="726"/>
                  </a:lnTo>
                  <a:lnTo>
                    <a:pt x="10018" y="828"/>
                  </a:lnTo>
                  <a:lnTo>
                    <a:pt x="9007" y="919"/>
                  </a:lnTo>
                  <a:lnTo>
                    <a:pt x="8001" y="987"/>
                  </a:lnTo>
                  <a:lnTo>
                    <a:pt x="6991" y="1033"/>
                  </a:lnTo>
                  <a:lnTo>
                    <a:pt x="6487" y="1044"/>
                  </a:lnTo>
                  <a:lnTo>
                    <a:pt x="5481" y="1044"/>
                  </a:lnTo>
                  <a:lnTo>
                    <a:pt x="4978" y="1033"/>
                  </a:lnTo>
                  <a:lnTo>
                    <a:pt x="4475" y="1021"/>
                  </a:lnTo>
                  <a:lnTo>
                    <a:pt x="3976" y="987"/>
                  </a:lnTo>
                  <a:lnTo>
                    <a:pt x="3473" y="953"/>
                  </a:lnTo>
                  <a:lnTo>
                    <a:pt x="2975" y="908"/>
                  </a:lnTo>
                  <a:lnTo>
                    <a:pt x="2476" y="862"/>
                  </a:lnTo>
                  <a:lnTo>
                    <a:pt x="1977" y="794"/>
                  </a:lnTo>
                  <a:lnTo>
                    <a:pt x="1483" y="726"/>
                  </a:lnTo>
                  <a:lnTo>
                    <a:pt x="985" y="647"/>
                  </a:lnTo>
                  <a:lnTo>
                    <a:pt x="490" y="556"/>
                  </a:lnTo>
                  <a:lnTo>
                    <a:pt x="1" y="443"/>
                  </a:lnTo>
                  <a:lnTo>
                    <a:pt x="10" y="499"/>
                  </a:lnTo>
                  <a:lnTo>
                    <a:pt x="19" y="545"/>
                  </a:lnTo>
                  <a:lnTo>
                    <a:pt x="27" y="590"/>
                  </a:lnTo>
                  <a:lnTo>
                    <a:pt x="36" y="647"/>
                  </a:lnTo>
                  <a:lnTo>
                    <a:pt x="94" y="1192"/>
                  </a:lnTo>
                  <a:lnTo>
                    <a:pt x="161" y="1725"/>
                  </a:lnTo>
                  <a:lnTo>
                    <a:pt x="223" y="2247"/>
                  </a:lnTo>
                  <a:lnTo>
                    <a:pt x="295" y="2757"/>
                  </a:lnTo>
                  <a:lnTo>
                    <a:pt x="366" y="3268"/>
                  </a:lnTo>
                  <a:lnTo>
                    <a:pt x="441" y="3756"/>
                  </a:lnTo>
                  <a:lnTo>
                    <a:pt x="517" y="4244"/>
                  </a:lnTo>
                  <a:lnTo>
                    <a:pt x="597" y="4720"/>
                  </a:lnTo>
                  <a:lnTo>
                    <a:pt x="682" y="5185"/>
                  </a:lnTo>
                  <a:lnTo>
                    <a:pt x="766" y="5651"/>
                  </a:lnTo>
                  <a:lnTo>
                    <a:pt x="856" y="6104"/>
                  </a:lnTo>
                  <a:lnTo>
                    <a:pt x="945" y="6536"/>
                  </a:lnTo>
                  <a:lnTo>
                    <a:pt x="1038" y="6967"/>
                  </a:lnTo>
                  <a:lnTo>
                    <a:pt x="1136" y="7398"/>
                  </a:lnTo>
                  <a:lnTo>
                    <a:pt x="1234" y="7806"/>
                  </a:lnTo>
                  <a:lnTo>
                    <a:pt x="1336" y="8215"/>
                  </a:lnTo>
                  <a:lnTo>
                    <a:pt x="1439" y="8612"/>
                  </a:lnTo>
                  <a:lnTo>
                    <a:pt x="1541" y="8998"/>
                  </a:lnTo>
                  <a:lnTo>
                    <a:pt x="1652" y="9372"/>
                  </a:lnTo>
                  <a:lnTo>
                    <a:pt x="1759" y="9735"/>
                  </a:lnTo>
                  <a:lnTo>
                    <a:pt x="1871" y="10098"/>
                  </a:lnTo>
                  <a:lnTo>
                    <a:pt x="1986" y="10450"/>
                  </a:lnTo>
                  <a:lnTo>
                    <a:pt x="2102" y="10790"/>
                  </a:lnTo>
                  <a:lnTo>
                    <a:pt x="2218" y="11119"/>
                  </a:lnTo>
                  <a:lnTo>
                    <a:pt x="2338" y="11448"/>
                  </a:lnTo>
                  <a:lnTo>
                    <a:pt x="2463" y="11766"/>
                  </a:lnTo>
                  <a:lnTo>
                    <a:pt x="2587" y="12072"/>
                  </a:lnTo>
                  <a:lnTo>
                    <a:pt x="2712" y="12367"/>
                  </a:lnTo>
                  <a:lnTo>
                    <a:pt x="2837" y="12651"/>
                  </a:lnTo>
                  <a:lnTo>
                    <a:pt x="2966" y="12935"/>
                  </a:lnTo>
                  <a:lnTo>
                    <a:pt x="3099" y="13207"/>
                  </a:lnTo>
                  <a:lnTo>
                    <a:pt x="3229" y="13468"/>
                  </a:lnTo>
                  <a:lnTo>
                    <a:pt x="3362" y="13718"/>
                  </a:lnTo>
                  <a:lnTo>
                    <a:pt x="3500" y="13956"/>
                  </a:lnTo>
                  <a:lnTo>
                    <a:pt x="3634" y="14194"/>
                  </a:lnTo>
                  <a:lnTo>
                    <a:pt x="3772" y="14421"/>
                  </a:lnTo>
                  <a:lnTo>
                    <a:pt x="3914" y="14637"/>
                  </a:lnTo>
                  <a:lnTo>
                    <a:pt x="4052" y="14852"/>
                  </a:lnTo>
                  <a:lnTo>
                    <a:pt x="4195" y="15045"/>
                  </a:lnTo>
                  <a:lnTo>
                    <a:pt x="4337" y="15238"/>
                  </a:lnTo>
                  <a:lnTo>
                    <a:pt x="4484" y="15419"/>
                  </a:lnTo>
                  <a:lnTo>
                    <a:pt x="4626" y="15601"/>
                  </a:lnTo>
                  <a:lnTo>
                    <a:pt x="4773" y="15760"/>
                  </a:lnTo>
                  <a:lnTo>
                    <a:pt x="4925" y="15919"/>
                  </a:lnTo>
                  <a:lnTo>
                    <a:pt x="5072" y="16066"/>
                  </a:lnTo>
                  <a:lnTo>
                    <a:pt x="5223" y="16214"/>
                  </a:lnTo>
                  <a:lnTo>
                    <a:pt x="5370" y="16338"/>
                  </a:lnTo>
                  <a:lnTo>
                    <a:pt x="5521" y="16463"/>
                  </a:lnTo>
                  <a:lnTo>
                    <a:pt x="5673" y="16577"/>
                  </a:lnTo>
                  <a:lnTo>
                    <a:pt x="5829" y="16690"/>
                  </a:lnTo>
                  <a:lnTo>
                    <a:pt x="5980" y="16781"/>
                  </a:lnTo>
                  <a:lnTo>
                    <a:pt x="6136" y="16872"/>
                  </a:lnTo>
                  <a:lnTo>
                    <a:pt x="6287" y="16951"/>
                  </a:lnTo>
                  <a:lnTo>
                    <a:pt x="6443" y="17019"/>
                  </a:lnTo>
                  <a:lnTo>
                    <a:pt x="6599" y="17087"/>
                  </a:lnTo>
                  <a:lnTo>
                    <a:pt x="6755" y="17144"/>
                  </a:lnTo>
                  <a:lnTo>
                    <a:pt x="6915" y="17189"/>
                  </a:lnTo>
                  <a:lnTo>
                    <a:pt x="7071" y="17223"/>
                  </a:lnTo>
                  <a:lnTo>
                    <a:pt x="7227" y="17258"/>
                  </a:lnTo>
                  <a:lnTo>
                    <a:pt x="7382" y="17280"/>
                  </a:lnTo>
                  <a:lnTo>
                    <a:pt x="7543" y="17292"/>
                  </a:lnTo>
                  <a:lnTo>
                    <a:pt x="7698" y="17303"/>
                  </a:lnTo>
                  <a:lnTo>
                    <a:pt x="7859" y="17292"/>
                  </a:lnTo>
                  <a:lnTo>
                    <a:pt x="8015" y="17280"/>
                  </a:lnTo>
                  <a:lnTo>
                    <a:pt x="8175" y="17258"/>
                  </a:lnTo>
                  <a:lnTo>
                    <a:pt x="8331" y="17235"/>
                  </a:lnTo>
                  <a:lnTo>
                    <a:pt x="8486" y="17201"/>
                  </a:lnTo>
                  <a:lnTo>
                    <a:pt x="8647" y="17155"/>
                  </a:lnTo>
                  <a:lnTo>
                    <a:pt x="8803" y="17099"/>
                  </a:lnTo>
                  <a:lnTo>
                    <a:pt x="8958" y="17042"/>
                  </a:lnTo>
                  <a:lnTo>
                    <a:pt x="9119" y="16974"/>
                  </a:lnTo>
                  <a:lnTo>
                    <a:pt x="9275" y="16894"/>
                  </a:lnTo>
                  <a:lnTo>
                    <a:pt x="9430" y="16804"/>
                  </a:lnTo>
                  <a:lnTo>
                    <a:pt x="9586" y="16713"/>
                  </a:lnTo>
                  <a:lnTo>
                    <a:pt x="9742" y="16611"/>
                  </a:lnTo>
                  <a:lnTo>
                    <a:pt x="9898" y="16497"/>
                  </a:lnTo>
                  <a:lnTo>
                    <a:pt x="10049" y="16384"/>
                  </a:lnTo>
                  <a:lnTo>
                    <a:pt x="10205" y="16259"/>
                  </a:lnTo>
                  <a:lnTo>
                    <a:pt x="10356" y="16123"/>
                  </a:lnTo>
                  <a:lnTo>
                    <a:pt x="10508" y="15975"/>
                  </a:lnTo>
                  <a:lnTo>
                    <a:pt x="10659" y="15828"/>
                  </a:lnTo>
                  <a:lnTo>
                    <a:pt x="10810" y="15669"/>
                  </a:lnTo>
                  <a:lnTo>
                    <a:pt x="10962" y="15499"/>
                  </a:lnTo>
                  <a:lnTo>
                    <a:pt x="11109" y="15329"/>
                  </a:lnTo>
                  <a:lnTo>
                    <a:pt x="11256" y="15147"/>
                  </a:lnTo>
                  <a:lnTo>
                    <a:pt x="11403" y="14954"/>
                  </a:lnTo>
                  <a:lnTo>
                    <a:pt x="11550" y="14761"/>
                  </a:lnTo>
                  <a:lnTo>
                    <a:pt x="11692" y="14557"/>
                  </a:lnTo>
                  <a:lnTo>
                    <a:pt x="11834" y="14342"/>
                  </a:lnTo>
                  <a:lnTo>
                    <a:pt x="11977" y="14115"/>
                  </a:lnTo>
                  <a:lnTo>
                    <a:pt x="12119" y="13888"/>
                  </a:lnTo>
                  <a:lnTo>
                    <a:pt x="12257" y="13649"/>
                  </a:lnTo>
                  <a:lnTo>
                    <a:pt x="12395" y="13400"/>
                  </a:lnTo>
                  <a:lnTo>
                    <a:pt x="12533" y="13150"/>
                  </a:lnTo>
                  <a:lnTo>
                    <a:pt x="12671" y="12889"/>
                  </a:lnTo>
                  <a:lnTo>
                    <a:pt x="12805" y="12617"/>
                  </a:lnTo>
                  <a:lnTo>
                    <a:pt x="12934" y="12345"/>
                  </a:lnTo>
                  <a:lnTo>
                    <a:pt x="13068" y="12061"/>
                  </a:lnTo>
                  <a:lnTo>
                    <a:pt x="13197" y="11766"/>
                  </a:lnTo>
                  <a:lnTo>
                    <a:pt x="13321" y="11471"/>
                  </a:lnTo>
                  <a:lnTo>
                    <a:pt x="13451" y="11165"/>
                  </a:lnTo>
                  <a:lnTo>
                    <a:pt x="13575" y="10847"/>
                  </a:lnTo>
                  <a:lnTo>
                    <a:pt x="13695" y="10518"/>
                  </a:lnTo>
                  <a:lnTo>
                    <a:pt x="13816" y="10189"/>
                  </a:lnTo>
                  <a:lnTo>
                    <a:pt x="13931" y="9849"/>
                  </a:lnTo>
                  <a:lnTo>
                    <a:pt x="14052" y="9508"/>
                  </a:lnTo>
                  <a:lnTo>
                    <a:pt x="14163" y="9156"/>
                  </a:lnTo>
                  <a:lnTo>
                    <a:pt x="14274" y="8793"/>
                  </a:lnTo>
                  <a:lnTo>
                    <a:pt x="14386" y="8419"/>
                  </a:lnTo>
                  <a:lnTo>
                    <a:pt x="14492" y="8045"/>
                  </a:lnTo>
                  <a:lnTo>
                    <a:pt x="14599" y="7670"/>
                  </a:lnTo>
                  <a:lnTo>
                    <a:pt x="14702" y="7273"/>
                  </a:lnTo>
                  <a:lnTo>
                    <a:pt x="14804" y="6876"/>
                  </a:lnTo>
                  <a:lnTo>
                    <a:pt x="14902" y="6467"/>
                  </a:lnTo>
                  <a:lnTo>
                    <a:pt x="15000" y="6059"/>
                  </a:lnTo>
                  <a:lnTo>
                    <a:pt x="15093" y="5628"/>
                  </a:lnTo>
                  <a:lnTo>
                    <a:pt x="15182" y="5208"/>
                  </a:lnTo>
                  <a:lnTo>
                    <a:pt x="15272" y="4766"/>
                  </a:lnTo>
                  <a:lnTo>
                    <a:pt x="15361" y="4323"/>
                  </a:lnTo>
                  <a:lnTo>
                    <a:pt x="15441" y="3869"/>
                  </a:lnTo>
                  <a:lnTo>
                    <a:pt x="15521" y="3415"/>
                  </a:lnTo>
                  <a:lnTo>
                    <a:pt x="15601" y="2950"/>
                  </a:lnTo>
                  <a:lnTo>
                    <a:pt x="15677" y="2474"/>
                  </a:lnTo>
                  <a:lnTo>
                    <a:pt x="15748" y="1997"/>
                  </a:lnTo>
                  <a:lnTo>
                    <a:pt x="15819" y="1509"/>
                  </a:lnTo>
                  <a:lnTo>
                    <a:pt x="15886" y="1010"/>
                  </a:lnTo>
                  <a:lnTo>
                    <a:pt x="15948" y="511"/>
                  </a:lnTo>
                  <a:lnTo>
                    <a:pt x="1600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8;p49">
              <a:extLst>
                <a:ext uri="{FF2B5EF4-FFF2-40B4-BE49-F238E27FC236}">
                  <a16:creationId xmlns:a16="http://schemas.microsoft.com/office/drawing/2014/main" id="{ED021C61-9F68-5841-CF82-97F743ACD067}"/>
                </a:ext>
              </a:extLst>
            </p:cNvPr>
            <p:cNvSpPr/>
            <p:nvPr/>
          </p:nvSpPr>
          <p:spPr>
            <a:xfrm>
              <a:off x="2651875" y="-8757025"/>
              <a:ext cx="133475" cy="361950"/>
            </a:xfrm>
            <a:custGeom>
              <a:avLst/>
              <a:gdLst/>
              <a:ahLst/>
              <a:cxnLst/>
              <a:rect l="l" t="t" r="r" b="b"/>
              <a:pathLst>
                <a:path w="5339" h="14478" extrusionOk="0">
                  <a:moveTo>
                    <a:pt x="4867" y="0"/>
                  </a:moveTo>
                  <a:lnTo>
                    <a:pt x="4573" y="216"/>
                  </a:lnTo>
                  <a:lnTo>
                    <a:pt x="4275" y="398"/>
                  </a:lnTo>
                  <a:lnTo>
                    <a:pt x="3972" y="556"/>
                  </a:lnTo>
                  <a:lnTo>
                    <a:pt x="3674" y="693"/>
                  </a:lnTo>
                  <a:lnTo>
                    <a:pt x="3366" y="795"/>
                  </a:lnTo>
                  <a:lnTo>
                    <a:pt x="3064" y="874"/>
                  </a:lnTo>
                  <a:lnTo>
                    <a:pt x="2756" y="931"/>
                  </a:lnTo>
                  <a:lnTo>
                    <a:pt x="2449" y="953"/>
                  </a:lnTo>
                  <a:lnTo>
                    <a:pt x="2142" y="953"/>
                  </a:lnTo>
                  <a:lnTo>
                    <a:pt x="1835" y="931"/>
                  </a:lnTo>
                  <a:lnTo>
                    <a:pt x="1528" y="874"/>
                  </a:lnTo>
                  <a:lnTo>
                    <a:pt x="1220" y="795"/>
                  </a:lnTo>
                  <a:lnTo>
                    <a:pt x="913" y="693"/>
                  </a:lnTo>
                  <a:lnTo>
                    <a:pt x="611" y="568"/>
                  </a:lnTo>
                  <a:lnTo>
                    <a:pt x="303" y="409"/>
                  </a:lnTo>
                  <a:lnTo>
                    <a:pt x="1" y="227"/>
                  </a:lnTo>
                  <a:lnTo>
                    <a:pt x="1" y="227"/>
                  </a:lnTo>
                  <a:lnTo>
                    <a:pt x="63" y="2031"/>
                  </a:lnTo>
                  <a:lnTo>
                    <a:pt x="130" y="3824"/>
                  </a:lnTo>
                  <a:lnTo>
                    <a:pt x="196" y="5617"/>
                  </a:lnTo>
                  <a:lnTo>
                    <a:pt x="272" y="7398"/>
                  </a:lnTo>
                  <a:lnTo>
                    <a:pt x="352" y="9179"/>
                  </a:lnTo>
                  <a:lnTo>
                    <a:pt x="437" y="10949"/>
                  </a:lnTo>
                  <a:lnTo>
                    <a:pt x="526" y="12719"/>
                  </a:lnTo>
                  <a:lnTo>
                    <a:pt x="619" y="14478"/>
                  </a:lnTo>
                  <a:lnTo>
                    <a:pt x="775" y="14421"/>
                  </a:lnTo>
                  <a:lnTo>
                    <a:pt x="931" y="14376"/>
                  </a:lnTo>
                  <a:lnTo>
                    <a:pt x="1234" y="14285"/>
                  </a:lnTo>
                  <a:lnTo>
                    <a:pt x="1532" y="14206"/>
                  </a:lnTo>
                  <a:lnTo>
                    <a:pt x="1675" y="14160"/>
                  </a:lnTo>
                  <a:lnTo>
                    <a:pt x="1813" y="14115"/>
                  </a:lnTo>
                  <a:lnTo>
                    <a:pt x="5339" y="12697"/>
                  </a:lnTo>
                  <a:lnTo>
                    <a:pt x="5259" y="11199"/>
                  </a:lnTo>
                  <a:lnTo>
                    <a:pt x="5183" y="9690"/>
                  </a:lnTo>
                  <a:lnTo>
                    <a:pt x="5112" y="8192"/>
                  </a:lnTo>
                  <a:lnTo>
                    <a:pt x="5040" y="6683"/>
                  </a:lnTo>
                  <a:lnTo>
                    <a:pt x="4983" y="5186"/>
                  </a:lnTo>
                  <a:lnTo>
                    <a:pt x="4925" y="3688"/>
                  </a:lnTo>
                  <a:lnTo>
                    <a:pt x="4871" y="2190"/>
                  </a:lnTo>
                  <a:lnTo>
                    <a:pt x="4831" y="704"/>
                  </a:lnTo>
                  <a:lnTo>
                    <a:pt x="4831" y="500"/>
                  </a:lnTo>
                  <a:lnTo>
                    <a:pt x="4840" y="318"/>
                  </a:lnTo>
                  <a:lnTo>
                    <a:pt x="4853" y="159"/>
                  </a:lnTo>
                  <a:lnTo>
                    <a:pt x="48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9;p49">
              <a:extLst>
                <a:ext uri="{FF2B5EF4-FFF2-40B4-BE49-F238E27FC236}">
                  <a16:creationId xmlns:a16="http://schemas.microsoft.com/office/drawing/2014/main" id="{F81445AF-451A-BEEC-6A58-9290D1251549}"/>
                </a:ext>
              </a:extLst>
            </p:cNvPr>
            <p:cNvSpPr/>
            <p:nvPr/>
          </p:nvSpPr>
          <p:spPr>
            <a:xfrm>
              <a:off x="2670575" y="-8393100"/>
              <a:ext cx="148175" cy="488175"/>
            </a:xfrm>
            <a:custGeom>
              <a:avLst/>
              <a:gdLst/>
              <a:ahLst/>
              <a:cxnLst/>
              <a:rect l="l" t="t" r="r" b="b"/>
              <a:pathLst>
                <a:path w="5927" h="19527" extrusionOk="0">
                  <a:moveTo>
                    <a:pt x="4689" y="0"/>
                  </a:moveTo>
                  <a:lnTo>
                    <a:pt x="4141" y="261"/>
                  </a:lnTo>
                  <a:lnTo>
                    <a:pt x="3589" y="534"/>
                  </a:lnTo>
                  <a:lnTo>
                    <a:pt x="2489" y="1090"/>
                  </a:lnTo>
                  <a:lnTo>
                    <a:pt x="2129" y="1271"/>
                  </a:lnTo>
                  <a:lnTo>
                    <a:pt x="1764" y="1453"/>
                  </a:lnTo>
                  <a:lnTo>
                    <a:pt x="1399" y="1634"/>
                  </a:lnTo>
                  <a:lnTo>
                    <a:pt x="1038" y="1816"/>
                  </a:lnTo>
                  <a:lnTo>
                    <a:pt x="308" y="2190"/>
                  </a:lnTo>
                  <a:lnTo>
                    <a:pt x="232" y="2270"/>
                  </a:lnTo>
                  <a:lnTo>
                    <a:pt x="152" y="2338"/>
                  </a:lnTo>
                  <a:lnTo>
                    <a:pt x="76" y="2383"/>
                  </a:lnTo>
                  <a:lnTo>
                    <a:pt x="1" y="2406"/>
                  </a:lnTo>
                  <a:lnTo>
                    <a:pt x="130" y="4573"/>
                  </a:lnTo>
                  <a:lnTo>
                    <a:pt x="268" y="6717"/>
                  </a:lnTo>
                  <a:lnTo>
                    <a:pt x="410" y="8873"/>
                  </a:lnTo>
                  <a:lnTo>
                    <a:pt x="562" y="11006"/>
                  </a:lnTo>
                  <a:lnTo>
                    <a:pt x="722" y="13150"/>
                  </a:lnTo>
                  <a:lnTo>
                    <a:pt x="891" y="15284"/>
                  </a:lnTo>
                  <a:lnTo>
                    <a:pt x="1069" y="17405"/>
                  </a:lnTo>
                  <a:lnTo>
                    <a:pt x="1256" y="19527"/>
                  </a:lnTo>
                  <a:lnTo>
                    <a:pt x="1541" y="19232"/>
                  </a:lnTo>
                  <a:lnTo>
                    <a:pt x="1830" y="18948"/>
                  </a:lnTo>
                  <a:lnTo>
                    <a:pt x="2124" y="18665"/>
                  </a:lnTo>
                  <a:lnTo>
                    <a:pt x="2414" y="18392"/>
                  </a:lnTo>
                  <a:lnTo>
                    <a:pt x="3001" y="17870"/>
                  </a:lnTo>
                  <a:lnTo>
                    <a:pt x="3593" y="17371"/>
                  </a:lnTo>
                  <a:lnTo>
                    <a:pt x="4769" y="16395"/>
                  </a:lnTo>
                  <a:lnTo>
                    <a:pt x="5352" y="15908"/>
                  </a:lnTo>
                  <a:lnTo>
                    <a:pt x="5926" y="15420"/>
                  </a:lnTo>
                  <a:lnTo>
                    <a:pt x="5828" y="14467"/>
                  </a:lnTo>
                  <a:lnTo>
                    <a:pt x="5739" y="13514"/>
                  </a:lnTo>
                  <a:lnTo>
                    <a:pt x="5646" y="12549"/>
                  </a:lnTo>
                  <a:lnTo>
                    <a:pt x="5561" y="11596"/>
                  </a:lnTo>
                  <a:lnTo>
                    <a:pt x="5392" y="9667"/>
                  </a:lnTo>
                  <a:lnTo>
                    <a:pt x="5232" y="7738"/>
                  </a:lnTo>
                  <a:lnTo>
                    <a:pt x="5085" y="5810"/>
                  </a:lnTo>
                  <a:lnTo>
                    <a:pt x="4942" y="3869"/>
                  </a:lnTo>
                  <a:lnTo>
                    <a:pt x="4813" y="1941"/>
                  </a:lnTo>
                  <a:lnTo>
                    <a:pt x="46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70;p49">
              <a:extLst>
                <a:ext uri="{FF2B5EF4-FFF2-40B4-BE49-F238E27FC236}">
                  <a16:creationId xmlns:a16="http://schemas.microsoft.com/office/drawing/2014/main" id="{756B011E-5855-5102-5241-BCEA3DC7B536}"/>
                </a:ext>
              </a:extLst>
            </p:cNvPr>
            <p:cNvSpPr/>
            <p:nvPr/>
          </p:nvSpPr>
          <p:spPr>
            <a:xfrm>
              <a:off x="2708300" y="-7963375"/>
              <a:ext cx="184350" cy="651850"/>
            </a:xfrm>
            <a:custGeom>
              <a:avLst/>
              <a:gdLst/>
              <a:ahLst/>
              <a:cxnLst/>
              <a:rect l="l" t="t" r="r" b="b"/>
              <a:pathLst>
                <a:path w="7374" h="26074" extrusionOk="0">
                  <a:moveTo>
                    <a:pt x="4591" y="1"/>
                  </a:moveTo>
                  <a:lnTo>
                    <a:pt x="4030" y="636"/>
                  </a:lnTo>
                  <a:lnTo>
                    <a:pt x="3465" y="1294"/>
                  </a:lnTo>
                  <a:lnTo>
                    <a:pt x="2320" y="2633"/>
                  </a:lnTo>
                  <a:lnTo>
                    <a:pt x="1746" y="3291"/>
                  </a:lnTo>
                  <a:lnTo>
                    <a:pt x="1163" y="3926"/>
                  </a:lnTo>
                  <a:lnTo>
                    <a:pt x="873" y="4244"/>
                  </a:lnTo>
                  <a:lnTo>
                    <a:pt x="584" y="4539"/>
                  </a:lnTo>
                  <a:lnTo>
                    <a:pt x="290" y="4834"/>
                  </a:lnTo>
                  <a:lnTo>
                    <a:pt x="1" y="5118"/>
                  </a:lnTo>
                  <a:lnTo>
                    <a:pt x="130" y="6445"/>
                  </a:lnTo>
                  <a:lnTo>
                    <a:pt x="268" y="7761"/>
                  </a:lnTo>
                  <a:lnTo>
                    <a:pt x="406" y="9089"/>
                  </a:lnTo>
                  <a:lnTo>
                    <a:pt x="548" y="10405"/>
                  </a:lnTo>
                  <a:lnTo>
                    <a:pt x="695" y="11721"/>
                  </a:lnTo>
                  <a:lnTo>
                    <a:pt x="847" y="13037"/>
                  </a:lnTo>
                  <a:lnTo>
                    <a:pt x="998" y="14353"/>
                  </a:lnTo>
                  <a:lnTo>
                    <a:pt x="1158" y="15658"/>
                  </a:lnTo>
                  <a:lnTo>
                    <a:pt x="1323" y="16974"/>
                  </a:lnTo>
                  <a:lnTo>
                    <a:pt x="1492" y="18279"/>
                  </a:lnTo>
                  <a:lnTo>
                    <a:pt x="1666" y="19584"/>
                  </a:lnTo>
                  <a:lnTo>
                    <a:pt x="1840" y="20877"/>
                  </a:lnTo>
                  <a:lnTo>
                    <a:pt x="2022" y="22182"/>
                  </a:lnTo>
                  <a:lnTo>
                    <a:pt x="2209" y="23487"/>
                  </a:lnTo>
                  <a:lnTo>
                    <a:pt x="2401" y="24780"/>
                  </a:lnTo>
                  <a:lnTo>
                    <a:pt x="2601" y="26074"/>
                  </a:lnTo>
                  <a:lnTo>
                    <a:pt x="2917" y="25790"/>
                  </a:lnTo>
                  <a:lnTo>
                    <a:pt x="3229" y="25507"/>
                  </a:lnTo>
                  <a:lnTo>
                    <a:pt x="3540" y="25200"/>
                  </a:lnTo>
                  <a:lnTo>
                    <a:pt x="3847" y="24882"/>
                  </a:lnTo>
                  <a:lnTo>
                    <a:pt x="4155" y="24553"/>
                  </a:lnTo>
                  <a:lnTo>
                    <a:pt x="4457" y="24213"/>
                  </a:lnTo>
                  <a:lnTo>
                    <a:pt x="4760" y="23861"/>
                  </a:lnTo>
                  <a:lnTo>
                    <a:pt x="5058" y="23498"/>
                  </a:lnTo>
                  <a:lnTo>
                    <a:pt x="5352" y="23124"/>
                  </a:lnTo>
                  <a:lnTo>
                    <a:pt x="5646" y="22738"/>
                  </a:lnTo>
                  <a:lnTo>
                    <a:pt x="5940" y="22330"/>
                  </a:lnTo>
                  <a:lnTo>
                    <a:pt x="6229" y="21921"/>
                  </a:lnTo>
                  <a:lnTo>
                    <a:pt x="6519" y="21490"/>
                  </a:lnTo>
                  <a:lnTo>
                    <a:pt x="6804" y="21059"/>
                  </a:lnTo>
                  <a:lnTo>
                    <a:pt x="7089" y="20605"/>
                  </a:lnTo>
                  <a:lnTo>
                    <a:pt x="7374" y="20140"/>
                  </a:lnTo>
                  <a:lnTo>
                    <a:pt x="7160" y="18926"/>
                  </a:lnTo>
                  <a:lnTo>
                    <a:pt x="6955" y="17700"/>
                  </a:lnTo>
                  <a:lnTo>
                    <a:pt x="6755" y="16475"/>
                  </a:lnTo>
                  <a:lnTo>
                    <a:pt x="6559" y="15238"/>
                  </a:lnTo>
                  <a:lnTo>
                    <a:pt x="6367" y="14002"/>
                  </a:lnTo>
                  <a:lnTo>
                    <a:pt x="6185" y="12754"/>
                  </a:lnTo>
                  <a:lnTo>
                    <a:pt x="6002" y="11494"/>
                  </a:lnTo>
                  <a:lnTo>
                    <a:pt x="5829" y="10235"/>
                  </a:lnTo>
                  <a:lnTo>
                    <a:pt x="5655" y="8975"/>
                  </a:lnTo>
                  <a:lnTo>
                    <a:pt x="5490" y="7705"/>
                  </a:lnTo>
                  <a:lnTo>
                    <a:pt x="5330" y="6422"/>
                  </a:lnTo>
                  <a:lnTo>
                    <a:pt x="5170" y="5152"/>
                  </a:lnTo>
                  <a:lnTo>
                    <a:pt x="5018" y="3870"/>
                  </a:lnTo>
                  <a:lnTo>
                    <a:pt x="4871" y="2576"/>
                  </a:lnTo>
                  <a:lnTo>
                    <a:pt x="4729" y="1294"/>
                  </a:lnTo>
                  <a:lnTo>
                    <a:pt x="45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1;p49">
              <a:extLst>
                <a:ext uri="{FF2B5EF4-FFF2-40B4-BE49-F238E27FC236}">
                  <a16:creationId xmlns:a16="http://schemas.microsoft.com/office/drawing/2014/main" id="{25C02C85-94B6-FB16-AD00-FCE9A783408D}"/>
                </a:ext>
              </a:extLst>
            </p:cNvPr>
            <p:cNvSpPr/>
            <p:nvPr/>
          </p:nvSpPr>
          <p:spPr>
            <a:xfrm>
              <a:off x="2782550" y="-7416500"/>
              <a:ext cx="216400" cy="597975"/>
            </a:xfrm>
            <a:custGeom>
              <a:avLst/>
              <a:gdLst/>
              <a:ahLst/>
              <a:cxnLst/>
              <a:rect l="l" t="t" r="r" b="b"/>
              <a:pathLst>
                <a:path w="8656" h="23919" extrusionOk="0">
                  <a:moveTo>
                    <a:pt x="4720" y="1"/>
                  </a:moveTo>
                  <a:lnTo>
                    <a:pt x="4444" y="511"/>
                  </a:lnTo>
                  <a:lnTo>
                    <a:pt x="4168" y="999"/>
                  </a:lnTo>
                  <a:lnTo>
                    <a:pt x="3887" y="1476"/>
                  </a:lnTo>
                  <a:lnTo>
                    <a:pt x="3602" y="1941"/>
                  </a:lnTo>
                  <a:lnTo>
                    <a:pt x="3317" y="2395"/>
                  </a:lnTo>
                  <a:lnTo>
                    <a:pt x="3028" y="2826"/>
                  </a:lnTo>
                  <a:lnTo>
                    <a:pt x="2738" y="3246"/>
                  </a:lnTo>
                  <a:lnTo>
                    <a:pt x="2445" y="3666"/>
                  </a:lnTo>
                  <a:lnTo>
                    <a:pt x="2146" y="4051"/>
                  </a:lnTo>
                  <a:lnTo>
                    <a:pt x="1848" y="4437"/>
                  </a:lnTo>
                  <a:lnTo>
                    <a:pt x="1545" y="4812"/>
                  </a:lnTo>
                  <a:lnTo>
                    <a:pt x="1243" y="5163"/>
                  </a:lnTo>
                  <a:lnTo>
                    <a:pt x="935" y="5504"/>
                  </a:lnTo>
                  <a:lnTo>
                    <a:pt x="628" y="5844"/>
                  </a:lnTo>
                  <a:lnTo>
                    <a:pt x="316" y="6162"/>
                  </a:lnTo>
                  <a:lnTo>
                    <a:pt x="0" y="6457"/>
                  </a:lnTo>
                  <a:lnTo>
                    <a:pt x="147" y="7398"/>
                  </a:lnTo>
                  <a:lnTo>
                    <a:pt x="294" y="8329"/>
                  </a:lnTo>
                  <a:lnTo>
                    <a:pt x="446" y="9271"/>
                  </a:lnTo>
                  <a:lnTo>
                    <a:pt x="521" y="9724"/>
                  </a:lnTo>
                  <a:lnTo>
                    <a:pt x="601" y="10190"/>
                  </a:lnTo>
                  <a:lnTo>
                    <a:pt x="904" y="11903"/>
                  </a:lnTo>
                  <a:lnTo>
                    <a:pt x="1211" y="13627"/>
                  </a:lnTo>
                  <a:lnTo>
                    <a:pt x="1532" y="15352"/>
                  </a:lnTo>
                  <a:lnTo>
                    <a:pt x="1857" y="17077"/>
                  </a:lnTo>
                  <a:lnTo>
                    <a:pt x="2195" y="18801"/>
                  </a:lnTo>
                  <a:lnTo>
                    <a:pt x="2538" y="20526"/>
                  </a:lnTo>
                  <a:lnTo>
                    <a:pt x="2894" y="22228"/>
                  </a:lnTo>
                  <a:lnTo>
                    <a:pt x="3072" y="23079"/>
                  </a:lnTo>
                  <a:lnTo>
                    <a:pt x="3255" y="23918"/>
                  </a:lnTo>
                  <a:lnTo>
                    <a:pt x="3406" y="23635"/>
                  </a:lnTo>
                  <a:lnTo>
                    <a:pt x="3558" y="23351"/>
                  </a:lnTo>
                  <a:lnTo>
                    <a:pt x="3713" y="23079"/>
                  </a:lnTo>
                  <a:lnTo>
                    <a:pt x="3869" y="22806"/>
                  </a:lnTo>
                  <a:lnTo>
                    <a:pt x="4030" y="22545"/>
                  </a:lnTo>
                  <a:lnTo>
                    <a:pt x="4190" y="22284"/>
                  </a:lnTo>
                  <a:lnTo>
                    <a:pt x="4515" y="21785"/>
                  </a:lnTo>
                  <a:lnTo>
                    <a:pt x="4844" y="21309"/>
                  </a:lnTo>
                  <a:lnTo>
                    <a:pt x="5183" y="20843"/>
                  </a:lnTo>
                  <a:lnTo>
                    <a:pt x="5521" y="20401"/>
                  </a:lnTo>
                  <a:lnTo>
                    <a:pt x="5868" y="19981"/>
                  </a:lnTo>
                  <a:lnTo>
                    <a:pt x="6216" y="19573"/>
                  </a:lnTo>
                  <a:lnTo>
                    <a:pt x="6563" y="19187"/>
                  </a:lnTo>
                  <a:lnTo>
                    <a:pt x="6915" y="18824"/>
                  </a:lnTo>
                  <a:lnTo>
                    <a:pt x="7266" y="18472"/>
                  </a:lnTo>
                  <a:lnTo>
                    <a:pt x="7614" y="18132"/>
                  </a:lnTo>
                  <a:lnTo>
                    <a:pt x="7965" y="17814"/>
                  </a:lnTo>
                  <a:lnTo>
                    <a:pt x="8313" y="17508"/>
                  </a:lnTo>
                  <a:lnTo>
                    <a:pt x="8655" y="17213"/>
                  </a:lnTo>
                  <a:lnTo>
                    <a:pt x="8375" y="16203"/>
                  </a:lnTo>
                  <a:lnTo>
                    <a:pt x="8099" y="15193"/>
                  </a:lnTo>
                  <a:lnTo>
                    <a:pt x="7823" y="14161"/>
                  </a:lnTo>
                  <a:lnTo>
                    <a:pt x="7556" y="13128"/>
                  </a:lnTo>
                  <a:lnTo>
                    <a:pt x="7297" y="12084"/>
                  </a:lnTo>
                  <a:lnTo>
                    <a:pt x="7039" y="11029"/>
                  </a:lnTo>
                  <a:lnTo>
                    <a:pt x="6785" y="9963"/>
                  </a:lnTo>
                  <a:lnTo>
                    <a:pt x="6536" y="8885"/>
                  </a:lnTo>
                  <a:lnTo>
                    <a:pt x="6296" y="7807"/>
                  </a:lnTo>
                  <a:lnTo>
                    <a:pt x="6055" y="6718"/>
                  </a:lnTo>
                  <a:lnTo>
                    <a:pt x="5824" y="5617"/>
                  </a:lnTo>
                  <a:lnTo>
                    <a:pt x="5592" y="4505"/>
                  </a:lnTo>
                  <a:lnTo>
                    <a:pt x="5370" y="3393"/>
                  </a:lnTo>
                  <a:lnTo>
                    <a:pt x="5147" y="2270"/>
                  </a:lnTo>
                  <a:lnTo>
                    <a:pt x="4933" y="1135"/>
                  </a:lnTo>
                  <a:lnTo>
                    <a:pt x="472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72;p49">
              <a:extLst>
                <a:ext uri="{FF2B5EF4-FFF2-40B4-BE49-F238E27FC236}">
                  <a16:creationId xmlns:a16="http://schemas.microsoft.com/office/drawing/2014/main" id="{745D3B0E-FB31-FB2D-3910-AB80A2F502AD}"/>
                </a:ext>
              </a:extLst>
            </p:cNvPr>
            <p:cNvSpPr/>
            <p:nvPr/>
          </p:nvSpPr>
          <p:spPr>
            <a:xfrm>
              <a:off x="2877600" y="-6951300"/>
              <a:ext cx="244550" cy="551425"/>
            </a:xfrm>
            <a:custGeom>
              <a:avLst/>
              <a:gdLst/>
              <a:ahLst/>
              <a:cxnLst/>
              <a:rect l="l" t="t" r="r" b="b"/>
              <a:pathLst>
                <a:path w="9782" h="22057" extrusionOk="0">
                  <a:moveTo>
                    <a:pt x="5236" y="0"/>
                  </a:moveTo>
                  <a:lnTo>
                    <a:pt x="4818" y="477"/>
                  </a:lnTo>
                  <a:lnTo>
                    <a:pt x="4399" y="976"/>
                  </a:lnTo>
                  <a:lnTo>
                    <a:pt x="3985" y="1487"/>
                  </a:lnTo>
                  <a:lnTo>
                    <a:pt x="3571" y="2020"/>
                  </a:lnTo>
                  <a:lnTo>
                    <a:pt x="3162" y="2565"/>
                  </a:lnTo>
                  <a:lnTo>
                    <a:pt x="2756" y="3120"/>
                  </a:lnTo>
                  <a:lnTo>
                    <a:pt x="2351" y="3699"/>
                  </a:lnTo>
                  <a:lnTo>
                    <a:pt x="1955" y="4289"/>
                  </a:lnTo>
                  <a:lnTo>
                    <a:pt x="1701" y="4698"/>
                  </a:lnTo>
                  <a:lnTo>
                    <a:pt x="1452" y="5117"/>
                  </a:lnTo>
                  <a:lnTo>
                    <a:pt x="1207" y="5549"/>
                  </a:lnTo>
                  <a:lnTo>
                    <a:pt x="962" y="5991"/>
                  </a:lnTo>
                  <a:lnTo>
                    <a:pt x="481" y="6887"/>
                  </a:lnTo>
                  <a:lnTo>
                    <a:pt x="241" y="7330"/>
                  </a:lnTo>
                  <a:lnTo>
                    <a:pt x="1" y="7772"/>
                  </a:lnTo>
                  <a:lnTo>
                    <a:pt x="232" y="8748"/>
                  </a:lnTo>
                  <a:lnTo>
                    <a:pt x="464" y="9724"/>
                  </a:lnTo>
                  <a:lnTo>
                    <a:pt x="704" y="10677"/>
                  </a:lnTo>
                  <a:lnTo>
                    <a:pt x="944" y="11630"/>
                  </a:lnTo>
                  <a:lnTo>
                    <a:pt x="1189" y="12572"/>
                  </a:lnTo>
                  <a:lnTo>
                    <a:pt x="1443" y="13502"/>
                  </a:lnTo>
                  <a:lnTo>
                    <a:pt x="1697" y="14421"/>
                  </a:lnTo>
                  <a:lnTo>
                    <a:pt x="1955" y="15329"/>
                  </a:lnTo>
                  <a:lnTo>
                    <a:pt x="2222" y="16225"/>
                  </a:lnTo>
                  <a:lnTo>
                    <a:pt x="2489" y="17099"/>
                  </a:lnTo>
                  <a:lnTo>
                    <a:pt x="2761" y="17972"/>
                  </a:lnTo>
                  <a:lnTo>
                    <a:pt x="3041" y="18823"/>
                  </a:lnTo>
                  <a:lnTo>
                    <a:pt x="3322" y="19652"/>
                  </a:lnTo>
                  <a:lnTo>
                    <a:pt x="3611" y="20469"/>
                  </a:lnTo>
                  <a:lnTo>
                    <a:pt x="3901" y="21274"/>
                  </a:lnTo>
                  <a:lnTo>
                    <a:pt x="4199" y="22057"/>
                  </a:lnTo>
                  <a:lnTo>
                    <a:pt x="4226" y="21989"/>
                  </a:lnTo>
                  <a:lnTo>
                    <a:pt x="4248" y="21932"/>
                  </a:lnTo>
                  <a:lnTo>
                    <a:pt x="4275" y="21864"/>
                  </a:lnTo>
                  <a:lnTo>
                    <a:pt x="4301" y="21807"/>
                  </a:lnTo>
                  <a:lnTo>
                    <a:pt x="4974" y="20616"/>
                  </a:lnTo>
                  <a:lnTo>
                    <a:pt x="5650" y="19447"/>
                  </a:lnTo>
                  <a:lnTo>
                    <a:pt x="6331" y="18279"/>
                  </a:lnTo>
                  <a:lnTo>
                    <a:pt x="7017" y="17133"/>
                  </a:lnTo>
                  <a:lnTo>
                    <a:pt x="7703" y="15987"/>
                  </a:lnTo>
                  <a:lnTo>
                    <a:pt x="8393" y="14864"/>
                  </a:lnTo>
                  <a:lnTo>
                    <a:pt x="9087" y="13740"/>
                  </a:lnTo>
                  <a:lnTo>
                    <a:pt x="9782" y="12640"/>
                  </a:lnTo>
                  <a:lnTo>
                    <a:pt x="9466" y="11925"/>
                  </a:lnTo>
                  <a:lnTo>
                    <a:pt x="9159" y="11199"/>
                  </a:lnTo>
                  <a:lnTo>
                    <a:pt x="8851" y="10450"/>
                  </a:lnTo>
                  <a:lnTo>
                    <a:pt x="8553" y="9713"/>
                  </a:lnTo>
                  <a:lnTo>
                    <a:pt x="8255" y="8952"/>
                  </a:lnTo>
                  <a:lnTo>
                    <a:pt x="7961" y="8181"/>
                  </a:lnTo>
                  <a:lnTo>
                    <a:pt x="7672" y="7409"/>
                  </a:lnTo>
                  <a:lnTo>
                    <a:pt x="7387" y="6615"/>
                  </a:lnTo>
                  <a:lnTo>
                    <a:pt x="7102" y="5821"/>
                  </a:lnTo>
                  <a:lnTo>
                    <a:pt x="6826" y="5015"/>
                  </a:lnTo>
                  <a:lnTo>
                    <a:pt x="6550" y="4198"/>
                  </a:lnTo>
                  <a:lnTo>
                    <a:pt x="6282" y="3381"/>
                  </a:lnTo>
                  <a:lnTo>
                    <a:pt x="6015" y="2542"/>
                  </a:lnTo>
                  <a:lnTo>
                    <a:pt x="5753" y="1702"/>
                  </a:lnTo>
                  <a:lnTo>
                    <a:pt x="5490" y="851"/>
                  </a:lnTo>
                  <a:lnTo>
                    <a:pt x="5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3;p49">
              <a:extLst>
                <a:ext uri="{FF2B5EF4-FFF2-40B4-BE49-F238E27FC236}">
                  <a16:creationId xmlns:a16="http://schemas.microsoft.com/office/drawing/2014/main" id="{2B88B7FD-D733-FF62-5F05-7776B83A4FF1}"/>
                </a:ext>
              </a:extLst>
            </p:cNvPr>
            <p:cNvSpPr/>
            <p:nvPr/>
          </p:nvSpPr>
          <p:spPr>
            <a:xfrm>
              <a:off x="3055575" y="-2076775"/>
              <a:ext cx="211725" cy="525350"/>
            </a:xfrm>
            <a:custGeom>
              <a:avLst/>
              <a:gdLst/>
              <a:ahLst/>
              <a:cxnLst/>
              <a:rect l="l" t="t" r="r" b="b"/>
              <a:pathLst>
                <a:path w="8469" h="21014" extrusionOk="0">
                  <a:moveTo>
                    <a:pt x="8468" y="1"/>
                  </a:moveTo>
                  <a:lnTo>
                    <a:pt x="7970" y="205"/>
                  </a:lnTo>
                  <a:lnTo>
                    <a:pt x="7462" y="375"/>
                  </a:lnTo>
                  <a:lnTo>
                    <a:pt x="6955" y="534"/>
                  </a:lnTo>
                  <a:lnTo>
                    <a:pt x="6447" y="659"/>
                  </a:lnTo>
                  <a:lnTo>
                    <a:pt x="5935" y="784"/>
                  </a:lnTo>
                  <a:lnTo>
                    <a:pt x="5423" y="875"/>
                  </a:lnTo>
                  <a:lnTo>
                    <a:pt x="4911" y="954"/>
                  </a:lnTo>
                  <a:lnTo>
                    <a:pt x="4399" y="1022"/>
                  </a:lnTo>
                  <a:lnTo>
                    <a:pt x="3887" y="1068"/>
                  </a:lnTo>
                  <a:lnTo>
                    <a:pt x="3371" y="1090"/>
                  </a:lnTo>
                  <a:lnTo>
                    <a:pt x="2859" y="1102"/>
                  </a:lnTo>
                  <a:lnTo>
                    <a:pt x="2347" y="1102"/>
                  </a:lnTo>
                  <a:lnTo>
                    <a:pt x="1835" y="1090"/>
                  </a:lnTo>
                  <a:lnTo>
                    <a:pt x="1323" y="1056"/>
                  </a:lnTo>
                  <a:lnTo>
                    <a:pt x="815" y="1011"/>
                  </a:lnTo>
                  <a:lnTo>
                    <a:pt x="308" y="954"/>
                  </a:lnTo>
                  <a:lnTo>
                    <a:pt x="254" y="2145"/>
                  </a:lnTo>
                  <a:lnTo>
                    <a:pt x="201" y="3348"/>
                  </a:lnTo>
                  <a:lnTo>
                    <a:pt x="156" y="4539"/>
                  </a:lnTo>
                  <a:lnTo>
                    <a:pt x="121" y="5742"/>
                  </a:lnTo>
                  <a:lnTo>
                    <a:pt x="85" y="6945"/>
                  </a:lnTo>
                  <a:lnTo>
                    <a:pt x="58" y="8136"/>
                  </a:lnTo>
                  <a:lnTo>
                    <a:pt x="36" y="9339"/>
                  </a:lnTo>
                  <a:lnTo>
                    <a:pt x="18" y="10541"/>
                  </a:lnTo>
                  <a:lnTo>
                    <a:pt x="5" y="11744"/>
                  </a:lnTo>
                  <a:lnTo>
                    <a:pt x="0" y="12947"/>
                  </a:lnTo>
                  <a:lnTo>
                    <a:pt x="0" y="14138"/>
                  </a:lnTo>
                  <a:lnTo>
                    <a:pt x="5" y="15341"/>
                  </a:lnTo>
                  <a:lnTo>
                    <a:pt x="18" y="16544"/>
                  </a:lnTo>
                  <a:lnTo>
                    <a:pt x="36" y="17746"/>
                  </a:lnTo>
                  <a:lnTo>
                    <a:pt x="58" y="18949"/>
                  </a:lnTo>
                  <a:lnTo>
                    <a:pt x="90" y="20152"/>
                  </a:lnTo>
                  <a:lnTo>
                    <a:pt x="579" y="20152"/>
                  </a:lnTo>
                  <a:lnTo>
                    <a:pt x="1073" y="20140"/>
                  </a:lnTo>
                  <a:lnTo>
                    <a:pt x="2066" y="20129"/>
                  </a:lnTo>
                  <a:lnTo>
                    <a:pt x="3064" y="20118"/>
                  </a:lnTo>
                  <a:lnTo>
                    <a:pt x="3562" y="20118"/>
                  </a:lnTo>
                  <a:lnTo>
                    <a:pt x="4061" y="20140"/>
                  </a:lnTo>
                  <a:lnTo>
                    <a:pt x="4555" y="20163"/>
                  </a:lnTo>
                  <a:lnTo>
                    <a:pt x="5054" y="20208"/>
                  </a:lnTo>
                  <a:lnTo>
                    <a:pt x="5548" y="20265"/>
                  </a:lnTo>
                  <a:lnTo>
                    <a:pt x="6042" y="20356"/>
                  </a:lnTo>
                  <a:lnTo>
                    <a:pt x="6532" y="20458"/>
                  </a:lnTo>
                  <a:lnTo>
                    <a:pt x="6777" y="20515"/>
                  </a:lnTo>
                  <a:lnTo>
                    <a:pt x="7021" y="20594"/>
                  </a:lnTo>
                  <a:lnTo>
                    <a:pt x="7262" y="20662"/>
                  </a:lnTo>
                  <a:lnTo>
                    <a:pt x="7507" y="20753"/>
                  </a:lnTo>
                  <a:lnTo>
                    <a:pt x="7747" y="20844"/>
                  </a:lnTo>
                  <a:lnTo>
                    <a:pt x="7988" y="20946"/>
                  </a:lnTo>
                  <a:lnTo>
                    <a:pt x="8001" y="20957"/>
                  </a:lnTo>
                  <a:lnTo>
                    <a:pt x="8005" y="20980"/>
                  </a:lnTo>
                  <a:lnTo>
                    <a:pt x="8014" y="21002"/>
                  </a:lnTo>
                  <a:lnTo>
                    <a:pt x="8023" y="21014"/>
                  </a:lnTo>
                  <a:lnTo>
                    <a:pt x="8005" y="19709"/>
                  </a:lnTo>
                  <a:lnTo>
                    <a:pt x="7988" y="18416"/>
                  </a:lnTo>
                  <a:lnTo>
                    <a:pt x="7979" y="17236"/>
                  </a:lnTo>
                  <a:lnTo>
                    <a:pt x="7970" y="16078"/>
                  </a:lnTo>
                  <a:lnTo>
                    <a:pt x="7970" y="14910"/>
                  </a:lnTo>
                  <a:lnTo>
                    <a:pt x="7970" y="13741"/>
                  </a:lnTo>
                  <a:lnTo>
                    <a:pt x="7979" y="12572"/>
                  </a:lnTo>
                  <a:lnTo>
                    <a:pt x="7992" y="11415"/>
                  </a:lnTo>
                  <a:lnTo>
                    <a:pt x="8014" y="10258"/>
                  </a:lnTo>
                  <a:lnTo>
                    <a:pt x="8037" y="9101"/>
                  </a:lnTo>
                  <a:lnTo>
                    <a:pt x="8068" y="7943"/>
                  </a:lnTo>
                  <a:lnTo>
                    <a:pt x="8108" y="6797"/>
                  </a:lnTo>
                  <a:lnTo>
                    <a:pt x="8152" y="5651"/>
                  </a:lnTo>
                  <a:lnTo>
                    <a:pt x="8201" y="4505"/>
                  </a:lnTo>
                  <a:lnTo>
                    <a:pt x="8259" y="3371"/>
                  </a:lnTo>
                  <a:lnTo>
                    <a:pt x="8321" y="2247"/>
                  </a:lnTo>
                  <a:lnTo>
                    <a:pt x="8393" y="1124"/>
                  </a:lnTo>
                  <a:lnTo>
                    <a:pt x="8468" y="1"/>
                  </a:lnTo>
                  <a:close/>
                  <a:moveTo>
                    <a:pt x="8023" y="21014"/>
                  </a:moveTo>
                  <a:lnTo>
                    <a:pt x="8023" y="21014"/>
                  </a:lnTo>
                  <a:lnTo>
                    <a:pt x="8023" y="21014"/>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74;p49">
              <a:extLst>
                <a:ext uri="{FF2B5EF4-FFF2-40B4-BE49-F238E27FC236}">
                  <a16:creationId xmlns:a16="http://schemas.microsoft.com/office/drawing/2014/main" id="{1A756F45-D94F-EB00-8C86-3E465E1CF86C}"/>
                </a:ext>
              </a:extLst>
            </p:cNvPr>
            <p:cNvSpPr/>
            <p:nvPr/>
          </p:nvSpPr>
          <p:spPr>
            <a:xfrm>
              <a:off x="3060475" y="-1514000"/>
              <a:ext cx="209150" cy="417850"/>
            </a:xfrm>
            <a:custGeom>
              <a:avLst/>
              <a:gdLst/>
              <a:ahLst/>
              <a:cxnLst/>
              <a:rect l="l" t="t" r="r" b="b"/>
              <a:pathLst>
                <a:path w="8366" h="16714" extrusionOk="0">
                  <a:moveTo>
                    <a:pt x="7845" y="1"/>
                  </a:moveTo>
                  <a:lnTo>
                    <a:pt x="7818" y="46"/>
                  </a:lnTo>
                  <a:lnTo>
                    <a:pt x="7792" y="91"/>
                  </a:lnTo>
                  <a:lnTo>
                    <a:pt x="7556" y="193"/>
                  </a:lnTo>
                  <a:lnTo>
                    <a:pt x="7315" y="284"/>
                  </a:lnTo>
                  <a:lnTo>
                    <a:pt x="7079" y="375"/>
                  </a:lnTo>
                  <a:lnTo>
                    <a:pt x="6839" y="454"/>
                  </a:lnTo>
                  <a:lnTo>
                    <a:pt x="6598" y="522"/>
                  </a:lnTo>
                  <a:lnTo>
                    <a:pt x="6358" y="579"/>
                  </a:lnTo>
                  <a:lnTo>
                    <a:pt x="5873" y="693"/>
                  </a:lnTo>
                  <a:lnTo>
                    <a:pt x="5387" y="772"/>
                  </a:lnTo>
                  <a:lnTo>
                    <a:pt x="4898" y="829"/>
                  </a:lnTo>
                  <a:lnTo>
                    <a:pt x="4408" y="874"/>
                  </a:lnTo>
                  <a:lnTo>
                    <a:pt x="3918" y="897"/>
                  </a:lnTo>
                  <a:lnTo>
                    <a:pt x="3428" y="920"/>
                  </a:lnTo>
                  <a:lnTo>
                    <a:pt x="2934" y="920"/>
                  </a:lnTo>
                  <a:lnTo>
                    <a:pt x="1955" y="908"/>
                  </a:lnTo>
                  <a:lnTo>
                    <a:pt x="975" y="874"/>
                  </a:lnTo>
                  <a:lnTo>
                    <a:pt x="0" y="863"/>
                  </a:lnTo>
                  <a:lnTo>
                    <a:pt x="36" y="1759"/>
                  </a:lnTo>
                  <a:lnTo>
                    <a:pt x="72" y="2655"/>
                  </a:lnTo>
                  <a:lnTo>
                    <a:pt x="112" y="3552"/>
                  </a:lnTo>
                  <a:lnTo>
                    <a:pt x="156" y="4437"/>
                  </a:lnTo>
                  <a:lnTo>
                    <a:pt x="205" y="5333"/>
                  </a:lnTo>
                  <a:lnTo>
                    <a:pt x="254" y="6229"/>
                  </a:lnTo>
                  <a:lnTo>
                    <a:pt x="308" y="7126"/>
                  </a:lnTo>
                  <a:lnTo>
                    <a:pt x="361" y="8011"/>
                  </a:lnTo>
                  <a:lnTo>
                    <a:pt x="419" y="8907"/>
                  </a:lnTo>
                  <a:lnTo>
                    <a:pt x="481" y="9792"/>
                  </a:lnTo>
                  <a:lnTo>
                    <a:pt x="548" y="10688"/>
                  </a:lnTo>
                  <a:lnTo>
                    <a:pt x="615" y="11573"/>
                  </a:lnTo>
                  <a:lnTo>
                    <a:pt x="682" y="12458"/>
                  </a:lnTo>
                  <a:lnTo>
                    <a:pt x="757" y="13355"/>
                  </a:lnTo>
                  <a:lnTo>
                    <a:pt x="833" y="14240"/>
                  </a:lnTo>
                  <a:lnTo>
                    <a:pt x="913" y="15125"/>
                  </a:lnTo>
                  <a:lnTo>
                    <a:pt x="1844" y="15284"/>
                  </a:lnTo>
                  <a:lnTo>
                    <a:pt x="2774" y="15465"/>
                  </a:lnTo>
                  <a:lnTo>
                    <a:pt x="3705" y="15647"/>
                  </a:lnTo>
                  <a:lnTo>
                    <a:pt x="4639" y="15840"/>
                  </a:lnTo>
                  <a:lnTo>
                    <a:pt x="5570" y="16044"/>
                  </a:lnTo>
                  <a:lnTo>
                    <a:pt x="6500" y="16259"/>
                  </a:lnTo>
                  <a:lnTo>
                    <a:pt x="7435" y="16486"/>
                  </a:lnTo>
                  <a:lnTo>
                    <a:pt x="8366" y="16713"/>
                  </a:lnTo>
                  <a:lnTo>
                    <a:pt x="8304" y="15658"/>
                  </a:lnTo>
                  <a:lnTo>
                    <a:pt x="8246" y="14603"/>
                  </a:lnTo>
                  <a:lnTo>
                    <a:pt x="8192" y="13548"/>
                  </a:lnTo>
                  <a:lnTo>
                    <a:pt x="8143" y="12493"/>
                  </a:lnTo>
                  <a:lnTo>
                    <a:pt x="8099" y="11437"/>
                  </a:lnTo>
                  <a:lnTo>
                    <a:pt x="8063" y="10371"/>
                  </a:lnTo>
                  <a:lnTo>
                    <a:pt x="8028" y="9316"/>
                  </a:lnTo>
                  <a:lnTo>
                    <a:pt x="7996" y="8260"/>
                  </a:lnTo>
                  <a:lnTo>
                    <a:pt x="7970" y="7205"/>
                  </a:lnTo>
                  <a:lnTo>
                    <a:pt x="7947" y="6161"/>
                  </a:lnTo>
                  <a:lnTo>
                    <a:pt x="7907" y="4074"/>
                  </a:lnTo>
                  <a:lnTo>
                    <a:pt x="7872" y="2020"/>
                  </a:lnTo>
                  <a:lnTo>
                    <a:pt x="784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5;p49">
              <a:extLst>
                <a:ext uri="{FF2B5EF4-FFF2-40B4-BE49-F238E27FC236}">
                  <a16:creationId xmlns:a16="http://schemas.microsoft.com/office/drawing/2014/main" id="{7B018FCE-5D5D-B877-E1E1-B289DE107E18}"/>
                </a:ext>
              </a:extLst>
            </p:cNvPr>
            <p:cNvSpPr/>
            <p:nvPr/>
          </p:nvSpPr>
          <p:spPr>
            <a:xfrm>
              <a:off x="3086750" y="-3865475"/>
              <a:ext cx="1362800" cy="1088400"/>
            </a:xfrm>
            <a:custGeom>
              <a:avLst/>
              <a:gdLst/>
              <a:ahLst/>
              <a:cxnLst/>
              <a:rect l="l" t="t" r="r" b="b"/>
              <a:pathLst>
                <a:path w="54512" h="43536" extrusionOk="0">
                  <a:moveTo>
                    <a:pt x="4670" y="9804"/>
                  </a:moveTo>
                  <a:lnTo>
                    <a:pt x="4764" y="9815"/>
                  </a:lnTo>
                  <a:lnTo>
                    <a:pt x="4853" y="9827"/>
                  </a:lnTo>
                  <a:lnTo>
                    <a:pt x="4946" y="9861"/>
                  </a:lnTo>
                  <a:lnTo>
                    <a:pt x="5035" y="9895"/>
                  </a:lnTo>
                  <a:lnTo>
                    <a:pt x="5129" y="9940"/>
                  </a:lnTo>
                  <a:lnTo>
                    <a:pt x="5218" y="9997"/>
                  </a:lnTo>
                  <a:lnTo>
                    <a:pt x="5311" y="10053"/>
                  </a:lnTo>
                  <a:lnTo>
                    <a:pt x="5405" y="10122"/>
                  </a:lnTo>
                  <a:lnTo>
                    <a:pt x="5494" y="10201"/>
                  </a:lnTo>
                  <a:lnTo>
                    <a:pt x="5677" y="10382"/>
                  </a:lnTo>
                  <a:lnTo>
                    <a:pt x="5859" y="10587"/>
                  </a:lnTo>
                  <a:lnTo>
                    <a:pt x="5948" y="10519"/>
                  </a:lnTo>
                  <a:lnTo>
                    <a:pt x="6042" y="10473"/>
                  </a:lnTo>
                  <a:lnTo>
                    <a:pt x="6126" y="10451"/>
                  </a:lnTo>
                  <a:lnTo>
                    <a:pt x="6215" y="10439"/>
                  </a:lnTo>
                  <a:lnTo>
                    <a:pt x="6304" y="10451"/>
                  </a:lnTo>
                  <a:lnTo>
                    <a:pt x="6389" y="10485"/>
                  </a:lnTo>
                  <a:lnTo>
                    <a:pt x="6473" y="10530"/>
                  </a:lnTo>
                  <a:lnTo>
                    <a:pt x="6558" y="10587"/>
                  </a:lnTo>
                  <a:lnTo>
                    <a:pt x="6638" y="10666"/>
                  </a:lnTo>
                  <a:lnTo>
                    <a:pt x="6718" y="10757"/>
                  </a:lnTo>
                  <a:lnTo>
                    <a:pt x="6798" y="10859"/>
                  </a:lnTo>
                  <a:lnTo>
                    <a:pt x="6874" y="10984"/>
                  </a:lnTo>
                  <a:lnTo>
                    <a:pt x="6950" y="11109"/>
                  </a:lnTo>
                  <a:lnTo>
                    <a:pt x="7021" y="11256"/>
                  </a:lnTo>
                  <a:lnTo>
                    <a:pt x="7092" y="11404"/>
                  </a:lnTo>
                  <a:lnTo>
                    <a:pt x="7159" y="11574"/>
                  </a:lnTo>
                  <a:lnTo>
                    <a:pt x="7226" y="11744"/>
                  </a:lnTo>
                  <a:lnTo>
                    <a:pt x="7288" y="11926"/>
                  </a:lnTo>
                  <a:lnTo>
                    <a:pt x="7346" y="12118"/>
                  </a:lnTo>
                  <a:lnTo>
                    <a:pt x="7404" y="12323"/>
                  </a:lnTo>
                  <a:lnTo>
                    <a:pt x="7457" y="12527"/>
                  </a:lnTo>
                  <a:lnTo>
                    <a:pt x="7511" y="12742"/>
                  </a:lnTo>
                  <a:lnTo>
                    <a:pt x="7560" y="12958"/>
                  </a:lnTo>
                  <a:lnTo>
                    <a:pt x="7604" y="13185"/>
                  </a:lnTo>
                  <a:lnTo>
                    <a:pt x="7644" y="13412"/>
                  </a:lnTo>
                  <a:lnTo>
                    <a:pt x="7680" y="13639"/>
                  </a:lnTo>
                  <a:lnTo>
                    <a:pt x="7716" y="13877"/>
                  </a:lnTo>
                  <a:lnTo>
                    <a:pt x="7747" y="14115"/>
                  </a:lnTo>
                  <a:lnTo>
                    <a:pt x="7769" y="14354"/>
                  </a:lnTo>
                  <a:lnTo>
                    <a:pt x="7791" y="14592"/>
                  </a:lnTo>
                  <a:lnTo>
                    <a:pt x="7809" y="14841"/>
                  </a:lnTo>
                  <a:lnTo>
                    <a:pt x="7822" y="15080"/>
                  </a:lnTo>
                  <a:lnTo>
                    <a:pt x="7836" y="15454"/>
                  </a:lnTo>
                  <a:lnTo>
                    <a:pt x="7840" y="15829"/>
                  </a:lnTo>
                  <a:lnTo>
                    <a:pt x="7831" y="16180"/>
                  </a:lnTo>
                  <a:lnTo>
                    <a:pt x="7818" y="16521"/>
                  </a:lnTo>
                  <a:lnTo>
                    <a:pt x="7791" y="16850"/>
                  </a:lnTo>
                  <a:lnTo>
                    <a:pt x="7756" y="17167"/>
                  </a:lnTo>
                  <a:lnTo>
                    <a:pt x="7716" y="17474"/>
                  </a:lnTo>
                  <a:lnTo>
                    <a:pt x="7667" y="17769"/>
                  </a:lnTo>
                  <a:lnTo>
                    <a:pt x="7609" y="18041"/>
                  </a:lnTo>
                  <a:lnTo>
                    <a:pt x="7546" y="18313"/>
                  </a:lnTo>
                  <a:lnTo>
                    <a:pt x="7475" y="18563"/>
                  </a:lnTo>
                  <a:lnTo>
                    <a:pt x="7399" y="18801"/>
                  </a:lnTo>
                  <a:lnTo>
                    <a:pt x="7315" y="19028"/>
                  </a:lnTo>
                  <a:lnTo>
                    <a:pt x="7230" y="19232"/>
                  </a:lnTo>
                  <a:lnTo>
                    <a:pt x="7137" y="19437"/>
                  </a:lnTo>
                  <a:lnTo>
                    <a:pt x="7039" y="19618"/>
                  </a:lnTo>
                  <a:lnTo>
                    <a:pt x="6936" y="19788"/>
                  </a:lnTo>
                  <a:lnTo>
                    <a:pt x="6830" y="19936"/>
                  </a:lnTo>
                  <a:lnTo>
                    <a:pt x="6718" y="20083"/>
                  </a:lnTo>
                  <a:lnTo>
                    <a:pt x="6607" y="20208"/>
                  </a:lnTo>
                  <a:lnTo>
                    <a:pt x="6491" y="20310"/>
                  </a:lnTo>
                  <a:lnTo>
                    <a:pt x="6371" y="20412"/>
                  </a:lnTo>
                  <a:lnTo>
                    <a:pt x="6251" y="20492"/>
                  </a:lnTo>
                  <a:lnTo>
                    <a:pt x="6126" y="20560"/>
                  </a:lnTo>
                  <a:lnTo>
                    <a:pt x="6006" y="20617"/>
                  </a:lnTo>
                  <a:lnTo>
                    <a:pt x="5881" y="20651"/>
                  </a:lnTo>
                  <a:lnTo>
                    <a:pt x="5757" y="20673"/>
                  </a:lnTo>
                  <a:lnTo>
                    <a:pt x="5628" y="20673"/>
                  </a:lnTo>
                  <a:lnTo>
                    <a:pt x="5503" y="20662"/>
                  </a:lnTo>
                  <a:lnTo>
                    <a:pt x="5378" y="20639"/>
                  </a:lnTo>
                  <a:lnTo>
                    <a:pt x="5254" y="20594"/>
                  </a:lnTo>
                  <a:lnTo>
                    <a:pt x="5133" y="20537"/>
                  </a:lnTo>
                  <a:lnTo>
                    <a:pt x="5009" y="20469"/>
                  </a:lnTo>
                  <a:lnTo>
                    <a:pt x="4884" y="20367"/>
                  </a:lnTo>
                  <a:lnTo>
                    <a:pt x="4759" y="20254"/>
                  </a:lnTo>
                  <a:lnTo>
                    <a:pt x="4635" y="20129"/>
                  </a:lnTo>
                  <a:lnTo>
                    <a:pt x="4506" y="19981"/>
                  </a:lnTo>
                  <a:lnTo>
                    <a:pt x="4381" y="19822"/>
                  </a:lnTo>
                  <a:lnTo>
                    <a:pt x="4256" y="19652"/>
                  </a:lnTo>
                  <a:lnTo>
                    <a:pt x="4136" y="19459"/>
                  </a:lnTo>
                  <a:lnTo>
                    <a:pt x="4016" y="19255"/>
                  </a:lnTo>
                  <a:lnTo>
                    <a:pt x="3896" y="19040"/>
                  </a:lnTo>
                  <a:lnTo>
                    <a:pt x="3784" y="18813"/>
                  </a:lnTo>
                  <a:lnTo>
                    <a:pt x="3673" y="18574"/>
                  </a:lnTo>
                  <a:lnTo>
                    <a:pt x="3566" y="18325"/>
                  </a:lnTo>
                  <a:lnTo>
                    <a:pt x="3464" y="18064"/>
                  </a:lnTo>
                  <a:lnTo>
                    <a:pt x="3370" y="17791"/>
                  </a:lnTo>
                  <a:lnTo>
                    <a:pt x="3281" y="17508"/>
                  </a:lnTo>
                  <a:lnTo>
                    <a:pt x="3197" y="17213"/>
                  </a:lnTo>
                  <a:lnTo>
                    <a:pt x="3121" y="16906"/>
                  </a:lnTo>
                  <a:lnTo>
                    <a:pt x="3054" y="16600"/>
                  </a:lnTo>
                  <a:lnTo>
                    <a:pt x="2996" y="16282"/>
                  </a:lnTo>
                  <a:lnTo>
                    <a:pt x="2943" y="15965"/>
                  </a:lnTo>
                  <a:lnTo>
                    <a:pt x="2903" y="15636"/>
                  </a:lnTo>
                  <a:lnTo>
                    <a:pt x="2872" y="15295"/>
                  </a:lnTo>
                  <a:lnTo>
                    <a:pt x="2863" y="15125"/>
                  </a:lnTo>
                  <a:lnTo>
                    <a:pt x="2854" y="14955"/>
                  </a:lnTo>
                  <a:lnTo>
                    <a:pt x="2845" y="14785"/>
                  </a:lnTo>
                  <a:lnTo>
                    <a:pt x="2841" y="14615"/>
                  </a:lnTo>
                  <a:lnTo>
                    <a:pt x="2841" y="14444"/>
                  </a:lnTo>
                  <a:lnTo>
                    <a:pt x="2845" y="14263"/>
                  </a:lnTo>
                  <a:lnTo>
                    <a:pt x="2849" y="14093"/>
                  </a:lnTo>
                  <a:lnTo>
                    <a:pt x="2858" y="13911"/>
                  </a:lnTo>
                  <a:lnTo>
                    <a:pt x="2872" y="13741"/>
                  </a:lnTo>
                  <a:lnTo>
                    <a:pt x="2885" y="13559"/>
                  </a:lnTo>
                  <a:lnTo>
                    <a:pt x="2903" y="13378"/>
                  </a:lnTo>
                  <a:lnTo>
                    <a:pt x="2925" y="13196"/>
                  </a:lnTo>
                  <a:lnTo>
                    <a:pt x="2952" y="13026"/>
                  </a:lnTo>
                  <a:lnTo>
                    <a:pt x="2979" y="12845"/>
                  </a:lnTo>
                  <a:lnTo>
                    <a:pt x="3014" y="12663"/>
                  </a:lnTo>
                  <a:lnTo>
                    <a:pt x="3050" y="12482"/>
                  </a:lnTo>
                  <a:lnTo>
                    <a:pt x="3090" y="12300"/>
                  </a:lnTo>
                  <a:lnTo>
                    <a:pt x="3134" y="12118"/>
                  </a:lnTo>
                  <a:lnTo>
                    <a:pt x="3201" y="11857"/>
                  </a:lnTo>
                  <a:lnTo>
                    <a:pt x="3272" y="11619"/>
                  </a:lnTo>
                  <a:lnTo>
                    <a:pt x="3344" y="11392"/>
                  </a:lnTo>
                  <a:lnTo>
                    <a:pt x="3415" y="11188"/>
                  </a:lnTo>
                  <a:lnTo>
                    <a:pt x="3491" y="10995"/>
                  </a:lnTo>
                  <a:lnTo>
                    <a:pt x="3571" y="10825"/>
                  </a:lnTo>
                  <a:lnTo>
                    <a:pt x="3646" y="10655"/>
                  </a:lnTo>
                  <a:lnTo>
                    <a:pt x="3726" y="10519"/>
                  </a:lnTo>
                  <a:lnTo>
                    <a:pt x="3807" y="10382"/>
                  </a:lnTo>
                  <a:lnTo>
                    <a:pt x="3891" y="10269"/>
                  </a:lnTo>
                  <a:lnTo>
                    <a:pt x="3971" y="10167"/>
                  </a:lnTo>
                  <a:lnTo>
                    <a:pt x="4056" y="10076"/>
                  </a:lnTo>
                  <a:lnTo>
                    <a:pt x="4141" y="9997"/>
                  </a:lnTo>
                  <a:lnTo>
                    <a:pt x="4230" y="9940"/>
                  </a:lnTo>
                  <a:lnTo>
                    <a:pt x="4314" y="9895"/>
                  </a:lnTo>
                  <a:lnTo>
                    <a:pt x="4403" y="9849"/>
                  </a:lnTo>
                  <a:lnTo>
                    <a:pt x="4492" y="9827"/>
                  </a:lnTo>
                  <a:lnTo>
                    <a:pt x="4581" y="9815"/>
                  </a:lnTo>
                  <a:lnTo>
                    <a:pt x="4670" y="9804"/>
                  </a:lnTo>
                  <a:close/>
                  <a:moveTo>
                    <a:pt x="18200" y="16748"/>
                  </a:moveTo>
                  <a:lnTo>
                    <a:pt x="18294" y="16770"/>
                  </a:lnTo>
                  <a:lnTo>
                    <a:pt x="18387" y="16804"/>
                  </a:lnTo>
                  <a:lnTo>
                    <a:pt x="18476" y="16861"/>
                  </a:lnTo>
                  <a:lnTo>
                    <a:pt x="18565" y="16929"/>
                  </a:lnTo>
                  <a:lnTo>
                    <a:pt x="18650" y="17031"/>
                  </a:lnTo>
                  <a:lnTo>
                    <a:pt x="18726" y="17133"/>
                  </a:lnTo>
                  <a:lnTo>
                    <a:pt x="18806" y="17258"/>
                  </a:lnTo>
                  <a:lnTo>
                    <a:pt x="18877" y="17406"/>
                  </a:lnTo>
                  <a:lnTo>
                    <a:pt x="18944" y="17553"/>
                  </a:lnTo>
                  <a:lnTo>
                    <a:pt x="19011" y="17723"/>
                  </a:lnTo>
                  <a:lnTo>
                    <a:pt x="19069" y="17905"/>
                  </a:lnTo>
                  <a:lnTo>
                    <a:pt x="19126" y="18098"/>
                  </a:lnTo>
                  <a:lnTo>
                    <a:pt x="19175" y="18302"/>
                  </a:lnTo>
                  <a:lnTo>
                    <a:pt x="19224" y="18518"/>
                  </a:lnTo>
                  <a:lnTo>
                    <a:pt x="19264" y="18745"/>
                  </a:lnTo>
                  <a:lnTo>
                    <a:pt x="19305" y="18971"/>
                  </a:lnTo>
                  <a:lnTo>
                    <a:pt x="19336" y="19210"/>
                  </a:lnTo>
                  <a:lnTo>
                    <a:pt x="19362" y="19448"/>
                  </a:lnTo>
                  <a:lnTo>
                    <a:pt x="19380" y="19698"/>
                  </a:lnTo>
                  <a:lnTo>
                    <a:pt x="19398" y="19947"/>
                  </a:lnTo>
                  <a:lnTo>
                    <a:pt x="19407" y="20197"/>
                  </a:lnTo>
                  <a:lnTo>
                    <a:pt x="19411" y="20458"/>
                  </a:lnTo>
                  <a:lnTo>
                    <a:pt x="19407" y="20719"/>
                  </a:lnTo>
                  <a:lnTo>
                    <a:pt x="19398" y="20968"/>
                  </a:lnTo>
                  <a:lnTo>
                    <a:pt x="19385" y="21229"/>
                  </a:lnTo>
                  <a:lnTo>
                    <a:pt x="19362" y="21479"/>
                  </a:lnTo>
                  <a:lnTo>
                    <a:pt x="19336" y="21740"/>
                  </a:lnTo>
                  <a:lnTo>
                    <a:pt x="19300" y="21989"/>
                  </a:lnTo>
                  <a:lnTo>
                    <a:pt x="19260" y="22228"/>
                  </a:lnTo>
                  <a:lnTo>
                    <a:pt x="19207" y="22489"/>
                  </a:lnTo>
                  <a:lnTo>
                    <a:pt x="19149" y="22738"/>
                  </a:lnTo>
                  <a:lnTo>
                    <a:pt x="19086" y="22977"/>
                  </a:lnTo>
                  <a:lnTo>
                    <a:pt x="19020" y="23204"/>
                  </a:lnTo>
                  <a:lnTo>
                    <a:pt x="18953" y="23419"/>
                  </a:lnTo>
                  <a:lnTo>
                    <a:pt x="18877" y="23623"/>
                  </a:lnTo>
                  <a:lnTo>
                    <a:pt x="18801" y="23828"/>
                  </a:lnTo>
                  <a:lnTo>
                    <a:pt x="18721" y="24009"/>
                  </a:lnTo>
                  <a:lnTo>
                    <a:pt x="18637" y="24191"/>
                  </a:lnTo>
                  <a:lnTo>
                    <a:pt x="18552" y="24349"/>
                  </a:lnTo>
                  <a:lnTo>
                    <a:pt x="18463" y="24508"/>
                  </a:lnTo>
                  <a:lnTo>
                    <a:pt x="18370" y="24656"/>
                  </a:lnTo>
                  <a:lnTo>
                    <a:pt x="18276" y="24792"/>
                  </a:lnTo>
                  <a:lnTo>
                    <a:pt x="18178" y="24905"/>
                  </a:lnTo>
                  <a:lnTo>
                    <a:pt x="18080" y="25019"/>
                  </a:lnTo>
                  <a:lnTo>
                    <a:pt x="17982" y="25121"/>
                  </a:lnTo>
                  <a:lnTo>
                    <a:pt x="17880" y="25212"/>
                  </a:lnTo>
                  <a:lnTo>
                    <a:pt x="17777" y="25291"/>
                  </a:lnTo>
                  <a:lnTo>
                    <a:pt x="17671" y="25359"/>
                  </a:lnTo>
                  <a:lnTo>
                    <a:pt x="17568" y="25416"/>
                  </a:lnTo>
                  <a:lnTo>
                    <a:pt x="17461" y="25461"/>
                  </a:lnTo>
                  <a:lnTo>
                    <a:pt x="17354" y="25495"/>
                  </a:lnTo>
                  <a:lnTo>
                    <a:pt x="17248" y="25518"/>
                  </a:lnTo>
                  <a:lnTo>
                    <a:pt x="17145" y="25529"/>
                  </a:lnTo>
                  <a:lnTo>
                    <a:pt x="17038" y="25529"/>
                  </a:lnTo>
                  <a:lnTo>
                    <a:pt x="16932" y="25507"/>
                  </a:lnTo>
                  <a:lnTo>
                    <a:pt x="16825" y="25484"/>
                  </a:lnTo>
                  <a:lnTo>
                    <a:pt x="16722" y="25450"/>
                  </a:lnTo>
                  <a:lnTo>
                    <a:pt x="16615" y="25405"/>
                  </a:lnTo>
                  <a:lnTo>
                    <a:pt x="16513" y="25348"/>
                  </a:lnTo>
                  <a:lnTo>
                    <a:pt x="16415" y="25268"/>
                  </a:lnTo>
                  <a:lnTo>
                    <a:pt x="16313" y="25189"/>
                  </a:lnTo>
                  <a:lnTo>
                    <a:pt x="16228" y="25098"/>
                  </a:lnTo>
                  <a:lnTo>
                    <a:pt x="16143" y="24996"/>
                  </a:lnTo>
                  <a:lnTo>
                    <a:pt x="16063" y="24894"/>
                  </a:lnTo>
                  <a:lnTo>
                    <a:pt x="15983" y="24769"/>
                  </a:lnTo>
                  <a:lnTo>
                    <a:pt x="15908" y="24644"/>
                  </a:lnTo>
                  <a:lnTo>
                    <a:pt x="15836" y="24497"/>
                  </a:lnTo>
                  <a:lnTo>
                    <a:pt x="15765" y="24349"/>
                  </a:lnTo>
                  <a:lnTo>
                    <a:pt x="15694" y="24191"/>
                  </a:lnTo>
                  <a:lnTo>
                    <a:pt x="15631" y="24032"/>
                  </a:lnTo>
                  <a:lnTo>
                    <a:pt x="15569" y="23862"/>
                  </a:lnTo>
                  <a:lnTo>
                    <a:pt x="15511" y="23680"/>
                  </a:lnTo>
                  <a:lnTo>
                    <a:pt x="15453" y="23487"/>
                  </a:lnTo>
                  <a:lnTo>
                    <a:pt x="15404" y="23294"/>
                  </a:lnTo>
                  <a:lnTo>
                    <a:pt x="15360" y="23101"/>
                  </a:lnTo>
                  <a:lnTo>
                    <a:pt x="15315" y="22897"/>
                  </a:lnTo>
                  <a:lnTo>
                    <a:pt x="15275" y="22693"/>
                  </a:lnTo>
                  <a:lnTo>
                    <a:pt x="15244" y="22477"/>
                  </a:lnTo>
                  <a:lnTo>
                    <a:pt x="15213" y="22262"/>
                  </a:lnTo>
                  <a:lnTo>
                    <a:pt x="15191" y="22035"/>
                  </a:lnTo>
                  <a:lnTo>
                    <a:pt x="15173" y="21819"/>
                  </a:lnTo>
                  <a:lnTo>
                    <a:pt x="15160" y="21592"/>
                  </a:lnTo>
                  <a:lnTo>
                    <a:pt x="15151" y="21365"/>
                  </a:lnTo>
                  <a:lnTo>
                    <a:pt x="15151" y="21139"/>
                  </a:lnTo>
                  <a:lnTo>
                    <a:pt x="15155" y="20900"/>
                  </a:lnTo>
                  <a:lnTo>
                    <a:pt x="15164" y="20673"/>
                  </a:lnTo>
                  <a:lnTo>
                    <a:pt x="15177" y="20446"/>
                  </a:lnTo>
                  <a:lnTo>
                    <a:pt x="15200" y="20208"/>
                  </a:lnTo>
                  <a:lnTo>
                    <a:pt x="15231" y="19981"/>
                  </a:lnTo>
                  <a:lnTo>
                    <a:pt x="15266" y="19754"/>
                  </a:lnTo>
                  <a:lnTo>
                    <a:pt x="15306" y="19527"/>
                  </a:lnTo>
                  <a:lnTo>
                    <a:pt x="15355" y="19300"/>
                  </a:lnTo>
                  <a:lnTo>
                    <a:pt x="15413" y="19074"/>
                  </a:lnTo>
                  <a:lnTo>
                    <a:pt x="15453" y="18937"/>
                  </a:lnTo>
                  <a:lnTo>
                    <a:pt x="15498" y="18801"/>
                  </a:lnTo>
                  <a:lnTo>
                    <a:pt x="15547" y="18665"/>
                  </a:lnTo>
                  <a:lnTo>
                    <a:pt x="15596" y="18540"/>
                  </a:lnTo>
                  <a:lnTo>
                    <a:pt x="15649" y="18415"/>
                  </a:lnTo>
                  <a:lnTo>
                    <a:pt x="15703" y="18291"/>
                  </a:lnTo>
                  <a:lnTo>
                    <a:pt x="15761" y="18189"/>
                  </a:lnTo>
                  <a:lnTo>
                    <a:pt x="15823" y="18075"/>
                  </a:lnTo>
                  <a:lnTo>
                    <a:pt x="15881" y="17973"/>
                  </a:lnTo>
                  <a:lnTo>
                    <a:pt x="15943" y="17882"/>
                  </a:lnTo>
                  <a:lnTo>
                    <a:pt x="16010" y="17791"/>
                  </a:lnTo>
                  <a:lnTo>
                    <a:pt x="16077" y="17712"/>
                  </a:lnTo>
                  <a:lnTo>
                    <a:pt x="16143" y="17644"/>
                  </a:lnTo>
                  <a:lnTo>
                    <a:pt x="16210" y="17576"/>
                  </a:lnTo>
                  <a:lnTo>
                    <a:pt x="16277" y="17519"/>
                  </a:lnTo>
                  <a:lnTo>
                    <a:pt x="16348" y="17474"/>
                  </a:lnTo>
                  <a:lnTo>
                    <a:pt x="16415" y="17440"/>
                  </a:lnTo>
                  <a:lnTo>
                    <a:pt x="16486" y="17406"/>
                  </a:lnTo>
                  <a:lnTo>
                    <a:pt x="16553" y="17383"/>
                  </a:lnTo>
                  <a:lnTo>
                    <a:pt x="16620" y="17372"/>
                  </a:lnTo>
                  <a:lnTo>
                    <a:pt x="16691" y="17383"/>
                  </a:lnTo>
                  <a:lnTo>
                    <a:pt x="16758" y="17394"/>
                  </a:lnTo>
                  <a:lnTo>
                    <a:pt x="16825" y="17417"/>
                  </a:lnTo>
                  <a:lnTo>
                    <a:pt x="16887" y="17451"/>
                  </a:lnTo>
                  <a:lnTo>
                    <a:pt x="16949" y="17496"/>
                  </a:lnTo>
                  <a:lnTo>
                    <a:pt x="17012" y="17553"/>
                  </a:lnTo>
                  <a:lnTo>
                    <a:pt x="17074" y="17621"/>
                  </a:lnTo>
                  <a:lnTo>
                    <a:pt x="17132" y="17712"/>
                  </a:lnTo>
                  <a:lnTo>
                    <a:pt x="17190" y="17803"/>
                  </a:lnTo>
                  <a:lnTo>
                    <a:pt x="17243" y="17916"/>
                  </a:lnTo>
                  <a:lnTo>
                    <a:pt x="17292" y="18041"/>
                  </a:lnTo>
                  <a:lnTo>
                    <a:pt x="17341" y="18177"/>
                  </a:lnTo>
                  <a:lnTo>
                    <a:pt x="17688" y="17928"/>
                  </a:lnTo>
                  <a:lnTo>
                    <a:pt x="17679" y="17848"/>
                  </a:lnTo>
                  <a:lnTo>
                    <a:pt x="17671" y="17769"/>
                  </a:lnTo>
                  <a:lnTo>
                    <a:pt x="17666" y="17689"/>
                  </a:lnTo>
                  <a:lnTo>
                    <a:pt x="17666" y="17599"/>
                  </a:lnTo>
                  <a:lnTo>
                    <a:pt x="17671" y="17519"/>
                  </a:lnTo>
                  <a:lnTo>
                    <a:pt x="17675" y="17440"/>
                  </a:lnTo>
                  <a:lnTo>
                    <a:pt x="17679" y="17349"/>
                  </a:lnTo>
                  <a:lnTo>
                    <a:pt x="17693" y="17270"/>
                  </a:lnTo>
                  <a:lnTo>
                    <a:pt x="17706" y="17201"/>
                  </a:lnTo>
                  <a:lnTo>
                    <a:pt x="17724" y="17133"/>
                  </a:lnTo>
                  <a:lnTo>
                    <a:pt x="17742" y="17065"/>
                  </a:lnTo>
                  <a:lnTo>
                    <a:pt x="17769" y="17009"/>
                  </a:lnTo>
                  <a:lnTo>
                    <a:pt x="17795" y="16952"/>
                  </a:lnTo>
                  <a:lnTo>
                    <a:pt x="17822" y="16906"/>
                  </a:lnTo>
                  <a:lnTo>
                    <a:pt x="17858" y="16872"/>
                  </a:lnTo>
                  <a:lnTo>
                    <a:pt x="17893" y="16838"/>
                  </a:lnTo>
                  <a:lnTo>
                    <a:pt x="18000" y="16782"/>
                  </a:lnTo>
                  <a:lnTo>
                    <a:pt x="18102" y="16759"/>
                  </a:lnTo>
                  <a:lnTo>
                    <a:pt x="18200" y="16748"/>
                  </a:lnTo>
                  <a:close/>
                  <a:moveTo>
                    <a:pt x="37621" y="18688"/>
                  </a:moveTo>
                  <a:lnTo>
                    <a:pt x="37701" y="18699"/>
                  </a:lnTo>
                  <a:lnTo>
                    <a:pt x="37785" y="18710"/>
                  </a:lnTo>
                  <a:lnTo>
                    <a:pt x="37865" y="18733"/>
                  </a:lnTo>
                  <a:lnTo>
                    <a:pt x="37946" y="18767"/>
                  </a:lnTo>
                  <a:lnTo>
                    <a:pt x="38021" y="18813"/>
                  </a:lnTo>
                  <a:lnTo>
                    <a:pt x="38101" y="18869"/>
                  </a:lnTo>
                  <a:lnTo>
                    <a:pt x="38177" y="18937"/>
                  </a:lnTo>
                  <a:lnTo>
                    <a:pt x="38253" y="19005"/>
                  </a:lnTo>
                  <a:lnTo>
                    <a:pt x="38328" y="19096"/>
                  </a:lnTo>
                  <a:lnTo>
                    <a:pt x="38404" y="19187"/>
                  </a:lnTo>
                  <a:lnTo>
                    <a:pt x="38475" y="19289"/>
                  </a:lnTo>
                  <a:lnTo>
                    <a:pt x="38547" y="19391"/>
                  </a:lnTo>
                  <a:lnTo>
                    <a:pt x="38618" y="19516"/>
                  </a:lnTo>
                  <a:lnTo>
                    <a:pt x="38685" y="19641"/>
                  </a:lnTo>
                  <a:lnTo>
                    <a:pt x="38751" y="19766"/>
                  </a:lnTo>
                  <a:lnTo>
                    <a:pt x="38818" y="19902"/>
                  </a:lnTo>
                  <a:lnTo>
                    <a:pt x="38881" y="20049"/>
                  </a:lnTo>
                  <a:lnTo>
                    <a:pt x="38943" y="20197"/>
                  </a:lnTo>
                  <a:lnTo>
                    <a:pt x="39001" y="20356"/>
                  </a:lnTo>
                  <a:lnTo>
                    <a:pt x="39059" y="20526"/>
                  </a:lnTo>
                  <a:lnTo>
                    <a:pt x="39116" y="20696"/>
                  </a:lnTo>
                  <a:lnTo>
                    <a:pt x="39170" y="20866"/>
                  </a:lnTo>
                  <a:lnTo>
                    <a:pt x="39219" y="21048"/>
                  </a:lnTo>
                  <a:lnTo>
                    <a:pt x="39268" y="21229"/>
                  </a:lnTo>
                  <a:lnTo>
                    <a:pt x="39317" y="21422"/>
                  </a:lnTo>
                  <a:lnTo>
                    <a:pt x="39361" y="21615"/>
                  </a:lnTo>
                  <a:lnTo>
                    <a:pt x="39401" y="21808"/>
                  </a:lnTo>
                  <a:lnTo>
                    <a:pt x="39441" y="22012"/>
                  </a:lnTo>
                  <a:lnTo>
                    <a:pt x="39477" y="22205"/>
                  </a:lnTo>
                  <a:lnTo>
                    <a:pt x="39513" y="22421"/>
                  </a:lnTo>
                  <a:lnTo>
                    <a:pt x="39544" y="22625"/>
                  </a:lnTo>
                  <a:lnTo>
                    <a:pt x="39571" y="22840"/>
                  </a:lnTo>
                  <a:lnTo>
                    <a:pt x="39597" y="23045"/>
                  </a:lnTo>
                  <a:lnTo>
                    <a:pt x="39620" y="23260"/>
                  </a:lnTo>
                  <a:lnTo>
                    <a:pt x="39637" y="23476"/>
                  </a:lnTo>
                  <a:lnTo>
                    <a:pt x="39655" y="23703"/>
                  </a:lnTo>
                  <a:lnTo>
                    <a:pt x="39669" y="23918"/>
                  </a:lnTo>
                  <a:lnTo>
                    <a:pt x="39677" y="24134"/>
                  </a:lnTo>
                  <a:lnTo>
                    <a:pt x="39682" y="24361"/>
                  </a:lnTo>
                  <a:lnTo>
                    <a:pt x="39686" y="24576"/>
                  </a:lnTo>
                  <a:lnTo>
                    <a:pt x="39682" y="24792"/>
                  </a:lnTo>
                  <a:lnTo>
                    <a:pt x="39677" y="25019"/>
                  </a:lnTo>
                  <a:lnTo>
                    <a:pt x="39669" y="25234"/>
                  </a:lnTo>
                  <a:lnTo>
                    <a:pt x="39655" y="25450"/>
                  </a:lnTo>
                  <a:lnTo>
                    <a:pt x="39637" y="25666"/>
                  </a:lnTo>
                  <a:lnTo>
                    <a:pt x="39620" y="25881"/>
                  </a:lnTo>
                  <a:lnTo>
                    <a:pt x="39593" y="26097"/>
                  </a:lnTo>
                  <a:lnTo>
                    <a:pt x="39566" y="26301"/>
                  </a:lnTo>
                  <a:lnTo>
                    <a:pt x="39531" y="26505"/>
                  </a:lnTo>
                  <a:lnTo>
                    <a:pt x="39495" y="26709"/>
                  </a:lnTo>
                  <a:lnTo>
                    <a:pt x="39455" y="26914"/>
                  </a:lnTo>
                  <a:lnTo>
                    <a:pt x="39406" y="27118"/>
                  </a:lnTo>
                  <a:lnTo>
                    <a:pt x="39357" y="27311"/>
                  </a:lnTo>
                  <a:lnTo>
                    <a:pt x="39299" y="27504"/>
                  </a:lnTo>
                  <a:lnTo>
                    <a:pt x="39241" y="27685"/>
                  </a:lnTo>
                  <a:lnTo>
                    <a:pt x="39174" y="27867"/>
                  </a:lnTo>
                  <a:lnTo>
                    <a:pt x="39108" y="28048"/>
                  </a:lnTo>
                  <a:lnTo>
                    <a:pt x="39036" y="28207"/>
                  </a:lnTo>
                  <a:lnTo>
                    <a:pt x="38961" y="28355"/>
                  </a:lnTo>
                  <a:lnTo>
                    <a:pt x="38885" y="28491"/>
                  </a:lnTo>
                  <a:lnTo>
                    <a:pt x="38809" y="28616"/>
                  </a:lnTo>
                  <a:lnTo>
                    <a:pt x="38734" y="28718"/>
                  </a:lnTo>
                  <a:lnTo>
                    <a:pt x="38653" y="28820"/>
                  </a:lnTo>
                  <a:lnTo>
                    <a:pt x="38573" y="28899"/>
                  </a:lnTo>
                  <a:lnTo>
                    <a:pt x="38493" y="28967"/>
                  </a:lnTo>
                  <a:lnTo>
                    <a:pt x="38409" y="29035"/>
                  </a:lnTo>
                  <a:lnTo>
                    <a:pt x="38328" y="29081"/>
                  </a:lnTo>
                  <a:lnTo>
                    <a:pt x="38244" y="29115"/>
                  </a:lnTo>
                  <a:lnTo>
                    <a:pt x="38159" y="29137"/>
                  </a:lnTo>
                  <a:lnTo>
                    <a:pt x="38075" y="29149"/>
                  </a:lnTo>
                  <a:lnTo>
                    <a:pt x="37906" y="29149"/>
                  </a:lnTo>
                  <a:lnTo>
                    <a:pt x="37816" y="29126"/>
                  </a:lnTo>
                  <a:lnTo>
                    <a:pt x="37732" y="29092"/>
                  </a:lnTo>
                  <a:lnTo>
                    <a:pt x="37647" y="29058"/>
                  </a:lnTo>
                  <a:lnTo>
                    <a:pt x="37563" y="29013"/>
                  </a:lnTo>
                  <a:lnTo>
                    <a:pt x="37478" y="28956"/>
                  </a:lnTo>
                  <a:lnTo>
                    <a:pt x="37394" y="28888"/>
                  </a:lnTo>
                  <a:lnTo>
                    <a:pt x="37313" y="28808"/>
                  </a:lnTo>
                  <a:lnTo>
                    <a:pt x="37229" y="28718"/>
                  </a:lnTo>
                  <a:lnTo>
                    <a:pt x="37149" y="28627"/>
                  </a:lnTo>
                  <a:lnTo>
                    <a:pt x="37069" y="28525"/>
                  </a:lnTo>
                  <a:lnTo>
                    <a:pt x="36988" y="28423"/>
                  </a:lnTo>
                  <a:lnTo>
                    <a:pt x="36913" y="28298"/>
                  </a:lnTo>
                  <a:lnTo>
                    <a:pt x="36833" y="28173"/>
                  </a:lnTo>
                  <a:lnTo>
                    <a:pt x="36761" y="28048"/>
                  </a:lnTo>
                  <a:lnTo>
                    <a:pt x="36686" y="27912"/>
                  </a:lnTo>
                  <a:lnTo>
                    <a:pt x="36614" y="27765"/>
                  </a:lnTo>
                  <a:lnTo>
                    <a:pt x="36543" y="27606"/>
                  </a:lnTo>
                  <a:lnTo>
                    <a:pt x="36476" y="27447"/>
                  </a:lnTo>
                  <a:lnTo>
                    <a:pt x="36410" y="27288"/>
                  </a:lnTo>
                  <a:lnTo>
                    <a:pt x="36347" y="27118"/>
                  </a:lnTo>
                  <a:lnTo>
                    <a:pt x="36285" y="26948"/>
                  </a:lnTo>
                  <a:lnTo>
                    <a:pt x="36227" y="26766"/>
                  </a:lnTo>
                  <a:lnTo>
                    <a:pt x="36174" y="26585"/>
                  </a:lnTo>
                  <a:lnTo>
                    <a:pt x="36120" y="26392"/>
                  </a:lnTo>
                  <a:lnTo>
                    <a:pt x="36067" y="26199"/>
                  </a:lnTo>
                  <a:lnTo>
                    <a:pt x="36022" y="25995"/>
                  </a:lnTo>
                  <a:lnTo>
                    <a:pt x="35978" y="25790"/>
                  </a:lnTo>
                  <a:lnTo>
                    <a:pt x="35938" y="25586"/>
                  </a:lnTo>
                  <a:lnTo>
                    <a:pt x="35898" y="25382"/>
                  </a:lnTo>
                  <a:lnTo>
                    <a:pt x="35862" y="25166"/>
                  </a:lnTo>
                  <a:lnTo>
                    <a:pt x="35835" y="24951"/>
                  </a:lnTo>
                  <a:lnTo>
                    <a:pt x="35804" y="24735"/>
                  </a:lnTo>
                  <a:lnTo>
                    <a:pt x="35782" y="24508"/>
                  </a:lnTo>
                  <a:lnTo>
                    <a:pt x="35764" y="24281"/>
                  </a:lnTo>
                  <a:lnTo>
                    <a:pt x="35746" y="24066"/>
                  </a:lnTo>
                  <a:lnTo>
                    <a:pt x="35737" y="23839"/>
                  </a:lnTo>
                  <a:lnTo>
                    <a:pt x="35728" y="23601"/>
                  </a:lnTo>
                  <a:lnTo>
                    <a:pt x="35728" y="23374"/>
                  </a:lnTo>
                  <a:lnTo>
                    <a:pt x="35728" y="23147"/>
                  </a:lnTo>
                  <a:lnTo>
                    <a:pt x="35737" y="22909"/>
                  </a:lnTo>
                  <a:lnTo>
                    <a:pt x="35751" y="22682"/>
                  </a:lnTo>
                  <a:lnTo>
                    <a:pt x="35764" y="22443"/>
                  </a:lnTo>
                  <a:lnTo>
                    <a:pt x="35786" y="22216"/>
                  </a:lnTo>
                  <a:lnTo>
                    <a:pt x="35813" y="21989"/>
                  </a:lnTo>
                  <a:lnTo>
                    <a:pt x="35849" y="21751"/>
                  </a:lnTo>
                  <a:lnTo>
                    <a:pt x="35884" y="21524"/>
                  </a:lnTo>
                  <a:lnTo>
                    <a:pt x="35929" y="21286"/>
                  </a:lnTo>
                  <a:lnTo>
                    <a:pt x="35978" y="21059"/>
                  </a:lnTo>
                  <a:lnTo>
                    <a:pt x="36013" y="20889"/>
                  </a:lnTo>
                  <a:lnTo>
                    <a:pt x="36058" y="20730"/>
                  </a:lnTo>
                  <a:lnTo>
                    <a:pt x="36107" y="20571"/>
                  </a:lnTo>
                  <a:lnTo>
                    <a:pt x="36156" y="20412"/>
                  </a:lnTo>
                  <a:lnTo>
                    <a:pt x="36209" y="20265"/>
                  </a:lnTo>
                  <a:lnTo>
                    <a:pt x="36267" y="20129"/>
                  </a:lnTo>
                  <a:lnTo>
                    <a:pt x="36325" y="19993"/>
                  </a:lnTo>
                  <a:lnTo>
                    <a:pt x="36387" y="19868"/>
                  </a:lnTo>
                  <a:lnTo>
                    <a:pt x="36454" y="19743"/>
                  </a:lnTo>
                  <a:lnTo>
                    <a:pt x="36521" y="19630"/>
                  </a:lnTo>
                  <a:lnTo>
                    <a:pt x="36588" y="19527"/>
                  </a:lnTo>
                  <a:lnTo>
                    <a:pt x="36659" y="19425"/>
                  </a:lnTo>
                  <a:lnTo>
                    <a:pt x="36730" y="19335"/>
                  </a:lnTo>
                  <a:lnTo>
                    <a:pt x="36806" y="19244"/>
                  </a:lnTo>
                  <a:lnTo>
                    <a:pt x="36882" y="19164"/>
                  </a:lnTo>
                  <a:lnTo>
                    <a:pt x="36957" y="19096"/>
                  </a:lnTo>
                  <a:lnTo>
                    <a:pt x="37042" y="19005"/>
                  </a:lnTo>
                  <a:lnTo>
                    <a:pt x="37122" y="18926"/>
                  </a:lnTo>
                  <a:lnTo>
                    <a:pt x="37207" y="18858"/>
                  </a:lnTo>
                  <a:lnTo>
                    <a:pt x="37291" y="18801"/>
                  </a:lnTo>
                  <a:lnTo>
                    <a:pt x="37371" y="18756"/>
                  </a:lnTo>
                  <a:lnTo>
                    <a:pt x="37456" y="18722"/>
                  </a:lnTo>
                  <a:lnTo>
                    <a:pt x="37540" y="18699"/>
                  </a:lnTo>
                  <a:lnTo>
                    <a:pt x="37621" y="18688"/>
                  </a:lnTo>
                  <a:close/>
                  <a:moveTo>
                    <a:pt x="31" y="1"/>
                  </a:moveTo>
                  <a:lnTo>
                    <a:pt x="22" y="2020"/>
                  </a:lnTo>
                  <a:lnTo>
                    <a:pt x="13" y="4029"/>
                  </a:lnTo>
                  <a:lnTo>
                    <a:pt x="0" y="8057"/>
                  </a:lnTo>
                  <a:lnTo>
                    <a:pt x="0" y="12073"/>
                  </a:lnTo>
                  <a:lnTo>
                    <a:pt x="9" y="16090"/>
                  </a:lnTo>
                  <a:lnTo>
                    <a:pt x="27" y="20095"/>
                  </a:lnTo>
                  <a:lnTo>
                    <a:pt x="58" y="24088"/>
                  </a:lnTo>
                  <a:lnTo>
                    <a:pt x="94" y="28082"/>
                  </a:lnTo>
                  <a:lnTo>
                    <a:pt x="143" y="32065"/>
                  </a:lnTo>
                  <a:lnTo>
                    <a:pt x="138" y="32099"/>
                  </a:lnTo>
                  <a:lnTo>
                    <a:pt x="134" y="32144"/>
                  </a:lnTo>
                  <a:lnTo>
                    <a:pt x="245" y="32167"/>
                  </a:lnTo>
                  <a:lnTo>
                    <a:pt x="298" y="32190"/>
                  </a:lnTo>
                  <a:lnTo>
                    <a:pt x="361" y="32235"/>
                  </a:lnTo>
                  <a:lnTo>
                    <a:pt x="775" y="32655"/>
                  </a:lnTo>
                  <a:lnTo>
                    <a:pt x="1193" y="33052"/>
                  </a:lnTo>
                  <a:lnTo>
                    <a:pt x="1607" y="33449"/>
                  </a:lnTo>
                  <a:lnTo>
                    <a:pt x="2021" y="33835"/>
                  </a:lnTo>
                  <a:lnTo>
                    <a:pt x="2440" y="34209"/>
                  </a:lnTo>
                  <a:lnTo>
                    <a:pt x="2854" y="34572"/>
                  </a:lnTo>
                  <a:lnTo>
                    <a:pt x="3272" y="34935"/>
                  </a:lnTo>
                  <a:lnTo>
                    <a:pt x="3686" y="35287"/>
                  </a:lnTo>
                  <a:lnTo>
                    <a:pt x="4105" y="35627"/>
                  </a:lnTo>
                  <a:lnTo>
                    <a:pt x="4519" y="35956"/>
                  </a:lnTo>
                  <a:lnTo>
                    <a:pt x="4937" y="36285"/>
                  </a:lnTo>
                  <a:lnTo>
                    <a:pt x="5352" y="36603"/>
                  </a:lnTo>
                  <a:lnTo>
                    <a:pt x="5770" y="36910"/>
                  </a:lnTo>
                  <a:lnTo>
                    <a:pt x="6184" y="37216"/>
                  </a:lnTo>
                  <a:lnTo>
                    <a:pt x="6603" y="37500"/>
                  </a:lnTo>
                  <a:lnTo>
                    <a:pt x="7021" y="37795"/>
                  </a:lnTo>
                  <a:lnTo>
                    <a:pt x="7435" y="38067"/>
                  </a:lnTo>
                  <a:lnTo>
                    <a:pt x="7854" y="38339"/>
                  </a:lnTo>
                  <a:lnTo>
                    <a:pt x="8272" y="38600"/>
                  </a:lnTo>
                  <a:lnTo>
                    <a:pt x="8686" y="38850"/>
                  </a:lnTo>
                  <a:lnTo>
                    <a:pt x="9105" y="39099"/>
                  </a:lnTo>
                  <a:lnTo>
                    <a:pt x="9523" y="39338"/>
                  </a:lnTo>
                  <a:lnTo>
                    <a:pt x="9942" y="39564"/>
                  </a:lnTo>
                  <a:lnTo>
                    <a:pt x="10356" y="39791"/>
                  </a:lnTo>
                  <a:lnTo>
                    <a:pt x="10774" y="40007"/>
                  </a:lnTo>
                  <a:lnTo>
                    <a:pt x="11193" y="40211"/>
                  </a:lnTo>
                  <a:lnTo>
                    <a:pt x="11611" y="40415"/>
                  </a:lnTo>
                  <a:lnTo>
                    <a:pt x="12030" y="40608"/>
                  </a:lnTo>
                  <a:lnTo>
                    <a:pt x="12448" y="40801"/>
                  </a:lnTo>
                  <a:lnTo>
                    <a:pt x="12867" y="40983"/>
                  </a:lnTo>
                  <a:lnTo>
                    <a:pt x="13704" y="41323"/>
                  </a:lnTo>
                  <a:lnTo>
                    <a:pt x="14541" y="41629"/>
                  </a:lnTo>
                  <a:lnTo>
                    <a:pt x="15378" y="41924"/>
                  </a:lnTo>
                  <a:lnTo>
                    <a:pt x="16215" y="42185"/>
                  </a:lnTo>
                  <a:lnTo>
                    <a:pt x="17052" y="42424"/>
                  </a:lnTo>
                  <a:lnTo>
                    <a:pt x="17889" y="42628"/>
                  </a:lnTo>
                  <a:lnTo>
                    <a:pt x="18730" y="42821"/>
                  </a:lnTo>
                  <a:lnTo>
                    <a:pt x="19567" y="42980"/>
                  </a:lnTo>
                  <a:lnTo>
                    <a:pt x="20409" y="43127"/>
                  </a:lnTo>
                  <a:lnTo>
                    <a:pt x="21250" y="43252"/>
                  </a:lnTo>
                  <a:lnTo>
                    <a:pt x="22087" y="43343"/>
                  </a:lnTo>
                  <a:lnTo>
                    <a:pt x="22929" y="43422"/>
                  </a:lnTo>
                  <a:lnTo>
                    <a:pt x="23770" y="43479"/>
                  </a:lnTo>
                  <a:lnTo>
                    <a:pt x="24611" y="43513"/>
                  </a:lnTo>
                  <a:lnTo>
                    <a:pt x="25453" y="43536"/>
                  </a:lnTo>
                  <a:lnTo>
                    <a:pt x="26294" y="43524"/>
                  </a:lnTo>
                  <a:lnTo>
                    <a:pt x="27136" y="43513"/>
                  </a:lnTo>
                  <a:lnTo>
                    <a:pt x="27982" y="43468"/>
                  </a:lnTo>
                  <a:lnTo>
                    <a:pt x="28823" y="43411"/>
                  </a:lnTo>
                  <a:lnTo>
                    <a:pt x="29669" y="43343"/>
                  </a:lnTo>
                  <a:lnTo>
                    <a:pt x="30511" y="43252"/>
                  </a:lnTo>
                  <a:lnTo>
                    <a:pt x="31356" y="43150"/>
                  </a:lnTo>
                  <a:lnTo>
                    <a:pt x="32198" y="43036"/>
                  </a:lnTo>
                  <a:lnTo>
                    <a:pt x="33044" y="42900"/>
                  </a:lnTo>
                  <a:lnTo>
                    <a:pt x="33890" y="42764"/>
                  </a:lnTo>
                  <a:lnTo>
                    <a:pt x="34736" y="42605"/>
                  </a:lnTo>
                  <a:lnTo>
                    <a:pt x="35581" y="42435"/>
                  </a:lnTo>
                  <a:lnTo>
                    <a:pt x="36427" y="42254"/>
                  </a:lnTo>
                  <a:lnTo>
                    <a:pt x="37273" y="42061"/>
                  </a:lnTo>
                  <a:lnTo>
                    <a:pt x="38124" y="41856"/>
                  </a:lnTo>
                  <a:lnTo>
                    <a:pt x="38970" y="41641"/>
                  </a:lnTo>
                  <a:lnTo>
                    <a:pt x="39815" y="41414"/>
                  </a:lnTo>
                  <a:lnTo>
                    <a:pt x="40666" y="41176"/>
                  </a:lnTo>
                  <a:lnTo>
                    <a:pt x="41516" y="40937"/>
                  </a:lnTo>
                  <a:lnTo>
                    <a:pt x="42362" y="40688"/>
                  </a:lnTo>
                  <a:lnTo>
                    <a:pt x="44063" y="40166"/>
                  </a:lnTo>
                  <a:lnTo>
                    <a:pt x="45764" y="39621"/>
                  </a:lnTo>
                  <a:lnTo>
                    <a:pt x="47464" y="39065"/>
                  </a:lnTo>
                  <a:lnTo>
                    <a:pt x="49165" y="38487"/>
                  </a:lnTo>
                  <a:lnTo>
                    <a:pt x="50870" y="37897"/>
                  </a:lnTo>
                  <a:lnTo>
                    <a:pt x="54285" y="36705"/>
                  </a:lnTo>
                  <a:lnTo>
                    <a:pt x="54249" y="36615"/>
                  </a:lnTo>
                  <a:lnTo>
                    <a:pt x="54223" y="36501"/>
                  </a:lnTo>
                  <a:lnTo>
                    <a:pt x="54200" y="36388"/>
                  </a:lnTo>
                  <a:lnTo>
                    <a:pt x="54178" y="36263"/>
                  </a:lnTo>
                  <a:lnTo>
                    <a:pt x="54165" y="36138"/>
                  </a:lnTo>
                  <a:lnTo>
                    <a:pt x="54151" y="36002"/>
                  </a:lnTo>
                  <a:lnTo>
                    <a:pt x="54147" y="35866"/>
                  </a:lnTo>
                  <a:lnTo>
                    <a:pt x="54147" y="35718"/>
                  </a:lnTo>
                  <a:lnTo>
                    <a:pt x="54231" y="31078"/>
                  </a:lnTo>
                  <a:lnTo>
                    <a:pt x="54325" y="26426"/>
                  </a:lnTo>
                  <a:lnTo>
                    <a:pt x="54418" y="21785"/>
                  </a:lnTo>
                  <a:lnTo>
                    <a:pt x="54512" y="17133"/>
                  </a:lnTo>
                  <a:lnTo>
                    <a:pt x="52557" y="16838"/>
                  </a:lnTo>
                  <a:lnTo>
                    <a:pt x="52544" y="17054"/>
                  </a:lnTo>
                  <a:lnTo>
                    <a:pt x="52531" y="17270"/>
                  </a:lnTo>
                  <a:lnTo>
                    <a:pt x="52513" y="17485"/>
                  </a:lnTo>
                  <a:lnTo>
                    <a:pt x="52495" y="17689"/>
                  </a:lnTo>
                  <a:lnTo>
                    <a:pt x="52473" y="17894"/>
                  </a:lnTo>
                  <a:lnTo>
                    <a:pt x="52446" y="18109"/>
                  </a:lnTo>
                  <a:lnTo>
                    <a:pt x="52415" y="18302"/>
                  </a:lnTo>
                  <a:lnTo>
                    <a:pt x="52384" y="18506"/>
                  </a:lnTo>
                  <a:lnTo>
                    <a:pt x="52335" y="18779"/>
                  </a:lnTo>
                  <a:lnTo>
                    <a:pt x="52286" y="19028"/>
                  </a:lnTo>
                  <a:lnTo>
                    <a:pt x="52228" y="19278"/>
                  </a:lnTo>
                  <a:lnTo>
                    <a:pt x="52166" y="19516"/>
                  </a:lnTo>
                  <a:lnTo>
                    <a:pt x="52103" y="19743"/>
                  </a:lnTo>
                  <a:lnTo>
                    <a:pt x="52037" y="19947"/>
                  </a:lnTo>
                  <a:lnTo>
                    <a:pt x="51965" y="20151"/>
                  </a:lnTo>
                  <a:lnTo>
                    <a:pt x="51890" y="20333"/>
                  </a:lnTo>
                  <a:lnTo>
                    <a:pt x="51814" y="20514"/>
                  </a:lnTo>
                  <a:lnTo>
                    <a:pt x="51734" y="20673"/>
                  </a:lnTo>
                  <a:lnTo>
                    <a:pt x="51649" y="20821"/>
                  </a:lnTo>
                  <a:lnTo>
                    <a:pt x="51565" y="20957"/>
                  </a:lnTo>
                  <a:lnTo>
                    <a:pt x="51476" y="21082"/>
                  </a:lnTo>
                  <a:lnTo>
                    <a:pt x="51387" y="21195"/>
                  </a:lnTo>
                  <a:lnTo>
                    <a:pt x="51293" y="21286"/>
                  </a:lnTo>
                  <a:lnTo>
                    <a:pt x="51200" y="21365"/>
                  </a:lnTo>
                  <a:lnTo>
                    <a:pt x="51106" y="21434"/>
                  </a:lnTo>
                  <a:lnTo>
                    <a:pt x="51013" y="21479"/>
                  </a:lnTo>
                  <a:lnTo>
                    <a:pt x="50915" y="21524"/>
                  </a:lnTo>
                  <a:lnTo>
                    <a:pt x="50817" y="21547"/>
                  </a:lnTo>
                  <a:lnTo>
                    <a:pt x="50719" y="21547"/>
                  </a:lnTo>
                  <a:lnTo>
                    <a:pt x="50621" y="21536"/>
                  </a:lnTo>
                  <a:lnTo>
                    <a:pt x="50518" y="21513"/>
                  </a:lnTo>
                  <a:lnTo>
                    <a:pt x="50420" y="21468"/>
                  </a:lnTo>
                  <a:lnTo>
                    <a:pt x="50322" y="21411"/>
                  </a:lnTo>
                  <a:lnTo>
                    <a:pt x="50225" y="21343"/>
                  </a:lnTo>
                  <a:lnTo>
                    <a:pt x="50127" y="21252"/>
                  </a:lnTo>
                  <a:lnTo>
                    <a:pt x="50029" y="21139"/>
                  </a:lnTo>
                  <a:lnTo>
                    <a:pt x="49935" y="21014"/>
                  </a:lnTo>
                  <a:lnTo>
                    <a:pt x="49842" y="20878"/>
                  </a:lnTo>
                  <a:lnTo>
                    <a:pt x="49748" y="20719"/>
                  </a:lnTo>
                  <a:lnTo>
                    <a:pt x="49655" y="20537"/>
                  </a:lnTo>
                  <a:lnTo>
                    <a:pt x="49575" y="20367"/>
                  </a:lnTo>
                  <a:lnTo>
                    <a:pt x="49494" y="20174"/>
                  </a:lnTo>
                  <a:lnTo>
                    <a:pt x="49419" y="19981"/>
                  </a:lnTo>
                  <a:lnTo>
                    <a:pt x="49347" y="19766"/>
                  </a:lnTo>
                  <a:lnTo>
                    <a:pt x="49281" y="19550"/>
                  </a:lnTo>
                  <a:lnTo>
                    <a:pt x="49218" y="19335"/>
                  </a:lnTo>
                  <a:lnTo>
                    <a:pt x="49160" y="19108"/>
                  </a:lnTo>
                  <a:lnTo>
                    <a:pt x="49107" y="18869"/>
                  </a:lnTo>
                  <a:lnTo>
                    <a:pt x="49054" y="18620"/>
                  </a:lnTo>
                  <a:lnTo>
                    <a:pt x="49009" y="18370"/>
                  </a:lnTo>
                  <a:lnTo>
                    <a:pt x="48969" y="18120"/>
                  </a:lnTo>
                  <a:lnTo>
                    <a:pt x="48933" y="17860"/>
                  </a:lnTo>
                  <a:lnTo>
                    <a:pt x="48902" y="17599"/>
                  </a:lnTo>
                  <a:lnTo>
                    <a:pt x="48880" y="17338"/>
                  </a:lnTo>
                  <a:lnTo>
                    <a:pt x="48858" y="17077"/>
                  </a:lnTo>
                  <a:lnTo>
                    <a:pt x="48840" y="16804"/>
                  </a:lnTo>
                  <a:lnTo>
                    <a:pt x="48831" y="16532"/>
                  </a:lnTo>
                  <a:lnTo>
                    <a:pt x="48827" y="16260"/>
                  </a:lnTo>
                  <a:lnTo>
                    <a:pt x="48827" y="15999"/>
                  </a:lnTo>
                  <a:lnTo>
                    <a:pt x="48831" y="15726"/>
                  </a:lnTo>
                  <a:lnTo>
                    <a:pt x="48844" y="15454"/>
                  </a:lnTo>
                  <a:lnTo>
                    <a:pt x="48862" y="15193"/>
                  </a:lnTo>
                  <a:lnTo>
                    <a:pt x="48884" y="14932"/>
                  </a:lnTo>
                  <a:lnTo>
                    <a:pt x="48911" y="14671"/>
                  </a:lnTo>
                  <a:lnTo>
                    <a:pt x="48947" y="14410"/>
                  </a:lnTo>
                  <a:lnTo>
                    <a:pt x="48987" y="14161"/>
                  </a:lnTo>
                  <a:lnTo>
                    <a:pt x="49031" y="13911"/>
                  </a:lnTo>
                  <a:lnTo>
                    <a:pt x="49085" y="13673"/>
                  </a:lnTo>
                  <a:lnTo>
                    <a:pt x="49143" y="13435"/>
                  </a:lnTo>
                  <a:lnTo>
                    <a:pt x="49209" y="13208"/>
                  </a:lnTo>
                  <a:lnTo>
                    <a:pt x="49281" y="12981"/>
                  </a:lnTo>
                  <a:lnTo>
                    <a:pt x="49356" y="12765"/>
                  </a:lnTo>
                  <a:lnTo>
                    <a:pt x="49441" y="12561"/>
                  </a:lnTo>
                  <a:lnTo>
                    <a:pt x="49534" y="12368"/>
                  </a:lnTo>
                  <a:lnTo>
                    <a:pt x="49628" y="12187"/>
                  </a:lnTo>
                  <a:lnTo>
                    <a:pt x="49730" y="12028"/>
                  </a:lnTo>
                  <a:lnTo>
                    <a:pt x="49837" y="11880"/>
                  </a:lnTo>
                  <a:lnTo>
                    <a:pt x="49949" y="11744"/>
                  </a:lnTo>
                  <a:lnTo>
                    <a:pt x="50060" y="11631"/>
                  </a:lnTo>
                  <a:lnTo>
                    <a:pt x="50176" y="11528"/>
                  </a:lnTo>
                  <a:lnTo>
                    <a:pt x="49811" y="6230"/>
                  </a:lnTo>
                  <a:lnTo>
                    <a:pt x="49040" y="6638"/>
                  </a:lnTo>
                  <a:lnTo>
                    <a:pt x="48270" y="7024"/>
                  </a:lnTo>
                  <a:lnTo>
                    <a:pt x="47495" y="7387"/>
                  </a:lnTo>
                  <a:lnTo>
                    <a:pt x="46725" y="7739"/>
                  </a:lnTo>
                  <a:lnTo>
                    <a:pt x="45951" y="8068"/>
                  </a:lnTo>
                  <a:lnTo>
                    <a:pt x="45171" y="8386"/>
                  </a:lnTo>
                  <a:lnTo>
                    <a:pt x="44397" y="8692"/>
                  </a:lnTo>
                  <a:lnTo>
                    <a:pt x="43618" y="8976"/>
                  </a:lnTo>
                  <a:lnTo>
                    <a:pt x="42838" y="9237"/>
                  </a:lnTo>
                  <a:lnTo>
                    <a:pt x="42059" y="9486"/>
                  </a:lnTo>
                  <a:lnTo>
                    <a:pt x="41280" y="9724"/>
                  </a:lnTo>
                  <a:lnTo>
                    <a:pt x="40497" y="9940"/>
                  </a:lnTo>
                  <a:lnTo>
                    <a:pt x="39718" y="10133"/>
                  </a:lnTo>
                  <a:lnTo>
                    <a:pt x="38934" y="10326"/>
                  </a:lnTo>
                  <a:lnTo>
                    <a:pt x="38150" y="10485"/>
                  </a:lnTo>
                  <a:lnTo>
                    <a:pt x="37367" y="10643"/>
                  </a:lnTo>
                  <a:lnTo>
                    <a:pt x="36583" y="10780"/>
                  </a:lnTo>
                  <a:lnTo>
                    <a:pt x="35795" y="10893"/>
                  </a:lnTo>
                  <a:lnTo>
                    <a:pt x="35012" y="10995"/>
                  </a:lnTo>
                  <a:lnTo>
                    <a:pt x="34228" y="11086"/>
                  </a:lnTo>
                  <a:lnTo>
                    <a:pt x="33440" y="11154"/>
                  </a:lnTo>
                  <a:lnTo>
                    <a:pt x="32656" y="11211"/>
                  </a:lnTo>
                  <a:lnTo>
                    <a:pt x="31868" y="11245"/>
                  </a:lnTo>
                  <a:lnTo>
                    <a:pt x="31080" y="11279"/>
                  </a:lnTo>
                  <a:lnTo>
                    <a:pt x="29509" y="11279"/>
                  </a:lnTo>
                  <a:lnTo>
                    <a:pt x="28721" y="11256"/>
                  </a:lnTo>
                  <a:lnTo>
                    <a:pt x="27937" y="11211"/>
                  </a:lnTo>
                  <a:lnTo>
                    <a:pt x="27149" y="11154"/>
                  </a:lnTo>
                  <a:lnTo>
                    <a:pt x="26361" y="11086"/>
                  </a:lnTo>
                  <a:lnTo>
                    <a:pt x="25578" y="11007"/>
                  </a:lnTo>
                  <a:lnTo>
                    <a:pt x="24790" y="10904"/>
                  </a:lnTo>
                  <a:lnTo>
                    <a:pt x="24001" y="10791"/>
                  </a:lnTo>
                  <a:lnTo>
                    <a:pt x="23218" y="10655"/>
                  </a:lnTo>
                  <a:lnTo>
                    <a:pt x="22434" y="10519"/>
                  </a:lnTo>
                  <a:lnTo>
                    <a:pt x="21646" y="10348"/>
                  </a:lnTo>
                  <a:lnTo>
                    <a:pt x="20863" y="10178"/>
                  </a:lnTo>
                  <a:lnTo>
                    <a:pt x="20079" y="9985"/>
                  </a:lnTo>
                  <a:lnTo>
                    <a:pt x="19296" y="9781"/>
                  </a:lnTo>
                  <a:lnTo>
                    <a:pt x="18512" y="9566"/>
                  </a:lnTo>
                  <a:lnTo>
                    <a:pt x="17733" y="9327"/>
                  </a:lnTo>
                  <a:lnTo>
                    <a:pt x="16949" y="9078"/>
                  </a:lnTo>
                  <a:lnTo>
                    <a:pt x="16170" y="8817"/>
                  </a:lnTo>
                  <a:lnTo>
                    <a:pt x="15391" y="8533"/>
                  </a:lnTo>
                  <a:lnTo>
                    <a:pt x="14612" y="8238"/>
                  </a:lnTo>
                  <a:lnTo>
                    <a:pt x="13833" y="7932"/>
                  </a:lnTo>
                  <a:lnTo>
                    <a:pt x="13054" y="7614"/>
                  </a:lnTo>
                  <a:lnTo>
                    <a:pt x="12279" y="7274"/>
                  </a:lnTo>
                  <a:lnTo>
                    <a:pt x="11504" y="6922"/>
                  </a:lnTo>
                  <a:lnTo>
                    <a:pt x="10730" y="6559"/>
                  </a:lnTo>
                  <a:lnTo>
                    <a:pt x="9955" y="6184"/>
                  </a:lnTo>
                  <a:lnTo>
                    <a:pt x="9185" y="5787"/>
                  </a:lnTo>
                  <a:lnTo>
                    <a:pt x="8415" y="5379"/>
                  </a:lnTo>
                  <a:lnTo>
                    <a:pt x="7644" y="4959"/>
                  </a:lnTo>
                  <a:lnTo>
                    <a:pt x="6879" y="4528"/>
                  </a:lnTo>
                  <a:lnTo>
                    <a:pt x="6108" y="4074"/>
                  </a:lnTo>
                  <a:lnTo>
                    <a:pt x="5347" y="3620"/>
                  </a:lnTo>
                  <a:lnTo>
                    <a:pt x="4581" y="3144"/>
                  </a:lnTo>
                  <a:lnTo>
                    <a:pt x="3820" y="2656"/>
                  </a:lnTo>
                  <a:lnTo>
                    <a:pt x="3059" y="2145"/>
                  </a:lnTo>
                  <a:lnTo>
                    <a:pt x="2302" y="1635"/>
                  </a:lnTo>
                  <a:lnTo>
                    <a:pt x="1540" y="1101"/>
                  </a:lnTo>
                  <a:lnTo>
                    <a:pt x="788" y="557"/>
                  </a:lnTo>
                  <a:lnTo>
                    <a:pt x="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6;p49">
              <a:extLst>
                <a:ext uri="{FF2B5EF4-FFF2-40B4-BE49-F238E27FC236}">
                  <a16:creationId xmlns:a16="http://schemas.microsoft.com/office/drawing/2014/main" id="{1F26932C-BE23-6C92-F1EC-518564174781}"/>
                </a:ext>
              </a:extLst>
            </p:cNvPr>
            <p:cNvSpPr/>
            <p:nvPr/>
          </p:nvSpPr>
          <p:spPr>
            <a:xfrm>
              <a:off x="3088525" y="-7039525"/>
              <a:ext cx="1370050" cy="3330375"/>
            </a:xfrm>
            <a:custGeom>
              <a:avLst/>
              <a:gdLst/>
              <a:ahLst/>
              <a:cxnLst/>
              <a:rect l="l" t="t" r="r" b="b"/>
              <a:pathLst>
                <a:path w="54802" h="133215" extrusionOk="0">
                  <a:moveTo>
                    <a:pt x="28160" y="64333"/>
                  </a:moveTo>
                  <a:lnTo>
                    <a:pt x="28405" y="64344"/>
                  </a:lnTo>
                  <a:lnTo>
                    <a:pt x="28645" y="64355"/>
                  </a:lnTo>
                  <a:lnTo>
                    <a:pt x="28886" y="64378"/>
                  </a:lnTo>
                  <a:lnTo>
                    <a:pt x="29126" y="64412"/>
                  </a:lnTo>
                  <a:lnTo>
                    <a:pt x="29367" y="64446"/>
                  </a:lnTo>
                  <a:lnTo>
                    <a:pt x="29603" y="64492"/>
                  </a:lnTo>
                  <a:lnTo>
                    <a:pt x="29843" y="64537"/>
                  </a:lnTo>
                  <a:lnTo>
                    <a:pt x="30079" y="64594"/>
                  </a:lnTo>
                  <a:lnTo>
                    <a:pt x="30315" y="64662"/>
                  </a:lnTo>
                  <a:lnTo>
                    <a:pt x="30551" y="64741"/>
                  </a:lnTo>
                  <a:lnTo>
                    <a:pt x="30782" y="64821"/>
                  </a:lnTo>
                  <a:lnTo>
                    <a:pt x="31018" y="64900"/>
                  </a:lnTo>
                  <a:lnTo>
                    <a:pt x="31250" y="65002"/>
                  </a:lnTo>
                  <a:lnTo>
                    <a:pt x="31481" y="65093"/>
                  </a:lnTo>
                  <a:lnTo>
                    <a:pt x="31713" y="65206"/>
                  </a:lnTo>
                  <a:lnTo>
                    <a:pt x="31940" y="65320"/>
                  </a:lnTo>
                  <a:lnTo>
                    <a:pt x="32167" y="65445"/>
                  </a:lnTo>
                  <a:lnTo>
                    <a:pt x="32394" y="65569"/>
                  </a:lnTo>
                  <a:lnTo>
                    <a:pt x="32621" y="65706"/>
                  </a:lnTo>
                  <a:lnTo>
                    <a:pt x="32844" y="65842"/>
                  </a:lnTo>
                  <a:lnTo>
                    <a:pt x="33071" y="66001"/>
                  </a:lnTo>
                  <a:lnTo>
                    <a:pt x="33289" y="66148"/>
                  </a:lnTo>
                  <a:lnTo>
                    <a:pt x="33511" y="66318"/>
                  </a:lnTo>
                  <a:lnTo>
                    <a:pt x="33730" y="66488"/>
                  </a:lnTo>
                  <a:lnTo>
                    <a:pt x="33948" y="66659"/>
                  </a:lnTo>
                  <a:lnTo>
                    <a:pt x="34166" y="66840"/>
                  </a:lnTo>
                  <a:lnTo>
                    <a:pt x="34380" y="67033"/>
                  </a:lnTo>
                  <a:lnTo>
                    <a:pt x="34593" y="67226"/>
                  </a:lnTo>
                  <a:lnTo>
                    <a:pt x="34807" y="67430"/>
                  </a:lnTo>
                  <a:lnTo>
                    <a:pt x="35016" y="67634"/>
                  </a:lnTo>
                  <a:lnTo>
                    <a:pt x="35226" y="67850"/>
                  </a:lnTo>
                  <a:lnTo>
                    <a:pt x="35430" y="68077"/>
                  </a:lnTo>
                  <a:lnTo>
                    <a:pt x="35640" y="68304"/>
                  </a:lnTo>
                  <a:lnTo>
                    <a:pt x="35840" y="68542"/>
                  </a:lnTo>
                  <a:lnTo>
                    <a:pt x="36045" y="68780"/>
                  </a:lnTo>
                  <a:lnTo>
                    <a:pt x="36245" y="69030"/>
                  </a:lnTo>
                  <a:lnTo>
                    <a:pt x="36445" y="69280"/>
                  </a:lnTo>
                  <a:lnTo>
                    <a:pt x="36641" y="69541"/>
                  </a:lnTo>
                  <a:lnTo>
                    <a:pt x="36837" y="69813"/>
                  </a:lnTo>
                  <a:lnTo>
                    <a:pt x="37029" y="70085"/>
                  </a:lnTo>
                  <a:lnTo>
                    <a:pt x="37220" y="70357"/>
                  </a:lnTo>
                  <a:lnTo>
                    <a:pt x="37407" y="70641"/>
                  </a:lnTo>
                  <a:lnTo>
                    <a:pt x="37599" y="70936"/>
                  </a:lnTo>
                  <a:lnTo>
                    <a:pt x="37781" y="71231"/>
                  </a:lnTo>
                  <a:lnTo>
                    <a:pt x="37964" y="71537"/>
                  </a:lnTo>
                  <a:lnTo>
                    <a:pt x="38146" y="71844"/>
                  </a:lnTo>
                  <a:lnTo>
                    <a:pt x="38324" y="72161"/>
                  </a:lnTo>
                  <a:lnTo>
                    <a:pt x="38502" y="72491"/>
                  </a:lnTo>
                  <a:lnTo>
                    <a:pt x="38680" y="72820"/>
                  </a:lnTo>
                  <a:lnTo>
                    <a:pt x="38850" y="73149"/>
                  </a:lnTo>
                  <a:lnTo>
                    <a:pt x="39023" y="73489"/>
                  </a:lnTo>
                  <a:lnTo>
                    <a:pt x="39188" y="73829"/>
                  </a:lnTo>
                  <a:lnTo>
                    <a:pt x="39357" y="74181"/>
                  </a:lnTo>
                  <a:lnTo>
                    <a:pt x="39517" y="74544"/>
                  </a:lnTo>
                  <a:lnTo>
                    <a:pt x="39682" y="74907"/>
                  </a:lnTo>
                  <a:lnTo>
                    <a:pt x="39838" y="75282"/>
                  </a:lnTo>
                  <a:lnTo>
                    <a:pt x="39998" y="75656"/>
                  </a:lnTo>
                  <a:lnTo>
                    <a:pt x="40150" y="76030"/>
                  </a:lnTo>
                  <a:lnTo>
                    <a:pt x="40301" y="76416"/>
                  </a:lnTo>
                  <a:lnTo>
                    <a:pt x="40452" y="76813"/>
                  </a:lnTo>
                  <a:lnTo>
                    <a:pt x="40599" y="77210"/>
                  </a:lnTo>
                  <a:lnTo>
                    <a:pt x="40742" y="77619"/>
                  </a:lnTo>
                  <a:lnTo>
                    <a:pt x="40884" y="78027"/>
                  </a:lnTo>
                  <a:lnTo>
                    <a:pt x="41022" y="78436"/>
                  </a:lnTo>
                  <a:lnTo>
                    <a:pt x="41156" y="78856"/>
                  </a:lnTo>
                  <a:lnTo>
                    <a:pt x="41289" y="79287"/>
                  </a:lnTo>
                  <a:lnTo>
                    <a:pt x="41423" y="79718"/>
                  </a:lnTo>
                  <a:lnTo>
                    <a:pt x="41548" y="80149"/>
                  </a:lnTo>
                  <a:lnTo>
                    <a:pt x="41672" y="80592"/>
                  </a:lnTo>
                  <a:lnTo>
                    <a:pt x="41797" y="81045"/>
                  </a:lnTo>
                  <a:lnTo>
                    <a:pt x="41917" y="81499"/>
                  </a:lnTo>
                  <a:lnTo>
                    <a:pt x="42033" y="81953"/>
                  </a:lnTo>
                  <a:lnTo>
                    <a:pt x="42144" y="82418"/>
                  </a:lnTo>
                  <a:lnTo>
                    <a:pt x="42255" y="82895"/>
                  </a:lnTo>
                  <a:lnTo>
                    <a:pt x="42362" y="83360"/>
                  </a:lnTo>
                  <a:lnTo>
                    <a:pt x="42469" y="83848"/>
                  </a:lnTo>
                  <a:lnTo>
                    <a:pt x="42567" y="84336"/>
                  </a:lnTo>
                  <a:lnTo>
                    <a:pt x="42670" y="84824"/>
                  </a:lnTo>
                  <a:lnTo>
                    <a:pt x="42763" y="85312"/>
                  </a:lnTo>
                  <a:lnTo>
                    <a:pt x="42857" y="85822"/>
                  </a:lnTo>
                  <a:lnTo>
                    <a:pt x="42941" y="86321"/>
                  </a:lnTo>
                  <a:lnTo>
                    <a:pt x="43030" y="86832"/>
                  </a:lnTo>
                  <a:lnTo>
                    <a:pt x="43110" y="87354"/>
                  </a:lnTo>
                  <a:lnTo>
                    <a:pt x="43190" y="87876"/>
                  </a:lnTo>
                  <a:lnTo>
                    <a:pt x="43266" y="88398"/>
                  </a:lnTo>
                  <a:lnTo>
                    <a:pt x="43337" y="88931"/>
                  </a:lnTo>
                  <a:lnTo>
                    <a:pt x="43409" y="89464"/>
                  </a:lnTo>
                  <a:lnTo>
                    <a:pt x="43471" y="90009"/>
                  </a:lnTo>
                  <a:lnTo>
                    <a:pt x="43533" y="90553"/>
                  </a:lnTo>
                  <a:lnTo>
                    <a:pt x="43591" y="91098"/>
                  </a:lnTo>
                  <a:lnTo>
                    <a:pt x="43649" y="91654"/>
                  </a:lnTo>
                  <a:lnTo>
                    <a:pt x="43698" y="92221"/>
                  </a:lnTo>
                  <a:lnTo>
                    <a:pt x="43747" y="92789"/>
                  </a:lnTo>
                  <a:lnTo>
                    <a:pt x="43791" y="93356"/>
                  </a:lnTo>
                  <a:lnTo>
                    <a:pt x="43832" y="93923"/>
                  </a:lnTo>
                  <a:lnTo>
                    <a:pt x="43867" y="94513"/>
                  </a:lnTo>
                  <a:lnTo>
                    <a:pt x="43903" y="95092"/>
                  </a:lnTo>
                  <a:lnTo>
                    <a:pt x="43934" y="95682"/>
                  </a:lnTo>
                  <a:lnTo>
                    <a:pt x="43956" y="96272"/>
                  </a:lnTo>
                  <a:lnTo>
                    <a:pt x="43978" y="96873"/>
                  </a:lnTo>
                  <a:lnTo>
                    <a:pt x="43996" y="97475"/>
                  </a:lnTo>
                  <a:lnTo>
                    <a:pt x="44010" y="98087"/>
                  </a:lnTo>
                  <a:lnTo>
                    <a:pt x="44023" y="98700"/>
                  </a:lnTo>
                  <a:lnTo>
                    <a:pt x="44027" y="99313"/>
                  </a:lnTo>
                  <a:lnTo>
                    <a:pt x="44032" y="99937"/>
                  </a:lnTo>
                  <a:lnTo>
                    <a:pt x="44027" y="100561"/>
                  </a:lnTo>
                  <a:lnTo>
                    <a:pt x="44023" y="101185"/>
                  </a:lnTo>
                  <a:lnTo>
                    <a:pt x="44014" y="101820"/>
                  </a:lnTo>
                  <a:lnTo>
                    <a:pt x="44001" y="102455"/>
                  </a:lnTo>
                  <a:lnTo>
                    <a:pt x="43983" y="103102"/>
                  </a:lnTo>
                  <a:lnTo>
                    <a:pt x="43961" y="103749"/>
                  </a:lnTo>
                  <a:lnTo>
                    <a:pt x="43934" y="104396"/>
                  </a:lnTo>
                  <a:lnTo>
                    <a:pt x="43903" y="105054"/>
                  </a:lnTo>
                  <a:lnTo>
                    <a:pt x="43867" y="105712"/>
                  </a:lnTo>
                  <a:lnTo>
                    <a:pt x="43827" y="106381"/>
                  </a:lnTo>
                  <a:lnTo>
                    <a:pt x="43787" y="107039"/>
                  </a:lnTo>
                  <a:lnTo>
                    <a:pt x="43738" y="107720"/>
                  </a:lnTo>
                  <a:lnTo>
                    <a:pt x="43685" y="108389"/>
                  </a:lnTo>
                  <a:lnTo>
                    <a:pt x="43627" y="109070"/>
                  </a:lnTo>
                  <a:lnTo>
                    <a:pt x="43569" y="109762"/>
                  </a:lnTo>
                  <a:lnTo>
                    <a:pt x="43502" y="110443"/>
                  </a:lnTo>
                  <a:lnTo>
                    <a:pt x="43431" y="111135"/>
                  </a:lnTo>
                  <a:lnTo>
                    <a:pt x="43355" y="111839"/>
                  </a:lnTo>
                  <a:lnTo>
                    <a:pt x="43275" y="112531"/>
                  </a:lnTo>
                  <a:lnTo>
                    <a:pt x="43257" y="112656"/>
                  </a:lnTo>
                  <a:lnTo>
                    <a:pt x="43239" y="112769"/>
                  </a:lnTo>
                  <a:lnTo>
                    <a:pt x="43217" y="112871"/>
                  </a:lnTo>
                  <a:lnTo>
                    <a:pt x="43190" y="112973"/>
                  </a:lnTo>
                  <a:lnTo>
                    <a:pt x="43164" y="113053"/>
                  </a:lnTo>
                  <a:lnTo>
                    <a:pt x="43137" y="113132"/>
                  </a:lnTo>
                  <a:lnTo>
                    <a:pt x="43106" y="113189"/>
                  </a:lnTo>
                  <a:lnTo>
                    <a:pt x="43079" y="113257"/>
                  </a:lnTo>
                  <a:lnTo>
                    <a:pt x="43110" y="113302"/>
                  </a:lnTo>
                  <a:lnTo>
                    <a:pt x="43146" y="113348"/>
                  </a:lnTo>
                  <a:lnTo>
                    <a:pt x="43177" y="113404"/>
                  </a:lnTo>
                  <a:lnTo>
                    <a:pt x="43208" y="113472"/>
                  </a:lnTo>
                  <a:lnTo>
                    <a:pt x="43235" y="113540"/>
                  </a:lnTo>
                  <a:lnTo>
                    <a:pt x="43262" y="113609"/>
                  </a:lnTo>
                  <a:lnTo>
                    <a:pt x="43306" y="113779"/>
                  </a:lnTo>
                  <a:lnTo>
                    <a:pt x="43346" y="113949"/>
                  </a:lnTo>
                  <a:lnTo>
                    <a:pt x="43373" y="114130"/>
                  </a:lnTo>
                  <a:lnTo>
                    <a:pt x="43391" y="114312"/>
                  </a:lnTo>
                  <a:lnTo>
                    <a:pt x="43404" y="114505"/>
                  </a:lnTo>
                  <a:lnTo>
                    <a:pt x="43404" y="114596"/>
                  </a:lnTo>
                  <a:lnTo>
                    <a:pt x="43400" y="114698"/>
                  </a:lnTo>
                  <a:lnTo>
                    <a:pt x="43395" y="114789"/>
                  </a:lnTo>
                  <a:lnTo>
                    <a:pt x="43391" y="114879"/>
                  </a:lnTo>
                  <a:lnTo>
                    <a:pt x="43377" y="114970"/>
                  </a:lnTo>
                  <a:lnTo>
                    <a:pt x="43364" y="115050"/>
                  </a:lnTo>
                  <a:lnTo>
                    <a:pt x="43351" y="115129"/>
                  </a:lnTo>
                  <a:lnTo>
                    <a:pt x="43328" y="115208"/>
                  </a:lnTo>
                  <a:lnTo>
                    <a:pt x="43306" y="115288"/>
                  </a:lnTo>
                  <a:lnTo>
                    <a:pt x="43284" y="115356"/>
                  </a:lnTo>
                  <a:lnTo>
                    <a:pt x="43253" y="115424"/>
                  </a:lnTo>
                  <a:lnTo>
                    <a:pt x="43222" y="115481"/>
                  </a:lnTo>
                  <a:lnTo>
                    <a:pt x="43186" y="115537"/>
                  </a:lnTo>
                  <a:lnTo>
                    <a:pt x="43146" y="115583"/>
                  </a:lnTo>
                  <a:lnTo>
                    <a:pt x="43106" y="115628"/>
                  </a:lnTo>
                  <a:lnTo>
                    <a:pt x="43057" y="115662"/>
                  </a:lnTo>
                  <a:lnTo>
                    <a:pt x="42616" y="115946"/>
                  </a:lnTo>
                  <a:lnTo>
                    <a:pt x="42166" y="116218"/>
                  </a:lnTo>
                  <a:lnTo>
                    <a:pt x="41721" y="116490"/>
                  </a:lnTo>
                  <a:lnTo>
                    <a:pt x="41272" y="116751"/>
                  </a:lnTo>
                  <a:lnTo>
                    <a:pt x="40822" y="117001"/>
                  </a:lnTo>
                  <a:lnTo>
                    <a:pt x="40372" y="117251"/>
                  </a:lnTo>
                  <a:lnTo>
                    <a:pt x="39918" y="117489"/>
                  </a:lnTo>
                  <a:lnTo>
                    <a:pt x="39468" y="117727"/>
                  </a:lnTo>
                  <a:lnTo>
                    <a:pt x="39014" y="117954"/>
                  </a:lnTo>
                  <a:lnTo>
                    <a:pt x="38560" y="118170"/>
                  </a:lnTo>
                  <a:lnTo>
                    <a:pt x="38102" y="118374"/>
                  </a:lnTo>
                  <a:lnTo>
                    <a:pt x="37648" y="118578"/>
                  </a:lnTo>
                  <a:lnTo>
                    <a:pt x="37189" y="118782"/>
                  </a:lnTo>
                  <a:lnTo>
                    <a:pt x="36730" y="118975"/>
                  </a:lnTo>
                  <a:lnTo>
                    <a:pt x="36272" y="119157"/>
                  </a:lnTo>
                  <a:lnTo>
                    <a:pt x="35813" y="119327"/>
                  </a:lnTo>
                  <a:lnTo>
                    <a:pt x="35355" y="119497"/>
                  </a:lnTo>
                  <a:lnTo>
                    <a:pt x="34892" y="119656"/>
                  </a:lnTo>
                  <a:lnTo>
                    <a:pt x="34433" y="119804"/>
                  </a:lnTo>
                  <a:lnTo>
                    <a:pt x="33970" y="119951"/>
                  </a:lnTo>
                  <a:lnTo>
                    <a:pt x="33507" y="120087"/>
                  </a:lnTo>
                  <a:lnTo>
                    <a:pt x="33044" y="120212"/>
                  </a:lnTo>
                  <a:lnTo>
                    <a:pt x="32581" y="120337"/>
                  </a:lnTo>
                  <a:lnTo>
                    <a:pt x="32118" y="120450"/>
                  </a:lnTo>
                  <a:lnTo>
                    <a:pt x="31655" y="120552"/>
                  </a:lnTo>
                  <a:lnTo>
                    <a:pt x="31192" y="120654"/>
                  </a:lnTo>
                  <a:lnTo>
                    <a:pt x="30729" y="120745"/>
                  </a:lnTo>
                  <a:lnTo>
                    <a:pt x="30261" y="120825"/>
                  </a:lnTo>
                  <a:lnTo>
                    <a:pt x="29798" y="120904"/>
                  </a:lnTo>
                  <a:lnTo>
                    <a:pt x="29331" y="120972"/>
                  </a:lnTo>
                  <a:lnTo>
                    <a:pt x="28868" y="121029"/>
                  </a:lnTo>
                  <a:lnTo>
                    <a:pt x="28400" y="121074"/>
                  </a:lnTo>
                  <a:lnTo>
                    <a:pt x="27937" y="121120"/>
                  </a:lnTo>
                  <a:lnTo>
                    <a:pt x="27470" y="121154"/>
                  </a:lnTo>
                  <a:lnTo>
                    <a:pt x="27002" y="121176"/>
                  </a:lnTo>
                  <a:lnTo>
                    <a:pt x="26539" y="121199"/>
                  </a:lnTo>
                  <a:lnTo>
                    <a:pt x="25141" y="121199"/>
                  </a:lnTo>
                  <a:lnTo>
                    <a:pt x="24678" y="121176"/>
                  </a:lnTo>
                  <a:lnTo>
                    <a:pt x="24211" y="121154"/>
                  </a:lnTo>
                  <a:lnTo>
                    <a:pt x="23748" y="121120"/>
                  </a:lnTo>
                  <a:lnTo>
                    <a:pt x="23285" y="121086"/>
                  </a:lnTo>
                  <a:lnTo>
                    <a:pt x="22817" y="121029"/>
                  </a:lnTo>
                  <a:lnTo>
                    <a:pt x="22354" y="120972"/>
                  </a:lnTo>
                  <a:lnTo>
                    <a:pt x="21891" y="120904"/>
                  </a:lnTo>
                  <a:lnTo>
                    <a:pt x="21428" y="120825"/>
                  </a:lnTo>
                  <a:lnTo>
                    <a:pt x="20965" y="120745"/>
                  </a:lnTo>
                  <a:lnTo>
                    <a:pt x="20507" y="120643"/>
                  </a:lnTo>
                  <a:lnTo>
                    <a:pt x="20044" y="120541"/>
                  </a:lnTo>
                  <a:lnTo>
                    <a:pt x="19581" y="120428"/>
                  </a:lnTo>
                  <a:lnTo>
                    <a:pt x="19122" y="120314"/>
                  </a:lnTo>
                  <a:lnTo>
                    <a:pt x="18664" y="120178"/>
                  </a:lnTo>
                  <a:lnTo>
                    <a:pt x="18205" y="120042"/>
                  </a:lnTo>
                  <a:lnTo>
                    <a:pt x="17746" y="119894"/>
                  </a:lnTo>
                  <a:lnTo>
                    <a:pt x="17288" y="119735"/>
                  </a:lnTo>
                  <a:lnTo>
                    <a:pt x="16834" y="119565"/>
                  </a:lnTo>
                  <a:lnTo>
                    <a:pt x="16375" y="119395"/>
                  </a:lnTo>
                  <a:lnTo>
                    <a:pt x="15921" y="119214"/>
                  </a:lnTo>
                  <a:lnTo>
                    <a:pt x="15467" y="119021"/>
                  </a:lnTo>
                  <a:lnTo>
                    <a:pt x="15013" y="118816"/>
                  </a:lnTo>
                  <a:lnTo>
                    <a:pt x="14563" y="118601"/>
                  </a:lnTo>
                  <a:lnTo>
                    <a:pt x="14109" y="118374"/>
                  </a:lnTo>
                  <a:lnTo>
                    <a:pt x="13659" y="118147"/>
                  </a:lnTo>
                  <a:lnTo>
                    <a:pt x="13606" y="118113"/>
                  </a:lnTo>
                  <a:lnTo>
                    <a:pt x="13557" y="118068"/>
                  </a:lnTo>
                  <a:lnTo>
                    <a:pt x="13513" y="118022"/>
                  </a:lnTo>
                  <a:lnTo>
                    <a:pt x="13468" y="117954"/>
                  </a:lnTo>
                  <a:lnTo>
                    <a:pt x="13428" y="117886"/>
                  </a:lnTo>
                  <a:lnTo>
                    <a:pt x="13388" y="117807"/>
                  </a:lnTo>
                  <a:lnTo>
                    <a:pt x="13352" y="117727"/>
                  </a:lnTo>
                  <a:lnTo>
                    <a:pt x="13321" y="117636"/>
                  </a:lnTo>
                  <a:lnTo>
                    <a:pt x="13294" y="117546"/>
                  </a:lnTo>
                  <a:lnTo>
                    <a:pt x="13268" y="117444"/>
                  </a:lnTo>
                  <a:lnTo>
                    <a:pt x="13241" y="117330"/>
                  </a:lnTo>
                  <a:lnTo>
                    <a:pt x="13223" y="117217"/>
                  </a:lnTo>
                  <a:lnTo>
                    <a:pt x="13205" y="117103"/>
                  </a:lnTo>
                  <a:lnTo>
                    <a:pt x="13188" y="116978"/>
                  </a:lnTo>
                  <a:lnTo>
                    <a:pt x="13179" y="116865"/>
                  </a:lnTo>
                  <a:lnTo>
                    <a:pt x="13165" y="116740"/>
                  </a:lnTo>
                  <a:lnTo>
                    <a:pt x="13161" y="116615"/>
                  </a:lnTo>
                  <a:lnTo>
                    <a:pt x="13156" y="116479"/>
                  </a:lnTo>
                  <a:lnTo>
                    <a:pt x="13156" y="116230"/>
                  </a:lnTo>
                  <a:lnTo>
                    <a:pt x="13165" y="115969"/>
                  </a:lnTo>
                  <a:lnTo>
                    <a:pt x="13183" y="115719"/>
                  </a:lnTo>
                  <a:lnTo>
                    <a:pt x="13196" y="115594"/>
                  </a:lnTo>
                  <a:lnTo>
                    <a:pt x="13214" y="115469"/>
                  </a:lnTo>
                  <a:lnTo>
                    <a:pt x="13232" y="115356"/>
                  </a:lnTo>
                  <a:lnTo>
                    <a:pt x="13254" y="115242"/>
                  </a:lnTo>
                  <a:lnTo>
                    <a:pt x="13277" y="115140"/>
                  </a:lnTo>
                  <a:lnTo>
                    <a:pt x="13303" y="115027"/>
                  </a:lnTo>
                  <a:lnTo>
                    <a:pt x="13330" y="114936"/>
                  </a:lnTo>
                  <a:lnTo>
                    <a:pt x="13361" y="114845"/>
                  </a:lnTo>
                  <a:lnTo>
                    <a:pt x="13343" y="114766"/>
                  </a:lnTo>
                  <a:lnTo>
                    <a:pt x="13277" y="114913"/>
                  </a:lnTo>
                  <a:lnTo>
                    <a:pt x="13205" y="115038"/>
                  </a:lnTo>
                  <a:lnTo>
                    <a:pt x="13130" y="115140"/>
                  </a:lnTo>
                  <a:lnTo>
                    <a:pt x="13049" y="115220"/>
                  </a:lnTo>
                  <a:lnTo>
                    <a:pt x="12969" y="115276"/>
                  </a:lnTo>
                  <a:lnTo>
                    <a:pt x="12885" y="115299"/>
                  </a:lnTo>
                  <a:lnTo>
                    <a:pt x="12805" y="115299"/>
                  </a:lnTo>
                  <a:lnTo>
                    <a:pt x="12760" y="115288"/>
                  </a:lnTo>
                  <a:lnTo>
                    <a:pt x="12720" y="115276"/>
                  </a:lnTo>
                  <a:lnTo>
                    <a:pt x="12680" y="115242"/>
                  </a:lnTo>
                  <a:lnTo>
                    <a:pt x="12640" y="115220"/>
                  </a:lnTo>
                  <a:lnTo>
                    <a:pt x="12600" y="115174"/>
                  </a:lnTo>
                  <a:lnTo>
                    <a:pt x="12560" y="115129"/>
                  </a:lnTo>
                  <a:lnTo>
                    <a:pt x="12524" y="115072"/>
                  </a:lnTo>
                  <a:lnTo>
                    <a:pt x="12489" y="115015"/>
                  </a:lnTo>
                  <a:lnTo>
                    <a:pt x="12453" y="114947"/>
                  </a:lnTo>
                  <a:lnTo>
                    <a:pt x="12417" y="114868"/>
                  </a:lnTo>
                  <a:lnTo>
                    <a:pt x="12386" y="114777"/>
                  </a:lnTo>
                  <a:lnTo>
                    <a:pt x="12355" y="114686"/>
                  </a:lnTo>
                  <a:lnTo>
                    <a:pt x="12324" y="114584"/>
                  </a:lnTo>
                  <a:lnTo>
                    <a:pt x="12297" y="114471"/>
                  </a:lnTo>
                  <a:lnTo>
                    <a:pt x="12270" y="114357"/>
                  </a:lnTo>
                  <a:lnTo>
                    <a:pt x="12248" y="114233"/>
                  </a:lnTo>
                  <a:lnTo>
                    <a:pt x="12226" y="114096"/>
                  </a:lnTo>
                  <a:lnTo>
                    <a:pt x="12208" y="113949"/>
                  </a:lnTo>
                  <a:lnTo>
                    <a:pt x="12132" y="113336"/>
                  </a:lnTo>
                  <a:lnTo>
                    <a:pt x="12066" y="112724"/>
                  </a:lnTo>
                  <a:lnTo>
                    <a:pt x="11999" y="112111"/>
                  </a:lnTo>
                  <a:lnTo>
                    <a:pt x="11941" y="111510"/>
                  </a:lnTo>
                  <a:lnTo>
                    <a:pt x="11887" y="110897"/>
                  </a:lnTo>
                  <a:lnTo>
                    <a:pt x="11834" y="110296"/>
                  </a:lnTo>
                  <a:lnTo>
                    <a:pt x="11790" y="109694"/>
                  </a:lnTo>
                  <a:lnTo>
                    <a:pt x="11745" y="109093"/>
                  </a:lnTo>
                  <a:lnTo>
                    <a:pt x="11709" y="108492"/>
                  </a:lnTo>
                  <a:lnTo>
                    <a:pt x="11674" y="107890"/>
                  </a:lnTo>
                  <a:lnTo>
                    <a:pt x="11647" y="107300"/>
                  </a:lnTo>
                  <a:lnTo>
                    <a:pt x="11620" y="106710"/>
                  </a:lnTo>
                  <a:lnTo>
                    <a:pt x="11598" y="106109"/>
                  </a:lnTo>
                  <a:lnTo>
                    <a:pt x="11580" y="105519"/>
                  </a:lnTo>
                  <a:lnTo>
                    <a:pt x="11571" y="104929"/>
                  </a:lnTo>
                  <a:lnTo>
                    <a:pt x="11562" y="104350"/>
                  </a:lnTo>
                  <a:lnTo>
                    <a:pt x="11554" y="103760"/>
                  </a:lnTo>
                  <a:lnTo>
                    <a:pt x="11554" y="103182"/>
                  </a:lnTo>
                  <a:lnTo>
                    <a:pt x="11558" y="102603"/>
                  </a:lnTo>
                  <a:lnTo>
                    <a:pt x="11562" y="102024"/>
                  </a:lnTo>
                  <a:lnTo>
                    <a:pt x="11576" y="101446"/>
                  </a:lnTo>
                  <a:lnTo>
                    <a:pt x="11589" y="100878"/>
                  </a:lnTo>
                  <a:lnTo>
                    <a:pt x="11607" y="100311"/>
                  </a:lnTo>
                  <a:lnTo>
                    <a:pt x="11629" y="99744"/>
                  </a:lnTo>
                  <a:lnTo>
                    <a:pt x="11656" y="99176"/>
                  </a:lnTo>
                  <a:lnTo>
                    <a:pt x="11683" y="98609"/>
                  </a:lnTo>
                  <a:lnTo>
                    <a:pt x="11718" y="98053"/>
                  </a:lnTo>
                  <a:lnTo>
                    <a:pt x="11754" y="97497"/>
                  </a:lnTo>
                  <a:lnTo>
                    <a:pt x="11794" y="96941"/>
                  </a:lnTo>
                  <a:lnTo>
                    <a:pt x="11839" y="96397"/>
                  </a:lnTo>
                  <a:lnTo>
                    <a:pt x="11883" y="95841"/>
                  </a:lnTo>
                  <a:lnTo>
                    <a:pt x="11936" y="95296"/>
                  </a:lnTo>
                  <a:lnTo>
                    <a:pt x="11990" y="94751"/>
                  </a:lnTo>
                  <a:lnTo>
                    <a:pt x="12043" y="94218"/>
                  </a:lnTo>
                  <a:lnTo>
                    <a:pt x="12106" y="93685"/>
                  </a:lnTo>
                  <a:lnTo>
                    <a:pt x="12168" y="93152"/>
                  </a:lnTo>
                  <a:lnTo>
                    <a:pt x="12235" y="92618"/>
                  </a:lnTo>
                  <a:lnTo>
                    <a:pt x="12306" y="92096"/>
                  </a:lnTo>
                  <a:lnTo>
                    <a:pt x="12382" y="91563"/>
                  </a:lnTo>
                  <a:lnTo>
                    <a:pt x="12457" y="91053"/>
                  </a:lnTo>
                  <a:lnTo>
                    <a:pt x="12537" y="90531"/>
                  </a:lnTo>
                  <a:lnTo>
                    <a:pt x="12618" y="90020"/>
                  </a:lnTo>
                  <a:lnTo>
                    <a:pt x="12707" y="89510"/>
                  </a:lnTo>
                  <a:lnTo>
                    <a:pt x="12796" y="88999"/>
                  </a:lnTo>
                  <a:lnTo>
                    <a:pt x="12885" y="88500"/>
                  </a:lnTo>
                  <a:lnTo>
                    <a:pt x="12983" y="88001"/>
                  </a:lnTo>
                  <a:lnTo>
                    <a:pt x="13076" y="87501"/>
                  </a:lnTo>
                  <a:lnTo>
                    <a:pt x="13179" y="87013"/>
                  </a:lnTo>
                  <a:lnTo>
                    <a:pt x="13281" y="86526"/>
                  </a:lnTo>
                  <a:lnTo>
                    <a:pt x="13388" y="86038"/>
                  </a:lnTo>
                  <a:lnTo>
                    <a:pt x="13495" y="85561"/>
                  </a:lnTo>
                  <a:lnTo>
                    <a:pt x="13606" y="85085"/>
                  </a:lnTo>
                  <a:lnTo>
                    <a:pt x="13722" y="84608"/>
                  </a:lnTo>
                  <a:lnTo>
                    <a:pt x="13838" y="84143"/>
                  </a:lnTo>
                  <a:lnTo>
                    <a:pt x="13958" y="83678"/>
                  </a:lnTo>
                  <a:lnTo>
                    <a:pt x="14082" y="83224"/>
                  </a:lnTo>
                  <a:lnTo>
                    <a:pt x="14203" y="82770"/>
                  </a:lnTo>
                  <a:lnTo>
                    <a:pt x="14332" y="82316"/>
                  </a:lnTo>
                  <a:lnTo>
                    <a:pt x="14461" y="81862"/>
                  </a:lnTo>
                  <a:lnTo>
                    <a:pt x="14594" y="81420"/>
                  </a:lnTo>
                  <a:lnTo>
                    <a:pt x="14728" y="80989"/>
                  </a:lnTo>
                  <a:lnTo>
                    <a:pt x="14862" y="80558"/>
                  </a:lnTo>
                  <a:lnTo>
                    <a:pt x="15004" y="80126"/>
                  </a:lnTo>
                  <a:lnTo>
                    <a:pt x="15142" y="79695"/>
                  </a:lnTo>
                  <a:lnTo>
                    <a:pt x="15284" y="79275"/>
                  </a:lnTo>
                  <a:lnTo>
                    <a:pt x="15431" y="78867"/>
                  </a:lnTo>
                  <a:lnTo>
                    <a:pt x="15578" y="78459"/>
                  </a:lnTo>
                  <a:lnTo>
                    <a:pt x="15730" y="78050"/>
                  </a:lnTo>
                  <a:lnTo>
                    <a:pt x="15881" y="77642"/>
                  </a:lnTo>
                  <a:lnTo>
                    <a:pt x="16032" y="77256"/>
                  </a:lnTo>
                  <a:lnTo>
                    <a:pt x="16188" y="76859"/>
                  </a:lnTo>
                  <a:lnTo>
                    <a:pt x="16349" y="76473"/>
                  </a:lnTo>
                  <a:lnTo>
                    <a:pt x="16509" y="76087"/>
                  </a:lnTo>
                  <a:lnTo>
                    <a:pt x="16669" y="75713"/>
                  </a:lnTo>
                  <a:lnTo>
                    <a:pt x="16834" y="75350"/>
                  </a:lnTo>
                  <a:lnTo>
                    <a:pt x="16999" y="74975"/>
                  </a:lnTo>
                  <a:lnTo>
                    <a:pt x="17163" y="74624"/>
                  </a:lnTo>
                  <a:lnTo>
                    <a:pt x="17332" y="74261"/>
                  </a:lnTo>
                  <a:lnTo>
                    <a:pt x="17506" y="73909"/>
                  </a:lnTo>
                  <a:lnTo>
                    <a:pt x="17675" y="73568"/>
                  </a:lnTo>
                  <a:lnTo>
                    <a:pt x="17849" y="73228"/>
                  </a:lnTo>
                  <a:lnTo>
                    <a:pt x="18027" y="72899"/>
                  </a:lnTo>
                  <a:lnTo>
                    <a:pt x="18201" y="72570"/>
                  </a:lnTo>
                  <a:lnTo>
                    <a:pt x="18379" y="72241"/>
                  </a:lnTo>
                  <a:lnTo>
                    <a:pt x="18744" y="71617"/>
                  </a:lnTo>
                  <a:lnTo>
                    <a:pt x="19109" y="71016"/>
                  </a:lnTo>
                  <a:lnTo>
                    <a:pt x="19483" y="70437"/>
                  </a:lnTo>
                  <a:lnTo>
                    <a:pt x="19861" y="69870"/>
                  </a:lnTo>
                  <a:lnTo>
                    <a:pt x="20240" y="69336"/>
                  </a:lnTo>
                  <a:lnTo>
                    <a:pt x="20627" y="68837"/>
                  </a:lnTo>
                  <a:lnTo>
                    <a:pt x="20823" y="68587"/>
                  </a:lnTo>
                  <a:lnTo>
                    <a:pt x="21019" y="68349"/>
                  </a:lnTo>
                  <a:lnTo>
                    <a:pt x="21215" y="68111"/>
                  </a:lnTo>
                  <a:lnTo>
                    <a:pt x="21415" y="67884"/>
                  </a:lnTo>
                  <a:lnTo>
                    <a:pt x="21611" y="67668"/>
                  </a:lnTo>
                  <a:lnTo>
                    <a:pt x="21811" y="67453"/>
                  </a:lnTo>
                  <a:lnTo>
                    <a:pt x="22012" y="67249"/>
                  </a:lnTo>
                  <a:lnTo>
                    <a:pt x="22216" y="67056"/>
                  </a:lnTo>
                  <a:lnTo>
                    <a:pt x="22417" y="66863"/>
                  </a:lnTo>
                  <a:lnTo>
                    <a:pt x="22617" y="66670"/>
                  </a:lnTo>
                  <a:lnTo>
                    <a:pt x="22822" y="66488"/>
                  </a:lnTo>
                  <a:lnTo>
                    <a:pt x="23027" y="66318"/>
                  </a:lnTo>
                  <a:lnTo>
                    <a:pt x="23232" y="66148"/>
                  </a:lnTo>
                  <a:lnTo>
                    <a:pt x="23436" y="65989"/>
                  </a:lnTo>
                  <a:lnTo>
                    <a:pt x="23641" y="65842"/>
                  </a:lnTo>
                  <a:lnTo>
                    <a:pt x="23850" y="65694"/>
                  </a:lnTo>
                  <a:lnTo>
                    <a:pt x="24055" y="65558"/>
                  </a:lnTo>
                  <a:lnTo>
                    <a:pt x="24264" y="65433"/>
                  </a:lnTo>
                  <a:lnTo>
                    <a:pt x="24469" y="65308"/>
                  </a:lnTo>
                  <a:lnTo>
                    <a:pt x="24678" y="65184"/>
                  </a:lnTo>
                  <a:lnTo>
                    <a:pt x="24888" y="65082"/>
                  </a:lnTo>
                  <a:lnTo>
                    <a:pt x="25097" y="64979"/>
                  </a:lnTo>
                  <a:lnTo>
                    <a:pt x="25302" y="64889"/>
                  </a:lnTo>
                  <a:lnTo>
                    <a:pt x="25511" y="64798"/>
                  </a:lnTo>
                  <a:lnTo>
                    <a:pt x="25720" y="64718"/>
                  </a:lnTo>
                  <a:lnTo>
                    <a:pt x="25930" y="64650"/>
                  </a:lnTo>
                  <a:lnTo>
                    <a:pt x="26139" y="64582"/>
                  </a:lnTo>
                  <a:lnTo>
                    <a:pt x="26348" y="64526"/>
                  </a:lnTo>
                  <a:lnTo>
                    <a:pt x="26557" y="64480"/>
                  </a:lnTo>
                  <a:lnTo>
                    <a:pt x="26767" y="64435"/>
                  </a:lnTo>
                  <a:lnTo>
                    <a:pt x="26980" y="64401"/>
                  </a:lnTo>
                  <a:lnTo>
                    <a:pt x="27189" y="64378"/>
                  </a:lnTo>
                  <a:lnTo>
                    <a:pt x="27430" y="64355"/>
                  </a:lnTo>
                  <a:lnTo>
                    <a:pt x="27675" y="64344"/>
                  </a:lnTo>
                  <a:lnTo>
                    <a:pt x="27920" y="64333"/>
                  </a:lnTo>
                  <a:close/>
                  <a:moveTo>
                    <a:pt x="24398" y="1"/>
                  </a:moveTo>
                  <a:lnTo>
                    <a:pt x="24109" y="12"/>
                  </a:lnTo>
                  <a:lnTo>
                    <a:pt x="23824" y="23"/>
                  </a:lnTo>
                  <a:lnTo>
                    <a:pt x="23543" y="46"/>
                  </a:lnTo>
                  <a:lnTo>
                    <a:pt x="23258" y="80"/>
                  </a:lnTo>
                  <a:lnTo>
                    <a:pt x="22978" y="125"/>
                  </a:lnTo>
                  <a:lnTo>
                    <a:pt x="22697" y="171"/>
                  </a:lnTo>
                  <a:lnTo>
                    <a:pt x="22421" y="239"/>
                  </a:lnTo>
                  <a:lnTo>
                    <a:pt x="22145" y="307"/>
                  </a:lnTo>
                  <a:lnTo>
                    <a:pt x="21869" y="386"/>
                  </a:lnTo>
                  <a:lnTo>
                    <a:pt x="21598" y="477"/>
                  </a:lnTo>
                  <a:lnTo>
                    <a:pt x="21326" y="568"/>
                  </a:lnTo>
                  <a:lnTo>
                    <a:pt x="21059" y="681"/>
                  </a:lnTo>
                  <a:lnTo>
                    <a:pt x="20792" y="795"/>
                  </a:lnTo>
                  <a:lnTo>
                    <a:pt x="20525" y="920"/>
                  </a:lnTo>
                  <a:lnTo>
                    <a:pt x="20262" y="1045"/>
                  </a:lnTo>
                  <a:lnTo>
                    <a:pt x="19999" y="1192"/>
                  </a:lnTo>
                  <a:lnTo>
                    <a:pt x="19737" y="1340"/>
                  </a:lnTo>
                  <a:lnTo>
                    <a:pt x="19478" y="1498"/>
                  </a:lnTo>
                  <a:lnTo>
                    <a:pt x="19220" y="1669"/>
                  </a:lnTo>
                  <a:lnTo>
                    <a:pt x="18962" y="1839"/>
                  </a:lnTo>
                  <a:lnTo>
                    <a:pt x="18708" y="2020"/>
                  </a:lnTo>
                  <a:lnTo>
                    <a:pt x="18454" y="2213"/>
                  </a:lnTo>
                  <a:lnTo>
                    <a:pt x="18205" y="2417"/>
                  </a:lnTo>
                  <a:lnTo>
                    <a:pt x="17956" y="2622"/>
                  </a:lnTo>
                  <a:lnTo>
                    <a:pt x="17711" y="2849"/>
                  </a:lnTo>
                  <a:lnTo>
                    <a:pt x="17462" y="3064"/>
                  </a:lnTo>
                  <a:lnTo>
                    <a:pt x="17221" y="3302"/>
                  </a:lnTo>
                  <a:lnTo>
                    <a:pt x="16976" y="3541"/>
                  </a:lnTo>
                  <a:lnTo>
                    <a:pt x="16736" y="3802"/>
                  </a:lnTo>
                  <a:lnTo>
                    <a:pt x="16495" y="4051"/>
                  </a:lnTo>
                  <a:lnTo>
                    <a:pt x="16259" y="4324"/>
                  </a:lnTo>
                  <a:lnTo>
                    <a:pt x="16024" y="4596"/>
                  </a:lnTo>
                  <a:lnTo>
                    <a:pt x="15792" y="4879"/>
                  </a:lnTo>
                  <a:lnTo>
                    <a:pt x="15560" y="5163"/>
                  </a:lnTo>
                  <a:lnTo>
                    <a:pt x="15329" y="5469"/>
                  </a:lnTo>
                  <a:lnTo>
                    <a:pt x="15102" y="5776"/>
                  </a:lnTo>
                  <a:lnTo>
                    <a:pt x="14875" y="6082"/>
                  </a:lnTo>
                  <a:lnTo>
                    <a:pt x="14652" y="6411"/>
                  </a:lnTo>
                  <a:lnTo>
                    <a:pt x="14430" y="6740"/>
                  </a:lnTo>
                  <a:lnTo>
                    <a:pt x="14207" y="7069"/>
                  </a:lnTo>
                  <a:lnTo>
                    <a:pt x="13989" y="7421"/>
                  </a:lnTo>
                  <a:lnTo>
                    <a:pt x="13771" y="7761"/>
                  </a:lnTo>
                  <a:lnTo>
                    <a:pt x="13553" y="8124"/>
                  </a:lnTo>
                  <a:lnTo>
                    <a:pt x="13339" y="8488"/>
                  </a:lnTo>
                  <a:lnTo>
                    <a:pt x="13130" y="8862"/>
                  </a:lnTo>
                  <a:lnTo>
                    <a:pt x="12920" y="9248"/>
                  </a:lnTo>
                  <a:lnTo>
                    <a:pt x="12711" y="9633"/>
                  </a:lnTo>
                  <a:lnTo>
                    <a:pt x="12502" y="10031"/>
                  </a:lnTo>
                  <a:lnTo>
                    <a:pt x="12297" y="10439"/>
                  </a:lnTo>
                  <a:lnTo>
                    <a:pt x="12097" y="10847"/>
                  </a:lnTo>
                  <a:lnTo>
                    <a:pt x="11896" y="11267"/>
                  </a:lnTo>
                  <a:lnTo>
                    <a:pt x="11696" y="11687"/>
                  </a:lnTo>
                  <a:lnTo>
                    <a:pt x="11500" y="12118"/>
                  </a:lnTo>
                  <a:lnTo>
                    <a:pt x="11304" y="12561"/>
                  </a:lnTo>
                  <a:lnTo>
                    <a:pt x="11108" y="13003"/>
                  </a:lnTo>
                  <a:lnTo>
                    <a:pt x="10917" y="13457"/>
                  </a:lnTo>
                  <a:lnTo>
                    <a:pt x="10730" y="13911"/>
                  </a:lnTo>
                  <a:lnTo>
                    <a:pt x="10543" y="14376"/>
                  </a:lnTo>
                  <a:lnTo>
                    <a:pt x="10356" y="14853"/>
                  </a:lnTo>
                  <a:lnTo>
                    <a:pt x="10169" y="15329"/>
                  </a:lnTo>
                  <a:lnTo>
                    <a:pt x="9991" y="15817"/>
                  </a:lnTo>
                  <a:lnTo>
                    <a:pt x="9808" y="16305"/>
                  </a:lnTo>
                  <a:lnTo>
                    <a:pt x="9630" y="16804"/>
                  </a:lnTo>
                  <a:lnTo>
                    <a:pt x="9452" y="17315"/>
                  </a:lnTo>
                  <a:lnTo>
                    <a:pt x="9279" y="17825"/>
                  </a:lnTo>
                  <a:lnTo>
                    <a:pt x="9109" y="18336"/>
                  </a:lnTo>
                  <a:lnTo>
                    <a:pt x="8936" y="18869"/>
                  </a:lnTo>
                  <a:lnTo>
                    <a:pt x="8767" y="19391"/>
                  </a:lnTo>
                  <a:lnTo>
                    <a:pt x="8602" y="19936"/>
                  </a:lnTo>
                  <a:lnTo>
                    <a:pt x="8437" y="20480"/>
                  </a:lnTo>
                  <a:lnTo>
                    <a:pt x="8272" y="21025"/>
                  </a:lnTo>
                  <a:lnTo>
                    <a:pt x="8112" y="21581"/>
                  </a:lnTo>
                  <a:lnTo>
                    <a:pt x="7956" y="22137"/>
                  </a:lnTo>
                  <a:lnTo>
                    <a:pt x="7796" y="22704"/>
                  </a:lnTo>
                  <a:lnTo>
                    <a:pt x="7645" y="23283"/>
                  </a:lnTo>
                  <a:lnTo>
                    <a:pt x="7489" y="23861"/>
                  </a:lnTo>
                  <a:lnTo>
                    <a:pt x="7342" y="24451"/>
                  </a:lnTo>
                  <a:lnTo>
                    <a:pt x="7190" y="25041"/>
                  </a:lnTo>
                  <a:lnTo>
                    <a:pt x="7044" y="25631"/>
                  </a:lnTo>
                  <a:lnTo>
                    <a:pt x="6901" y="26244"/>
                  </a:lnTo>
                  <a:lnTo>
                    <a:pt x="6759" y="26845"/>
                  </a:lnTo>
                  <a:lnTo>
                    <a:pt x="6616" y="27458"/>
                  </a:lnTo>
                  <a:lnTo>
                    <a:pt x="6478" y="28082"/>
                  </a:lnTo>
                  <a:lnTo>
                    <a:pt x="6340" y="28706"/>
                  </a:lnTo>
                  <a:lnTo>
                    <a:pt x="6207" y="29342"/>
                  </a:lnTo>
                  <a:lnTo>
                    <a:pt x="6073" y="29977"/>
                  </a:lnTo>
                  <a:lnTo>
                    <a:pt x="5944" y="30624"/>
                  </a:lnTo>
                  <a:lnTo>
                    <a:pt x="5815" y="31270"/>
                  </a:lnTo>
                  <a:lnTo>
                    <a:pt x="5690" y="31917"/>
                  </a:lnTo>
                  <a:lnTo>
                    <a:pt x="5565" y="32575"/>
                  </a:lnTo>
                  <a:lnTo>
                    <a:pt x="5441" y="33245"/>
                  </a:lnTo>
                  <a:lnTo>
                    <a:pt x="5321" y="33914"/>
                  </a:lnTo>
                  <a:lnTo>
                    <a:pt x="5205" y="34583"/>
                  </a:lnTo>
                  <a:lnTo>
                    <a:pt x="5089" y="35264"/>
                  </a:lnTo>
                  <a:lnTo>
                    <a:pt x="4973" y="35945"/>
                  </a:lnTo>
                  <a:lnTo>
                    <a:pt x="4862" y="36637"/>
                  </a:lnTo>
                  <a:lnTo>
                    <a:pt x="4751" y="37329"/>
                  </a:lnTo>
                  <a:lnTo>
                    <a:pt x="4537" y="38736"/>
                  </a:lnTo>
                  <a:lnTo>
                    <a:pt x="4332" y="40154"/>
                  </a:lnTo>
                  <a:lnTo>
                    <a:pt x="4136" y="41595"/>
                  </a:lnTo>
                  <a:lnTo>
                    <a:pt x="3949" y="43048"/>
                  </a:lnTo>
                  <a:lnTo>
                    <a:pt x="3771" y="44534"/>
                  </a:lnTo>
                  <a:lnTo>
                    <a:pt x="3602" y="46032"/>
                  </a:lnTo>
                  <a:lnTo>
                    <a:pt x="3437" y="47541"/>
                  </a:lnTo>
                  <a:lnTo>
                    <a:pt x="3286" y="49072"/>
                  </a:lnTo>
                  <a:lnTo>
                    <a:pt x="3143" y="50615"/>
                  </a:lnTo>
                  <a:lnTo>
                    <a:pt x="3005" y="52181"/>
                  </a:lnTo>
                  <a:lnTo>
                    <a:pt x="2832" y="54326"/>
                  </a:lnTo>
                  <a:lnTo>
                    <a:pt x="2663" y="56470"/>
                  </a:lnTo>
                  <a:lnTo>
                    <a:pt x="2498" y="58614"/>
                  </a:lnTo>
                  <a:lnTo>
                    <a:pt x="2342" y="60770"/>
                  </a:lnTo>
                  <a:lnTo>
                    <a:pt x="2191" y="62937"/>
                  </a:lnTo>
                  <a:lnTo>
                    <a:pt x="2044" y="65093"/>
                  </a:lnTo>
                  <a:lnTo>
                    <a:pt x="1906" y="67271"/>
                  </a:lnTo>
                  <a:lnTo>
                    <a:pt x="1772" y="69438"/>
                  </a:lnTo>
                  <a:lnTo>
                    <a:pt x="1639" y="71617"/>
                  </a:lnTo>
                  <a:lnTo>
                    <a:pt x="1518" y="73795"/>
                  </a:lnTo>
                  <a:lnTo>
                    <a:pt x="1398" y="75985"/>
                  </a:lnTo>
                  <a:lnTo>
                    <a:pt x="1287" y="78175"/>
                  </a:lnTo>
                  <a:lnTo>
                    <a:pt x="1176" y="80365"/>
                  </a:lnTo>
                  <a:lnTo>
                    <a:pt x="1073" y="82566"/>
                  </a:lnTo>
                  <a:lnTo>
                    <a:pt x="975" y="84756"/>
                  </a:lnTo>
                  <a:lnTo>
                    <a:pt x="882" y="86957"/>
                  </a:lnTo>
                  <a:lnTo>
                    <a:pt x="793" y="89158"/>
                  </a:lnTo>
                  <a:lnTo>
                    <a:pt x="713" y="91370"/>
                  </a:lnTo>
                  <a:lnTo>
                    <a:pt x="632" y="93571"/>
                  </a:lnTo>
                  <a:lnTo>
                    <a:pt x="557" y="95784"/>
                  </a:lnTo>
                  <a:lnTo>
                    <a:pt x="486" y="97996"/>
                  </a:lnTo>
                  <a:lnTo>
                    <a:pt x="423" y="100209"/>
                  </a:lnTo>
                  <a:lnTo>
                    <a:pt x="361" y="102421"/>
                  </a:lnTo>
                  <a:lnTo>
                    <a:pt x="303" y="104634"/>
                  </a:lnTo>
                  <a:lnTo>
                    <a:pt x="254" y="106846"/>
                  </a:lnTo>
                  <a:lnTo>
                    <a:pt x="205" y="109070"/>
                  </a:lnTo>
                  <a:lnTo>
                    <a:pt x="161" y="111283"/>
                  </a:lnTo>
                  <a:lnTo>
                    <a:pt x="120" y="113495"/>
                  </a:lnTo>
                  <a:lnTo>
                    <a:pt x="85" y="115719"/>
                  </a:lnTo>
                  <a:lnTo>
                    <a:pt x="54" y="117931"/>
                  </a:lnTo>
                  <a:lnTo>
                    <a:pt x="23" y="120155"/>
                  </a:lnTo>
                  <a:lnTo>
                    <a:pt x="0" y="122368"/>
                  </a:lnTo>
                  <a:lnTo>
                    <a:pt x="1136" y="122617"/>
                  </a:lnTo>
                  <a:lnTo>
                    <a:pt x="1189" y="122629"/>
                  </a:lnTo>
                  <a:lnTo>
                    <a:pt x="1238" y="122651"/>
                  </a:lnTo>
                  <a:lnTo>
                    <a:pt x="1287" y="122685"/>
                  </a:lnTo>
                  <a:lnTo>
                    <a:pt x="1336" y="122719"/>
                  </a:lnTo>
                  <a:lnTo>
                    <a:pt x="1380" y="122765"/>
                  </a:lnTo>
                  <a:lnTo>
                    <a:pt x="1421" y="122810"/>
                  </a:lnTo>
                  <a:lnTo>
                    <a:pt x="1461" y="122878"/>
                  </a:lnTo>
                  <a:lnTo>
                    <a:pt x="1501" y="122935"/>
                  </a:lnTo>
                  <a:lnTo>
                    <a:pt x="1536" y="123003"/>
                  </a:lnTo>
                  <a:lnTo>
                    <a:pt x="1567" y="123083"/>
                  </a:lnTo>
                  <a:lnTo>
                    <a:pt x="1630" y="123241"/>
                  </a:lnTo>
                  <a:lnTo>
                    <a:pt x="1688" y="123423"/>
                  </a:lnTo>
                  <a:lnTo>
                    <a:pt x="1737" y="123616"/>
                  </a:lnTo>
                  <a:lnTo>
                    <a:pt x="2560" y="124160"/>
                  </a:lnTo>
                  <a:lnTo>
                    <a:pt x="3384" y="124705"/>
                  </a:lnTo>
                  <a:lnTo>
                    <a:pt x="4212" y="125227"/>
                  </a:lnTo>
                  <a:lnTo>
                    <a:pt x="5036" y="125726"/>
                  </a:lnTo>
                  <a:lnTo>
                    <a:pt x="5859" y="126214"/>
                  </a:lnTo>
                  <a:lnTo>
                    <a:pt x="6683" y="126691"/>
                  </a:lnTo>
                  <a:lnTo>
                    <a:pt x="7511" y="127144"/>
                  </a:lnTo>
                  <a:lnTo>
                    <a:pt x="8335" y="127576"/>
                  </a:lnTo>
                  <a:lnTo>
                    <a:pt x="9158" y="127995"/>
                  </a:lnTo>
                  <a:lnTo>
                    <a:pt x="9982" y="128392"/>
                  </a:lnTo>
                  <a:lnTo>
                    <a:pt x="10806" y="128778"/>
                  </a:lnTo>
                  <a:lnTo>
                    <a:pt x="11634" y="129153"/>
                  </a:lnTo>
                  <a:lnTo>
                    <a:pt x="12457" y="129504"/>
                  </a:lnTo>
                  <a:lnTo>
                    <a:pt x="13281" y="129833"/>
                  </a:lnTo>
                  <a:lnTo>
                    <a:pt x="14105" y="130162"/>
                  </a:lnTo>
                  <a:lnTo>
                    <a:pt x="14928" y="130457"/>
                  </a:lnTo>
                  <a:lnTo>
                    <a:pt x="15752" y="130752"/>
                  </a:lnTo>
                  <a:lnTo>
                    <a:pt x="16580" y="131013"/>
                  </a:lnTo>
                  <a:lnTo>
                    <a:pt x="17404" y="131274"/>
                  </a:lnTo>
                  <a:lnTo>
                    <a:pt x="18227" y="131513"/>
                  </a:lnTo>
                  <a:lnTo>
                    <a:pt x="19051" y="131728"/>
                  </a:lnTo>
                  <a:lnTo>
                    <a:pt x="19875" y="131944"/>
                  </a:lnTo>
                  <a:lnTo>
                    <a:pt x="20703" y="132125"/>
                  </a:lnTo>
                  <a:lnTo>
                    <a:pt x="21526" y="132307"/>
                  </a:lnTo>
                  <a:lnTo>
                    <a:pt x="22350" y="132466"/>
                  </a:lnTo>
                  <a:lnTo>
                    <a:pt x="23178" y="132613"/>
                  </a:lnTo>
                  <a:lnTo>
                    <a:pt x="24002" y="132738"/>
                  </a:lnTo>
                  <a:lnTo>
                    <a:pt x="24825" y="132851"/>
                  </a:lnTo>
                  <a:lnTo>
                    <a:pt x="25653" y="132942"/>
                  </a:lnTo>
                  <a:lnTo>
                    <a:pt x="26477" y="133033"/>
                  </a:lnTo>
                  <a:lnTo>
                    <a:pt x="27305" y="133101"/>
                  </a:lnTo>
                  <a:lnTo>
                    <a:pt x="28129" y="133146"/>
                  </a:lnTo>
                  <a:lnTo>
                    <a:pt x="28957" y="133180"/>
                  </a:lnTo>
                  <a:lnTo>
                    <a:pt x="29785" y="133203"/>
                  </a:lnTo>
                  <a:lnTo>
                    <a:pt x="30609" y="133215"/>
                  </a:lnTo>
                  <a:lnTo>
                    <a:pt x="31437" y="133203"/>
                  </a:lnTo>
                  <a:lnTo>
                    <a:pt x="32265" y="133180"/>
                  </a:lnTo>
                  <a:lnTo>
                    <a:pt x="33093" y="133146"/>
                  </a:lnTo>
                  <a:lnTo>
                    <a:pt x="33921" y="133090"/>
                  </a:lnTo>
                  <a:lnTo>
                    <a:pt x="34749" y="133022"/>
                  </a:lnTo>
                  <a:lnTo>
                    <a:pt x="35577" y="132942"/>
                  </a:lnTo>
                  <a:lnTo>
                    <a:pt x="36405" y="132851"/>
                  </a:lnTo>
                  <a:lnTo>
                    <a:pt x="37233" y="132738"/>
                  </a:lnTo>
                  <a:lnTo>
                    <a:pt x="38062" y="132613"/>
                  </a:lnTo>
                  <a:lnTo>
                    <a:pt x="38894" y="132477"/>
                  </a:lnTo>
                  <a:lnTo>
                    <a:pt x="39722" y="132330"/>
                  </a:lnTo>
                  <a:lnTo>
                    <a:pt x="40550" y="132159"/>
                  </a:lnTo>
                  <a:lnTo>
                    <a:pt x="41383" y="131978"/>
                  </a:lnTo>
                  <a:lnTo>
                    <a:pt x="42215" y="131785"/>
                  </a:lnTo>
                  <a:lnTo>
                    <a:pt x="43043" y="131581"/>
                  </a:lnTo>
                  <a:lnTo>
                    <a:pt x="43876" y="131354"/>
                  </a:lnTo>
                  <a:lnTo>
                    <a:pt x="44709" y="131116"/>
                  </a:lnTo>
                  <a:lnTo>
                    <a:pt x="45541" y="130866"/>
                  </a:lnTo>
                  <a:lnTo>
                    <a:pt x="46374" y="130605"/>
                  </a:lnTo>
                  <a:lnTo>
                    <a:pt x="47206" y="130333"/>
                  </a:lnTo>
                  <a:lnTo>
                    <a:pt x="48043" y="130049"/>
                  </a:lnTo>
                  <a:lnTo>
                    <a:pt x="48876" y="129743"/>
                  </a:lnTo>
                  <a:lnTo>
                    <a:pt x="49713" y="129425"/>
                  </a:lnTo>
                  <a:lnTo>
                    <a:pt x="50545" y="129096"/>
                  </a:lnTo>
                  <a:lnTo>
                    <a:pt x="51382" y="128756"/>
                  </a:lnTo>
                  <a:lnTo>
                    <a:pt x="52219" y="128404"/>
                  </a:lnTo>
                  <a:lnTo>
                    <a:pt x="53056" y="128029"/>
                  </a:lnTo>
                  <a:lnTo>
                    <a:pt x="53893" y="127655"/>
                  </a:lnTo>
                  <a:lnTo>
                    <a:pt x="54730" y="127258"/>
                  </a:lnTo>
                  <a:lnTo>
                    <a:pt x="54753" y="125204"/>
                  </a:lnTo>
                  <a:lnTo>
                    <a:pt x="54770" y="123151"/>
                  </a:lnTo>
                  <a:lnTo>
                    <a:pt x="54784" y="121097"/>
                  </a:lnTo>
                  <a:lnTo>
                    <a:pt x="54797" y="119043"/>
                  </a:lnTo>
                  <a:lnTo>
                    <a:pt x="54802" y="116990"/>
                  </a:lnTo>
                  <a:lnTo>
                    <a:pt x="54802" y="114936"/>
                  </a:lnTo>
                  <a:lnTo>
                    <a:pt x="54793" y="112894"/>
                  </a:lnTo>
                  <a:lnTo>
                    <a:pt x="54784" y="110840"/>
                  </a:lnTo>
                  <a:lnTo>
                    <a:pt x="54766" y="108798"/>
                  </a:lnTo>
                  <a:lnTo>
                    <a:pt x="54744" y="106744"/>
                  </a:lnTo>
                  <a:lnTo>
                    <a:pt x="54713" y="104702"/>
                  </a:lnTo>
                  <a:lnTo>
                    <a:pt x="54677" y="102660"/>
                  </a:lnTo>
                  <a:lnTo>
                    <a:pt x="54632" y="100629"/>
                  </a:lnTo>
                  <a:lnTo>
                    <a:pt x="54579" y="98586"/>
                  </a:lnTo>
                  <a:lnTo>
                    <a:pt x="54517" y="96555"/>
                  </a:lnTo>
                  <a:lnTo>
                    <a:pt x="54450" y="94513"/>
                  </a:lnTo>
                  <a:lnTo>
                    <a:pt x="54370" y="92482"/>
                  </a:lnTo>
                  <a:lnTo>
                    <a:pt x="54285" y="90463"/>
                  </a:lnTo>
                  <a:lnTo>
                    <a:pt x="54192" y="88432"/>
                  </a:lnTo>
                  <a:lnTo>
                    <a:pt x="54085" y="86412"/>
                  </a:lnTo>
                  <a:lnTo>
                    <a:pt x="53969" y="84393"/>
                  </a:lnTo>
                  <a:lnTo>
                    <a:pt x="53844" y="82373"/>
                  </a:lnTo>
                  <a:lnTo>
                    <a:pt x="53778" y="81363"/>
                  </a:lnTo>
                  <a:lnTo>
                    <a:pt x="53711" y="80353"/>
                  </a:lnTo>
                  <a:lnTo>
                    <a:pt x="53635" y="79355"/>
                  </a:lnTo>
                  <a:lnTo>
                    <a:pt x="53564" y="78345"/>
                  </a:lnTo>
                  <a:lnTo>
                    <a:pt x="53484" y="77347"/>
                  </a:lnTo>
                  <a:lnTo>
                    <a:pt x="53404" y="76337"/>
                  </a:lnTo>
                  <a:lnTo>
                    <a:pt x="53323" y="75338"/>
                  </a:lnTo>
                  <a:lnTo>
                    <a:pt x="53234" y="74340"/>
                  </a:lnTo>
                  <a:lnTo>
                    <a:pt x="53145" y="73330"/>
                  </a:lnTo>
                  <a:lnTo>
                    <a:pt x="53052" y="72332"/>
                  </a:lnTo>
                  <a:lnTo>
                    <a:pt x="52958" y="71333"/>
                  </a:lnTo>
                  <a:lnTo>
                    <a:pt x="52860" y="70335"/>
                  </a:lnTo>
                  <a:lnTo>
                    <a:pt x="52758" y="69336"/>
                  </a:lnTo>
                  <a:lnTo>
                    <a:pt x="52656" y="68349"/>
                  </a:lnTo>
                  <a:lnTo>
                    <a:pt x="52549" y="67351"/>
                  </a:lnTo>
                  <a:lnTo>
                    <a:pt x="52437" y="66352"/>
                  </a:lnTo>
                  <a:lnTo>
                    <a:pt x="52322" y="65365"/>
                  </a:lnTo>
                  <a:lnTo>
                    <a:pt x="52202" y="64367"/>
                  </a:lnTo>
                  <a:lnTo>
                    <a:pt x="52081" y="63380"/>
                  </a:lnTo>
                  <a:lnTo>
                    <a:pt x="51957" y="62393"/>
                  </a:lnTo>
                  <a:lnTo>
                    <a:pt x="51779" y="60986"/>
                  </a:lnTo>
                  <a:lnTo>
                    <a:pt x="51587" y="59579"/>
                  </a:lnTo>
                  <a:lnTo>
                    <a:pt x="51391" y="58183"/>
                  </a:lnTo>
                  <a:lnTo>
                    <a:pt x="51191" y="56799"/>
                  </a:lnTo>
                  <a:lnTo>
                    <a:pt x="50982" y="55415"/>
                  </a:lnTo>
                  <a:lnTo>
                    <a:pt x="50768" y="54031"/>
                  </a:lnTo>
                  <a:lnTo>
                    <a:pt x="50545" y="52658"/>
                  </a:lnTo>
                  <a:lnTo>
                    <a:pt x="50318" y="51285"/>
                  </a:lnTo>
                  <a:lnTo>
                    <a:pt x="50082" y="49935"/>
                  </a:lnTo>
                  <a:lnTo>
                    <a:pt x="49842" y="48573"/>
                  </a:lnTo>
                  <a:lnTo>
                    <a:pt x="49593" y="47234"/>
                  </a:lnTo>
                  <a:lnTo>
                    <a:pt x="49339" y="45895"/>
                  </a:lnTo>
                  <a:lnTo>
                    <a:pt x="49081" y="44579"/>
                  </a:lnTo>
                  <a:lnTo>
                    <a:pt x="48809" y="43263"/>
                  </a:lnTo>
                  <a:lnTo>
                    <a:pt x="48537" y="41958"/>
                  </a:lnTo>
                  <a:lnTo>
                    <a:pt x="48257" y="40665"/>
                  </a:lnTo>
                  <a:lnTo>
                    <a:pt x="47972" y="39371"/>
                  </a:lnTo>
                  <a:lnTo>
                    <a:pt x="47678" y="38101"/>
                  </a:lnTo>
                  <a:lnTo>
                    <a:pt x="47380" y="36841"/>
                  </a:lnTo>
                  <a:lnTo>
                    <a:pt x="47073" y="35593"/>
                  </a:lnTo>
                  <a:lnTo>
                    <a:pt x="46761" y="34368"/>
                  </a:lnTo>
                  <a:lnTo>
                    <a:pt x="46445" y="33142"/>
                  </a:lnTo>
                  <a:lnTo>
                    <a:pt x="46120" y="31940"/>
                  </a:lnTo>
                  <a:lnTo>
                    <a:pt x="45790" y="30748"/>
                  </a:lnTo>
                  <a:lnTo>
                    <a:pt x="45452" y="29568"/>
                  </a:lnTo>
                  <a:lnTo>
                    <a:pt x="45109" y="28411"/>
                  </a:lnTo>
                  <a:lnTo>
                    <a:pt x="44762" y="27265"/>
                  </a:lnTo>
                  <a:lnTo>
                    <a:pt x="44406" y="26131"/>
                  </a:lnTo>
                  <a:lnTo>
                    <a:pt x="44041" y="25019"/>
                  </a:lnTo>
                  <a:lnTo>
                    <a:pt x="43676" y="23929"/>
                  </a:lnTo>
                  <a:lnTo>
                    <a:pt x="43302" y="22852"/>
                  </a:lnTo>
                  <a:lnTo>
                    <a:pt x="42923" y="21796"/>
                  </a:lnTo>
                  <a:lnTo>
                    <a:pt x="42536" y="20753"/>
                  </a:lnTo>
                  <a:lnTo>
                    <a:pt x="42144" y="19731"/>
                  </a:lnTo>
                  <a:lnTo>
                    <a:pt x="41743" y="18733"/>
                  </a:lnTo>
                  <a:lnTo>
                    <a:pt x="41343" y="17757"/>
                  </a:lnTo>
                  <a:lnTo>
                    <a:pt x="40933" y="16804"/>
                  </a:lnTo>
                  <a:lnTo>
                    <a:pt x="40515" y="15862"/>
                  </a:lnTo>
                  <a:lnTo>
                    <a:pt x="40092" y="14943"/>
                  </a:lnTo>
                  <a:lnTo>
                    <a:pt x="39664" y="14058"/>
                  </a:lnTo>
                  <a:lnTo>
                    <a:pt x="39451" y="13616"/>
                  </a:lnTo>
                  <a:lnTo>
                    <a:pt x="39232" y="13185"/>
                  </a:lnTo>
                  <a:lnTo>
                    <a:pt x="39010" y="12754"/>
                  </a:lnTo>
                  <a:lnTo>
                    <a:pt x="38792" y="12334"/>
                  </a:lnTo>
                  <a:lnTo>
                    <a:pt x="38569" y="11925"/>
                  </a:lnTo>
                  <a:lnTo>
                    <a:pt x="38346" y="11517"/>
                  </a:lnTo>
                  <a:lnTo>
                    <a:pt x="38119" y="11108"/>
                  </a:lnTo>
                  <a:lnTo>
                    <a:pt x="37892" y="10711"/>
                  </a:lnTo>
                  <a:lnTo>
                    <a:pt x="37665" y="10326"/>
                  </a:lnTo>
                  <a:lnTo>
                    <a:pt x="37438" y="9940"/>
                  </a:lnTo>
                  <a:lnTo>
                    <a:pt x="37207" y="9565"/>
                  </a:lnTo>
                  <a:lnTo>
                    <a:pt x="36975" y="9191"/>
                  </a:lnTo>
                  <a:lnTo>
                    <a:pt x="36739" y="8828"/>
                  </a:lnTo>
                  <a:lnTo>
                    <a:pt x="36503" y="8465"/>
                  </a:lnTo>
                  <a:lnTo>
                    <a:pt x="36267" y="8113"/>
                  </a:lnTo>
                  <a:lnTo>
                    <a:pt x="36027" y="7773"/>
                  </a:lnTo>
                  <a:lnTo>
                    <a:pt x="35791" y="7432"/>
                  </a:lnTo>
                  <a:lnTo>
                    <a:pt x="35551" y="7103"/>
                  </a:lnTo>
                  <a:lnTo>
                    <a:pt x="35306" y="6774"/>
                  </a:lnTo>
                  <a:lnTo>
                    <a:pt x="35061" y="6457"/>
                  </a:lnTo>
                  <a:lnTo>
                    <a:pt x="34816" y="6150"/>
                  </a:lnTo>
                  <a:lnTo>
                    <a:pt x="34571" y="5844"/>
                  </a:lnTo>
                  <a:lnTo>
                    <a:pt x="34322" y="5549"/>
                  </a:lnTo>
                  <a:lnTo>
                    <a:pt x="34072" y="5254"/>
                  </a:lnTo>
                  <a:lnTo>
                    <a:pt x="33823" y="4970"/>
                  </a:lnTo>
                  <a:lnTo>
                    <a:pt x="33569" y="4698"/>
                  </a:lnTo>
                  <a:lnTo>
                    <a:pt x="33316" y="4426"/>
                  </a:lnTo>
                  <a:lnTo>
                    <a:pt x="33057" y="4165"/>
                  </a:lnTo>
                  <a:lnTo>
                    <a:pt x="32804" y="3915"/>
                  </a:lnTo>
                  <a:lnTo>
                    <a:pt x="32545" y="3665"/>
                  </a:lnTo>
                  <a:lnTo>
                    <a:pt x="32287" y="3427"/>
                  </a:lnTo>
                  <a:lnTo>
                    <a:pt x="32024" y="3200"/>
                  </a:lnTo>
                  <a:lnTo>
                    <a:pt x="31762" y="2973"/>
                  </a:lnTo>
                  <a:lnTo>
                    <a:pt x="31499" y="2758"/>
                  </a:lnTo>
                  <a:lnTo>
                    <a:pt x="31232" y="2542"/>
                  </a:lnTo>
                  <a:lnTo>
                    <a:pt x="30965" y="2349"/>
                  </a:lnTo>
                  <a:lnTo>
                    <a:pt x="30698" y="2156"/>
                  </a:lnTo>
                  <a:lnTo>
                    <a:pt x="30431" y="1964"/>
                  </a:lnTo>
                  <a:lnTo>
                    <a:pt x="30159" y="1793"/>
                  </a:lnTo>
                  <a:lnTo>
                    <a:pt x="29887" y="1623"/>
                  </a:lnTo>
                  <a:lnTo>
                    <a:pt x="29611" y="1464"/>
                  </a:lnTo>
                  <a:lnTo>
                    <a:pt x="29340" y="1305"/>
                  </a:lnTo>
                  <a:lnTo>
                    <a:pt x="29064" y="1169"/>
                  </a:lnTo>
                  <a:lnTo>
                    <a:pt x="28783" y="1033"/>
                  </a:lnTo>
                  <a:lnTo>
                    <a:pt x="28507" y="908"/>
                  </a:lnTo>
                  <a:lnTo>
                    <a:pt x="28227" y="784"/>
                  </a:lnTo>
                  <a:lnTo>
                    <a:pt x="27942" y="670"/>
                  </a:lnTo>
                  <a:lnTo>
                    <a:pt x="27661" y="568"/>
                  </a:lnTo>
                  <a:lnTo>
                    <a:pt x="27354" y="466"/>
                  </a:lnTo>
                  <a:lnTo>
                    <a:pt x="27051" y="375"/>
                  </a:lnTo>
                  <a:lnTo>
                    <a:pt x="26753" y="296"/>
                  </a:lnTo>
                  <a:lnTo>
                    <a:pt x="26450" y="228"/>
                  </a:lnTo>
                  <a:lnTo>
                    <a:pt x="26152" y="171"/>
                  </a:lnTo>
                  <a:lnTo>
                    <a:pt x="25858" y="114"/>
                  </a:lnTo>
                  <a:lnTo>
                    <a:pt x="25560" y="69"/>
                  </a:lnTo>
                  <a:lnTo>
                    <a:pt x="25271" y="46"/>
                  </a:lnTo>
                  <a:lnTo>
                    <a:pt x="24977" y="23"/>
                  </a:lnTo>
                  <a:lnTo>
                    <a:pt x="246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7;p49">
              <a:extLst>
                <a:ext uri="{FF2B5EF4-FFF2-40B4-BE49-F238E27FC236}">
                  <a16:creationId xmlns:a16="http://schemas.microsoft.com/office/drawing/2014/main" id="{FE96F845-31C5-8041-74D8-21C0E748F371}"/>
                </a:ext>
              </a:extLst>
            </p:cNvPr>
            <p:cNvSpPr/>
            <p:nvPr/>
          </p:nvSpPr>
          <p:spPr>
            <a:xfrm>
              <a:off x="3067600" y="-2491450"/>
              <a:ext cx="255025" cy="366500"/>
            </a:xfrm>
            <a:custGeom>
              <a:avLst/>
              <a:gdLst/>
              <a:ahLst/>
              <a:cxnLst/>
              <a:rect l="l" t="t" r="r" b="b"/>
              <a:pathLst>
                <a:path w="10201" h="14660" extrusionOk="0">
                  <a:moveTo>
                    <a:pt x="1327" y="0"/>
                  </a:moveTo>
                  <a:lnTo>
                    <a:pt x="1220" y="896"/>
                  </a:lnTo>
                  <a:lnTo>
                    <a:pt x="1113" y="1793"/>
                  </a:lnTo>
                  <a:lnTo>
                    <a:pt x="1015" y="2689"/>
                  </a:lnTo>
                  <a:lnTo>
                    <a:pt x="917" y="3585"/>
                  </a:lnTo>
                  <a:lnTo>
                    <a:pt x="819" y="4493"/>
                  </a:lnTo>
                  <a:lnTo>
                    <a:pt x="730" y="5389"/>
                  </a:lnTo>
                  <a:lnTo>
                    <a:pt x="641" y="6286"/>
                  </a:lnTo>
                  <a:lnTo>
                    <a:pt x="557" y="7193"/>
                  </a:lnTo>
                  <a:lnTo>
                    <a:pt x="477" y="8101"/>
                  </a:lnTo>
                  <a:lnTo>
                    <a:pt x="397" y="8997"/>
                  </a:lnTo>
                  <a:lnTo>
                    <a:pt x="321" y="9905"/>
                  </a:lnTo>
                  <a:lnTo>
                    <a:pt x="250" y="10813"/>
                  </a:lnTo>
                  <a:lnTo>
                    <a:pt x="183" y="11721"/>
                  </a:lnTo>
                  <a:lnTo>
                    <a:pt x="120" y="12640"/>
                  </a:lnTo>
                  <a:lnTo>
                    <a:pt x="58" y="13547"/>
                  </a:lnTo>
                  <a:lnTo>
                    <a:pt x="0" y="14455"/>
                  </a:lnTo>
                  <a:lnTo>
                    <a:pt x="1020" y="14512"/>
                  </a:lnTo>
                  <a:lnTo>
                    <a:pt x="2039" y="14546"/>
                  </a:lnTo>
                  <a:lnTo>
                    <a:pt x="3059" y="14568"/>
                  </a:lnTo>
                  <a:lnTo>
                    <a:pt x="4078" y="14580"/>
                  </a:lnTo>
                  <a:lnTo>
                    <a:pt x="6118" y="14602"/>
                  </a:lnTo>
                  <a:lnTo>
                    <a:pt x="7133" y="14625"/>
                  </a:lnTo>
                  <a:lnTo>
                    <a:pt x="8152" y="14659"/>
                  </a:lnTo>
                  <a:lnTo>
                    <a:pt x="8237" y="13729"/>
                  </a:lnTo>
                  <a:lnTo>
                    <a:pt x="8326" y="12810"/>
                  </a:lnTo>
                  <a:lnTo>
                    <a:pt x="8419" y="11902"/>
                  </a:lnTo>
                  <a:lnTo>
                    <a:pt x="8517" y="10994"/>
                  </a:lnTo>
                  <a:lnTo>
                    <a:pt x="8624" y="10098"/>
                  </a:lnTo>
                  <a:lnTo>
                    <a:pt x="8735" y="9202"/>
                  </a:lnTo>
                  <a:lnTo>
                    <a:pt x="8856" y="8317"/>
                  </a:lnTo>
                  <a:lnTo>
                    <a:pt x="8976" y="7432"/>
                  </a:lnTo>
                  <a:lnTo>
                    <a:pt x="9109" y="6558"/>
                  </a:lnTo>
                  <a:lnTo>
                    <a:pt x="9243" y="5696"/>
                  </a:lnTo>
                  <a:lnTo>
                    <a:pt x="9385" y="4845"/>
                  </a:lnTo>
                  <a:lnTo>
                    <a:pt x="9537" y="3994"/>
                  </a:lnTo>
                  <a:lnTo>
                    <a:pt x="9693" y="3154"/>
                  </a:lnTo>
                  <a:lnTo>
                    <a:pt x="9853" y="2326"/>
                  </a:lnTo>
                  <a:lnTo>
                    <a:pt x="10022" y="1509"/>
                  </a:lnTo>
                  <a:lnTo>
                    <a:pt x="10200" y="704"/>
                  </a:lnTo>
                  <a:lnTo>
                    <a:pt x="7983" y="601"/>
                  </a:lnTo>
                  <a:lnTo>
                    <a:pt x="6870" y="545"/>
                  </a:lnTo>
                  <a:lnTo>
                    <a:pt x="5761" y="477"/>
                  </a:lnTo>
                  <a:lnTo>
                    <a:pt x="4653" y="386"/>
                  </a:lnTo>
                  <a:lnTo>
                    <a:pt x="3544" y="284"/>
                  </a:lnTo>
                  <a:lnTo>
                    <a:pt x="2436" y="159"/>
                  </a:lnTo>
                  <a:lnTo>
                    <a:pt x="1879" y="79"/>
                  </a:lnTo>
                  <a:lnTo>
                    <a:pt x="132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8;p49">
              <a:extLst>
                <a:ext uri="{FF2B5EF4-FFF2-40B4-BE49-F238E27FC236}">
                  <a16:creationId xmlns:a16="http://schemas.microsoft.com/office/drawing/2014/main" id="{EB063F6B-AC27-BC7D-2EB1-16C560EF361E}"/>
                </a:ext>
              </a:extLst>
            </p:cNvPr>
            <p:cNvSpPr/>
            <p:nvPr/>
          </p:nvSpPr>
          <p:spPr>
            <a:xfrm>
              <a:off x="3001925" y="-6601275"/>
              <a:ext cx="218400" cy="473150"/>
            </a:xfrm>
            <a:custGeom>
              <a:avLst/>
              <a:gdLst/>
              <a:ahLst/>
              <a:cxnLst/>
              <a:rect l="l" t="t" r="r" b="b"/>
              <a:pathLst>
                <a:path w="8736" h="18926" extrusionOk="0">
                  <a:moveTo>
                    <a:pt x="5454" y="0"/>
                  </a:moveTo>
                  <a:lnTo>
                    <a:pt x="4782" y="1271"/>
                  </a:lnTo>
                  <a:lnTo>
                    <a:pt x="4110" y="2542"/>
                  </a:lnTo>
                  <a:lnTo>
                    <a:pt x="3433" y="3801"/>
                  </a:lnTo>
                  <a:lnTo>
                    <a:pt x="2752" y="5038"/>
                  </a:lnTo>
                  <a:lnTo>
                    <a:pt x="2066" y="6275"/>
                  </a:lnTo>
                  <a:lnTo>
                    <a:pt x="1381" y="7500"/>
                  </a:lnTo>
                  <a:lnTo>
                    <a:pt x="691" y="8714"/>
                  </a:lnTo>
                  <a:lnTo>
                    <a:pt x="1" y="9917"/>
                  </a:lnTo>
                  <a:lnTo>
                    <a:pt x="174" y="10314"/>
                  </a:lnTo>
                  <a:lnTo>
                    <a:pt x="348" y="10700"/>
                  </a:lnTo>
                  <a:lnTo>
                    <a:pt x="526" y="11085"/>
                  </a:lnTo>
                  <a:lnTo>
                    <a:pt x="704" y="11460"/>
                  </a:lnTo>
                  <a:lnTo>
                    <a:pt x="887" y="11834"/>
                  </a:lnTo>
                  <a:lnTo>
                    <a:pt x="1069" y="12197"/>
                  </a:lnTo>
                  <a:lnTo>
                    <a:pt x="1252" y="12549"/>
                  </a:lnTo>
                  <a:lnTo>
                    <a:pt x="1439" y="12901"/>
                  </a:lnTo>
                  <a:lnTo>
                    <a:pt x="1626" y="13241"/>
                  </a:lnTo>
                  <a:lnTo>
                    <a:pt x="1813" y="13582"/>
                  </a:lnTo>
                  <a:lnTo>
                    <a:pt x="2004" y="13911"/>
                  </a:lnTo>
                  <a:lnTo>
                    <a:pt x="2200" y="14228"/>
                  </a:lnTo>
                  <a:lnTo>
                    <a:pt x="2396" y="14546"/>
                  </a:lnTo>
                  <a:lnTo>
                    <a:pt x="2592" y="14852"/>
                  </a:lnTo>
                  <a:lnTo>
                    <a:pt x="2788" y="15159"/>
                  </a:lnTo>
                  <a:lnTo>
                    <a:pt x="2988" y="15442"/>
                  </a:lnTo>
                  <a:lnTo>
                    <a:pt x="3193" y="15726"/>
                  </a:lnTo>
                  <a:lnTo>
                    <a:pt x="3398" y="16010"/>
                  </a:lnTo>
                  <a:lnTo>
                    <a:pt x="3602" y="16271"/>
                  </a:lnTo>
                  <a:lnTo>
                    <a:pt x="3812" y="16531"/>
                  </a:lnTo>
                  <a:lnTo>
                    <a:pt x="4021" y="16781"/>
                  </a:lnTo>
                  <a:lnTo>
                    <a:pt x="4235" y="17019"/>
                  </a:lnTo>
                  <a:lnTo>
                    <a:pt x="4448" y="17258"/>
                  </a:lnTo>
                  <a:lnTo>
                    <a:pt x="4666" y="17485"/>
                  </a:lnTo>
                  <a:lnTo>
                    <a:pt x="4885" y="17689"/>
                  </a:lnTo>
                  <a:lnTo>
                    <a:pt x="5103" y="17904"/>
                  </a:lnTo>
                  <a:lnTo>
                    <a:pt x="5325" y="18097"/>
                  </a:lnTo>
                  <a:lnTo>
                    <a:pt x="5552" y="18279"/>
                  </a:lnTo>
                  <a:lnTo>
                    <a:pt x="5779" y="18460"/>
                  </a:lnTo>
                  <a:lnTo>
                    <a:pt x="6006" y="18631"/>
                  </a:lnTo>
                  <a:lnTo>
                    <a:pt x="6238" y="18778"/>
                  </a:lnTo>
                  <a:lnTo>
                    <a:pt x="6469" y="18926"/>
                  </a:lnTo>
                  <a:lnTo>
                    <a:pt x="6674" y="17405"/>
                  </a:lnTo>
                  <a:lnTo>
                    <a:pt x="6772" y="16645"/>
                  </a:lnTo>
                  <a:lnTo>
                    <a:pt x="6879" y="15896"/>
                  </a:lnTo>
                  <a:lnTo>
                    <a:pt x="6981" y="15249"/>
                  </a:lnTo>
                  <a:lnTo>
                    <a:pt x="7084" y="14603"/>
                  </a:lnTo>
                  <a:lnTo>
                    <a:pt x="7186" y="13967"/>
                  </a:lnTo>
                  <a:lnTo>
                    <a:pt x="7293" y="13332"/>
                  </a:lnTo>
                  <a:lnTo>
                    <a:pt x="7404" y="12708"/>
                  </a:lnTo>
                  <a:lnTo>
                    <a:pt x="7516" y="12084"/>
                  </a:lnTo>
                  <a:lnTo>
                    <a:pt x="7627" y="11471"/>
                  </a:lnTo>
                  <a:lnTo>
                    <a:pt x="7743" y="10858"/>
                  </a:lnTo>
                  <a:lnTo>
                    <a:pt x="7859" y="10246"/>
                  </a:lnTo>
                  <a:lnTo>
                    <a:pt x="7979" y="9644"/>
                  </a:lnTo>
                  <a:lnTo>
                    <a:pt x="8099" y="9054"/>
                  </a:lnTo>
                  <a:lnTo>
                    <a:pt x="8224" y="8464"/>
                  </a:lnTo>
                  <a:lnTo>
                    <a:pt x="8348" y="7886"/>
                  </a:lnTo>
                  <a:lnTo>
                    <a:pt x="8477" y="7307"/>
                  </a:lnTo>
                  <a:lnTo>
                    <a:pt x="8736" y="6161"/>
                  </a:lnTo>
                  <a:lnTo>
                    <a:pt x="8517" y="5809"/>
                  </a:lnTo>
                  <a:lnTo>
                    <a:pt x="8304" y="5458"/>
                  </a:lnTo>
                  <a:lnTo>
                    <a:pt x="7876" y="4732"/>
                  </a:lnTo>
                  <a:lnTo>
                    <a:pt x="7458" y="3983"/>
                  </a:lnTo>
                  <a:lnTo>
                    <a:pt x="7048" y="3211"/>
                  </a:lnTo>
                  <a:lnTo>
                    <a:pt x="6639" y="2428"/>
                  </a:lnTo>
                  <a:lnTo>
                    <a:pt x="6238" y="1634"/>
                  </a:lnTo>
                  <a:lnTo>
                    <a:pt x="5846" y="829"/>
                  </a:lnTo>
                  <a:lnTo>
                    <a:pt x="545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9;p49">
              <a:extLst>
                <a:ext uri="{FF2B5EF4-FFF2-40B4-BE49-F238E27FC236}">
                  <a16:creationId xmlns:a16="http://schemas.microsoft.com/office/drawing/2014/main" id="{8FEF1A86-409B-6518-EB36-C8D37CEEF793}"/>
                </a:ext>
              </a:extLst>
            </p:cNvPr>
            <p:cNvSpPr/>
            <p:nvPr/>
          </p:nvSpPr>
          <p:spPr>
            <a:xfrm>
              <a:off x="3111000" y="-2878925"/>
              <a:ext cx="288200" cy="352875"/>
            </a:xfrm>
            <a:custGeom>
              <a:avLst/>
              <a:gdLst/>
              <a:ahLst/>
              <a:cxnLst/>
              <a:rect l="l" t="t" r="r" b="b"/>
              <a:pathLst>
                <a:path w="11528" h="14115" extrusionOk="0">
                  <a:moveTo>
                    <a:pt x="2098" y="0"/>
                  </a:moveTo>
                  <a:lnTo>
                    <a:pt x="1946" y="772"/>
                  </a:lnTo>
                  <a:lnTo>
                    <a:pt x="1795" y="1532"/>
                  </a:lnTo>
                  <a:lnTo>
                    <a:pt x="1648" y="2304"/>
                  </a:lnTo>
                  <a:lnTo>
                    <a:pt x="1501" y="3075"/>
                  </a:lnTo>
                  <a:lnTo>
                    <a:pt x="1363" y="3847"/>
                  </a:lnTo>
                  <a:lnTo>
                    <a:pt x="1221" y="4618"/>
                  </a:lnTo>
                  <a:lnTo>
                    <a:pt x="1087" y="5390"/>
                  </a:lnTo>
                  <a:lnTo>
                    <a:pt x="953" y="6161"/>
                  </a:lnTo>
                  <a:lnTo>
                    <a:pt x="824" y="6944"/>
                  </a:lnTo>
                  <a:lnTo>
                    <a:pt x="695" y="7727"/>
                  </a:lnTo>
                  <a:lnTo>
                    <a:pt x="575" y="8499"/>
                  </a:lnTo>
                  <a:lnTo>
                    <a:pt x="455" y="9281"/>
                  </a:lnTo>
                  <a:lnTo>
                    <a:pt x="335" y="10064"/>
                  </a:lnTo>
                  <a:lnTo>
                    <a:pt x="219" y="10847"/>
                  </a:lnTo>
                  <a:lnTo>
                    <a:pt x="107" y="11630"/>
                  </a:lnTo>
                  <a:lnTo>
                    <a:pt x="1" y="12424"/>
                  </a:lnTo>
                  <a:lnTo>
                    <a:pt x="1118" y="12572"/>
                  </a:lnTo>
                  <a:lnTo>
                    <a:pt x="2236" y="12753"/>
                  </a:lnTo>
                  <a:lnTo>
                    <a:pt x="3353" y="12946"/>
                  </a:lnTo>
                  <a:lnTo>
                    <a:pt x="4471" y="13150"/>
                  </a:lnTo>
                  <a:lnTo>
                    <a:pt x="5588" y="13377"/>
                  </a:lnTo>
                  <a:lnTo>
                    <a:pt x="6706" y="13616"/>
                  </a:lnTo>
                  <a:lnTo>
                    <a:pt x="8936" y="14115"/>
                  </a:lnTo>
                  <a:lnTo>
                    <a:pt x="9070" y="13582"/>
                  </a:lnTo>
                  <a:lnTo>
                    <a:pt x="9212" y="13048"/>
                  </a:lnTo>
                  <a:lnTo>
                    <a:pt x="9355" y="12526"/>
                  </a:lnTo>
                  <a:lnTo>
                    <a:pt x="9501" y="12004"/>
                  </a:lnTo>
                  <a:lnTo>
                    <a:pt x="9648" y="11494"/>
                  </a:lnTo>
                  <a:lnTo>
                    <a:pt x="9800" y="10983"/>
                  </a:lnTo>
                  <a:lnTo>
                    <a:pt x="9960" y="10484"/>
                  </a:lnTo>
                  <a:lnTo>
                    <a:pt x="10116" y="9985"/>
                  </a:lnTo>
                  <a:lnTo>
                    <a:pt x="10281" y="9497"/>
                  </a:lnTo>
                  <a:lnTo>
                    <a:pt x="10450" y="9009"/>
                  </a:lnTo>
                  <a:lnTo>
                    <a:pt x="10619" y="8521"/>
                  </a:lnTo>
                  <a:lnTo>
                    <a:pt x="10793" y="8056"/>
                  </a:lnTo>
                  <a:lnTo>
                    <a:pt x="10971" y="7580"/>
                  </a:lnTo>
                  <a:lnTo>
                    <a:pt x="11153" y="7114"/>
                  </a:lnTo>
                  <a:lnTo>
                    <a:pt x="11336" y="6661"/>
                  </a:lnTo>
                  <a:lnTo>
                    <a:pt x="11527" y="6218"/>
                  </a:lnTo>
                  <a:lnTo>
                    <a:pt x="10926" y="5934"/>
                  </a:lnTo>
                  <a:lnTo>
                    <a:pt x="10330" y="5639"/>
                  </a:lnTo>
                  <a:lnTo>
                    <a:pt x="9733" y="5333"/>
                  </a:lnTo>
                  <a:lnTo>
                    <a:pt x="9141" y="5004"/>
                  </a:lnTo>
                  <a:lnTo>
                    <a:pt x="8544" y="4664"/>
                  </a:lnTo>
                  <a:lnTo>
                    <a:pt x="7952" y="4323"/>
                  </a:lnTo>
                  <a:lnTo>
                    <a:pt x="7360" y="3949"/>
                  </a:lnTo>
                  <a:lnTo>
                    <a:pt x="6772" y="3574"/>
                  </a:lnTo>
                  <a:lnTo>
                    <a:pt x="6185" y="3177"/>
                  </a:lnTo>
                  <a:lnTo>
                    <a:pt x="5597" y="2769"/>
                  </a:lnTo>
                  <a:lnTo>
                    <a:pt x="5009" y="2349"/>
                  </a:lnTo>
                  <a:lnTo>
                    <a:pt x="4422" y="1907"/>
                  </a:lnTo>
                  <a:lnTo>
                    <a:pt x="3838" y="1453"/>
                  </a:lnTo>
                  <a:lnTo>
                    <a:pt x="3260" y="987"/>
                  </a:lnTo>
                  <a:lnTo>
                    <a:pt x="2676" y="500"/>
                  </a:lnTo>
                  <a:lnTo>
                    <a:pt x="20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80;p49">
              <a:extLst>
                <a:ext uri="{FF2B5EF4-FFF2-40B4-BE49-F238E27FC236}">
                  <a16:creationId xmlns:a16="http://schemas.microsoft.com/office/drawing/2014/main" id="{12E0BDC2-3985-5453-E072-36C5E5FACE79}"/>
                </a:ext>
              </a:extLst>
            </p:cNvPr>
            <p:cNvSpPr/>
            <p:nvPr/>
          </p:nvSpPr>
          <p:spPr>
            <a:xfrm>
              <a:off x="3090750" y="-1062150"/>
              <a:ext cx="247450" cy="494425"/>
            </a:xfrm>
            <a:custGeom>
              <a:avLst/>
              <a:gdLst/>
              <a:ahLst/>
              <a:cxnLst/>
              <a:rect l="l" t="t" r="r" b="b"/>
              <a:pathLst>
                <a:path w="9898" h="19777" extrusionOk="0">
                  <a:moveTo>
                    <a:pt x="0" y="1"/>
                  </a:moveTo>
                  <a:lnTo>
                    <a:pt x="129" y="1260"/>
                  </a:lnTo>
                  <a:lnTo>
                    <a:pt x="267" y="2508"/>
                  </a:lnTo>
                  <a:lnTo>
                    <a:pt x="410" y="3768"/>
                  </a:lnTo>
                  <a:lnTo>
                    <a:pt x="552" y="5016"/>
                  </a:lnTo>
                  <a:lnTo>
                    <a:pt x="708" y="6264"/>
                  </a:lnTo>
                  <a:lnTo>
                    <a:pt x="864" y="7500"/>
                  </a:lnTo>
                  <a:lnTo>
                    <a:pt x="1029" y="8749"/>
                  </a:lnTo>
                  <a:lnTo>
                    <a:pt x="1194" y="9985"/>
                  </a:lnTo>
                  <a:lnTo>
                    <a:pt x="1372" y="11222"/>
                  </a:lnTo>
                  <a:lnTo>
                    <a:pt x="1550" y="12447"/>
                  </a:lnTo>
                  <a:lnTo>
                    <a:pt x="1737" y="13673"/>
                  </a:lnTo>
                  <a:lnTo>
                    <a:pt x="1924" y="14898"/>
                  </a:lnTo>
                  <a:lnTo>
                    <a:pt x="2124" y="16123"/>
                  </a:lnTo>
                  <a:lnTo>
                    <a:pt x="2324" y="17349"/>
                  </a:lnTo>
                  <a:lnTo>
                    <a:pt x="2534" y="18563"/>
                  </a:lnTo>
                  <a:lnTo>
                    <a:pt x="2747" y="19777"/>
                  </a:lnTo>
                  <a:lnTo>
                    <a:pt x="2921" y="19482"/>
                  </a:lnTo>
                  <a:lnTo>
                    <a:pt x="3099" y="19210"/>
                  </a:lnTo>
                  <a:lnTo>
                    <a:pt x="3282" y="18937"/>
                  </a:lnTo>
                  <a:lnTo>
                    <a:pt x="3464" y="18676"/>
                  </a:lnTo>
                  <a:lnTo>
                    <a:pt x="3647" y="18427"/>
                  </a:lnTo>
                  <a:lnTo>
                    <a:pt x="3834" y="18188"/>
                  </a:lnTo>
                  <a:lnTo>
                    <a:pt x="4025" y="17962"/>
                  </a:lnTo>
                  <a:lnTo>
                    <a:pt x="4212" y="17746"/>
                  </a:lnTo>
                  <a:lnTo>
                    <a:pt x="4403" y="17542"/>
                  </a:lnTo>
                  <a:lnTo>
                    <a:pt x="4599" y="17349"/>
                  </a:lnTo>
                  <a:lnTo>
                    <a:pt x="4795" y="17167"/>
                  </a:lnTo>
                  <a:lnTo>
                    <a:pt x="4991" y="16986"/>
                  </a:lnTo>
                  <a:lnTo>
                    <a:pt x="5187" y="16827"/>
                  </a:lnTo>
                  <a:lnTo>
                    <a:pt x="5387" y="16679"/>
                  </a:lnTo>
                  <a:lnTo>
                    <a:pt x="5592" y="16543"/>
                  </a:lnTo>
                  <a:lnTo>
                    <a:pt x="5793" y="16418"/>
                  </a:lnTo>
                  <a:lnTo>
                    <a:pt x="5997" y="16305"/>
                  </a:lnTo>
                  <a:lnTo>
                    <a:pt x="6202" y="16203"/>
                  </a:lnTo>
                  <a:lnTo>
                    <a:pt x="6411" y="16112"/>
                  </a:lnTo>
                  <a:lnTo>
                    <a:pt x="6621" y="16033"/>
                  </a:lnTo>
                  <a:lnTo>
                    <a:pt x="6830" y="15965"/>
                  </a:lnTo>
                  <a:lnTo>
                    <a:pt x="7039" y="15919"/>
                  </a:lnTo>
                  <a:lnTo>
                    <a:pt x="7253" y="15885"/>
                  </a:lnTo>
                  <a:lnTo>
                    <a:pt x="7467" y="15851"/>
                  </a:lnTo>
                  <a:lnTo>
                    <a:pt x="7680" y="15840"/>
                  </a:lnTo>
                  <a:lnTo>
                    <a:pt x="7894" y="15840"/>
                  </a:lnTo>
                  <a:lnTo>
                    <a:pt x="8112" y="15863"/>
                  </a:lnTo>
                  <a:lnTo>
                    <a:pt x="8330" y="15885"/>
                  </a:lnTo>
                  <a:lnTo>
                    <a:pt x="8548" y="15931"/>
                  </a:lnTo>
                  <a:lnTo>
                    <a:pt x="8767" y="15987"/>
                  </a:lnTo>
                  <a:lnTo>
                    <a:pt x="8989" y="16067"/>
                  </a:lnTo>
                  <a:lnTo>
                    <a:pt x="9207" y="16146"/>
                  </a:lnTo>
                  <a:lnTo>
                    <a:pt x="9385" y="16226"/>
                  </a:lnTo>
                  <a:lnTo>
                    <a:pt x="9559" y="16328"/>
                  </a:lnTo>
                  <a:lnTo>
                    <a:pt x="9897" y="16543"/>
                  </a:lnTo>
                  <a:lnTo>
                    <a:pt x="9773" y="16135"/>
                  </a:lnTo>
                  <a:lnTo>
                    <a:pt x="9648" y="15715"/>
                  </a:lnTo>
                  <a:lnTo>
                    <a:pt x="9528" y="15295"/>
                  </a:lnTo>
                  <a:lnTo>
                    <a:pt x="9412" y="14864"/>
                  </a:lnTo>
                  <a:lnTo>
                    <a:pt x="9296" y="14433"/>
                  </a:lnTo>
                  <a:lnTo>
                    <a:pt x="9190" y="13990"/>
                  </a:lnTo>
                  <a:lnTo>
                    <a:pt x="9083" y="13537"/>
                  </a:lnTo>
                  <a:lnTo>
                    <a:pt x="8976" y="13083"/>
                  </a:lnTo>
                  <a:lnTo>
                    <a:pt x="8878" y="12629"/>
                  </a:lnTo>
                  <a:lnTo>
                    <a:pt x="8780" y="12152"/>
                  </a:lnTo>
                  <a:lnTo>
                    <a:pt x="8682" y="11687"/>
                  </a:lnTo>
                  <a:lnTo>
                    <a:pt x="8593" y="11211"/>
                  </a:lnTo>
                  <a:lnTo>
                    <a:pt x="8499" y="10723"/>
                  </a:lnTo>
                  <a:lnTo>
                    <a:pt x="8415" y="10235"/>
                  </a:lnTo>
                  <a:lnTo>
                    <a:pt x="8330" y="9736"/>
                  </a:lnTo>
                  <a:lnTo>
                    <a:pt x="8250" y="9248"/>
                  </a:lnTo>
                  <a:lnTo>
                    <a:pt x="8174" y="8737"/>
                  </a:lnTo>
                  <a:lnTo>
                    <a:pt x="8099" y="8238"/>
                  </a:lnTo>
                  <a:lnTo>
                    <a:pt x="8023" y="7716"/>
                  </a:lnTo>
                  <a:lnTo>
                    <a:pt x="7952" y="7205"/>
                  </a:lnTo>
                  <a:lnTo>
                    <a:pt x="7885" y="6684"/>
                  </a:lnTo>
                  <a:lnTo>
                    <a:pt x="7823" y="6162"/>
                  </a:lnTo>
                  <a:lnTo>
                    <a:pt x="7698" y="5106"/>
                  </a:lnTo>
                  <a:lnTo>
                    <a:pt x="7582" y="4029"/>
                  </a:lnTo>
                  <a:lnTo>
                    <a:pt x="7475" y="2951"/>
                  </a:lnTo>
                  <a:lnTo>
                    <a:pt x="7382" y="1850"/>
                  </a:lnTo>
                  <a:lnTo>
                    <a:pt x="7288" y="750"/>
                  </a:lnTo>
                  <a:lnTo>
                    <a:pt x="5468" y="613"/>
                  </a:lnTo>
                  <a:lnTo>
                    <a:pt x="4559" y="534"/>
                  </a:lnTo>
                  <a:lnTo>
                    <a:pt x="3647" y="443"/>
                  </a:lnTo>
                  <a:lnTo>
                    <a:pt x="2734" y="341"/>
                  </a:lnTo>
                  <a:lnTo>
                    <a:pt x="1821" y="239"/>
                  </a:lnTo>
                  <a:lnTo>
                    <a:pt x="913" y="126"/>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81;p49">
              <a:extLst>
                <a:ext uri="{FF2B5EF4-FFF2-40B4-BE49-F238E27FC236}">
                  <a16:creationId xmlns:a16="http://schemas.microsoft.com/office/drawing/2014/main" id="{646803D2-BC48-D3D4-2252-6D3BAC03EED4}"/>
                </a:ext>
              </a:extLst>
            </p:cNvPr>
            <p:cNvSpPr/>
            <p:nvPr/>
          </p:nvSpPr>
          <p:spPr>
            <a:xfrm>
              <a:off x="3157750" y="-3620400"/>
              <a:ext cx="125025" cy="271775"/>
            </a:xfrm>
            <a:custGeom>
              <a:avLst/>
              <a:gdLst/>
              <a:ahLst/>
              <a:cxnLst/>
              <a:rect l="l" t="t" r="r" b="b"/>
              <a:pathLst>
                <a:path w="5001" h="10871" extrusionOk="0">
                  <a:moveTo>
                    <a:pt x="2017" y="2837"/>
                  </a:moveTo>
                  <a:lnTo>
                    <a:pt x="2097" y="2849"/>
                  </a:lnTo>
                  <a:lnTo>
                    <a:pt x="2178" y="2871"/>
                  </a:lnTo>
                  <a:lnTo>
                    <a:pt x="2258" y="2905"/>
                  </a:lnTo>
                  <a:lnTo>
                    <a:pt x="2333" y="2951"/>
                  </a:lnTo>
                  <a:lnTo>
                    <a:pt x="2414" y="3008"/>
                  </a:lnTo>
                  <a:lnTo>
                    <a:pt x="2494" y="3076"/>
                  </a:lnTo>
                  <a:lnTo>
                    <a:pt x="2574" y="3155"/>
                  </a:lnTo>
                  <a:lnTo>
                    <a:pt x="2654" y="3246"/>
                  </a:lnTo>
                  <a:lnTo>
                    <a:pt x="2730" y="3348"/>
                  </a:lnTo>
                  <a:lnTo>
                    <a:pt x="2810" y="3450"/>
                  </a:lnTo>
                  <a:lnTo>
                    <a:pt x="2961" y="3677"/>
                  </a:lnTo>
                  <a:lnTo>
                    <a:pt x="3113" y="3927"/>
                  </a:lnTo>
                  <a:lnTo>
                    <a:pt x="3255" y="4188"/>
                  </a:lnTo>
                  <a:lnTo>
                    <a:pt x="3397" y="4460"/>
                  </a:lnTo>
                  <a:lnTo>
                    <a:pt x="3531" y="4732"/>
                  </a:lnTo>
                  <a:lnTo>
                    <a:pt x="3776" y="5254"/>
                  </a:lnTo>
                  <a:lnTo>
                    <a:pt x="3807" y="5322"/>
                  </a:lnTo>
                  <a:lnTo>
                    <a:pt x="3843" y="5379"/>
                  </a:lnTo>
                  <a:lnTo>
                    <a:pt x="3878" y="5424"/>
                  </a:lnTo>
                  <a:lnTo>
                    <a:pt x="3909" y="5458"/>
                  </a:lnTo>
                  <a:lnTo>
                    <a:pt x="3945" y="5492"/>
                  </a:lnTo>
                  <a:lnTo>
                    <a:pt x="3981" y="5515"/>
                  </a:lnTo>
                  <a:lnTo>
                    <a:pt x="4048" y="5549"/>
                  </a:lnTo>
                  <a:lnTo>
                    <a:pt x="4048" y="5731"/>
                  </a:lnTo>
                  <a:lnTo>
                    <a:pt x="4043" y="5821"/>
                  </a:lnTo>
                  <a:lnTo>
                    <a:pt x="4039" y="5923"/>
                  </a:lnTo>
                  <a:lnTo>
                    <a:pt x="4025" y="6094"/>
                  </a:lnTo>
                  <a:lnTo>
                    <a:pt x="4012" y="6264"/>
                  </a:lnTo>
                  <a:lnTo>
                    <a:pt x="3990" y="6423"/>
                  </a:lnTo>
                  <a:lnTo>
                    <a:pt x="3967" y="6570"/>
                  </a:lnTo>
                  <a:lnTo>
                    <a:pt x="3941" y="6718"/>
                  </a:lnTo>
                  <a:lnTo>
                    <a:pt x="3905" y="6854"/>
                  </a:lnTo>
                  <a:lnTo>
                    <a:pt x="3874" y="6979"/>
                  </a:lnTo>
                  <a:lnTo>
                    <a:pt x="3834" y="7092"/>
                  </a:lnTo>
                  <a:lnTo>
                    <a:pt x="3794" y="7206"/>
                  </a:lnTo>
                  <a:lnTo>
                    <a:pt x="3749" y="7308"/>
                  </a:lnTo>
                  <a:lnTo>
                    <a:pt x="3705" y="7398"/>
                  </a:lnTo>
                  <a:lnTo>
                    <a:pt x="3656" y="7478"/>
                  </a:lnTo>
                  <a:lnTo>
                    <a:pt x="3607" y="7557"/>
                  </a:lnTo>
                  <a:lnTo>
                    <a:pt x="3553" y="7637"/>
                  </a:lnTo>
                  <a:lnTo>
                    <a:pt x="3495" y="7693"/>
                  </a:lnTo>
                  <a:lnTo>
                    <a:pt x="3442" y="7750"/>
                  </a:lnTo>
                  <a:lnTo>
                    <a:pt x="3384" y="7807"/>
                  </a:lnTo>
                  <a:lnTo>
                    <a:pt x="3326" y="7852"/>
                  </a:lnTo>
                  <a:lnTo>
                    <a:pt x="3206" y="7920"/>
                  </a:lnTo>
                  <a:lnTo>
                    <a:pt x="3081" y="7966"/>
                  </a:lnTo>
                  <a:lnTo>
                    <a:pt x="2957" y="7988"/>
                  </a:lnTo>
                  <a:lnTo>
                    <a:pt x="2837" y="7977"/>
                  </a:lnTo>
                  <a:lnTo>
                    <a:pt x="2712" y="7954"/>
                  </a:lnTo>
                  <a:lnTo>
                    <a:pt x="2596" y="7920"/>
                  </a:lnTo>
                  <a:lnTo>
                    <a:pt x="2485" y="7852"/>
                  </a:lnTo>
                  <a:lnTo>
                    <a:pt x="2422" y="7818"/>
                  </a:lnTo>
                  <a:lnTo>
                    <a:pt x="2360" y="7762"/>
                  </a:lnTo>
                  <a:lnTo>
                    <a:pt x="2227" y="7625"/>
                  </a:lnTo>
                  <a:lnTo>
                    <a:pt x="2080" y="7444"/>
                  </a:lnTo>
                  <a:lnTo>
                    <a:pt x="1933" y="7240"/>
                  </a:lnTo>
                  <a:lnTo>
                    <a:pt x="1857" y="7115"/>
                  </a:lnTo>
                  <a:lnTo>
                    <a:pt x="1781" y="6990"/>
                  </a:lnTo>
                  <a:lnTo>
                    <a:pt x="1710" y="6865"/>
                  </a:lnTo>
                  <a:lnTo>
                    <a:pt x="1639" y="6729"/>
                  </a:lnTo>
                  <a:lnTo>
                    <a:pt x="1568" y="6582"/>
                  </a:lnTo>
                  <a:lnTo>
                    <a:pt x="1501" y="6434"/>
                  </a:lnTo>
                  <a:lnTo>
                    <a:pt x="1439" y="6287"/>
                  </a:lnTo>
                  <a:lnTo>
                    <a:pt x="1381" y="6128"/>
                  </a:lnTo>
                  <a:lnTo>
                    <a:pt x="1327" y="5958"/>
                  </a:lnTo>
                  <a:lnTo>
                    <a:pt x="1274" y="5799"/>
                  </a:lnTo>
                  <a:lnTo>
                    <a:pt x="1229" y="5628"/>
                  </a:lnTo>
                  <a:lnTo>
                    <a:pt x="1194" y="5458"/>
                  </a:lnTo>
                  <a:lnTo>
                    <a:pt x="1158" y="5288"/>
                  </a:lnTo>
                  <a:lnTo>
                    <a:pt x="1136" y="5118"/>
                  </a:lnTo>
                  <a:lnTo>
                    <a:pt x="1118" y="4936"/>
                  </a:lnTo>
                  <a:lnTo>
                    <a:pt x="1109" y="4766"/>
                  </a:lnTo>
                  <a:lnTo>
                    <a:pt x="1109" y="4585"/>
                  </a:lnTo>
                  <a:lnTo>
                    <a:pt x="1118" y="4414"/>
                  </a:lnTo>
                  <a:lnTo>
                    <a:pt x="1136" y="4233"/>
                  </a:lnTo>
                  <a:lnTo>
                    <a:pt x="1167" y="4063"/>
                  </a:lnTo>
                  <a:lnTo>
                    <a:pt x="1207" y="3893"/>
                  </a:lnTo>
                  <a:lnTo>
                    <a:pt x="1260" y="3722"/>
                  </a:lnTo>
                  <a:lnTo>
                    <a:pt x="1323" y="3552"/>
                  </a:lnTo>
                  <a:lnTo>
                    <a:pt x="1403" y="3382"/>
                  </a:lnTo>
                  <a:lnTo>
                    <a:pt x="1474" y="3257"/>
                  </a:lnTo>
                  <a:lnTo>
                    <a:pt x="1550" y="3144"/>
                  </a:lnTo>
                  <a:lnTo>
                    <a:pt x="1626" y="3042"/>
                  </a:lnTo>
                  <a:lnTo>
                    <a:pt x="1701" y="2973"/>
                  </a:lnTo>
                  <a:lnTo>
                    <a:pt x="1781" y="2917"/>
                  </a:lnTo>
                  <a:lnTo>
                    <a:pt x="1857" y="2871"/>
                  </a:lnTo>
                  <a:lnTo>
                    <a:pt x="1937" y="2849"/>
                  </a:lnTo>
                  <a:lnTo>
                    <a:pt x="2017" y="2837"/>
                  </a:lnTo>
                  <a:close/>
                  <a:moveTo>
                    <a:pt x="1830" y="1"/>
                  </a:moveTo>
                  <a:lnTo>
                    <a:pt x="1741" y="12"/>
                  </a:lnTo>
                  <a:lnTo>
                    <a:pt x="1652" y="24"/>
                  </a:lnTo>
                  <a:lnTo>
                    <a:pt x="1563" y="46"/>
                  </a:lnTo>
                  <a:lnTo>
                    <a:pt x="1474" y="92"/>
                  </a:lnTo>
                  <a:lnTo>
                    <a:pt x="1390" y="137"/>
                  </a:lnTo>
                  <a:lnTo>
                    <a:pt x="1301" y="194"/>
                  </a:lnTo>
                  <a:lnTo>
                    <a:pt x="1216" y="273"/>
                  </a:lnTo>
                  <a:lnTo>
                    <a:pt x="1131" y="364"/>
                  </a:lnTo>
                  <a:lnTo>
                    <a:pt x="1051" y="466"/>
                  </a:lnTo>
                  <a:lnTo>
                    <a:pt x="967" y="579"/>
                  </a:lnTo>
                  <a:lnTo>
                    <a:pt x="886" y="716"/>
                  </a:lnTo>
                  <a:lnTo>
                    <a:pt x="806" y="852"/>
                  </a:lnTo>
                  <a:lnTo>
                    <a:pt x="731" y="1022"/>
                  </a:lnTo>
                  <a:lnTo>
                    <a:pt x="651" y="1192"/>
                  </a:lnTo>
                  <a:lnTo>
                    <a:pt x="575" y="1385"/>
                  </a:lnTo>
                  <a:lnTo>
                    <a:pt x="504" y="1589"/>
                  </a:lnTo>
                  <a:lnTo>
                    <a:pt x="432" y="1816"/>
                  </a:lnTo>
                  <a:lnTo>
                    <a:pt x="361" y="2054"/>
                  </a:lnTo>
                  <a:lnTo>
                    <a:pt x="294" y="2315"/>
                  </a:lnTo>
                  <a:lnTo>
                    <a:pt x="250" y="2497"/>
                  </a:lnTo>
                  <a:lnTo>
                    <a:pt x="210" y="2679"/>
                  </a:lnTo>
                  <a:lnTo>
                    <a:pt x="174" y="2860"/>
                  </a:lnTo>
                  <a:lnTo>
                    <a:pt x="139" y="3042"/>
                  </a:lnTo>
                  <a:lnTo>
                    <a:pt x="112" y="3223"/>
                  </a:lnTo>
                  <a:lnTo>
                    <a:pt x="85" y="3393"/>
                  </a:lnTo>
                  <a:lnTo>
                    <a:pt x="63" y="3575"/>
                  </a:lnTo>
                  <a:lnTo>
                    <a:pt x="45" y="3756"/>
                  </a:lnTo>
                  <a:lnTo>
                    <a:pt x="32" y="3938"/>
                  </a:lnTo>
                  <a:lnTo>
                    <a:pt x="18" y="4108"/>
                  </a:lnTo>
                  <a:lnTo>
                    <a:pt x="9" y="4290"/>
                  </a:lnTo>
                  <a:lnTo>
                    <a:pt x="5" y="4460"/>
                  </a:lnTo>
                  <a:lnTo>
                    <a:pt x="1" y="4641"/>
                  </a:lnTo>
                  <a:lnTo>
                    <a:pt x="1" y="4812"/>
                  </a:lnTo>
                  <a:lnTo>
                    <a:pt x="5" y="4982"/>
                  </a:lnTo>
                  <a:lnTo>
                    <a:pt x="14" y="5152"/>
                  </a:lnTo>
                  <a:lnTo>
                    <a:pt x="23" y="5322"/>
                  </a:lnTo>
                  <a:lnTo>
                    <a:pt x="32" y="5492"/>
                  </a:lnTo>
                  <a:lnTo>
                    <a:pt x="63" y="5833"/>
                  </a:lnTo>
                  <a:lnTo>
                    <a:pt x="103" y="6162"/>
                  </a:lnTo>
                  <a:lnTo>
                    <a:pt x="156" y="6479"/>
                  </a:lnTo>
                  <a:lnTo>
                    <a:pt x="214" y="6797"/>
                  </a:lnTo>
                  <a:lnTo>
                    <a:pt x="281" y="7103"/>
                  </a:lnTo>
                  <a:lnTo>
                    <a:pt x="357" y="7410"/>
                  </a:lnTo>
                  <a:lnTo>
                    <a:pt x="441" y="7705"/>
                  </a:lnTo>
                  <a:lnTo>
                    <a:pt x="530" y="7988"/>
                  </a:lnTo>
                  <a:lnTo>
                    <a:pt x="624" y="8261"/>
                  </a:lnTo>
                  <a:lnTo>
                    <a:pt x="726" y="8522"/>
                  </a:lnTo>
                  <a:lnTo>
                    <a:pt x="833" y="8771"/>
                  </a:lnTo>
                  <a:lnTo>
                    <a:pt x="944" y="9010"/>
                  </a:lnTo>
                  <a:lnTo>
                    <a:pt x="1056" y="9237"/>
                  </a:lnTo>
                  <a:lnTo>
                    <a:pt x="1176" y="9452"/>
                  </a:lnTo>
                  <a:lnTo>
                    <a:pt x="1296" y="9656"/>
                  </a:lnTo>
                  <a:lnTo>
                    <a:pt x="1416" y="9849"/>
                  </a:lnTo>
                  <a:lnTo>
                    <a:pt x="1541" y="10019"/>
                  </a:lnTo>
                  <a:lnTo>
                    <a:pt x="1666" y="10178"/>
                  </a:lnTo>
                  <a:lnTo>
                    <a:pt x="1795" y="10326"/>
                  </a:lnTo>
                  <a:lnTo>
                    <a:pt x="1919" y="10451"/>
                  </a:lnTo>
                  <a:lnTo>
                    <a:pt x="2044" y="10564"/>
                  </a:lnTo>
                  <a:lnTo>
                    <a:pt x="2169" y="10666"/>
                  </a:lnTo>
                  <a:lnTo>
                    <a:pt x="2293" y="10734"/>
                  </a:lnTo>
                  <a:lnTo>
                    <a:pt x="2414" y="10791"/>
                  </a:lnTo>
                  <a:lnTo>
                    <a:pt x="2538" y="10836"/>
                  </a:lnTo>
                  <a:lnTo>
                    <a:pt x="2663" y="10859"/>
                  </a:lnTo>
                  <a:lnTo>
                    <a:pt x="2788" y="10870"/>
                  </a:lnTo>
                  <a:lnTo>
                    <a:pt x="2917" y="10870"/>
                  </a:lnTo>
                  <a:lnTo>
                    <a:pt x="3041" y="10848"/>
                  </a:lnTo>
                  <a:lnTo>
                    <a:pt x="3166" y="10814"/>
                  </a:lnTo>
                  <a:lnTo>
                    <a:pt x="3286" y="10757"/>
                  </a:lnTo>
                  <a:lnTo>
                    <a:pt x="3411" y="10689"/>
                  </a:lnTo>
                  <a:lnTo>
                    <a:pt x="3531" y="10609"/>
                  </a:lnTo>
                  <a:lnTo>
                    <a:pt x="3651" y="10507"/>
                  </a:lnTo>
                  <a:lnTo>
                    <a:pt x="3767" y="10405"/>
                  </a:lnTo>
                  <a:lnTo>
                    <a:pt x="3878" y="10280"/>
                  </a:lnTo>
                  <a:lnTo>
                    <a:pt x="3990" y="10133"/>
                  </a:lnTo>
                  <a:lnTo>
                    <a:pt x="4096" y="9985"/>
                  </a:lnTo>
                  <a:lnTo>
                    <a:pt x="4199" y="9815"/>
                  </a:lnTo>
                  <a:lnTo>
                    <a:pt x="4297" y="9634"/>
                  </a:lnTo>
                  <a:lnTo>
                    <a:pt x="4390" y="9429"/>
                  </a:lnTo>
                  <a:lnTo>
                    <a:pt x="4475" y="9225"/>
                  </a:lnTo>
                  <a:lnTo>
                    <a:pt x="4559" y="8998"/>
                  </a:lnTo>
                  <a:lnTo>
                    <a:pt x="4635" y="8760"/>
                  </a:lnTo>
                  <a:lnTo>
                    <a:pt x="4706" y="8510"/>
                  </a:lnTo>
                  <a:lnTo>
                    <a:pt x="4769" y="8238"/>
                  </a:lnTo>
                  <a:lnTo>
                    <a:pt x="4827" y="7966"/>
                  </a:lnTo>
                  <a:lnTo>
                    <a:pt x="4876" y="7671"/>
                  </a:lnTo>
                  <a:lnTo>
                    <a:pt x="4916" y="7364"/>
                  </a:lnTo>
                  <a:lnTo>
                    <a:pt x="4951" y="7047"/>
                  </a:lnTo>
                  <a:lnTo>
                    <a:pt x="4978" y="6718"/>
                  </a:lnTo>
                  <a:lnTo>
                    <a:pt x="4991" y="6377"/>
                  </a:lnTo>
                  <a:lnTo>
                    <a:pt x="5000" y="6026"/>
                  </a:lnTo>
                  <a:lnTo>
                    <a:pt x="4996" y="5651"/>
                  </a:lnTo>
                  <a:lnTo>
                    <a:pt x="4982" y="5277"/>
                  </a:lnTo>
                  <a:lnTo>
                    <a:pt x="4969" y="5038"/>
                  </a:lnTo>
                  <a:lnTo>
                    <a:pt x="4951" y="4789"/>
                  </a:lnTo>
                  <a:lnTo>
                    <a:pt x="4929" y="4551"/>
                  </a:lnTo>
                  <a:lnTo>
                    <a:pt x="4907" y="4312"/>
                  </a:lnTo>
                  <a:lnTo>
                    <a:pt x="4876" y="4074"/>
                  </a:lnTo>
                  <a:lnTo>
                    <a:pt x="4840" y="3836"/>
                  </a:lnTo>
                  <a:lnTo>
                    <a:pt x="4804" y="3609"/>
                  </a:lnTo>
                  <a:lnTo>
                    <a:pt x="4764" y="3382"/>
                  </a:lnTo>
                  <a:lnTo>
                    <a:pt x="4720" y="3155"/>
                  </a:lnTo>
                  <a:lnTo>
                    <a:pt x="4671" y="2939"/>
                  </a:lnTo>
                  <a:lnTo>
                    <a:pt x="4617" y="2724"/>
                  </a:lnTo>
                  <a:lnTo>
                    <a:pt x="4564" y="2520"/>
                  </a:lnTo>
                  <a:lnTo>
                    <a:pt x="4506" y="2315"/>
                  </a:lnTo>
                  <a:lnTo>
                    <a:pt x="4448" y="2123"/>
                  </a:lnTo>
                  <a:lnTo>
                    <a:pt x="4386" y="1941"/>
                  </a:lnTo>
                  <a:lnTo>
                    <a:pt x="4319" y="1771"/>
                  </a:lnTo>
                  <a:lnTo>
                    <a:pt x="4252" y="1601"/>
                  </a:lnTo>
                  <a:lnTo>
                    <a:pt x="4181" y="1453"/>
                  </a:lnTo>
                  <a:lnTo>
                    <a:pt x="4110" y="1306"/>
                  </a:lnTo>
                  <a:lnTo>
                    <a:pt x="4034" y="1181"/>
                  </a:lnTo>
                  <a:lnTo>
                    <a:pt x="3958" y="1056"/>
                  </a:lnTo>
                  <a:lnTo>
                    <a:pt x="3878" y="954"/>
                  </a:lnTo>
                  <a:lnTo>
                    <a:pt x="3798" y="863"/>
                  </a:lnTo>
                  <a:lnTo>
                    <a:pt x="3718" y="784"/>
                  </a:lnTo>
                  <a:lnTo>
                    <a:pt x="3633" y="727"/>
                  </a:lnTo>
                  <a:lnTo>
                    <a:pt x="3549" y="682"/>
                  </a:lnTo>
                  <a:lnTo>
                    <a:pt x="3464" y="648"/>
                  </a:lnTo>
                  <a:lnTo>
                    <a:pt x="3375" y="636"/>
                  </a:lnTo>
                  <a:lnTo>
                    <a:pt x="3286" y="648"/>
                  </a:lnTo>
                  <a:lnTo>
                    <a:pt x="3202" y="670"/>
                  </a:lnTo>
                  <a:lnTo>
                    <a:pt x="3108" y="716"/>
                  </a:lnTo>
                  <a:lnTo>
                    <a:pt x="3019" y="784"/>
                  </a:lnTo>
                  <a:lnTo>
                    <a:pt x="2837" y="579"/>
                  </a:lnTo>
                  <a:lnTo>
                    <a:pt x="2654" y="398"/>
                  </a:lnTo>
                  <a:lnTo>
                    <a:pt x="2565" y="319"/>
                  </a:lnTo>
                  <a:lnTo>
                    <a:pt x="2471" y="250"/>
                  </a:lnTo>
                  <a:lnTo>
                    <a:pt x="2378" y="194"/>
                  </a:lnTo>
                  <a:lnTo>
                    <a:pt x="2289" y="137"/>
                  </a:lnTo>
                  <a:lnTo>
                    <a:pt x="2195" y="92"/>
                  </a:lnTo>
                  <a:lnTo>
                    <a:pt x="2106" y="58"/>
                  </a:lnTo>
                  <a:lnTo>
                    <a:pt x="2013" y="24"/>
                  </a:lnTo>
                  <a:lnTo>
                    <a:pt x="1924" y="12"/>
                  </a:lnTo>
                  <a:lnTo>
                    <a:pt x="183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82;p49">
              <a:extLst>
                <a:ext uri="{FF2B5EF4-FFF2-40B4-BE49-F238E27FC236}">
                  <a16:creationId xmlns:a16="http://schemas.microsoft.com/office/drawing/2014/main" id="{047CC57C-694D-8C9E-C098-46D484D90475}"/>
                </a:ext>
              </a:extLst>
            </p:cNvPr>
            <p:cNvSpPr/>
            <p:nvPr/>
          </p:nvSpPr>
          <p:spPr>
            <a:xfrm>
              <a:off x="3181025" y="-13112500"/>
              <a:ext cx="1302600" cy="5721000"/>
            </a:xfrm>
            <a:custGeom>
              <a:avLst/>
              <a:gdLst/>
              <a:ahLst/>
              <a:cxnLst/>
              <a:rect l="l" t="t" r="r" b="b"/>
              <a:pathLst>
                <a:path w="52104" h="228840" extrusionOk="0">
                  <a:moveTo>
                    <a:pt x="26179" y="3768"/>
                  </a:moveTo>
                  <a:lnTo>
                    <a:pt x="26321" y="3779"/>
                  </a:lnTo>
                  <a:lnTo>
                    <a:pt x="26463" y="3813"/>
                  </a:lnTo>
                  <a:lnTo>
                    <a:pt x="26610" y="3847"/>
                  </a:lnTo>
                  <a:lnTo>
                    <a:pt x="26753" y="3904"/>
                  </a:lnTo>
                  <a:lnTo>
                    <a:pt x="26891" y="3983"/>
                  </a:lnTo>
                  <a:lnTo>
                    <a:pt x="27033" y="4063"/>
                  </a:lnTo>
                  <a:lnTo>
                    <a:pt x="27171" y="4165"/>
                  </a:lnTo>
                  <a:lnTo>
                    <a:pt x="27309" y="4278"/>
                  </a:lnTo>
                  <a:lnTo>
                    <a:pt x="27447" y="4415"/>
                  </a:lnTo>
                  <a:lnTo>
                    <a:pt x="27581" y="4551"/>
                  </a:lnTo>
                  <a:lnTo>
                    <a:pt x="27710" y="4710"/>
                  </a:lnTo>
                  <a:lnTo>
                    <a:pt x="27839" y="4880"/>
                  </a:lnTo>
                  <a:lnTo>
                    <a:pt x="27968" y="5061"/>
                  </a:lnTo>
                  <a:lnTo>
                    <a:pt x="28093" y="5254"/>
                  </a:lnTo>
                  <a:lnTo>
                    <a:pt x="28213" y="5470"/>
                  </a:lnTo>
                  <a:lnTo>
                    <a:pt x="28329" y="5685"/>
                  </a:lnTo>
                  <a:lnTo>
                    <a:pt x="28445" y="5924"/>
                  </a:lnTo>
                  <a:lnTo>
                    <a:pt x="28556" y="6173"/>
                  </a:lnTo>
                  <a:lnTo>
                    <a:pt x="28663" y="6434"/>
                  </a:lnTo>
                  <a:lnTo>
                    <a:pt x="28770" y="6706"/>
                  </a:lnTo>
                  <a:lnTo>
                    <a:pt x="28868" y="6990"/>
                  </a:lnTo>
                  <a:lnTo>
                    <a:pt x="28966" y="7285"/>
                  </a:lnTo>
                  <a:lnTo>
                    <a:pt x="29055" y="7591"/>
                  </a:lnTo>
                  <a:lnTo>
                    <a:pt x="29139" y="7909"/>
                  </a:lnTo>
                  <a:lnTo>
                    <a:pt x="29224" y="8238"/>
                  </a:lnTo>
                  <a:lnTo>
                    <a:pt x="29299" y="8579"/>
                  </a:lnTo>
                  <a:lnTo>
                    <a:pt x="29371" y="8942"/>
                  </a:lnTo>
                  <a:lnTo>
                    <a:pt x="29411" y="9169"/>
                  </a:lnTo>
                  <a:lnTo>
                    <a:pt x="29451" y="9396"/>
                  </a:lnTo>
                  <a:lnTo>
                    <a:pt x="29482" y="9634"/>
                  </a:lnTo>
                  <a:lnTo>
                    <a:pt x="29513" y="9872"/>
                  </a:lnTo>
                  <a:lnTo>
                    <a:pt x="29540" y="10110"/>
                  </a:lnTo>
                  <a:lnTo>
                    <a:pt x="29562" y="10349"/>
                  </a:lnTo>
                  <a:lnTo>
                    <a:pt x="29580" y="10587"/>
                  </a:lnTo>
                  <a:lnTo>
                    <a:pt x="29598" y="10836"/>
                  </a:lnTo>
                  <a:lnTo>
                    <a:pt x="29611" y="11075"/>
                  </a:lnTo>
                  <a:lnTo>
                    <a:pt x="29620" y="11324"/>
                  </a:lnTo>
                  <a:lnTo>
                    <a:pt x="29624" y="11563"/>
                  </a:lnTo>
                  <a:lnTo>
                    <a:pt x="29624" y="11801"/>
                  </a:lnTo>
                  <a:lnTo>
                    <a:pt x="29624" y="12050"/>
                  </a:lnTo>
                  <a:lnTo>
                    <a:pt x="29620" y="12289"/>
                  </a:lnTo>
                  <a:lnTo>
                    <a:pt x="29611" y="12527"/>
                  </a:lnTo>
                  <a:lnTo>
                    <a:pt x="29602" y="12765"/>
                  </a:lnTo>
                  <a:lnTo>
                    <a:pt x="29589" y="13004"/>
                  </a:lnTo>
                  <a:lnTo>
                    <a:pt x="29571" y="13242"/>
                  </a:lnTo>
                  <a:lnTo>
                    <a:pt x="29553" y="13480"/>
                  </a:lnTo>
                  <a:lnTo>
                    <a:pt x="29527" y="13707"/>
                  </a:lnTo>
                  <a:lnTo>
                    <a:pt x="29504" y="13945"/>
                  </a:lnTo>
                  <a:lnTo>
                    <a:pt x="29473" y="14172"/>
                  </a:lnTo>
                  <a:lnTo>
                    <a:pt x="29442" y="14388"/>
                  </a:lnTo>
                  <a:lnTo>
                    <a:pt x="29411" y="14615"/>
                  </a:lnTo>
                  <a:lnTo>
                    <a:pt x="29375" y="14830"/>
                  </a:lnTo>
                  <a:lnTo>
                    <a:pt x="29335" y="15046"/>
                  </a:lnTo>
                  <a:lnTo>
                    <a:pt x="29295" y="15250"/>
                  </a:lnTo>
                  <a:lnTo>
                    <a:pt x="29251" y="15454"/>
                  </a:lnTo>
                  <a:lnTo>
                    <a:pt x="29206" y="15659"/>
                  </a:lnTo>
                  <a:lnTo>
                    <a:pt x="29157" y="15851"/>
                  </a:lnTo>
                  <a:lnTo>
                    <a:pt x="29104" y="16044"/>
                  </a:lnTo>
                  <a:lnTo>
                    <a:pt x="29050" y="16226"/>
                  </a:lnTo>
                  <a:lnTo>
                    <a:pt x="28997" y="16407"/>
                  </a:lnTo>
                  <a:lnTo>
                    <a:pt x="28939" y="16578"/>
                  </a:lnTo>
                  <a:lnTo>
                    <a:pt x="28881" y="16748"/>
                  </a:lnTo>
                  <a:lnTo>
                    <a:pt x="28819" y="16907"/>
                  </a:lnTo>
                  <a:lnTo>
                    <a:pt x="28756" y="17065"/>
                  </a:lnTo>
                  <a:lnTo>
                    <a:pt x="28690" y="17213"/>
                  </a:lnTo>
                  <a:lnTo>
                    <a:pt x="28623" y="17349"/>
                  </a:lnTo>
                  <a:lnTo>
                    <a:pt x="28556" y="17485"/>
                  </a:lnTo>
                  <a:lnTo>
                    <a:pt x="28485" y="17610"/>
                  </a:lnTo>
                  <a:lnTo>
                    <a:pt x="28414" y="17723"/>
                  </a:lnTo>
                  <a:lnTo>
                    <a:pt x="28342" y="17837"/>
                  </a:lnTo>
                  <a:lnTo>
                    <a:pt x="28267" y="17939"/>
                  </a:lnTo>
                  <a:lnTo>
                    <a:pt x="28186" y="18030"/>
                  </a:lnTo>
                  <a:lnTo>
                    <a:pt x="28111" y="18109"/>
                  </a:lnTo>
                  <a:lnTo>
                    <a:pt x="28031" y="18189"/>
                  </a:lnTo>
                  <a:lnTo>
                    <a:pt x="27950" y="18245"/>
                  </a:lnTo>
                  <a:lnTo>
                    <a:pt x="27870" y="18302"/>
                  </a:lnTo>
                  <a:lnTo>
                    <a:pt x="27786" y="18348"/>
                  </a:lnTo>
                  <a:lnTo>
                    <a:pt x="27701" y="18382"/>
                  </a:lnTo>
                  <a:lnTo>
                    <a:pt x="27617" y="18404"/>
                  </a:lnTo>
                  <a:lnTo>
                    <a:pt x="27532" y="18416"/>
                  </a:lnTo>
                  <a:lnTo>
                    <a:pt x="27354" y="18416"/>
                  </a:lnTo>
                  <a:lnTo>
                    <a:pt x="27265" y="18393"/>
                  </a:lnTo>
                  <a:lnTo>
                    <a:pt x="27176" y="18359"/>
                  </a:lnTo>
                  <a:lnTo>
                    <a:pt x="27087" y="18313"/>
                  </a:lnTo>
                  <a:lnTo>
                    <a:pt x="26998" y="18257"/>
                  </a:lnTo>
                  <a:lnTo>
                    <a:pt x="26904" y="18189"/>
                  </a:lnTo>
                  <a:lnTo>
                    <a:pt x="26811" y="18109"/>
                  </a:lnTo>
                  <a:lnTo>
                    <a:pt x="26717" y="18007"/>
                  </a:lnTo>
                  <a:lnTo>
                    <a:pt x="26628" y="17905"/>
                  </a:lnTo>
                  <a:lnTo>
                    <a:pt x="26535" y="17780"/>
                  </a:lnTo>
                  <a:lnTo>
                    <a:pt x="26490" y="17723"/>
                  </a:lnTo>
                  <a:lnTo>
                    <a:pt x="26450" y="17678"/>
                  </a:lnTo>
                  <a:lnTo>
                    <a:pt x="26406" y="17644"/>
                  </a:lnTo>
                  <a:lnTo>
                    <a:pt x="26366" y="17621"/>
                  </a:lnTo>
                  <a:lnTo>
                    <a:pt x="26325" y="17599"/>
                  </a:lnTo>
                  <a:lnTo>
                    <a:pt x="26285" y="17587"/>
                  </a:lnTo>
                  <a:lnTo>
                    <a:pt x="26205" y="17576"/>
                  </a:lnTo>
                  <a:lnTo>
                    <a:pt x="26130" y="17599"/>
                  </a:lnTo>
                  <a:lnTo>
                    <a:pt x="26054" y="17644"/>
                  </a:lnTo>
                  <a:lnTo>
                    <a:pt x="25983" y="17701"/>
                  </a:lnTo>
                  <a:lnTo>
                    <a:pt x="25916" y="17792"/>
                  </a:lnTo>
                  <a:lnTo>
                    <a:pt x="25854" y="17894"/>
                  </a:lnTo>
                  <a:lnTo>
                    <a:pt x="25800" y="18018"/>
                  </a:lnTo>
                  <a:lnTo>
                    <a:pt x="25747" y="18155"/>
                  </a:lnTo>
                  <a:lnTo>
                    <a:pt x="25698" y="18302"/>
                  </a:lnTo>
                  <a:lnTo>
                    <a:pt x="25658" y="18461"/>
                  </a:lnTo>
                  <a:lnTo>
                    <a:pt x="25622" y="18631"/>
                  </a:lnTo>
                  <a:lnTo>
                    <a:pt x="25591" y="18813"/>
                  </a:lnTo>
                  <a:lnTo>
                    <a:pt x="25569" y="18994"/>
                  </a:lnTo>
                  <a:lnTo>
                    <a:pt x="25444" y="19051"/>
                  </a:lnTo>
                  <a:lnTo>
                    <a:pt x="25324" y="19085"/>
                  </a:lnTo>
                  <a:lnTo>
                    <a:pt x="25199" y="19108"/>
                  </a:lnTo>
                  <a:lnTo>
                    <a:pt x="25074" y="19108"/>
                  </a:lnTo>
                  <a:lnTo>
                    <a:pt x="24954" y="19085"/>
                  </a:lnTo>
                  <a:lnTo>
                    <a:pt x="24830" y="19051"/>
                  </a:lnTo>
                  <a:lnTo>
                    <a:pt x="24709" y="18994"/>
                  </a:lnTo>
                  <a:lnTo>
                    <a:pt x="24589" y="18926"/>
                  </a:lnTo>
                  <a:lnTo>
                    <a:pt x="24469" y="18847"/>
                  </a:lnTo>
                  <a:lnTo>
                    <a:pt x="24349" y="18745"/>
                  </a:lnTo>
                  <a:lnTo>
                    <a:pt x="24233" y="18620"/>
                  </a:lnTo>
                  <a:lnTo>
                    <a:pt x="24117" y="18495"/>
                  </a:lnTo>
                  <a:lnTo>
                    <a:pt x="24006" y="18348"/>
                  </a:lnTo>
                  <a:lnTo>
                    <a:pt x="23895" y="18189"/>
                  </a:lnTo>
                  <a:lnTo>
                    <a:pt x="23788" y="18007"/>
                  </a:lnTo>
                  <a:lnTo>
                    <a:pt x="23685" y="17826"/>
                  </a:lnTo>
                  <a:lnTo>
                    <a:pt x="23583" y="17621"/>
                  </a:lnTo>
                  <a:lnTo>
                    <a:pt x="23485" y="17417"/>
                  </a:lnTo>
                  <a:lnTo>
                    <a:pt x="23387" y="17190"/>
                  </a:lnTo>
                  <a:lnTo>
                    <a:pt x="23298" y="16952"/>
                  </a:lnTo>
                  <a:lnTo>
                    <a:pt x="23209" y="16702"/>
                  </a:lnTo>
                  <a:lnTo>
                    <a:pt x="23124" y="16441"/>
                  </a:lnTo>
                  <a:lnTo>
                    <a:pt x="23049" y="16180"/>
                  </a:lnTo>
                  <a:lnTo>
                    <a:pt x="22973" y="15897"/>
                  </a:lnTo>
                  <a:lnTo>
                    <a:pt x="22902" y="15613"/>
                  </a:lnTo>
                  <a:lnTo>
                    <a:pt x="22839" y="15307"/>
                  </a:lnTo>
                  <a:lnTo>
                    <a:pt x="22777" y="15000"/>
                  </a:lnTo>
                  <a:lnTo>
                    <a:pt x="22724" y="14694"/>
                  </a:lnTo>
                  <a:lnTo>
                    <a:pt x="22679" y="14365"/>
                  </a:lnTo>
                  <a:lnTo>
                    <a:pt x="22635" y="14036"/>
                  </a:lnTo>
                  <a:lnTo>
                    <a:pt x="22599" y="13696"/>
                  </a:lnTo>
                  <a:lnTo>
                    <a:pt x="22568" y="13355"/>
                  </a:lnTo>
                  <a:lnTo>
                    <a:pt x="22555" y="13128"/>
                  </a:lnTo>
                  <a:lnTo>
                    <a:pt x="22541" y="12901"/>
                  </a:lnTo>
                  <a:lnTo>
                    <a:pt x="22532" y="12686"/>
                  </a:lnTo>
                  <a:lnTo>
                    <a:pt x="22528" y="12459"/>
                  </a:lnTo>
                  <a:lnTo>
                    <a:pt x="22523" y="12243"/>
                  </a:lnTo>
                  <a:lnTo>
                    <a:pt x="22523" y="12028"/>
                  </a:lnTo>
                  <a:lnTo>
                    <a:pt x="22523" y="11812"/>
                  </a:lnTo>
                  <a:lnTo>
                    <a:pt x="22528" y="11597"/>
                  </a:lnTo>
                  <a:lnTo>
                    <a:pt x="22546" y="11177"/>
                  </a:lnTo>
                  <a:lnTo>
                    <a:pt x="22572" y="10757"/>
                  </a:lnTo>
                  <a:lnTo>
                    <a:pt x="22608" y="10349"/>
                  </a:lnTo>
                  <a:lnTo>
                    <a:pt x="22652" y="9951"/>
                  </a:lnTo>
                  <a:lnTo>
                    <a:pt x="22706" y="9566"/>
                  </a:lnTo>
                  <a:lnTo>
                    <a:pt x="22768" y="9191"/>
                  </a:lnTo>
                  <a:lnTo>
                    <a:pt x="22839" y="8817"/>
                  </a:lnTo>
                  <a:lnTo>
                    <a:pt x="22920" y="8465"/>
                  </a:lnTo>
                  <a:lnTo>
                    <a:pt x="23004" y="8113"/>
                  </a:lnTo>
                  <a:lnTo>
                    <a:pt x="23098" y="7773"/>
                  </a:lnTo>
                  <a:lnTo>
                    <a:pt x="23196" y="7444"/>
                  </a:lnTo>
                  <a:lnTo>
                    <a:pt x="23298" y="7138"/>
                  </a:lnTo>
                  <a:lnTo>
                    <a:pt x="23409" y="6831"/>
                  </a:lnTo>
                  <a:lnTo>
                    <a:pt x="23525" y="6536"/>
                  </a:lnTo>
                  <a:lnTo>
                    <a:pt x="23645" y="6264"/>
                  </a:lnTo>
                  <a:lnTo>
                    <a:pt x="23770" y="5992"/>
                  </a:lnTo>
                  <a:lnTo>
                    <a:pt x="23899" y="5742"/>
                  </a:lnTo>
                  <a:lnTo>
                    <a:pt x="24028" y="5504"/>
                  </a:lnTo>
                  <a:lnTo>
                    <a:pt x="24166" y="5277"/>
                  </a:lnTo>
                  <a:lnTo>
                    <a:pt x="24304" y="5073"/>
                  </a:lnTo>
                  <a:lnTo>
                    <a:pt x="24442" y="4868"/>
                  </a:lnTo>
                  <a:lnTo>
                    <a:pt x="24585" y="4698"/>
                  </a:lnTo>
                  <a:lnTo>
                    <a:pt x="24732" y="4528"/>
                  </a:lnTo>
                  <a:lnTo>
                    <a:pt x="24874" y="4381"/>
                  </a:lnTo>
                  <a:lnTo>
                    <a:pt x="25021" y="4244"/>
                  </a:lnTo>
                  <a:lnTo>
                    <a:pt x="25168" y="4131"/>
                  </a:lnTo>
                  <a:lnTo>
                    <a:pt x="25315" y="4029"/>
                  </a:lnTo>
                  <a:lnTo>
                    <a:pt x="25462" y="3949"/>
                  </a:lnTo>
                  <a:lnTo>
                    <a:pt x="25604" y="3881"/>
                  </a:lnTo>
                  <a:lnTo>
                    <a:pt x="25747" y="3825"/>
                  </a:lnTo>
                  <a:lnTo>
                    <a:pt x="25889" y="3791"/>
                  </a:lnTo>
                  <a:lnTo>
                    <a:pt x="26036" y="3779"/>
                  </a:lnTo>
                  <a:lnTo>
                    <a:pt x="26179" y="3768"/>
                  </a:lnTo>
                  <a:close/>
                  <a:moveTo>
                    <a:pt x="25333" y="41891"/>
                  </a:moveTo>
                  <a:lnTo>
                    <a:pt x="25609" y="41913"/>
                  </a:lnTo>
                  <a:lnTo>
                    <a:pt x="25880" y="41947"/>
                  </a:lnTo>
                  <a:lnTo>
                    <a:pt x="26156" y="42004"/>
                  </a:lnTo>
                  <a:lnTo>
                    <a:pt x="26428" y="42083"/>
                  </a:lnTo>
                  <a:lnTo>
                    <a:pt x="26695" y="42174"/>
                  </a:lnTo>
                  <a:lnTo>
                    <a:pt x="26962" y="42288"/>
                  </a:lnTo>
                  <a:lnTo>
                    <a:pt x="27220" y="42412"/>
                  </a:lnTo>
                  <a:lnTo>
                    <a:pt x="27474" y="42560"/>
                  </a:lnTo>
                  <a:lnTo>
                    <a:pt x="27723" y="42730"/>
                  </a:lnTo>
                  <a:lnTo>
                    <a:pt x="27964" y="42912"/>
                  </a:lnTo>
                  <a:lnTo>
                    <a:pt x="28200" y="43116"/>
                  </a:lnTo>
                  <a:lnTo>
                    <a:pt x="28422" y="43343"/>
                  </a:lnTo>
                  <a:lnTo>
                    <a:pt x="28641" y="43581"/>
                  </a:lnTo>
                  <a:lnTo>
                    <a:pt x="28743" y="43706"/>
                  </a:lnTo>
                  <a:lnTo>
                    <a:pt x="28845" y="43842"/>
                  </a:lnTo>
                  <a:lnTo>
                    <a:pt x="28943" y="43978"/>
                  </a:lnTo>
                  <a:lnTo>
                    <a:pt x="29041" y="44114"/>
                  </a:lnTo>
                  <a:lnTo>
                    <a:pt x="29135" y="44262"/>
                  </a:lnTo>
                  <a:lnTo>
                    <a:pt x="29224" y="44409"/>
                  </a:lnTo>
                  <a:lnTo>
                    <a:pt x="29308" y="44568"/>
                  </a:lnTo>
                  <a:lnTo>
                    <a:pt x="29393" y="44727"/>
                  </a:lnTo>
                  <a:lnTo>
                    <a:pt x="29473" y="44886"/>
                  </a:lnTo>
                  <a:lnTo>
                    <a:pt x="29549" y="45056"/>
                  </a:lnTo>
                  <a:lnTo>
                    <a:pt x="29624" y="45226"/>
                  </a:lnTo>
                  <a:lnTo>
                    <a:pt x="29691" y="45408"/>
                  </a:lnTo>
                  <a:lnTo>
                    <a:pt x="29758" y="45589"/>
                  </a:lnTo>
                  <a:lnTo>
                    <a:pt x="29820" y="45771"/>
                  </a:lnTo>
                  <a:lnTo>
                    <a:pt x="29878" y="45964"/>
                  </a:lnTo>
                  <a:lnTo>
                    <a:pt x="29932" y="46157"/>
                  </a:lnTo>
                  <a:lnTo>
                    <a:pt x="29985" y="46361"/>
                  </a:lnTo>
                  <a:lnTo>
                    <a:pt x="30030" y="46565"/>
                  </a:lnTo>
                  <a:lnTo>
                    <a:pt x="30070" y="46769"/>
                  </a:lnTo>
                  <a:lnTo>
                    <a:pt x="30110" y="46985"/>
                  </a:lnTo>
                  <a:lnTo>
                    <a:pt x="30141" y="47201"/>
                  </a:lnTo>
                  <a:lnTo>
                    <a:pt x="30168" y="47427"/>
                  </a:lnTo>
                  <a:lnTo>
                    <a:pt x="30190" y="47654"/>
                  </a:lnTo>
                  <a:lnTo>
                    <a:pt x="30212" y="47881"/>
                  </a:lnTo>
                  <a:lnTo>
                    <a:pt x="30226" y="48120"/>
                  </a:lnTo>
                  <a:lnTo>
                    <a:pt x="30234" y="48358"/>
                  </a:lnTo>
                  <a:lnTo>
                    <a:pt x="30234" y="48607"/>
                  </a:lnTo>
                  <a:lnTo>
                    <a:pt x="30234" y="48857"/>
                  </a:lnTo>
                  <a:lnTo>
                    <a:pt x="30226" y="49107"/>
                  </a:lnTo>
                  <a:lnTo>
                    <a:pt x="30217" y="49368"/>
                  </a:lnTo>
                  <a:lnTo>
                    <a:pt x="30199" y="49629"/>
                  </a:lnTo>
                  <a:lnTo>
                    <a:pt x="30172" y="49901"/>
                  </a:lnTo>
                  <a:lnTo>
                    <a:pt x="30145" y="50173"/>
                  </a:lnTo>
                  <a:lnTo>
                    <a:pt x="30110" y="50445"/>
                  </a:lnTo>
                  <a:lnTo>
                    <a:pt x="30070" y="50729"/>
                  </a:lnTo>
                  <a:lnTo>
                    <a:pt x="30025" y="51013"/>
                  </a:lnTo>
                  <a:lnTo>
                    <a:pt x="30003" y="51194"/>
                  </a:lnTo>
                  <a:lnTo>
                    <a:pt x="29985" y="51365"/>
                  </a:lnTo>
                  <a:lnTo>
                    <a:pt x="29981" y="51523"/>
                  </a:lnTo>
                  <a:lnTo>
                    <a:pt x="29976" y="51682"/>
                  </a:lnTo>
                  <a:lnTo>
                    <a:pt x="29678" y="51546"/>
                  </a:lnTo>
                  <a:lnTo>
                    <a:pt x="29380" y="51433"/>
                  </a:lnTo>
                  <a:lnTo>
                    <a:pt x="29081" y="51319"/>
                  </a:lnTo>
                  <a:lnTo>
                    <a:pt x="28783" y="51228"/>
                  </a:lnTo>
                  <a:lnTo>
                    <a:pt x="28480" y="51138"/>
                  </a:lnTo>
                  <a:lnTo>
                    <a:pt x="28182" y="51058"/>
                  </a:lnTo>
                  <a:lnTo>
                    <a:pt x="27884" y="50990"/>
                  </a:lnTo>
                  <a:lnTo>
                    <a:pt x="27585" y="50933"/>
                  </a:lnTo>
                  <a:lnTo>
                    <a:pt x="27287" y="50888"/>
                  </a:lnTo>
                  <a:lnTo>
                    <a:pt x="26989" y="50843"/>
                  </a:lnTo>
                  <a:lnTo>
                    <a:pt x="26691" y="50820"/>
                  </a:lnTo>
                  <a:lnTo>
                    <a:pt x="26397" y="50797"/>
                  </a:lnTo>
                  <a:lnTo>
                    <a:pt x="26098" y="50775"/>
                  </a:lnTo>
                  <a:lnTo>
                    <a:pt x="25515" y="50775"/>
                  </a:lnTo>
                  <a:lnTo>
                    <a:pt x="25226" y="50786"/>
                  </a:lnTo>
                  <a:lnTo>
                    <a:pt x="24954" y="50809"/>
                  </a:lnTo>
                  <a:lnTo>
                    <a:pt x="24683" y="50831"/>
                  </a:lnTo>
                  <a:lnTo>
                    <a:pt x="24411" y="50865"/>
                  </a:lnTo>
                  <a:lnTo>
                    <a:pt x="24139" y="50911"/>
                  </a:lnTo>
                  <a:lnTo>
                    <a:pt x="23868" y="50956"/>
                  </a:lnTo>
                  <a:lnTo>
                    <a:pt x="23601" y="51013"/>
                  </a:lnTo>
                  <a:lnTo>
                    <a:pt x="23329" y="51081"/>
                  </a:lnTo>
                  <a:lnTo>
                    <a:pt x="23062" y="51149"/>
                  </a:lnTo>
                  <a:lnTo>
                    <a:pt x="22790" y="51228"/>
                  </a:lnTo>
                  <a:lnTo>
                    <a:pt x="22523" y="51319"/>
                  </a:lnTo>
                  <a:lnTo>
                    <a:pt x="22256" y="51421"/>
                  </a:lnTo>
                  <a:lnTo>
                    <a:pt x="21989" y="51523"/>
                  </a:lnTo>
                  <a:lnTo>
                    <a:pt x="21722" y="51625"/>
                  </a:lnTo>
                  <a:lnTo>
                    <a:pt x="21455" y="51750"/>
                  </a:lnTo>
                  <a:lnTo>
                    <a:pt x="21188" y="51875"/>
                  </a:lnTo>
                  <a:lnTo>
                    <a:pt x="20925" y="52000"/>
                  </a:lnTo>
                  <a:lnTo>
                    <a:pt x="20849" y="51694"/>
                  </a:lnTo>
                  <a:lnTo>
                    <a:pt x="20787" y="51387"/>
                  </a:lnTo>
                  <a:lnTo>
                    <a:pt x="20725" y="51081"/>
                  </a:lnTo>
                  <a:lnTo>
                    <a:pt x="20671" y="50786"/>
                  </a:lnTo>
                  <a:lnTo>
                    <a:pt x="20622" y="50491"/>
                  </a:lnTo>
                  <a:lnTo>
                    <a:pt x="20582" y="50207"/>
                  </a:lnTo>
                  <a:lnTo>
                    <a:pt x="20547" y="49924"/>
                  </a:lnTo>
                  <a:lnTo>
                    <a:pt x="20515" y="49651"/>
                  </a:lnTo>
                  <a:lnTo>
                    <a:pt x="20493" y="49379"/>
                  </a:lnTo>
                  <a:lnTo>
                    <a:pt x="20471" y="49107"/>
                  </a:lnTo>
                  <a:lnTo>
                    <a:pt x="20458" y="48846"/>
                  </a:lnTo>
                  <a:lnTo>
                    <a:pt x="20453" y="48596"/>
                  </a:lnTo>
                  <a:lnTo>
                    <a:pt x="20449" y="48346"/>
                  </a:lnTo>
                  <a:lnTo>
                    <a:pt x="20453" y="48097"/>
                  </a:lnTo>
                  <a:lnTo>
                    <a:pt x="20462" y="47847"/>
                  </a:lnTo>
                  <a:lnTo>
                    <a:pt x="20471" y="47609"/>
                  </a:lnTo>
                  <a:lnTo>
                    <a:pt x="20489" y="47382"/>
                  </a:lnTo>
                  <a:lnTo>
                    <a:pt x="20511" y="47155"/>
                  </a:lnTo>
                  <a:lnTo>
                    <a:pt x="20542" y="46928"/>
                  </a:lnTo>
                  <a:lnTo>
                    <a:pt x="20573" y="46713"/>
                  </a:lnTo>
                  <a:lnTo>
                    <a:pt x="20609" y="46497"/>
                  </a:lnTo>
                  <a:lnTo>
                    <a:pt x="20649" y="46293"/>
                  </a:lnTo>
                  <a:lnTo>
                    <a:pt x="20694" y="46089"/>
                  </a:lnTo>
                  <a:lnTo>
                    <a:pt x="20742" y="45896"/>
                  </a:lnTo>
                  <a:lnTo>
                    <a:pt x="20796" y="45691"/>
                  </a:lnTo>
                  <a:lnTo>
                    <a:pt x="20854" y="45510"/>
                  </a:lnTo>
                  <a:lnTo>
                    <a:pt x="20916" y="45328"/>
                  </a:lnTo>
                  <a:lnTo>
                    <a:pt x="20983" y="45147"/>
                  </a:lnTo>
                  <a:lnTo>
                    <a:pt x="21050" y="44977"/>
                  </a:lnTo>
                  <a:lnTo>
                    <a:pt x="21121" y="44806"/>
                  </a:lnTo>
                  <a:lnTo>
                    <a:pt x="21197" y="44636"/>
                  </a:lnTo>
                  <a:lnTo>
                    <a:pt x="21277" y="44477"/>
                  </a:lnTo>
                  <a:lnTo>
                    <a:pt x="21361" y="44319"/>
                  </a:lnTo>
                  <a:lnTo>
                    <a:pt x="21446" y="44171"/>
                  </a:lnTo>
                  <a:lnTo>
                    <a:pt x="21535" y="44024"/>
                  </a:lnTo>
                  <a:lnTo>
                    <a:pt x="21628" y="43887"/>
                  </a:lnTo>
                  <a:lnTo>
                    <a:pt x="21726" y="43751"/>
                  </a:lnTo>
                  <a:lnTo>
                    <a:pt x="21824" y="43627"/>
                  </a:lnTo>
                  <a:lnTo>
                    <a:pt x="21922" y="43490"/>
                  </a:lnTo>
                  <a:lnTo>
                    <a:pt x="22029" y="43377"/>
                  </a:lnTo>
                  <a:lnTo>
                    <a:pt x="22132" y="43252"/>
                  </a:lnTo>
                  <a:lnTo>
                    <a:pt x="22243" y="43150"/>
                  </a:lnTo>
                  <a:lnTo>
                    <a:pt x="22465" y="42934"/>
                  </a:lnTo>
                  <a:lnTo>
                    <a:pt x="22697" y="42753"/>
                  </a:lnTo>
                  <a:lnTo>
                    <a:pt x="22937" y="42571"/>
                  </a:lnTo>
                  <a:lnTo>
                    <a:pt x="23187" y="42424"/>
                  </a:lnTo>
                  <a:lnTo>
                    <a:pt x="23440" y="42288"/>
                  </a:lnTo>
                  <a:lnTo>
                    <a:pt x="23699" y="42174"/>
                  </a:lnTo>
                  <a:lnTo>
                    <a:pt x="23966" y="42083"/>
                  </a:lnTo>
                  <a:lnTo>
                    <a:pt x="24233" y="42004"/>
                  </a:lnTo>
                  <a:lnTo>
                    <a:pt x="24505" y="41947"/>
                  </a:lnTo>
                  <a:lnTo>
                    <a:pt x="24781" y="41913"/>
                  </a:lnTo>
                  <a:lnTo>
                    <a:pt x="25052" y="41891"/>
                  </a:lnTo>
                  <a:close/>
                  <a:moveTo>
                    <a:pt x="25511" y="55199"/>
                  </a:moveTo>
                  <a:lnTo>
                    <a:pt x="26018" y="55211"/>
                  </a:lnTo>
                  <a:lnTo>
                    <a:pt x="26272" y="55222"/>
                  </a:lnTo>
                  <a:lnTo>
                    <a:pt x="26526" y="55234"/>
                  </a:lnTo>
                  <a:lnTo>
                    <a:pt x="26780" y="55256"/>
                  </a:lnTo>
                  <a:lnTo>
                    <a:pt x="27033" y="55290"/>
                  </a:lnTo>
                  <a:lnTo>
                    <a:pt x="27287" y="55324"/>
                  </a:lnTo>
                  <a:lnTo>
                    <a:pt x="27541" y="55381"/>
                  </a:lnTo>
                  <a:lnTo>
                    <a:pt x="27790" y="55426"/>
                  </a:lnTo>
                  <a:lnTo>
                    <a:pt x="28044" y="55494"/>
                  </a:lnTo>
                  <a:lnTo>
                    <a:pt x="28298" y="55563"/>
                  </a:lnTo>
                  <a:lnTo>
                    <a:pt x="28547" y="55642"/>
                  </a:lnTo>
                  <a:lnTo>
                    <a:pt x="28801" y="55721"/>
                  </a:lnTo>
                  <a:lnTo>
                    <a:pt x="29050" y="55823"/>
                  </a:lnTo>
                  <a:lnTo>
                    <a:pt x="29299" y="55926"/>
                  </a:lnTo>
                  <a:lnTo>
                    <a:pt x="29549" y="56039"/>
                  </a:lnTo>
                  <a:lnTo>
                    <a:pt x="29798" y="56153"/>
                  </a:lnTo>
                  <a:lnTo>
                    <a:pt x="30047" y="56277"/>
                  </a:lnTo>
                  <a:lnTo>
                    <a:pt x="30292" y="56425"/>
                  </a:lnTo>
                  <a:lnTo>
                    <a:pt x="30537" y="56561"/>
                  </a:lnTo>
                  <a:lnTo>
                    <a:pt x="30782" y="56720"/>
                  </a:lnTo>
                  <a:lnTo>
                    <a:pt x="31027" y="56890"/>
                  </a:lnTo>
                  <a:lnTo>
                    <a:pt x="31267" y="57060"/>
                  </a:lnTo>
                  <a:lnTo>
                    <a:pt x="31512" y="57242"/>
                  </a:lnTo>
                  <a:lnTo>
                    <a:pt x="31748" y="57435"/>
                  </a:lnTo>
                  <a:lnTo>
                    <a:pt x="31989" y="57639"/>
                  </a:lnTo>
                  <a:lnTo>
                    <a:pt x="32225" y="57854"/>
                  </a:lnTo>
                  <a:lnTo>
                    <a:pt x="32461" y="58081"/>
                  </a:lnTo>
                  <a:lnTo>
                    <a:pt x="32692" y="58320"/>
                  </a:lnTo>
                  <a:lnTo>
                    <a:pt x="32924" y="58558"/>
                  </a:lnTo>
                  <a:lnTo>
                    <a:pt x="33155" y="58819"/>
                  </a:lnTo>
                  <a:lnTo>
                    <a:pt x="33382" y="59080"/>
                  </a:lnTo>
                  <a:lnTo>
                    <a:pt x="33605" y="59352"/>
                  </a:lnTo>
                  <a:lnTo>
                    <a:pt x="33832" y="59647"/>
                  </a:lnTo>
                  <a:lnTo>
                    <a:pt x="34050" y="59942"/>
                  </a:lnTo>
                  <a:lnTo>
                    <a:pt x="34273" y="60248"/>
                  </a:lnTo>
                  <a:lnTo>
                    <a:pt x="34486" y="60577"/>
                  </a:lnTo>
                  <a:lnTo>
                    <a:pt x="34704" y="60907"/>
                  </a:lnTo>
                  <a:lnTo>
                    <a:pt x="34914" y="61247"/>
                  </a:lnTo>
                  <a:lnTo>
                    <a:pt x="35127" y="61599"/>
                  </a:lnTo>
                  <a:lnTo>
                    <a:pt x="35332" y="61973"/>
                  </a:lnTo>
                  <a:lnTo>
                    <a:pt x="35537" y="62347"/>
                  </a:lnTo>
                  <a:lnTo>
                    <a:pt x="35737" y="62745"/>
                  </a:lnTo>
                  <a:lnTo>
                    <a:pt x="35938" y="63142"/>
                  </a:lnTo>
                  <a:lnTo>
                    <a:pt x="36134" y="63561"/>
                  </a:lnTo>
                  <a:lnTo>
                    <a:pt x="36329" y="63993"/>
                  </a:lnTo>
                  <a:lnTo>
                    <a:pt x="36516" y="64435"/>
                  </a:lnTo>
                  <a:lnTo>
                    <a:pt x="36708" y="64889"/>
                  </a:lnTo>
                  <a:lnTo>
                    <a:pt x="36890" y="65354"/>
                  </a:lnTo>
                  <a:lnTo>
                    <a:pt x="37073" y="65831"/>
                  </a:lnTo>
                  <a:lnTo>
                    <a:pt x="37251" y="66330"/>
                  </a:lnTo>
                  <a:lnTo>
                    <a:pt x="37425" y="66829"/>
                  </a:lnTo>
                  <a:lnTo>
                    <a:pt x="37594" y="67351"/>
                  </a:lnTo>
                  <a:lnTo>
                    <a:pt x="37763" y="67884"/>
                  </a:lnTo>
                  <a:lnTo>
                    <a:pt x="37928" y="68429"/>
                  </a:lnTo>
                  <a:lnTo>
                    <a:pt x="38088" y="68996"/>
                  </a:lnTo>
                  <a:lnTo>
                    <a:pt x="38244" y="69564"/>
                  </a:lnTo>
                  <a:lnTo>
                    <a:pt x="38395" y="70154"/>
                  </a:lnTo>
                  <a:lnTo>
                    <a:pt x="38524" y="70664"/>
                  </a:lnTo>
                  <a:lnTo>
                    <a:pt x="38649" y="71186"/>
                  </a:lnTo>
                  <a:lnTo>
                    <a:pt x="38769" y="71708"/>
                  </a:lnTo>
                  <a:lnTo>
                    <a:pt x="38889" y="72230"/>
                  </a:lnTo>
                  <a:lnTo>
                    <a:pt x="39005" y="72763"/>
                  </a:lnTo>
                  <a:lnTo>
                    <a:pt x="39121" y="73296"/>
                  </a:lnTo>
                  <a:lnTo>
                    <a:pt x="39232" y="73841"/>
                  </a:lnTo>
                  <a:lnTo>
                    <a:pt x="39343" y="74386"/>
                  </a:lnTo>
                  <a:lnTo>
                    <a:pt x="39450" y="74942"/>
                  </a:lnTo>
                  <a:lnTo>
                    <a:pt x="39557" y="75486"/>
                  </a:lnTo>
                  <a:lnTo>
                    <a:pt x="39758" y="76609"/>
                  </a:lnTo>
                  <a:lnTo>
                    <a:pt x="39953" y="77755"/>
                  </a:lnTo>
                  <a:lnTo>
                    <a:pt x="40145" y="78901"/>
                  </a:lnTo>
                  <a:lnTo>
                    <a:pt x="40323" y="80070"/>
                  </a:lnTo>
                  <a:lnTo>
                    <a:pt x="40492" y="81250"/>
                  </a:lnTo>
                  <a:lnTo>
                    <a:pt x="40657" y="82441"/>
                  </a:lnTo>
                  <a:lnTo>
                    <a:pt x="40817" y="83644"/>
                  </a:lnTo>
                  <a:lnTo>
                    <a:pt x="40969" y="84858"/>
                  </a:lnTo>
                  <a:lnTo>
                    <a:pt x="41111" y="86083"/>
                  </a:lnTo>
                  <a:lnTo>
                    <a:pt x="41249" y="87309"/>
                  </a:lnTo>
                  <a:lnTo>
                    <a:pt x="41383" y="88545"/>
                  </a:lnTo>
                  <a:lnTo>
                    <a:pt x="41512" y="89782"/>
                  </a:lnTo>
                  <a:lnTo>
                    <a:pt x="41632" y="91030"/>
                  </a:lnTo>
                  <a:lnTo>
                    <a:pt x="41752" y="92278"/>
                  </a:lnTo>
                  <a:lnTo>
                    <a:pt x="41863" y="93526"/>
                  </a:lnTo>
                  <a:lnTo>
                    <a:pt x="41970" y="94786"/>
                  </a:lnTo>
                  <a:lnTo>
                    <a:pt x="42077" y="96034"/>
                  </a:lnTo>
                  <a:lnTo>
                    <a:pt x="42175" y="97282"/>
                  </a:lnTo>
                  <a:lnTo>
                    <a:pt x="42273" y="98530"/>
                  </a:lnTo>
                  <a:lnTo>
                    <a:pt x="42460" y="101026"/>
                  </a:lnTo>
                  <a:lnTo>
                    <a:pt x="42634" y="103488"/>
                  </a:lnTo>
                  <a:lnTo>
                    <a:pt x="42803" y="105928"/>
                  </a:lnTo>
                  <a:lnTo>
                    <a:pt x="42968" y="108333"/>
                  </a:lnTo>
                  <a:lnTo>
                    <a:pt x="43119" y="110625"/>
                  </a:lnTo>
                  <a:lnTo>
                    <a:pt x="43257" y="112928"/>
                  </a:lnTo>
                  <a:lnTo>
                    <a:pt x="43390" y="115220"/>
                  </a:lnTo>
                  <a:lnTo>
                    <a:pt x="43511" y="117523"/>
                  </a:lnTo>
                  <a:lnTo>
                    <a:pt x="43626" y="119827"/>
                  </a:lnTo>
                  <a:lnTo>
                    <a:pt x="43729" y="122130"/>
                  </a:lnTo>
                  <a:lnTo>
                    <a:pt x="43822" y="124433"/>
                  </a:lnTo>
                  <a:lnTo>
                    <a:pt x="43907" y="126736"/>
                  </a:lnTo>
                  <a:lnTo>
                    <a:pt x="43983" y="129039"/>
                  </a:lnTo>
                  <a:lnTo>
                    <a:pt x="44049" y="131343"/>
                  </a:lnTo>
                  <a:lnTo>
                    <a:pt x="44107" y="133646"/>
                  </a:lnTo>
                  <a:lnTo>
                    <a:pt x="44156" y="135949"/>
                  </a:lnTo>
                  <a:lnTo>
                    <a:pt x="44196" y="138264"/>
                  </a:lnTo>
                  <a:lnTo>
                    <a:pt x="44232" y="140567"/>
                  </a:lnTo>
                  <a:lnTo>
                    <a:pt x="44254" y="142882"/>
                  </a:lnTo>
                  <a:lnTo>
                    <a:pt x="44268" y="145185"/>
                  </a:lnTo>
                  <a:lnTo>
                    <a:pt x="44170" y="145026"/>
                  </a:lnTo>
                  <a:lnTo>
                    <a:pt x="44063" y="144879"/>
                  </a:lnTo>
                  <a:lnTo>
                    <a:pt x="43947" y="144742"/>
                  </a:lnTo>
                  <a:lnTo>
                    <a:pt x="43827" y="144618"/>
                  </a:lnTo>
                  <a:lnTo>
                    <a:pt x="43693" y="144504"/>
                  </a:lnTo>
                  <a:lnTo>
                    <a:pt x="43551" y="144391"/>
                  </a:lnTo>
                  <a:lnTo>
                    <a:pt x="43404" y="144300"/>
                  </a:lnTo>
                  <a:lnTo>
                    <a:pt x="43248" y="144220"/>
                  </a:lnTo>
                  <a:lnTo>
                    <a:pt x="43088" y="144141"/>
                  </a:lnTo>
                  <a:lnTo>
                    <a:pt x="42919" y="144073"/>
                  </a:lnTo>
                  <a:lnTo>
                    <a:pt x="42740" y="144016"/>
                  </a:lnTo>
                  <a:lnTo>
                    <a:pt x="42562" y="143971"/>
                  </a:lnTo>
                  <a:lnTo>
                    <a:pt x="42371" y="143937"/>
                  </a:lnTo>
                  <a:lnTo>
                    <a:pt x="42180" y="143903"/>
                  </a:lnTo>
                  <a:lnTo>
                    <a:pt x="41984" y="143880"/>
                  </a:lnTo>
                  <a:lnTo>
                    <a:pt x="41779" y="143869"/>
                  </a:lnTo>
                  <a:lnTo>
                    <a:pt x="41570" y="143857"/>
                  </a:lnTo>
                  <a:lnTo>
                    <a:pt x="41356" y="143857"/>
                  </a:lnTo>
                  <a:lnTo>
                    <a:pt x="40920" y="143880"/>
                  </a:lnTo>
                  <a:lnTo>
                    <a:pt x="40470" y="143914"/>
                  </a:lnTo>
                  <a:lnTo>
                    <a:pt x="40011" y="143982"/>
                  </a:lnTo>
                  <a:lnTo>
                    <a:pt x="39539" y="144073"/>
                  </a:lnTo>
                  <a:lnTo>
                    <a:pt x="39063" y="144175"/>
                  </a:lnTo>
                  <a:lnTo>
                    <a:pt x="38587" y="144300"/>
                  </a:lnTo>
                  <a:lnTo>
                    <a:pt x="38101" y="144436"/>
                  </a:lnTo>
                  <a:lnTo>
                    <a:pt x="37625" y="144584"/>
                  </a:lnTo>
                  <a:lnTo>
                    <a:pt x="37144" y="144731"/>
                  </a:lnTo>
                  <a:lnTo>
                    <a:pt x="36677" y="144890"/>
                  </a:lnTo>
                  <a:lnTo>
                    <a:pt x="36214" y="145060"/>
                  </a:lnTo>
                  <a:lnTo>
                    <a:pt x="35323" y="145389"/>
                  </a:lnTo>
                  <a:lnTo>
                    <a:pt x="34495" y="145718"/>
                  </a:lnTo>
                  <a:lnTo>
                    <a:pt x="33752" y="146013"/>
                  </a:lnTo>
                  <a:lnTo>
                    <a:pt x="33106" y="146251"/>
                  </a:lnTo>
                  <a:lnTo>
                    <a:pt x="32830" y="146354"/>
                  </a:lnTo>
                  <a:lnTo>
                    <a:pt x="32585" y="146433"/>
                  </a:lnTo>
                  <a:lnTo>
                    <a:pt x="32376" y="146490"/>
                  </a:lnTo>
                  <a:lnTo>
                    <a:pt x="32207" y="146524"/>
                  </a:lnTo>
                  <a:lnTo>
                    <a:pt x="31459" y="146637"/>
                  </a:lnTo>
                  <a:lnTo>
                    <a:pt x="30711" y="146728"/>
                  </a:lnTo>
                  <a:lnTo>
                    <a:pt x="29963" y="146819"/>
                  </a:lnTo>
                  <a:lnTo>
                    <a:pt x="29219" y="146887"/>
                  </a:lnTo>
                  <a:lnTo>
                    <a:pt x="28476" y="146955"/>
                  </a:lnTo>
                  <a:lnTo>
                    <a:pt x="27728" y="147000"/>
                  </a:lnTo>
                  <a:lnTo>
                    <a:pt x="26984" y="147034"/>
                  </a:lnTo>
                  <a:lnTo>
                    <a:pt x="26241" y="147068"/>
                  </a:lnTo>
                  <a:lnTo>
                    <a:pt x="25497" y="147091"/>
                  </a:lnTo>
                  <a:lnTo>
                    <a:pt x="24754" y="147102"/>
                  </a:lnTo>
                  <a:lnTo>
                    <a:pt x="23267" y="147102"/>
                  </a:lnTo>
                  <a:lnTo>
                    <a:pt x="22523" y="147080"/>
                  </a:lnTo>
                  <a:lnTo>
                    <a:pt x="21780" y="147057"/>
                  </a:lnTo>
                  <a:lnTo>
                    <a:pt x="21036" y="147034"/>
                  </a:lnTo>
                  <a:lnTo>
                    <a:pt x="20293" y="147000"/>
                  </a:lnTo>
                  <a:lnTo>
                    <a:pt x="18806" y="146910"/>
                  </a:lnTo>
                  <a:lnTo>
                    <a:pt x="17319" y="146796"/>
                  </a:lnTo>
                  <a:lnTo>
                    <a:pt x="15832" y="146660"/>
                  </a:lnTo>
                  <a:lnTo>
                    <a:pt x="14345" y="146512"/>
                  </a:lnTo>
                  <a:lnTo>
                    <a:pt x="12853" y="146354"/>
                  </a:lnTo>
                  <a:lnTo>
                    <a:pt x="11366" y="146172"/>
                  </a:lnTo>
                  <a:lnTo>
                    <a:pt x="8379" y="145809"/>
                  </a:lnTo>
                  <a:lnTo>
                    <a:pt x="8321" y="145809"/>
                  </a:lnTo>
                  <a:lnTo>
                    <a:pt x="8272" y="145832"/>
                  </a:lnTo>
                  <a:lnTo>
                    <a:pt x="8219" y="145843"/>
                  </a:lnTo>
                  <a:lnTo>
                    <a:pt x="8174" y="145877"/>
                  </a:lnTo>
                  <a:lnTo>
                    <a:pt x="8130" y="145911"/>
                  </a:lnTo>
                  <a:lnTo>
                    <a:pt x="8085" y="145956"/>
                  </a:lnTo>
                  <a:lnTo>
                    <a:pt x="8045" y="146002"/>
                  </a:lnTo>
                  <a:lnTo>
                    <a:pt x="8005" y="146059"/>
                  </a:lnTo>
                  <a:lnTo>
                    <a:pt x="8081" y="127950"/>
                  </a:lnTo>
                  <a:lnTo>
                    <a:pt x="8152" y="109842"/>
                  </a:lnTo>
                  <a:lnTo>
                    <a:pt x="8161" y="107074"/>
                  </a:lnTo>
                  <a:lnTo>
                    <a:pt x="8165" y="104282"/>
                  </a:lnTo>
                  <a:lnTo>
                    <a:pt x="8179" y="101480"/>
                  </a:lnTo>
                  <a:lnTo>
                    <a:pt x="8187" y="100084"/>
                  </a:lnTo>
                  <a:lnTo>
                    <a:pt x="8201" y="98689"/>
                  </a:lnTo>
                  <a:lnTo>
                    <a:pt x="8223" y="97293"/>
                  </a:lnTo>
                  <a:lnTo>
                    <a:pt x="8245" y="95898"/>
                  </a:lnTo>
                  <a:lnTo>
                    <a:pt x="8277" y="94502"/>
                  </a:lnTo>
                  <a:lnTo>
                    <a:pt x="8317" y="93118"/>
                  </a:lnTo>
                  <a:lnTo>
                    <a:pt x="8366" y="91745"/>
                  </a:lnTo>
                  <a:lnTo>
                    <a:pt x="8423" y="90372"/>
                  </a:lnTo>
                  <a:lnTo>
                    <a:pt x="8459" y="89691"/>
                  </a:lnTo>
                  <a:lnTo>
                    <a:pt x="8490" y="89011"/>
                  </a:lnTo>
                  <a:lnTo>
                    <a:pt x="8530" y="88341"/>
                  </a:lnTo>
                  <a:lnTo>
                    <a:pt x="8570" y="87660"/>
                  </a:lnTo>
                  <a:lnTo>
                    <a:pt x="8615" y="86991"/>
                  </a:lnTo>
                  <a:lnTo>
                    <a:pt x="8664" y="86322"/>
                  </a:lnTo>
                  <a:lnTo>
                    <a:pt x="8713" y="85652"/>
                  </a:lnTo>
                  <a:lnTo>
                    <a:pt x="8766" y="84994"/>
                  </a:lnTo>
                  <a:lnTo>
                    <a:pt x="8824" y="84325"/>
                  </a:lnTo>
                  <a:lnTo>
                    <a:pt x="8886" y="83678"/>
                  </a:lnTo>
                  <a:lnTo>
                    <a:pt x="8949" y="83020"/>
                  </a:lnTo>
                  <a:lnTo>
                    <a:pt x="9016" y="82373"/>
                  </a:lnTo>
                  <a:lnTo>
                    <a:pt x="9091" y="81727"/>
                  </a:lnTo>
                  <a:lnTo>
                    <a:pt x="9167" y="81080"/>
                  </a:lnTo>
                  <a:lnTo>
                    <a:pt x="9247" y="80444"/>
                  </a:lnTo>
                  <a:lnTo>
                    <a:pt x="9332" y="79809"/>
                  </a:lnTo>
                  <a:lnTo>
                    <a:pt x="9421" y="79174"/>
                  </a:lnTo>
                  <a:lnTo>
                    <a:pt x="9514" y="78550"/>
                  </a:lnTo>
                  <a:lnTo>
                    <a:pt x="9612" y="77937"/>
                  </a:lnTo>
                  <a:lnTo>
                    <a:pt x="9715" y="77313"/>
                  </a:lnTo>
                  <a:lnTo>
                    <a:pt x="9821" y="76700"/>
                  </a:lnTo>
                  <a:lnTo>
                    <a:pt x="9933" y="76099"/>
                  </a:lnTo>
                  <a:lnTo>
                    <a:pt x="10048" y="75498"/>
                  </a:lnTo>
                  <a:lnTo>
                    <a:pt x="10173" y="74896"/>
                  </a:lnTo>
                  <a:lnTo>
                    <a:pt x="10298" y="74306"/>
                  </a:lnTo>
                  <a:lnTo>
                    <a:pt x="10431" y="73728"/>
                  </a:lnTo>
                  <a:lnTo>
                    <a:pt x="10569" y="73138"/>
                  </a:lnTo>
                  <a:lnTo>
                    <a:pt x="10716" y="72570"/>
                  </a:lnTo>
                  <a:lnTo>
                    <a:pt x="10863" y="72003"/>
                  </a:lnTo>
                  <a:lnTo>
                    <a:pt x="11019" y="71436"/>
                  </a:lnTo>
                  <a:lnTo>
                    <a:pt x="11179" y="70880"/>
                  </a:lnTo>
                  <a:lnTo>
                    <a:pt x="11348" y="70335"/>
                  </a:lnTo>
                  <a:lnTo>
                    <a:pt x="11522" y="69790"/>
                  </a:lnTo>
                  <a:lnTo>
                    <a:pt x="11700" y="69246"/>
                  </a:lnTo>
                  <a:lnTo>
                    <a:pt x="11887" y="68724"/>
                  </a:lnTo>
                  <a:lnTo>
                    <a:pt x="12079" y="68191"/>
                  </a:lnTo>
                  <a:lnTo>
                    <a:pt x="12226" y="67805"/>
                  </a:lnTo>
                  <a:lnTo>
                    <a:pt x="12377" y="67430"/>
                  </a:lnTo>
                  <a:lnTo>
                    <a:pt x="12528" y="67056"/>
                  </a:lnTo>
                  <a:lnTo>
                    <a:pt x="12680" y="66693"/>
                  </a:lnTo>
                  <a:lnTo>
                    <a:pt x="12836" y="66330"/>
                  </a:lnTo>
                  <a:lnTo>
                    <a:pt x="12991" y="65978"/>
                  </a:lnTo>
                  <a:lnTo>
                    <a:pt x="13152" y="65626"/>
                  </a:lnTo>
                  <a:lnTo>
                    <a:pt x="13312" y="65286"/>
                  </a:lnTo>
                  <a:lnTo>
                    <a:pt x="13472" y="64946"/>
                  </a:lnTo>
                  <a:lnTo>
                    <a:pt x="13637" y="64628"/>
                  </a:lnTo>
                  <a:lnTo>
                    <a:pt x="13806" y="64299"/>
                  </a:lnTo>
                  <a:lnTo>
                    <a:pt x="13971" y="63981"/>
                  </a:lnTo>
                  <a:lnTo>
                    <a:pt x="14140" y="63675"/>
                  </a:lnTo>
                  <a:lnTo>
                    <a:pt x="14309" y="63369"/>
                  </a:lnTo>
                  <a:lnTo>
                    <a:pt x="14483" y="63074"/>
                  </a:lnTo>
                  <a:lnTo>
                    <a:pt x="14656" y="62779"/>
                  </a:lnTo>
                  <a:lnTo>
                    <a:pt x="14835" y="62495"/>
                  </a:lnTo>
                  <a:lnTo>
                    <a:pt x="15008" y="62223"/>
                  </a:lnTo>
                  <a:lnTo>
                    <a:pt x="15186" y="61950"/>
                  </a:lnTo>
                  <a:lnTo>
                    <a:pt x="15364" y="61678"/>
                  </a:lnTo>
                  <a:lnTo>
                    <a:pt x="15729" y="61167"/>
                  </a:lnTo>
                  <a:lnTo>
                    <a:pt x="16094" y="60668"/>
                  </a:lnTo>
                  <a:lnTo>
                    <a:pt x="16468" y="60203"/>
                  </a:lnTo>
                  <a:lnTo>
                    <a:pt x="16847" y="59761"/>
                  </a:lnTo>
                  <a:lnTo>
                    <a:pt x="17225" y="59341"/>
                  </a:lnTo>
                  <a:lnTo>
                    <a:pt x="17608" y="58932"/>
                  </a:lnTo>
                  <a:lnTo>
                    <a:pt x="17996" y="58558"/>
                  </a:lnTo>
                  <a:lnTo>
                    <a:pt x="18387" y="58195"/>
                  </a:lnTo>
                  <a:lnTo>
                    <a:pt x="18779" y="57866"/>
                  </a:lnTo>
                  <a:lnTo>
                    <a:pt x="19175" y="57548"/>
                  </a:lnTo>
                  <a:lnTo>
                    <a:pt x="19576" y="57264"/>
                  </a:lnTo>
                  <a:lnTo>
                    <a:pt x="19972" y="56992"/>
                  </a:lnTo>
                  <a:lnTo>
                    <a:pt x="20377" y="56731"/>
                  </a:lnTo>
                  <a:lnTo>
                    <a:pt x="20778" y="56504"/>
                  </a:lnTo>
                  <a:lnTo>
                    <a:pt x="21183" y="56300"/>
                  </a:lnTo>
                  <a:lnTo>
                    <a:pt x="21584" y="56107"/>
                  </a:lnTo>
                  <a:lnTo>
                    <a:pt x="21989" y="55937"/>
                  </a:lnTo>
                  <a:lnTo>
                    <a:pt x="22394" y="55778"/>
                  </a:lnTo>
                  <a:lnTo>
                    <a:pt x="22799" y="55642"/>
                  </a:lnTo>
                  <a:lnTo>
                    <a:pt x="23200" y="55528"/>
                  </a:lnTo>
                  <a:lnTo>
                    <a:pt x="23605" y="55438"/>
                  </a:lnTo>
                  <a:lnTo>
                    <a:pt x="24006" y="55358"/>
                  </a:lnTo>
                  <a:lnTo>
                    <a:pt x="24505" y="55279"/>
                  </a:lnTo>
                  <a:lnTo>
                    <a:pt x="25008" y="55234"/>
                  </a:lnTo>
                  <a:lnTo>
                    <a:pt x="25511" y="55199"/>
                  </a:lnTo>
                  <a:close/>
                  <a:moveTo>
                    <a:pt x="7987" y="149360"/>
                  </a:moveTo>
                  <a:lnTo>
                    <a:pt x="8032" y="149440"/>
                  </a:lnTo>
                  <a:lnTo>
                    <a:pt x="8072" y="149519"/>
                  </a:lnTo>
                  <a:lnTo>
                    <a:pt x="8121" y="149587"/>
                  </a:lnTo>
                  <a:lnTo>
                    <a:pt x="8165" y="149644"/>
                  </a:lnTo>
                  <a:lnTo>
                    <a:pt x="8219" y="149701"/>
                  </a:lnTo>
                  <a:lnTo>
                    <a:pt x="8268" y="149746"/>
                  </a:lnTo>
                  <a:lnTo>
                    <a:pt x="8321" y="149780"/>
                  </a:lnTo>
                  <a:lnTo>
                    <a:pt x="8379" y="149803"/>
                  </a:lnTo>
                  <a:lnTo>
                    <a:pt x="8927" y="149984"/>
                  </a:lnTo>
                  <a:lnTo>
                    <a:pt x="9470" y="150143"/>
                  </a:lnTo>
                  <a:lnTo>
                    <a:pt x="10017" y="150291"/>
                  </a:lnTo>
                  <a:lnTo>
                    <a:pt x="10560" y="150427"/>
                  </a:lnTo>
                  <a:lnTo>
                    <a:pt x="11108" y="150563"/>
                  </a:lnTo>
                  <a:lnTo>
                    <a:pt x="11656" y="150676"/>
                  </a:lnTo>
                  <a:lnTo>
                    <a:pt x="12203" y="150790"/>
                  </a:lnTo>
                  <a:lnTo>
                    <a:pt x="12751" y="150903"/>
                  </a:lnTo>
                  <a:lnTo>
                    <a:pt x="12733" y="151788"/>
                  </a:lnTo>
                  <a:lnTo>
                    <a:pt x="12724" y="152696"/>
                  </a:lnTo>
                  <a:lnTo>
                    <a:pt x="12715" y="153592"/>
                  </a:lnTo>
                  <a:lnTo>
                    <a:pt x="12711" y="154511"/>
                  </a:lnTo>
                  <a:lnTo>
                    <a:pt x="12711" y="155419"/>
                  </a:lnTo>
                  <a:lnTo>
                    <a:pt x="12715" y="156338"/>
                  </a:lnTo>
                  <a:lnTo>
                    <a:pt x="12724" y="157257"/>
                  </a:lnTo>
                  <a:lnTo>
                    <a:pt x="12738" y="158176"/>
                  </a:lnTo>
                  <a:lnTo>
                    <a:pt x="12751" y="159095"/>
                  </a:lnTo>
                  <a:lnTo>
                    <a:pt x="12769" y="160014"/>
                  </a:lnTo>
                  <a:lnTo>
                    <a:pt x="12787" y="160933"/>
                  </a:lnTo>
                  <a:lnTo>
                    <a:pt x="12809" y="161841"/>
                  </a:lnTo>
                  <a:lnTo>
                    <a:pt x="12862" y="163668"/>
                  </a:lnTo>
                  <a:lnTo>
                    <a:pt x="12925" y="165483"/>
                  </a:lnTo>
                  <a:lnTo>
                    <a:pt x="12755" y="165131"/>
                  </a:lnTo>
                  <a:lnTo>
                    <a:pt x="12586" y="164780"/>
                  </a:lnTo>
                  <a:lnTo>
                    <a:pt x="12421" y="164416"/>
                  </a:lnTo>
                  <a:lnTo>
                    <a:pt x="12257" y="164042"/>
                  </a:lnTo>
                  <a:lnTo>
                    <a:pt x="12092" y="163668"/>
                  </a:lnTo>
                  <a:lnTo>
                    <a:pt x="11932" y="163282"/>
                  </a:lnTo>
                  <a:lnTo>
                    <a:pt x="11771" y="162896"/>
                  </a:lnTo>
                  <a:lnTo>
                    <a:pt x="11611" y="162499"/>
                  </a:lnTo>
                  <a:lnTo>
                    <a:pt x="11455" y="162091"/>
                  </a:lnTo>
                  <a:lnTo>
                    <a:pt x="11300" y="161682"/>
                  </a:lnTo>
                  <a:lnTo>
                    <a:pt x="11148" y="161262"/>
                  </a:lnTo>
                  <a:lnTo>
                    <a:pt x="10997" y="160831"/>
                  </a:lnTo>
                  <a:lnTo>
                    <a:pt x="10850" y="160400"/>
                  </a:lnTo>
                  <a:lnTo>
                    <a:pt x="10703" y="159957"/>
                  </a:lnTo>
                  <a:lnTo>
                    <a:pt x="10556" y="159515"/>
                  </a:lnTo>
                  <a:lnTo>
                    <a:pt x="10414" y="159050"/>
                  </a:lnTo>
                  <a:lnTo>
                    <a:pt x="10271" y="158585"/>
                  </a:lnTo>
                  <a:lnTo>
                    <a:pt x="10133" y="158119"/>
                  </a:lnTo>
                  <a:lnTo>
                    <a:pt x="9995" y="157632"/>
                  </a:lnTo>
                  <a:lnTo>
                    <a:pt x="9861" y="157144"/>
                  </a:lnTo>
                  <a:lnTo>
                    <a:pt x="9728" y="156656"/>
                  </a:lnTo>
                  <a:lnTo>
                    <a:pt x="9594" y="156145"/>
                  </a:lnTo>
                  <a:lnTo>
                    <a:pt x="9465" y="155635"/>
                  </a:lnTo>
                  <a:lnTo>
                    <a:pt x="9341" y="155113"/>
                  </a:lnTo>
                  <a:lnTo>
                    <a:pt x="9216" y="154579"/>
                  </a:lnTo>
                  <a:lnTo>
                    <a:pt x="9091" y="154046"/>
                  </a:lnTo>
                  <a:lnTo>
                    <a:pt x="8971" y="153502"/>
                  </a:lnTo>
                  <a:lnTo>
                    <a:pt x="8855" y="152946"/>
                  </a:lnTo>
                  <a:lnTo>
                    <a:pt x="8740" y="152390"/>
                  </a:lnTo>
                  <a:lnTo>
                    <a:pt x="8628" y="151822"/>
                  </a:lnTo>
                  <a:lnTo>
                    <a:pt x="8517" y="151244"/>
                  </a:lnTo>
                  <a:lnTo>
                    <a:pt x="8406" y="150654"/>
                  </a:lnTo>
                  <a:lnTo>
                    <a:pt x="8366" y="150449"/>
                  </a:lnTo>
                  <a:lnTo>
                    <a:pt x="8317" y="150268"/>
                  </a:lnTo>
                  <a:lnTo>
                    <a:pt x="8268" y="150120"/>
                  </a:lnTo>
                  <a:lnTo>
                    <a:pt x="8219" y="149984"/>
                  </a:lnTo>
                  <a:lnTo>
                    <a:pt x="8165" y="149882"/>
                  </a:lnTo>
                  <a:lnTo>
                    <a:pt x="8107" y="149791"/>
                  </a:lnTo>
                  <a:lnTo>
                    <a:pt x="8049" y="149712"/>
                  </a:lnTo>
                  <a:lnTo>
                    <a:pt x="7987" y="149655"/>
                  </a:lnTo>
                  <a:lnTo>
                    <a:pt x="7987" y="149360"/>
                  </a:lnTo>
                  <a:close/>
                  <a:moveTo>
                    <a:pt x="47665" y="141531"/>
                  </a:moveTo>
                  <a:lnTo>
                    <a:pt x="47771" y="141543"/>
                  </a:lnTo>
                  <a:lnTo>
                    <a:pt x="47878" y="141566"/>
                  </a:lnTo>
                  <a:lnTo>
                    <a:pt x="47981" y="141611"/>
                  </a:lnTo>
                  <a:lnTo>
                    <a:pt x="48083" y="141668"/>
                  </a:lnTo>
                  <a:lnTo>
                    <a:pt x="48185" y="141736"/>
                  </a:lnTo>
                  <a:lnTo>
                    <a:pt x="48283" y="141826"/>
                  </a:lnTo>
                  <a:lnTo>
                    <a:pt x="48381" y="141929"/>
                  </a:lnTo>
                  <a:lnTo>
                    <a:pt x="48475" y="142042"/>
                  </a:lnTo>
                  <a:lnTo>
                    <a:pt x="48568" y="142178"/>
                  </a:lnTo>
                  <a:lnTo>
                    <a:pt x="48662" y="142326"/>
                  </a:lnTo>
                  <a:lnTo>
                    <a:pt x="48751" y="142485"/>
                  </a:lnTo>
                  <a:lnTo>
                    <a:pt x="48840" y="142655"/>
                  </a:lnTo>
                  <a:lnTo>
                    <a:pt x="48924" y="142836"/>
                  </a:lnTo>
                  <a:lnTo>
                    <a:pt x="49009" y="143041"/>
                  </a:lnTo>
                  <a:lnTo>
                    <a:pt x="49089" y="143245"/>
                  </a:lnTo>
                  <a:lnTo>
                    <a:pt x="49174" y="143472"/>
                  </a:lnTo>
                  <a:lnTo>
                    <a:pt x="49249" y="143710"/>
                  </a:lnTo>
                  <a:lnTo>
                    <a:pt x="49325" y="143948"/>
                  </a:lnTo>
                  <a:lnTo>
                    <a:pt x="49401" y="144209"/>
                  </a:lnTo>
                  <a:lnTo>
                    <a:pt x="49477" y="144481"/>
                  </a:lnTo>
                  <a:lnTo>
                    <a:pt x="49543" y="144754"/>
                  </a:lnTo>
                  <a:lnTo>
                    <a:pt x="49615" y="145049"/>
                  </a:lnTo>
                  <a:lnTo>
                    <a:pt x="49681" y="145344"/>
                  </a:lnTo>
                  <a:lnTo>
                    <a:pt x="49748" y="145650"/>
                  </a:lnTo>
                  <a:lnTo>
                    <a:pt x="49810" y="145968"/>
                  </a:lnTo>
                  <a:lnTo>
                    <a:pt x="49868" y="146297"/>
                  </a:lnTo>
                  <a:lnTo>
                    <a:pt x="49931" y="146626"/>
                  </a:lnTo>
                  <a:lnTo>
                    <a:pt x="49989" y="146966"/>
                  </a:lnTo>
                  <a:lnTo>
                    <a:pt x="50042" y="147318"/>
                  </a:lnTo>
                  <a:lnTo>
                    <a:pt x="50095" y="147681"/>
                  </a:lnTo>
                  <a:lnTo>
                    <a:pt x="50144" y="148044"/>
                  </a:lnTo>
                  <a:lnTo>
                    <a:pt x="50193" y="148407"/>
                  </a:lnTo>
                  <a:lnTo>
                    <a:pt x="50242" y="148793"/>
                  </a:lnTo>
                  <a:lnTo>
                    <a:pt x="50287" y="149179"/>
                  </a:lnTo>
                  <a:lnTo>
                    <a:pt x="50371" y="149962"/>
                  </a:lnTo>
                  <a:lnTo>
                    <a:pt x="50447" y="150767"/>
                  </a:lnTo>
                  <a:lnTo>
                    <a:pt x="50514" y="151595"/>
                  </a:lnTo>
                  <a:lnTo>
                    <a:pt x="50572" y="152446"/>
                  </a:lnTo>
                  <a:lnTo>
                    <a:pt x="50621" y="153297"/>
                  </a:lnTo>
                  <a:lnTo>
                    <a:pt x="50661" y="154171"/>
                  </a:lnTo>
                  <a:lnTo>
                    <a:pt x="50696" y="155045"/>
                  </a:lnTo>
                  <a:lnTo>
                    <a:pt x="50719" y="155930"/>
                  </a:lnTo>
                  <a:lnTo>
                    <a:pt x="50732" y="156826"/>
                  </a:lnTo>
                  <a:lnTo>
                    <a:pt x="50741" y="157711"/>
                  </a:lnTo>
                  <a:lnTo>
                    <a:pt x="50737" y="158596"/>
                  </a:lnTo>
                  <a:lnTo>
                    <a:pt x="50723" y="159481"/>
                  </a:lnTo>
                  <a:lnTo>
                    <a:pt x="50701" y="160355"/>
                  </a:lnTo>
                  <a:lnTo>
                    <a:pt x="50674" y="161228"/>
                  </a:lnTo>
                  <a:lnTo>
                    <a:pt x="50634" y="162079"/>
                  </a:lnTo>
                  <a:lnTo>
                    <a:pt x="50585" y="162919"/>
                  </a:lnTo>
                  <a:lnTo>
                    <a:pt x="50523" y="163747"/>
                  </a:lnTo>
                  <a:lnTo>
                    <a:pt x="50492" y="164155"/>
                  </a:lnTo>
                  <a:lnTo>
                    <a:pt x="50456" y="164553"/>
                  </a:lnTo>
                  <a:lnTo>
                    <a:pt x="50420" y="164950"/>
                  </a:lnTo>
                  <a:lnTo>
                    <a:pt x="50376" y="165335"/>
                  </a:lnTo>
                  <a:lnTo>
                    <a:pt x="50336" y="165721"/>
                  </a:lnTo>
                  <a:lnTo>
                    <a:pt x="50291" y="166096"/>
                  </a:lnTo>
                  <a:lnTo>
                    <a:pt x="50242" y="166470"/>
                  </a:lnTo>
                  <a:lnTo>
                    <a:pt x="50193" y="166833"/>
                  </a:lnTo>
                  <a:lnTo>
                    <a:pt x="50140" y="167185"/>
                  </a:lnTo>
                  <a:lnTo>
                    <a:pt x="50086" y="167537"/>
                  </a:lnTo>
                  <a:lnTo>
                    <a:pt x="50029" y="167877"/>
                  </a:lnTo>
                  <a:lnTo>
                    <a:pt x="49971" y="168206"/>
                  </a:lnTo>
                  <a:lnTo>
                    <a:pt x="49908" y="168524"/>
                  </a:lnTo>
                  <a:lnTo>
                    <a:pt x="49842" y="168841"/>
                  </a:lnTo>
                  <a:lnTo>
                    <a:pt x="49775" y="169148"/>
                  </a:lnTo>
                  <a:lnTo>
                    <a:pt x="49704" y="169443"/>
                  </a:lnTo>
                  <a:lnTo>
                    <a:pt x="49632" y="169726"/>
                  </a:lnTo>
                  <a:lnTo>
                    <a:pt x="49557" y="169999"/>
                  </a:lnTo>
                  <a:lnTo>
                    <a:pt x="49481" y="170260"/>
                  </a:lnTo>
                  <a:lnTo>
                    <a:pt x="49401" y="170521"/>
                  </a:lnTo>
                  <a:lnTo>
                    <a:pt x="49316" y="170759"/>
                  </a:lnTo>
                  <a:lnTo>
                    <a:pt x="49232" y="170986"/>
                  </a:lnTo>
                  <a:lnTo>
                    <a:pt x="49143" y="171213"/>
                  </a:lnTo>
                  <a:lnTo>
                    <a:pt x="49054" y="171417"/>
                  </a:lnTo>
                  <a:lnTo>
                    <a:pt x="48960" y="171610"/>
                  </a:lnTo>
                  <a:lnTo>
                    <a:pt x="48867" y="171791"/>
                  </a:lnTo>
                  <a:lnTo>
                    <a:pt x="48764" y="171962"/>
                  </a:lnTo>
                  <a:lnTo>
                    <a:pt x="48666" y="172120"/>
                  </a:lnTo>
                  <a:lnTo>
                    <a:pt x="48564" y="172257"/>
                  </a:lnTo>
                  <a:lnTo>
                    <a:pt x="48457" y="172381"/>
                  </a:lnTo>
                  <a:lnTo>
                    <a:pt x="48346" y="172495"/>
                  </a:lnTo>
                  <a:lnTo>
                    <a:pt x="48234" y="172597"/>
                  </a:lnTo>
                  <a:lnTo>
                    <a:pt x="48119" y="172676"/>
                  </a:lnTo>
                  <a:lnTo>
                    <a:pt x="48003" y="172744"/>
                  </a:lnTo>
                  <a:lnTo>
                    <a:pt x="47883" y="172801"/>
                  </a:lnTo>
                  <a:lnTo>
                    <a:pt x="47762" y="172835"/>
                  </a:lnTo>
                  <a:lnTo>
                    <a:pt x="47638" y="172858"/>
                  </a:lnTo>
                  <a:lnTo>
                    <a:pt x="47509" y="172858"/>
                  </a:lnTo>
                  <a:lnTo>
                    <a:pt x="47380" y="172847"/>
                  </a:lnTo>
                  <a:lnTo>
                    <a:pt x="47246" y="172813"/>
                  </a:lnTo>
                  <a:lnTo>
                    <a:pt x="47108" y="172767"/>
                  </a:lnTo>
                  <a:lnTo>
                    <a:pt x="46970" y="172699"/>
                  </a:lnTo>
                  <a:lnTo>
                    <a:pt x="46828" y="172620"/>
                  </a:lnTo>
                  <a:lnTo>
                    <a:pt x="46685" y="172518"/>
                  </a:lnTo>
                  <a:lnTo>
                    <a:pt x="46534" y="172393"/>
                  </a:lnTo>
                  <a:lnTo>
                    <a:pt x="46387" y="172257"/>
                  </a:lnTo>
                  <a:lnTo>
                    <a:pt x="46231" y="172086"/>
                  </a:lnTo>
                  <a:lnTo>
                    <a:pt x="46075" y="171916"/>
                  </a:lnTo>
                  <a:lnTo>
                    <a:pt x="46031" y="171859"/>
                  </a:lnTo>
                  <a:lnTo>
                    <a:pt x="45986" y="171825"/>
                  </a:lnTo>
                  <a:lnTo>
                    <a:pt x="45942" y="171791"/>
                  </a:lnTo>
                  <a:lnTo>
                    <a:pt x="45897" y="171769"/>
                  </a:lnTo>
                  <a:lnTo>
                    <a:pt x="45857" y="171757"/>
                  </a:lnTo>
                  <a:lnTo>
                    <a:pt x="45812" y="171757"/>
                  </a:lnTo>
                  <a:lnTo>
                    <a:pt x="45772" y="171769"/>
                  </a:lnTo>
                  <a:lnTo>
                    <a:pt x="45737" y="171780"/>
                  </a:lnTo>
                  <a:lnTo>
                    <a:pt x="45697" y="171803"/>
                  </a:lnTo>
                  <a:lnTo>
                    <a:pt x="45661" y="171837"/>
                  </a:lnTo>
                  <a:lnTo>
                    <a:pt x="45625" y="171871"/>
                  </a:lnTo>
                  <a:lnTo>
                    <a:pt x="45590" y="171916"/>
                  </a:lnTo>
                  <a:lnTo>
                    <a:pt x="45528" y="172018"/>
                  </a:lnTo>
                  <a:lnTo>
                    <a:pt x="45470" y="172132"/>
                  </a:lnTo>
                  <a:lnTo>
                    <a:pt x="45536" y="170328"/>
                  </a:lnTo>
                  <a:lnTo>
                    <a:pt x="45594" y="168524"/>
                  </a:lnTo>
                  <a:lnTo>
                    <a:pt x="45652" y="166708"/>
                  </a:lnTo>
                  <a:lnTo>
                    <a:pt x="45701" y="164904"/>
                  </a:lnTo>
                  <a:lnTo>
                    <a:pt x="45750" y="163089"/>
                  </a:lnTo>
                  <a:lnTo>
                    <a:pt x="45790" y="161274"/>
                  </a:lnTo>
                  <a:lnTo>
                    <a:pt x="45821" y="159458"/>
                  </a:lnTo>
                  <a:lnTo>
                    <a:pt x="45853" y="157643"/>
                  </a:lnTo>
                  <a:lnTo>
                    <a:pt x="45875" y="155827"/>
                  </a:lnTo>
                  <a:lnTo>
                    <a:pt x="45893" y="154012"/>
                  </a:lnTo>
                  <a:lnTo>
                    <a:pt x="45906" y="152197"/>
                  </a:lnTo>
                  <a:lnTo>
                    <a:pt x="45915" y="150381"/>
                  </a:lnTo>
                  <a:lnTo>
                    <a:pt x="45919" y="148566"/>
                  </a:lnTo>
                  <a:lnTo>
                    <a:pt x="45915" y="146739"/>
                  </a:lnTo>
                  <a:lnTo>
                    <a:pt x="45906" y="144924"/>
                  </a:lnTo>
                  <a:lnTo>
                    <a:pt x="45893" y="143097"/>
                  </a:lnTo>
                  <a:lnTo>
                    <a:pt x="45937" y="143097"/>
                  </a:lnTo>
                  <a:lnTo>
                    <a:pt x="45977" y="143086"/>
                  </a:lnTo>
                  <a:lnTo>
                    <a:pt x="46022" y="143063"/>
                  </a:lnTo>
                  <a:lnTo>
                    <a:pt x="46066" y="143041"/>
                  </a:lnTo>
                  <a:lnTo>
                    <a:pt x="46106" y="143006"/>
                  </a:lnTo>
                  <a:lnTo>
                    <a:pt x="46151" y="142950"/>
                  </a:lnTo>
                  <a:lnTo>
                    <a:pt x="46195" y="142893"/>
                  </a:lnTo>
                  <a:lnTo>
                    <a:pt x="46240" y="142825"/>
                  </a:lnTo>
                  <a:lnTo>
                    <a:pt x="46369" y="142609"/>
                  </a:lnTo>
                  <a:lnTo>
                    <a:pt x="46494" y="142416"/>
                  </a:lnTo>
                  <a:lnTo>
                    <a:pt x="46618" y="142246"/>
                  </a:lnTo>
                  <a:lnTo>
                    <a:pt x="46743" y="142099"/>
                  </a:lnTo>
                  <a:lnTo>
                    <a:pt x="46863" y="141963"/>
                  </a:lnTo>
                  <a:lnTo>
                    <a:pt x="46983" y="141849"/>
                  </a:lnTo>
                  <a:lnTo>
                    <a:pt x="47099" y="141747"/>
                  </a:lnTo>
                  <a:lnTo>
                    <a:pt x="47215" y="141668"/>
                  </a:lnTo>
                  <a:lnTo>
                    <a:pt x="47331" y="141611"/>
                  </a:lnTo>
                  <a:lnTo>
                    <a:pt x="47446" y="141566"/>
                  </a:lnTo>
                  <a:lnTo>
                    <a:pt x="47553" y="141543"/>
                  </a:lnTo>
                  <a:lnTo>
                    <a:pt x="47665" y="141531"/>
                  </a:lnTo>
                  <a:close/>
                  <a:moveTo>
                    <a:pt x="43969" y="146467"/>
                  </a:moveTo>
                  <a:lnTo>
                    <a:pt x="44023" y="146478"/>
                  </a:lnTo>
                  <a:lnTo>
                    <a:pt x="44000" y="146512"/>
                  </a:lnTo>
                  <a:lnTo>
                    <a:pt x="43978" y="146558"/>
                  </a:lnTo>
                  <a:lnTo>
                    <a:pt x="43960" y="146615"/>
                  </a:lnTo>
                  <a:lnTo>
                    <a:pt x="43947" y="146683"/>
                  </a:lnTo>
                  <a:lnTo>
                    <a:pt x="43943" y="146751"/>
                  </a:lnTo>
                  <a:lnTo>
                    <a:pt x="43943" y="146830"/>
                  </a:lnTo>
                  <a:lnTo>
                    <a:pt x="43956" y="146910"/>
                  </a:lnTo>
                  <a:lnTo>
                    <a:pt x="43965" y="146944"/>
                  </a:lnTo>
                  <a:lnTo>
                    <a:pt x="43978" y="146978"/>
                  </a:lnTo>
                  <a:lnTo>
                    <a:pt x="44058" y="147193"/>
                  </a:lnTo>
                  <a:lnTo>
                    <a:pt x="44147" y="147397"/>
                  </a:lnTo>
                  <a:lnTo>
                    <a:pt x="44063" y="148373"/>
                  </a:lnTo>
                  <a:lnTo>
                    <a:pt x="43969" y="149315"/>
                  </a:lnTo>
                  <a:lnTo>
                    <a:pt x="43871" y="150245"/>
                  </a:lnTo>
                  <a:lnTo>
                    <a:pt x="43760" y="151153"/>
                  </a:lnTo>
                  <a:lnTo>
                    <a:pt x="43640" y="152038"/>
                  </a:lnTo>
                  <a:lnTo>
                    <a:pt x="43511" y="152900"/>
                  </a:lnTo>
                  <a:lnTo>
                    <a:pt x="43377" y="153751"/>
                  </a:lnTo>
                  <a:lnTo>
                    <a:pt x="43235" y="154579"/>
                  </a:lnTo>
                  <a:lnTo>
                    <a:pt x="43083" y="155385"/>
                  </a:lnTo>
                  <a:lnTo>
                    <a:pt x="42923" y="156168"/>
                  </a:lnTo>
                  <a:lnTo>
                    <a:pt x="42754" y="156939"/>
                  </a:lnTo>
                  <a:lnTo>
                    <a:pt x="42580" y="157688"/>
                  </a:lnTo>
                  <a:lnTo>
                    <a:pt x="42402" y="158414"/>
                  </a:lnTo>
                  <a:lnTo>
                    <a:pt x="42215" y="159129"/>
                  </a:lnTo>
                  <a:lnTo>
                    <a:pt x="42019" y="159821"/>
                  </a:lnTo>
                  <a:lnTo>
                    <a:pt x="41819" y="160502"/>
                  </a:lnTo>
                  <a:lnTo>
                    <a:pt x="41610" y="161149"/>
                  </a:lnTo>
                  <a:lnTo>
                    <a:pt x="41396" y="161796"/>
                  </a:lnTo>
                  <a:lnTo>
                    <a:pt x="41178" y="162408"/>
                  </a:lnTo>
                  <a:lnTo>
                    <a:pt x="40951" y="163010"/>
                  </a:lnTo>
                  <a:lnTo>
                    <a:pt x="40719" y="163600"/>
                  </a:lnTo>
                  <a:lnTo>
                    <a:pt x="40479" y="164167"/>
                  </a:lnTo>
                  <a:lnTo>
                    <a:pt x="40234" y="164723"/>
                  </a:lnTo>
                  <a:lnTo>
                    <a:pt x="39989" y="165256"/>
                  </a:lnTo>
                  <a:lnTo>
                    <a:pt x="39735" y="165778"/>
                  </a:lnTo>
                  <a:lnTo>
                    <a:pt x="39473" y="166277"/>
                  </a:lnTo>
                  <a:lnTo>
                    <a:pt x="39210" y="166765"/>
                  </a:lnTo>
                  <a:lnTo>
                    <a:pt x="38943" y="167230"/>
                  </a:lnTo>
                  <a:lnTo>
                    <a:pt x="38667" y="167684"/>
                  </a:lnTo>
                  <a:lnTo>
                    <a:pt x="38391" y="168127"/>
                  </a:lnTo>
                  <a:lnTo>
                    <a:pt x="38110" y="168546"/>
                  </a:lnTo>
                  <a:lnTo>
                    <a:pt x="37821" y="168955"/>
                  </a:lnTo>
                  <a:lnTo>
                    <a:pt x="37505" y="169397"/>
                  </a:lnTo>
                  <a:lnTo>
                    <a:pt x="37180" y="169817"/>
                  </a:lnTo>
                  <a:lnTo>
                    <a:pt x="36850" y="170214"/>
                  </a:lnTo>
                  <a:lnTo>
                    <a:pt x="36516" y="170600"/>
                  </a:lnTo>
                  <a:lnTo>
                    <a:pt x="36182" y="170974"/>
                  </a:lnTo>
                  <a:lnTo>
                    <a:pt x="35840" y="171326"/>
                  </a:lnTo>
                  <a:lnTo>
                    <a:pt x="35497" y="171655"/>
                  </a:lnTo>
                  <a:lnTo>
                    <a:pt x="35150" y="171973"/>
                  </a:lnTo>
                  <a:lnTo>
                    <a:pt x="34798" y="172279"/>
                  </a:lnTo>
                  <a:lnTo>
                    <a:pt x="34446" y="172563"/>
                  </a:lnTo>
                  <a:lnTo>
                    <a:pt x="34090" y="172835"/>
                  </a:lnTo>
                  <a:lnTo>
                    <a:pt x="33729" y="173096"/>
                  </a:lnTo>
                  <a:lnTo>
                    <a:pt x="33369" y="173334"/>
                  </a:lnTo>
                  <a:lnTo>
                    <a:pt x="33008" y="173561"/>
                  </a:lnTo>
                  <a:lnTo>
                    <a:pt x="32643" y="173777"/>
                  </a:lnTo>
                  <a:lnTo>
                    <a:pt x="32278" y="173970"/>
                  </a:lnTo>
                  <a:lnTo>
                    <a:pt x="32278" y="173970"/>
                  </a:lnTo>
                  <a:lnTo>
                    <a:pt x="32380" y="172620"/>
                  </a:lnTo>
                  <a:lnTo>
                    <a:pt x="32469" y="171235"/>
                  </a:lnTo>
                  <a:lnTo>
                    <a:pt x="32554" y="169840"/>
                  </a:lnTo>
                  <a:lnTo>
                    <a:pt x="32630" y="168433"/>
                  </a:lnTo>
                  <a:lnTo>
                    <a:pt x="32696" y="167015"/>
                  </a:lnTo>
                  <a:lnTo>
                    <a:pt x="32759" y="165585"/>
                  </a:lnTo>
                  <a:lnTo>
                    <a:pt x="32812" y="164155"/>
                  </a:lnTo>
                  <a:lnTo>
                    <a:pt x="32857" y="162715"/>
                  </a:lnTo>
                  <a:lnTo>
                    <a:pt x="32897" y="161285"/>
                  </a:lnTo>
                  <a:lnTo>
                    <a:pt x="32932" y="159855"/>
                  </a:lnTo>
                  <a:lnTo>
                    <a:pt x="32959" y="158426"/>
                  </a:lnTo>
                  <a:lnTo>
                    <a:pt x="32981" y="157019"/>
                  </a:lnTo>
                  <a:lnTo>
                    <a:pt x="32999" y="155612"/>
                  </a:lnTo>
                  <a:lnTo>
                    <a:pt x="33013" y="154228"/>
                  </a:lnTo>
                  <a:lnTo>
                    <a:pt x="33021" y="152866"/>
                  </a:lnTo>
                  <a:lnTo>
                    <a:pt x="33021" y="151516"/>
                  </a:lnTo>
                  <a:lnTo>
                    <a:pt x="33021" y="151391"/>
                  </a:lnTo>
                  <a:lnTo>
                    <a:pt x="33017" y="151278"/>
                  </a:lnTo>
                  <a:lnTo>
                    <a:pt x="33004" y="151164"/>
                  </a:lnTo>
                  <a:lnTo>
                    <a:pt x="32990" y="151062"/>
                  </a:lnTo>
                  <a:lnTo>
                    <a:pt x="32977" y="150960"/>
                  </a:lnTo>
                  <a:lnTo>
                    <a:pt x="32959" y="150869"/>
                  </a:lnTo>
                  <a:lnTo>
                    <a:pt x="32915" y="150676"/>
                  </a:lnTo>
                  <a:lnTo>
                    <a:pt x="33484" y="150574"/>
                  </a:lnTo>
                  <a:lnTo>
                    <a:pt x="34059" y="150461"/>
                  </a:lnTo>
                  <a:lnTo>
                    <a:pt x="34633" y="150336"/>
                  </a:lnTo>
                  <a:lnTo>
                    <a:pt x="35203" y="150211"/>
                  </a:lnTo>
                  <a:lnTo>
                    <a:pt x="35777" y="150075"/>
                  </a:lnTo>
                  <a:lnTo>
                    <a:pt x="36347" y="149928"/>
                  </a:lnTo>
                  <a:lnTo>
                    <a:pt x="36917" y="149769"/>
                  </a:lnTo>
                  <a:lnTo>
                    <a:pt x="37487" y="149610"/>
                  </a:lnTo>
                  <a:lnTo>
                    <a:pt x="37536" y="149599"/>
                  </a:lnTo>
                  <a:lnTo>
                    <a:pt x="37594" y="149576"/>
                  </a:lnTo>
                  <a:lnTo>
                    <a:pt x="37661" y="149553"/>
                  </a:lnTo>
                  <a:lnTo>
                    <a:pt x="37732" y="149530"/>
                  </a:lnTo>
                  <a:lnTo>
                    <a:pt x="37772" y="150109"/>
                  </a:lnTo>
                  <a:lnTo>
                    <a:pt x="37808" y="150688"/>
                  </a:lnTo>
                  <a:lnTo>
                    <a:pt x="37839" y="151255"/>
                  </a:lnTo>
                  <a:lnTo>
                    <a:pt x="37865" y="151834"/>
                  </a:lnTo>
                  <a:lnTo>
                    <a:pt x="37892" y="152401"/>
                  </a:lnTo>
                  <a:lnTo>
                    <a:pt x="37914" y="152968"/>
                  </a:lnTo>
                  <a:lnTo>
                    <a:pt x="37928" y="153536"/>
                  </a:lnTo>
                  <a:lnTo>
                    <a:pt x="37941" y="154114"/>
                  </a:lnTo>
                  <a:lnTo>
                    <a:pt x="37954" y="154682"/>
                  </a:lnTo>
                  <a:lnTo>
                    <a:pt x="37959" y="155249"/>
                  </a:lnTo>
                  <a:lnTo>
                    <a:pt x="37963" y="155816"/>
                  </a:lnTo>
                  <a:lnTo>
                    <a:pt x="37959" y="156383"/>
                  </a:lnTo>
                  <a:lnTo>
                    <a:pt x="37959" y="156951"/>
                  </a:lnTo>
                  <a:lnTo>
                    <a:pt x="37950" y="157518"/>
                  </a:lnTo>
                  <a:lnTo>
                    <a:pt x="37941" y="158074"/>
                  </a:lnTo>
                  <a:lnTo>
                    <a:pt x="37928" y="158641"/>
                  </a:lnTo>
                  <a:lnTo>
                    <a:pt x="37910" y="159209"/>
                  </a:lnTo>
                  <a:lnTo>
                    <a:pt x="37888" y="159776"/>
                  </a:lnTo>
                  <a:lnTo>
                    <a:pt x="37865" y="160332"/>
                  </a:lnTo>
                  <a:lnTo>
                    <a:pt x="37843" y="160899"/>
                  </a:lnTo>
                  <a:lnTo>
                    <a:pt x="37812" y="161466"/>
                  </a:lnTo>
                  <a:lnTo>
                    <a:pt x="37781" y="162022"/>
                  </a:lnTo>
                  <a:lnTo>
                    <a:pt x="37745" y="162590"/>
                  </a:lnTo>
                  <a:lnTo>
                    <a:pt x="37710" y="163146"/>
                  </a:lnTo>
                  <a:lnTo>
                    <a:pt x="37629" y="164269"/>
                  </a:lnTo>
                  <a:lnTo>
                    <a:pt x="37536" y="165392"/>
                  </a:lnTo>
                  <a:lnTo>
                    <a:pt x="37434" y="166515"/>
                  </a:lnTo>
                  <a:lnTo>
                    <a:pt x="37322" y="167639"/>
                  </a:lnTo>
                  <a:lnTo>
                    <a:pt x="37313" y="167764"/>
                  </a:lnTo>
                  <a:lnTo>
                    <a:pt x="37313" y="167888"/>
                  </a:lnTo>
                  <a:lnTo>
                    <a:pt x="37318" y="168013"/>
                  </a:lnTo>
                  <a:lnTo>
                    <a:pt x="37331" y="168127"/>
                  </a:lnTo>
                  <a:lnTo>
                    <a:pt x="37349" y="168229"/>
                  </a:lnTo>
                  <a:lnTo>
                    <a:pt x="37376" y="168319"/>
                  </a:lnTo>
                  <a:lnTo>
                    <a:pt x="37407" y="168410"/>
                  </a:lnTo>
                  <a:lnTo>
                    <a:pt x="37438" y="168478"/>
                  </a:lnTo>
                  <a:lnTo>
                    <a:pt x="37474" y="168535"/>
                  </a:lnTo>
                  <a:lnTo>
                    <a:pt x="37514" y="168592"/>
                  </a:lnTo>
                  <a:lnTo>
                    <a:pt x="37554" y="168626"/>
                  </a:lnTo>
                  <a:lnTo>
                    <a:pt x="37594" y="168637"/>
                  </a:lnTo>
                  <a:lnTo>
                    <a:pt x="37634" y="168637"/>
                  </a:lnTo>
                  <a:lnTo>
                    <a:pt x="37674" y="168626"/>
                  </a:lnTo>
                  <a:lnTo>
                    <a:pt x="37714" y="168592"/>
                  </a:lnTo>
                  <a:lnTo>
                    <a:pt x="37750" y="168535"/>
                  </a:lnTo>
                  <a:lnTo>
                    <a:pt x="37781" y="168490"/>
                  </a:lnTo>
                  <a:lnTo>
                    <a:pt x="37812" y="168422"/>
                  </a:lnTo>
                  <a:lnTo>
                    <a:pt x="37839" y="168342"/>
                  </a:lnTo>
                  <a:lnTo>
                    <a:pt x="37861" y="168240"/>
                  </a:lnTo>
                  <a:lnTo>
                    <a:pt x="37959" y="167661"/>
                  </a:lnTo>
                  <a:lnTo>
                    <a:pt x="38052" y="167094"/>
                  </a:lnTo>
                  <a:lnTo>
                    <a:pt x="38141" y="166515"/>
                  </a:lnTo>
                  <a:lnTo>
                    <a:pt x="38226" y="165937"/>
                  </a:lnTo>
                  <a:lnTo>
                    <a:pt x="38306" y="165347"/>
                  </a:lnTo>
                  <a:lnTo>
                    <a:pt x="38377" y="164768"/>
                  </a:lnTo>
                  <a:lnTo>
                    <a:pt x="38449" y="164178"/>
                  </a:lnTo>
                  <a:lnTo>
                    <a:pt x="38515" y="163588"/>
                  </a:lnTo>
                  <a:lnTo>
                    <a:pt x="38573" y="162998"/>
                  </a:lnTo>
                  <a:lnTo>
                    <a:pt x="38631" y="162408"/>
                  </a:lnTo>
                  <a:lnTo>
                    <a:pt x="38685" y="161818"/>
                  </a:lnTo>
                  <a:lnTo>
                    <a:pt x="38729" y="161217"/>
                  </a:lnTo>
                  <a:lnTo>
                    <a:pt x="38774" y="160616"/>
                  </a:lnTo>
                  <a:lnTo>
                    <a:pt x="38814" y="160026"/>
                  </a:lnTo>
                  <a:lnTo>
                    <a:pt x="38845" y="159413"/>
                  </a:lnTo>
                  <a:lnTo>
                    <a:pt x="38876" y="158811"/>
                  </a:lnTo>
                  <a:lnTo>
                    <a:pt x="38903" y="158210"/>
                  </a:lnTo>
                  <a:lnTo>
                    <a:pt x="38925" y="157597"/>
                  </a:lnTo>
                  <a:lnTo>
                    <a:pt x="38943" y="156996"/>
                  </a:lnTo>
                  <a:lnTo>
                    <a:pt x="38956" y="156383"/>
                  </a:lnTo>
                  <a:lnTo>
                    <a:pt x="38965" y="155771"/>
                  </a:lnTo>
                  <a:lnTo>
                    <a:pt x="38974" y="155158"/>
                  </a:lnTo>
                  <a:lnTo>
                    <a:pt x="38974" y="154545"/>
                  </a:lnTo>
                  <a:lnTo>
                    <a:pt x="38974" y="153933"/>
                  </a:lnTo>
                  <a:lnTo>
                    <a:pt x="38970" y="153309"/>
                  </a:lnTo>
                  <a:lnTo>
                    <a:pt x="38961" y="152696"/>
                  </a:lnTo>
                  <a:lnTo>
                    <a:pt x="38947" y="152072"/>
                  </a:lnTo>
                  <a:lnTo>
                    <a:pt x="38929" y="151448"/>
                  </a:lnTo>
                  <a:lnTo>
                    <a:pt x="38912" y="150835"/>
                  </a:lnTo>
                  <a:lnTo>
                    <a:pt x="38889" y="150211"/>
                  </a:lnTo>
                  <a:lnTo>
                    <a:pt x="38863" y="149587"/>
                  </a:lnTo>
                  <a:lnTo>
                    <a:pt x="38832" y="148963"/>
                  </a:lnTo>
                  <a:lnTo>
                    <a:pt x="40327" y="148135"/>
                  </a:lnTo>
                  <a:lnTo>
                    <a:pt x="41133" y="147692"/>
                  </a:lnTo>
                  <a:lnTo>
                    <a:pt x="41912" y="147284"/>
                  </a:lnTo>
                  <a:lnTo>
                    <a:pt x="42286" y="147102"/>
                  </a:lnTo>
                  <a:lnTo>
                    <a:pt x="42638" y="146932"/>
                  </a:lnTo>
                  <a:lnTo>
                    <a:pt x="42963" y="146773"/>
                  </a:lnTo>
                  <a:lnTo>
                    <a:pt x="43257" y="146660"/>
                  </a:lnTo>
                  <a:lnTo>
                    <a:pt x="43515" y="146558"/>
                  </a:lnTo>
                  <a:lnTo>
                    <a:pt x="43733" y="146501"/>
                  </a:lnTo>
                  <a:lnTo>
                    <a:pt x="43822" y="146478"/>
                  </a:lnTo>
                  <a:lnTo>
                    <a:pt x="43902" y="146467"/>
                  </a:lnTo>
                  <a:close/>
                  <a:moveTo>
                    <a:pt x="4261" y="137458"/>
                  </a:moveTo>
                  <a:lnTo>
                    <a:pt x="4327" y="137470"/>
                  </a:lnTo>
                  <a:lnTo>
                    <a:pt x="4394" y="137481"/>
                  </a:lnTo>
                  <a:lnTo>
                    <a:pt x="4457" y="137492"/>
                  </a:lnTo>
                  <a:lnTo>
                    <a:pt x="4528" y="137515"/>
                  </a:lnTo>
                  <a:lnTo>
                    <a:pt x="4595" y="137560"/>
                  </a:lnTo>
                  <a:lnTo>
                    <a:pt x="4661" y="137594"/>
                  </a:lnTo>
                  <a:lnTo>
                    <a:pt x="4733" y="137651"/>
                  </a:lnTo>
                  <a:lnTo>
                    <a:pt x="4804" y="137708"/>
                  </a:lnTo>
                  <a:lnTo>
                    <a:pt x="4875" y="137776"/>
                  </a:lnTo>
                  <a:lnTo>
                    <a:pt x="4951" y="137844"/>
                  </a:lnTo>
                  <a:lnTo>
                    <a:pt x="5026" y="137935"/>
                  </a:lnTo>
                  <a:lnTo>
                    <a:pt x="5098" y="138026"/>
                  </a:lnTo>
                  <a:lnTo>
                    <a:pt x="5254" y="138241"/>
                  </a:lnTo>
                  <a:lnTo>
                    <a:pt x="5409" y="138479"/>
                  </a:lnTo>
                  <a:lnTo>
                    <a:pt x="5570" y="138763"/>
                  </a:lnTo>
                  <a:lnTo>
                    <a:pt x="5739" y="139092"/>
                  </a:lnTo>
                  <a:lnTo>
                    <a:pt x="5908" y="139455"/>
                  </a:lnTo>
                  <a:lnTo>
                    <a:pt x="5970" y="139580"/>
                  </a:lnTo>
                  <a:lnTo>
                    <a:pt x="6033" y="139682"/>
                  </a:lnTo>
                  <a:lnTo>
                    <a:pt x="6095" y="139761"/>
                  </a:lnTo>
                  <a:lnTo>
                    <a:pt x="6157" y="139830"/>
                  </a:lnTo>
                  <a:lnTo>
                    <a:pt x="6224" y="139875"/>
                  </a:lnTo>
                  <a:lnTo>
                    <a:pt x="6286" y="139898"/>
                  </a:lnTo>
                  <a:lnTo>
                    <a:pt x="6353" y="139920"/>
                  </a:lnTo>
                  <a:lnTo>
                    <a:pt x="6416" y="139920"/>
                  </a:lnTo>
                  <a:lnTo>
                    <a:pt x="6278" y="173924"/>
                  </a:lnTo>
                  <a:lnTo>
                    <a:pt x="6095" y="174049"/>
                  </a:lnTo>
                  <a:lnTo>
                    <a:pt x="5912" y="174140"/>
                  </a:lnTo>
                  <a:lnTo>
                    <a:pt x="5734" y="174219"/>
                  </a:lnTo>
                  <a:lnTo>
                    <a:pt x="5561" y="174265"/>
                  </a:lnTo>
                  <a:lnTo>
                    <a:pt x="5396" y="174299"/>
                  </a:lnTo>
                  <a:lnTo>
                    <a:pt x="5231" y="174310"/>
                  </a:lnTo>
                  <a:lnTo>
                    <a:pt x="5071" y="174299"/>
                  </a:lnTo>
                  <a:lnTo>
                    <a:pt x="4920" y="174265"/>
                  </a:lnTo>
                  <a:lnTo>
                    <a:pt x="4768" y="174219"/>
                  </a:lnTo>
                  <a:lnTo>
                    <a:pt x="4621" y="174140"/>
                  </a:lnTo>
                  <a:lnTo>
                    <a:pt x="4479" y="174061"/>
                  </a:lnTo>
                  <a:lnTo>
                    <a:pt x="4341" y="173947"/>
                  </a:lnTo>
                  <a:lnTo>
                    <a:pt x="4207" y="173822"/>
                  </a:lnTo>
                  <a:lnTo>
                    <a:pt x="4078" y="173686"/>
                  </a:lnTo>
                  <a:lnTo>
                    <a:pt x="3954" y="173527"/>
                  </a:lnTo>
                  <a:lnTo>
                    <a:pt x="3833" y="173357"/>
                  </a:lnTo>
                  <a:lnTo>
                    <a:pt x="3713" y="173164"/>
                  </a:lnTo>
                  <a:lnTo>
                    <a:pt x="3602" y="172960"/>
                  </a:lnTo>
                  <a:lnTo>
                    <a:pt x="3490" y="172744"/>
                  </a:lnTo>
                  <a:lnTo>
                    <a:pt x="3384" y="172506"/>
                  </a:lnTo>
                  <a:lnTo>
                    <a:pt x="3281" y="172257"/>
                  </a:lnTo>
                  <a:lnTo>
                    <a:pt x="3179" y="171996"/>
                  </a:lnTo>
                  <a:lnTo>
                    <a:pt x="3085" y="171723"/>
                  </a:lnTo>
                  <a:lnTo>
                    <a:pt x="2992" y="171440"/>
                  </a:lnTo>
                  <a:lnTo>
                    <a:pt x="2903" y="171145"/>
                  </a:lnTo>
                  <a:lnTo>
                    <a:pt x="2818" y="170838"/>
                  </a:lnTo>
                  <a:lnTo>
                    <a:pt x="2734" y="170521"/>
                  </a:lnTo>
                  <a:lnTo>
                    <a:pt x="2658" y="170192"/>
                  </a:lnTo>
                  <a:lnTo>
                    <a:pt x="2582" y="169851"/>
                  </a:lnTo>
                  <a:lnTo>
                    <a:pt x="2507" y="169511"/>
                  </a:lnTo>
                  <a:lnTo>
                    <a:pt x="2440" y="169148"/>
                  </a:lnTo>
                  <a:lnTo>
                    <a:pt x="2369" y="168785"/>
                  </a:lnTo>
                  <a:lnTo>
                    <a:pt x="2306" y="168410"/>
                  </a:lnTo>
                  <a:lnTo>
                    <a:pt x="2244" y="168036"/>
                  </a:lnTo>
                  <a:lnTo>
                    <a:pt x="2186" y="167650"/>
                  </a:lnTo>
                  <a:lnTo>
                    <a:pt x="2133" y="167253"/>
                  </a:lnTo>
                  <a:lnTo>
                    <a:pt x="2079" y="166856"/>
                  </a:lnTo>
                  <a:lnTo>
                    <a:pt x="2030" y="166459"/>
                  </a:lnTo>
                  <a:lnTo>
                    <a:pt x="1981" y="166050"/>
                  </a:lnTo>
                  <a:lnTo>
                    <a:pt x="1937" y="165642"/>
                  </a:lnTo>
                  <a:lnTo>
                    <a:pt x="1892" y="165222"/>
                  </a:lnTo>
                  <a:lnTo>
                    <a:pt x="1852" y="164802"/>
                  </a:lnTo>
                  <a:lnTo>
                    <a:pt x="1781" y="163951"/>
                  </a:lnTo>
                  <a:lnTo>
                    <a:pt x="1714" y="163100"/>
                  </a:lnTo>
                  <a:lnTo>
                    <a:pt x="1661" y="162249"/>
                  </a:lnTo>
                  <a:lnTo>
                    <a:pt x="1612" y="161398"/>
                  </a:lnTo>
                  <a:lnTo>
                    <a:pt x="1572" y="160547"/>
                  </a:lnTo>
                  <a:lnTo>
                    <a:pt x="1536" y="159708"/>
                  </a:lnTo>
                  <a:lnTo>
                    <a:pt x="1509" y="158880"/>
                  </a:lnTo>
                  <a:lnTo>
                    <a:pt x="1491" y="158063"/>
                  </a:lnTo>
                  <a:lnTo>
                    <a:pt x="1478" y="157268"/>
                  </a:lnTo>
                  <a:lnTo>
                    <a:pt x="1465" y="156508"/>
                  </a:lnTo>
                  <a:lnTo>
                    <a:pt x="1460" y="155771"/>
                  </a:lnTo>
                  <a:lnTo>
                    <a:pt x="1465" y="155215"/>
                  </a:lnTo>
                  <a:lnTo>
                    <a:pt x="1469" y="154602"/>
                  </a:lnTo>
                  <a:lnTo>
                    <a:pt x="1483" y="153910"/>
                  </a:lnTo>
                  <a:lnTo>
                    <a:pt x="1500" y="153173"/>
                  </a:lnTo>
                  <a:lnTo>
                    <a:pt x="1523" y="152378"/>
                  </a:lnTo>
                  <a:lnTo>
                    <a:pt x="1554" y="151550"/>
                  </a:lnTo>
                  <a:lnTo>
                    <a:pt x="1594" y="150676"/>
                  </a:lnTo>
                  <a:lnTo>
                    <a:pt x="1638" y="149780"/>
                  </a:lnTo>
                  <a:lnTo>
                    <a:pt x="1692" y="148861"/>
                  </a:lnTo>
                  <a:lnTo>
                    <a:pt x="1750" y="147942"/>
                  </a:lnTo>
                  <a:lnTo>
                    <a:pt x="1821" y="147000"/>
                  </a:lnTo>
                  <a:lnTo>
                    <a:pt x="1897" y="146070"/>
                  </a:lnTo>
                  <a:lnTo>
                    <a:pt x="1986" y="145151"/>
                  </a:lnTo>
                  <a:lnTo>
                    <a:pt x="2035" y="144697"/>
                  </a:lnTo>
                  <a:lnTo>
                    <a:pt x="2084" y="144255"/>
                  </a:lnTo>
                  <a:lnTo>
                    <a:pt x="2137" y="143812"/>
                  </a:lnTo>
                  <a:lnTo>
                    <a:pt x="2190" y="143370"/>
                  </a:lnTo>
                  <a:lnTo>
                    <a:pt x="2248" y="142938"/>
                  </a:lnTo>
                  <a:lnTo>
                    <a:pt x="2306" y="142530"/>
                  </a:lnTo>
                  <a:lnTo>
                    <a:pt x="2369" y="142110"/>
                  </a:lnTo>
                  <a:lnTo>
                    <a:pt x="2435" y="141713"/>
                  </a:lnTo>
                  <a:lnTo>
                    <a:pt x="2502" y="141327"/>
                  </a:lnTo>
                  <a:lnTo>
                    <a:pt x="2573" y="140953"/>
                  </a:lnTo>
                  <a:lnTo>
                    <a:pt x="2649" y="140601"/>
                  </a:lnTo>
                  <a:lnTo>
                    <a:pt x="2725" y="140249"/>
                  </a:lnTo>
                  <a:lnTo>
                    <a:pt x="2805" y="139920"/>
                  </a:lnTo>
                  <a:lnTo>
                    <a:pt x="2889" y="139614"/>
                  </a:lnTo>
                  <a:lnTo>
                    <a:pt x="2974" y="139319"/>
                  </a:lnTo>
                  <a:lnTo>
                    <a:pt x="3063" y="139035"/>
                  </a:lnTo>
                  <a:lnTo>
                    <a:pt x="3157" y="138774"/>
                  </a:lnTo>
                  <a:lnTo>
                    <a:pt x="3250" y="138536"/>
                  </a:lnTo>
                  <a:lnTo>
                    <a:pt x="3348" y="138321"/>
                  </a:lnTo>
                  <a:lnTo>
                    <a:pt x="3450" y="138128"/>
                  </a:lnTo>
                  <a:lnTo>
                    <a:pt x="3557" y="137957"/>
                  </a:lnTo>
                  <a:lnTo>
                    <a:pt x="3664" y="137810"/>
                  </a:lnTo>
                  <a:lnTo>
                    <a:pt x="3780" y="137685"/>
                  </a:lnTo>
                  <a:lnTo>
                    <a:pt x="3833" y="137640"/>
                  </a:lnTo>
                  <a:lnTo>
                    <a:pt x="3891" y="137594"/>
                  </a:lnTo>
                  <a:lnTo>
                    <a:pt x="3954" y="137549"/>
                  </a:lnTo>
                  <a:lnTo>
                    <a:pt x="4011" y="137515"/>
                  </a:lnTo>
                  <a:lnTo>
                    <a:pt x="4074" y="137492"/>
                  </a:lnTo>
                  <a:lnTo>
                    <a:pt x="4136" y="137470"/>
                  </a:lnTo>
                  <a:lnTo>
                    <a:pt x="4198" y="137470"/>
                  </a:lnTo>
                  <a:lnTo>
                    <a:pt x="4261" y="137458"/>
                  </a:lnTo>
                  <a:close/>
                  <a:moveTo>
                    <a:pt x="31904" y="150847"/>
                  </a:moveTo>
                  <a:lnTo>
                    <a:pt x="31877" y="151096"/>
                  </a:lnTo>
                  <a:lnTo>
                    <a:pt x="31806" y="152480"/>
                  </a:lnTo>
                  <a:lnTo>
                    <a:pt x="31739" y="153887"/>
                  </a:lnTo>
                  <a:lnTo>
                    <a:pt x="31677" y="155317"/>
                  </a:lnTo>
                  <a:lnTo>
                    <a:pt x="31615" y="156758"/>
                  </a:lnTo>
                  <a:lnTo>
                    <a:pt x="31561" y="158222"/>
                  </a:lnTo>
                  <a:lnTo>
                    <a:pt x="31512" y="159685"/>
                  </a:lnTo>
                  <a:lnTo>
                    <a:pt x="31468" y="161171"/>
                  </a:lnTo>
                  <a:lnTo>
                    <a:pt x="31428" y="162646"/>
                  </a:lnTo>
                  <a:lnTo>
                    <a:pt x="31396" y="164144"/>
                  </a:lnTo>
                  <a:lnTo>
                    <a:pt x="31374" y="165630"/>
                  </a:lnTo>
                  <a:lnTo>
                    <a:pt x="31361" y="167105"/>
                  </a:lnTo>
                  <a:lnTo>
                    <a:pt x="31352" y="168592"/>
                  </a:lnTo>
                  <a:lnTo>
                    <a:pt x="31356" y="170055"/>
                  </a:lnTo>
                  <a:lnTo>
                    <a:pt x="31365" y="171508"/>
                  </a:lnTo>
                  <a:lnTo>
                    <a:pt x="31379" y="172234"/>
                  </a:lnTo>
                  <a:lnTo>
                    <a:pt x="31388" y="172949"/>
                  </a:lnTo>
                  <a:lnTo>
                    <a:pt x="31405" y="173663"/>
                  </a:lnTo>
                  <a:lnTo>
                    <a:pt x="31423" y="174367"/>
                  </a:lnTo>
                  <a:lnTo>
                    <a:pt x="31165" y="174480"/>
                  </a:lnTo>
                  <a:lnTo>
                    <a:pt x="30902" y="174594"/>
                  </a:lnTo>
                  <a:lnTo>
                    <a:pt x="30381" y="174787"/>
                  </a:lnTo>
                  <a:lnTo>
                    <a:pt x="29860" y="174946"/>
                  </a:lnTo>
                  <a:lnTo>
                    <a:pt x="29340" y="175093"/>
                  </a:lnTo>
                  <a:lnTo>
                    <a:pt x="28814" y="175207"/>
                  </a:lnTo>
                  <a:lnTo>
                    <a:pt x="28293" y="175297"/>
                  </a:lnTo>
                  <a:lnTo>
                    <a:pt x="27777" y="175365"/>
                  </a:lnTo>
                  <a:lnTo>
                    <a:pt x="27260" y="175411"/>
                  </a:lnTo>
                  <a:lnTo>
                    <a:pt x="27189" y="175433"/>
                  </a:lnTo>
                  <a:lnTo>
                    <a:pt x="26980" y="175433"/>
                  </a:lnTo>
                  <a:lnTo>
                    <a:pt x="27020" y="174049"/>
                  </a:lnTo>
                  <a:lnTo>
                    <a:pt x="27056" y="172642"/>
                  </a:lnTo>
                  <a:lnTo>
                    <a:pt x="27091" y="171224"/>
                  </a:lnTo>
                  <a:lnTo>
                    <a:pt x="27122" y="169806"/>
                  </a:lnTo>
                  <a:lnTo>
                    <a:pt x="27149" y="168376"/>
                  </a:lnTo>
                  <a:lnTo>
                    <a:pt x="27171" y="166947"/>
                  </a:lnTo>
                  <a:lnTo>
                    <a:pt x="27189" y="165506"/>
                  </a:lnTo>
                  <a:lnTo>
                    <a:pt x="27203" y="164065"/>
                  </a:lnTo>
                  <a:lnTo>
                    <a:pt x="27207" y="162635"/>
                  </a:lnTo>
                  <a:lnTo>
                    <a:pt x="27207" y="161206"/>
                  </a:lnTo>
                  <a:lnTo>
                    <a:pt x="27203" y="159776"/>
                  </a:lnTo>
                  <a:lnTo>
                    <a:pt x="27189" y="158346"/>
                  </a:lnTo>
                  <a:lnTo>
                    <a:pt x="27171" y="156928"/>
                  </a:lnTo>
                  <a:lnTo>
                    <a:pt x="27145" y="155521"/>
                  </a:lnTo>
                  <a:lnTo>
                    <a:pt x="27109" y="154126"/>
                  </a:lnTo>
                  <a:lnTo>
                    <a:pt x="27069" y="152741"/>
                  </a:lnTo>
                  <a:lnTo>
                    <a:pt x="27065" y="152617"/>
                  </a:lnTo>
                  <a:lnTo>
                    <a:pt x="27056" y="152503"/>
                  </a:lnTo>
                  <a:lnTo>
                    <a:pt x="27047" y="152401"/>
                  </a:lnTo>
                  <a:lnTo>
                    <a:pt x="27038" y="152299"/>
                  </a:lnTo>
                  <a:lnTo>
                    <a:pt x="27007" y="152106"/>
                  </a:lnTo>
                  <a:lnTo>
                    <a:pt x="26971" y="151936"/>
                  </a:lnTo>
                  <a:lnTo>
                    <a:pt x="26927" y="151788"/>
                  </a:lnTo>
                  <a:lnTo>
                    <a:pt x="26878" y="151663"/>
                  </a:lnTo>
                  <a:lnTo>
                    <a:pt x="26824" y="151561"/>
                  </a:lnTo>
                  <a:lnTo>
                    <a:pt x="26771" y="151471"/>
                  </a:lnTo>
                  <a:lnTo>
                    <a:pt x="27795" y="151403"/>
                  </a:lnTo>
                  <a:lnTo>
                    <a:pt x="28828" y="151278"/>
                  </a:lnTo>
                  <a:lnTo>
                    <a:pt x="29856" y="151153"/>
                  </a:lnTo>
                  <a:lnTo>
                    <a:pt x="30880" y="151005"/>
                  </a:lnTo>
                  <a:lnTo>
                    <a:pt x="31904" y="150847"/>
                  </a:lnTo>
                  <a:close/>
                  <a:moveTo>
                    <a:pt x="13935" y="151096"/>
                  </a:moveTo>
                  <a:lnTo>
                    <a:pt x="14625" y="151210"/>
                  </a:lnTo>
                  <a:lnTo>
                    <a:pt x="15320" y="151300"/>
                  </a:lnTo>
                  <a:lnTo>
                    <a:pt x="16014" y="151380"/>
                  </a:lnTo>
                  <a:lnTo>
                    <a:pt x="16709" y="151459"/>
                  </a:lnTo>
                  <a:lnTo>
                    <a:pt x="17403" y="151516"/>
                  </a:lnTo>
                  <a:lnTo>
                    <a:pt x="18098" y="151573"/>
                  </a:lnTo>
                  <a:lnTo>
                    <a:pt x="18792" y="151618"/>
                  </a:lnTo>
                  <a:lnTo>
                    <a:pt x="19487" y="151641"/>
                  </a:lnTo>
                  <a:lnTo>
                    <a:pt x="20333" y="151663"/>
                  </a:lnTo>
                  <a:lnTo>
                    <a:pt x="21179" y="151675"/>
                  </a:lnTo>
                  <a:lnTo>
                    <a:pt x="22025" y="151675"/>
                  </a:lnTo>
                  <a:lnTo>
                    <a:pt x="22871" y="151663"/>
                  </a:lnTo>
                  <a:lnTo>
                    <a:pt x="23717" y="151641"/>
                  </a:lnTo>
                  <a:lnTo>
                    <a:pt x="24562" y="151607"/>
                  </a:lnTo>
                  <a:lnTo>
                    <a:pt x="25408" y="151561"/>
                  </a:lnTo>
                  <a:lnTo>
                    <a:pt x="26250" y="151493"/>
                  </a:lnTo>
                  <a:lnTo>
                    <a:pt x="26250" y="151493"/>
                  </a:lnTo>
                  <a:lnTo>
                    <a:pt x="26196" y="151584"/>
                  </a:lnTo>
                  <a:lnTo>
                    <a:pt x="26147" y="151698"/>
                  </a:lnTo>
                  <a:lnTo>
                    <a:pt x="26103" y="151834"/>
                  </a:lnTo>
                  <a:lnTo>
                    <a:pt x="26063" y="151981"/>
                  </a:lnTo>
                  <a:lnTo>
                    <a:pt x="26027" y="152140"/>
                  </a:lnTo>
                  <a:lnTo>
                    <a:pt x="26000" y="152322"/>
                  </a:lnTo>
                  <a:lnTo>
                    <a:pt x="25978" y="152526"/>
                  </a:lnTo>
                  <a:lnTo>
                    <a:pt x="25969" y="152741"/>
                  </a:lnTo>
                  <a:lnTo>
                    <a:pt x="25929" y="154126"/>
                  </a:lnTo>
                  <a:lnTo>
                    <a:pt x="25894" y="155532"/>
                  </a:lnTo>
                  <a:lnTo>
                    <a:pt x="25871" y="156939"/>
                  </a:lnTo>
                  <a:lnTo>
                    <a:pt x="25854" y="158358"/>
                  </a:lnTo>
                  <a:lnTo>
                    <a:pt x="25840" y="159787"/>
                  </a:lnTo>
                  <a:lnTo>
                    <a:pt x="25836" y="161217"/>
                  </a:lnTo>
                  <a:lnTo>
                    <a:pt x="25836" y="162658"/>
                  </a:lnTo>
                  <a:lnTo>
                    <a:pt x="25840" y="164087"/>
                  </a:lnTo>
                  <a:lnTo>
                    <a:pt x="25854" y="165528"/>
                  </a:lnTo>
                  <a:lnTo>
                    <a:pt x="25871" y="166969"/>
                  </a:lnTo>
                  <a:lnTo>
                    <a:pt x="25894" y="168399"/>
                  </a:lnTo>
                  <a:lnTo>
                    <a:pt x="25920" y="169828"/>
                  </a:lnTo>
                  <a:lnTo>
                    <a:pt x="25951" y="171247"/>
                  </a:lnTo>
                  <a:lnTo>
                    <a:pt x="25987" y="172665"/>
                  </a:lnTo>
                  <a:lnTo>
                    <a:pt x="26027" y="174072"/>
                  </a:lnTo>
                  <a:lnTo>
                    <a:pt x="26067" y="175467"/>
                  </a:lnTo>
                  <a:lnTo>
                    <a:pt x="25684" y="175456"/>
                  </a:lnTo>
                  <a:lnTo>
                    <a:pt x="25297" y="175433"/>
                  </a:lnTo>
                  <a:lnTo>
                    <a:pt x="24910" y="175399"/>
                  </a:lnTo>
                  <a:lnTo>
                    <a:pt x="24527" y="175354"/>
                  </a:lnTo>
                  <a:lnTo>
                    <a:pt x="24144" y="175297"/>
                  </a:lnTo>
                  <a:lnTo>
                    <a:pt x="23761" y="175229"/>
                  </a:lnTo>
                  <a:lnTo>
                    <a:pt x="23383" y="175150"/>
                  </a:lnTo>
                  <a:lnTo>
                    <a:pt x="23004" y="175059"/>
                  </a:lnTo>
                  <a:lnTo>
                    <a:pt x="22626" y="174946"/>
                  </a:lnTo>
                  <a:lnTo>
                    <a:pt x="22247" y="174832"/>
                  </a:lnTo>
                  <a:lnTo>
                    <a:pt x="21873" y="174696"/>
                  </a:lnTo>
                  <a:lnTo>
                    <a:pt x="21499" y="174548"/>
                  </a:lnTo>
                  <a:lnTo>
                    <a:pt x="21125" y="174390"/>
                  </a:lnTo>
                  <a:lnTo>
                    <a:pt x="20756" y="174219"/>
                  </a:lnTo>
                  <a:lnTo>
                    <a:pt x="20391" y="174027"/>
                  </a:lnTo>
                  <a:lnTo>
                    <a:pt x="20026" y="173822"/>
                  </a:lnTo>
                  <a:lnTo>
                    <a:pt x="20084" y="172574"/>
                  </a:lnTo>
                  <a:lnTo>
                    <a:pt x="20141" y="171315"/>
                  </a:lnTo>
                  <a:lnTo>
                    <a:pt x="20186" y="170044"/>
                  </a:lnTo>
                  <a:lnTo>
                    <a:pt x="20226" y="168773"/>
                  </a:lnTo>
                  <a:lnTo>
                    <a:pt x="20257" y="167491"/>
                  </a:lnTo>
                  <a:lnTo>
                    <a:pt x="20279" y="166209"/>
                  </a:lnTo>
                  <a:lnTo>
                    <a:pt x="20293" y="164927"/>
                  </a:lnTo>
                  <a:lnTo>
                    <a:pt x="20297" y="163645"/>
                  </a:lnTo>
                  <a:lnTo>
                    <a:pt x="20293" y="162363"/>
                  </a:lnTo>
                  <a:lnTo>
                    <a:pt x="20279" y="161081"/>
                  </a:lnTo>
                  <a:lnTo>
                    <a:pt x="20257" y="159810"/>
                  </a:lnTo>
                  <a:lnTo>
                    <a:pt x="20222" y="158539"/>
                  </a:lnTo>
                  <a:lnTo>
                    <a:pt x="20199" y="157904"/>
                  </a:lnTo>
                  <a:lnTo>
                    <a:pt x="20177" y="157268"/>
                  </a:lnTo>
                  <a:lnTo>
                    <a:pt x="20150" y="156633"/>
                  </a:lnTo>
                  <a:lnTo>
                    <a:pt x="20124" y="156009"/>
                  </a:lnTo>
                  <a:lnTo>
                    <a:pt x="20092" y="155374"/>
                  </a:lnTo>
                  <a:lnTo>
                    <a:pt x="20057" y="154750"/>
                  </a:lnTo>
                  <a:lnTo>
                    <a:pt x="20017" y="154126"/>
                  </a:lnTo>
                  <a:lnTo>
                    <a:pt x="19977" y="153513"/>
                  </a:lnTo>
                  <a:lnTo>
                    <a:pt x="19968" y="153377"/>
                  </a:lnTo>
                  <a:lnTo>
                    <a:pt x="19954" y="153252"/>
                  </a:lnTo>
                  <a:lnTo>
                    <a:pt x="19937" y="153150"/>
                  </a:lnTo>
                  <a:lnTo>
                    <a:pt x="19914" y="153036"/>
                  </a:lnTo>
                  <a:lnTo>
                    <a:pt x="19888" y="152946"/>
                  </a:lnTo>
                  <a:lnTo>
                    <a:pt x="19861" y="152866"/>
                  </a:lnTo>
                  <a:lnTo>
                    <a:pt x="19830" y="152787"/>
                  </a:lnTo>
                  <a:lnTo>
                    <a:pt x="19799" y="152719"/>
                  </a:lnTo>
                  <a:lnTo>
                    <a:pt x="19763" y="152662"/>
                  </a:lnTo>
                  <a:lnTo>
                    <a:pt x="19723" y="152605"/>
                  </a:lnTo>
                  <a:lnTo>
                    <a:pt x="19687" y="152560"/>
                  </a:lnTo>
                  <a:lnTo>
                    <a:pt x="19647" y="152526"/>
                  </a:lnTo>
                  <a:lnTo>
                    <a:pt x="19607" y="152503"/>
                  </a:lnTo>
                  <a:lnTo>
                    <a:pt x="19563" y="152480"/>
                  </a:lnTo>
                  <a:lnTo>
                    <a:pt x="19523" y="152469"/>
                  </a:lnTo>
                  <a:lnTo>
                    <a:pt x="19425" y="152469"/>
                  </a:lnTo>
                  <a:lnTo>
                    <a:pt x="19371" y="152492"/>
                  </a:lnTo>
                  <a:lnTo>
                    <a:pt x="19318" y="152514"/>
                  </a:lnTo>
                  <a:lnTo>
                    <a:pt x="19264" y="152560"/>
                  </a:lnTo>
                  <a:lnTo>
                    <a:pt x="19215" y="152617"/>
                  </a:lnTo>
                  <a:lnTo>
                    <a:pt x="19166" y="152673"/>
                  </a:lnTo>
                  <a:lnTo>
                    <a:pt x="19117" y="152753"/>
                  </a:lnTo>
                  <a:lnTo>
                    <a:pt x="19077" y="152843"/>
                  </a:lnTo>
                  <a:lnTo>
                    <a:pt x="19037" y="152934"/>
                  </a:lnTo>
                  <a:lnTo>
                    <a:pt x="19006" y="153048"/>
                  </a:lnTo>
                  <a:lnTo>
                    <a:pt x="18975" y="153161"/>
                  </a:lnTo>
                  <a:lnTo>
                    <a:pt x="18953" y="153297"/>
                  </a:lnTo>
                  <a:lnTo>
                    <a:pt x="18930" y="153433"/>
                  </a:lnTo>
                  <a:lnTo>
                    <a:pt x="18922" y="153581"/>
                  </a:lnTo>
                  <a:lnTo>
                    <a:pt x="18913" y="153740"/>
                  </a:lnTo>
                  <a:lnTo>
                    <a:pt x="18917" y="153910"/>
                  </a:lnTo>
                  <a:lnTo>
                    <a:pt x="18997" y="156349"/>
                  </a:lnTo>
                  <a:lnTo>
                    <a:pt x="19068" y="158789"/>
                  </a:lnTo>
                  <a:lnTo>
                    <a:pt x="19140" y="161217"/>
                  </a:lnTo>
                  <a:lnTo>
                    <a:pt x="19171" y="162420"/>
                  </a:lnTo>
                  <a:lnTo>
                    <a:pt x="19198" y="163634"/>
                  </a:lnTo>
                  <a:lnTo>
                    <a:pt x="19220" y="164848"/>
                  </a:lnTo>
                  <a:lnTo>
                    <a:pt x="19242" y="166050"/>
                  </a:lnTo>
                  <a:lnTo>
                    <a:pt x="19260" y="167264"/>
                  </a:lnTo>
                  <a:lnTo>
                    <a:pt x="19273" y="168478"/>
                  </a:lnTo>
                  <a:lnTo>
                    <a:pt x="19287" y="169704"/>
                  </a:lnTo>
                  <a:lnTo>
                    <a:pt x="19291" y="170918"/>
                  </a:lnTo>
                  <a:lnTo>
                    <a:pt x="19291" y="172143"/>
                  </a:lnTo>
                  <a:lnTo>
                    <a:pt x="19287" y="173380"/>
                  </a:lnTo>
                  <a:lnTo>
                    <a:pt x="18913" y="173108"/>
                  </a:lnTo>
                  <a:lnTo>
                    <a:pt x="18539" y="172824"/>
                  </a:lnTo>
                  <a:lnTo>
                    <a:pt x="18174" y="172529"/>
                  </a:lnTo>
                  <a:lnTo>
                    <a:pt x="17804" y="172211"/>
                  </a:lnTo>
                  <a:lnTo>
                    <a:pt x="17443" y="171871"/>
                  </a:lnTo>
                  <a:lnTo>
                    <a:pt x="17083" y="171508"/>
                  </a:lnTo>
                  <a:lnTo>
                    <a:pt x="16731" y="171133"/>
                  </a:lnTo>
                  <a:lnTo>
                    <a:pt x="16379" y="170736"/>
                  </a:lnTo>
                  <a:lnTo>
                    <a:pt x="16028" y="170328"/>
                  </a:lnTo>
                  <a:lnTo>
                    <a:pt x="15685" y="169897"/>
                  </a:lnTo>
                  <a:lnTo>
                    <a:pt x="15347" y="169443"/>
                  </a:lnTo>
                  <a:lnTo>
                    <a:pt x="15008" y="168978"/>
                  </a:lnTo>
                  <a:lnTo>
                    <a:pt x="14679" y="168478"/>
                  </a:lnTo>
                  <a:lnTo>
                    <a:pt x="14349" y="167968"/>
                  </a:lnTo>
                  <a:lnTo>
                    <a:pt x="14024" y="167446"/>
                  </a:lnTo>
                  <a:lnTo>
                    <a:pt x="13708" y="166890"/>
                  </a:lnTo>
                  <a:lnTo>
                    <a:pt x="13779" y="164950"/>
                  </a:lnTo>
                  <a:lnTo>
                    <a:pt x="13842" y="162987"/>
                  </a:lnTo>
                  <a:lnTo>
                    <a:pt x="13868" y="161988"/>
                  </a:lnTo>
                  <a:lnTo>
                    <a:pt x="13891" y="161001"/>
                  </a:lnTo>
                  <a:lnTo>
                    <a:pt x="13913" y="160003"/>
                  </a:lnTo>
                  <a:lnTo>
                    <a:pt x="13931" y="159004"/>
                  </a:lnTo>
                  <a:lnTo>
                    <a:pt x="13949" y="158006"/>
                  </a:lnTo>
                  <a:lnTo>
                    <a:pt x="13957" y="157007"/>
                  </a:lnTo>
                  <a:lnTo>
                    <a:pt x="13966" y="156020"/>
                  </a:lnTo>
                  <a:lnTo>
                    <a:pt x="13966" y="155022"/>
                  </a:lnTo>
                  <a:lnTo>
                    <a:pt x="13966" y="154035"/>
                  </a:lnTo>
                  <a:lnTo>
                    <a:pt x="13962" y="153048"/>
                  </a:lnTo>
                  <a:lnTo>
                    <a:pt x="13949" y="152072"/>
                  </a:lnTo>
                  <a:lnTo>
                    <a:pt x="13935" y="151096"/>
                  </a:lnTo>
                  <a:close/>
                  <a:moveTo>
                    <a:pt x="7960" y="156883"/>
                  </a:moveTo>
                  <a:lnTo>
                    <a:pt x="8121" y="157563"/>
                  </a:lnTo>
                  <a:lnTo>
                    <a:pt x="8285" y="158233"/>
                  </a:lnTo>
                  <a:lnTo>
                    <a:pt x="8459" y="158880"/>
                  </a:lnTo>
                  <a:lnTo>
                    <a:pt x="8637" y="159538"/>
                  </a:lnTo>
                  <a:lnTo>
                    <a:pt x="8820" y="160173"/>
                  </a:lnTo>
                  <a:lnTo>
                    <a:pt x="9011" y="160797"/>
                  </a:lnTo>
                  <a:lnTo>
                    <a:pt x="9203" y="161421"/>
                  </a:lnTo>
                  <a:lnTo>
                    <a:pt x="9407" y="162034"/>
                  </a:lnTo>
                  <a:lnTo>
                    <a:pt x="9612" y="162635"/>
                  </a:lnTo>
                  <a:lnTo>
                    <a:pt x="9826" y="163225"/>
                  </a:lnTo>
                  <a:lnTo>
                    <a:pt x="10044" y="163804"/>
                  </a:lnTo>
                  <a:lnTo>
                    <a:pt x="10267" y="164382"/>
                  </a:lnTo>
                  <a:lnTo>
                    <a:pt x="10494" y="164938"/>
                  </a:lnTo>
                  <a:lnTo>
                    <a:pt x="10725" y="165494"/>
                  </a:lnTo>
                  <a:lnTo>
                    <a:pt x="10966" y="166039"/>
                  </a:lnTo>
                  <a:lnTo>
                    <a:pt x="11210" y="166572"/>
                  </a:lnTo>
                  <a:lnTo>
                    <a:pt x="11455" y="167094"/>
                  </a:lnTo>
                  <a:lnTo>
                    <a:pt x="11709" y="167616"/>
                  </a:lnTo>
                  <a:lnTo>
                    <a:pt x="11967" y="168115"/>
                  </a:lnTo>
                  <a:lnTo>
                    <a:pt x="12226" y="168614"/>
                  </a:lnTo>
                  <a:lnTo>
                    <a:pt x="12493" y="169102"/>
                  </a:lnTo>
                  <a:lnTo>
                    <a:pt x="12764" y="169579"/>
                  </a:lnTo>
                  <a:lnTo>
                    <a:pt x="13036" y="170044"/>
                  </a:lnTo>
                  <a:lnTo>
                    <a:pt x="13316" y="170498"/>
                  </a:lnTo>
                  <a:lnTo>
                    <a:pt x="13597" y="170952"/>
                  </a:lnTo>
                  <a:lnTo>
                    <a:pt x="13886" y="171383"/>
                  </a:lnTo>
                  <a:lnTo>
                    <a:pt x="14176" y="171814"/>
                  </a:lnTo>
                  <a:lnTo>
                    <a:pt x="14469" y="172234"/>
                  </a:lnTo>
                  <a:lnTo>
                    <a:pt x="14763" y="172631"/>
                  </a:lnTo>
                  <a:lnTo>
                    <a:pt x="15066" y="173028"/>
                  </a:lnTo>
                  <a:lnTo>
                    <a:pt x="15369" y="173414"/>
                  </a:lnTo>
                  <a:lnTo>
                    <a:pt x="15676" y="173800"/>
                  </a:lnTo>
                  <a:lnTo>
                    <a:pt x="15988" y="174163"/>
                  </a:lnTo>
                  <a:lnTo>
                    <a:pt x="16299" y="174514"/>
                  </a:lnTo>
                  <a:lnTo>
                    <a:pt x="16615" y="174866"/>
                  </a:lnTo>
                  <a:lnTo>
                    <a:pt x="16931" y="175195"/>
                  </a:lnTo>
                  <a:lnTo>
                    <a:pt x="17256" y="175524"/>
                  </a:lnTo>
                  <a:lnTo>
                    <a:pt x="17577" y="175842"/>
                  </a:lnTo>
                  <a:lnTo>
                    <a:pt x="17906" y="176148"/>
                  </a:lnTo>
                  <a:lnTo>
                    <a:pt x="18231" y="176443"/>
                  </a:lnTo>
                  <a:lnTo>
                    <a:pt x="18565" y="176727"/>
                  </a:lnTo>
                  <a:lnTo>
                    <a:pt x="18899" y="176999"/>
                  </a:lnTo>
                  <a:lnTo>
                    <a:pt x="19233" y="177260"/>
                  </a:lnTo>
                  <a:lnTo>
                    <a:pt x="19572" y="177510"/>
                  </a:lnTo>
                  <a:lnTo>
                    <a:pt x="19910" y="177759"/>
                  </a:lnTo>
                  <a:lnTo>
                    <a:pt x="20248" y="177986"/>
                  </a:lnTo>
                  <a:lnTo>
                    <a:pt x="20591" y="178202"/>
                  </a:lnTo>
                  <a:lnTo>
                    <a:pt x="20934" y="178417"/>
                  </a:lnTo>
                  <a:lnTo>
                    <a:pt x="21281" y="178622"/>
                  </a:lnTo>
                  <a:lnTo>
                    <a:pt x="21628" y="178803"/>
                  </a:lnTo>
                  <a:lnTo>
                    <a:pt x="21976" y="178985"/>
                  </a:lnTo>
                  <a:lnTo>
                    <a:pt x="22323" y="179155"/>
                  </a:lnTo>
                  <a:lnTo>
                    <a:pt x="22675" y="179302"/>
                  </a:lnTo>
                  <a:lnTo>
                    <a:pt x="23026" y="179450"/>
                  </a:lnTo>
                  <a:lnTo>
                    <a:pt x="23378" y="179586"/>
                  </a:lnTo>
                  <a:lnTo>
                    <a:pt x="23730" y="179711"/>
                  </a:lnTo>
                  <a:lnTo>
                    <a:pt x="24082" y="179824"/>
                  </a:lnTo>
                  <a:lnTo>
                    <a:pt x="24438" y="179926"/>
                  </a:lnTo>
                  <a:lnTo>
                    <a:pt x="24789" y="180017"/>
                  </a:lnTo>
                  <a:lnTo>
                    <a:pt x="25146" y="180097"/>
                  </a:lnTo>
                  <a:lnTo>
                    <a:pt x="25497" y="180165"/>
                  </a:lnTo>
                  <a:lnTo>
                    <a:pt x="25854" y="180221"/>
                  </a:lnTo>
                  <a:lnTo>
                    <a:pt x="26210" y="180267"/>
                  </a:lnTo>
                  <a:lnTo>
                    <a:pt x="26561" y="180312"/>
                  </a:lnTo>
                  <a:lnTo>
                    <a:pt x="26918" y="180335"/>
                  </a:lnTo>
                  <a:lnTo>
                    <a:pt x="27269" y="180346"/>
                  </a:lnTo>
                  <a:lnTo>
                    <a:pt x="27621" y="180346"/>
                  </a:lnTo>
                  <a:lnTo>
                    <a:pt x="27977" y="180335"/>
                  </a:lnTo>
                  <a:lnTo>
                    <a:pt x="28329" y="180312"/>
                  </a:lnTo>
                  <a:lnTo>
                    <a:pt x="28681" y="180290"/>
                  </a:lnTo>
                  <a:lnTo>
                    <a:pt x="29028" y="180244"/>
                  </a:lnTo>
                  <a:lnTo>
                    <a:pt x="29380" y="180187"/>
                  </a:lnTo>
                  <a:lnTo>
                    <a:pt x="29727" y="180119"/>
                  </a:lnTo>
                  <a:lnTo>
                    <a:pt x="30074" y="180040"/>
                  </a:lnTo>
                  <a:lnTo>
                    <a:pt x="30421" y="179949"/>
                  </a:lnTo>
                  <a:lnTo>
                    <a:pt x="30764" y="179847"/>
                  </a:lnTo>
                  <a:lnTo>
                    <a:pt x="31107" y="179745"/>
                  </a:lnTo>
                  <a:lnTo>
                    <a:pt x="31450" y="179620"/>
                  </a:lnTo>
                  <a:lnTo>
                    <a:pt x="31788" y="179484"/>
                  </a:lnTo>
                  <a:lnTo>
                    <a:pt x="32127" y="179336"/>
                  </a:lnTo>
                  <a:lnTo>
                    <a:pt x="32465" y="179178"/>
                  </a:lnTo>
                  <a:lnTo>
                    <a:pt x="32799" y="179007"/>
                  </a:lnTo>
                  <a:lnTo>
                    <a:pt x="33128" y="178815"/>
                  </a:lnTo>
                  <a:lnTo>
                    <a:pt x="33458" y="178622"/>
                  </a:lnTo>
                  <a:lnTo>
                    <a:pt x="33787" y="178417"/>
                  </a:lnTo>
                  <a:lnTo>
                    <a:pt x="34112" y="178202"/>
                  </a:lnTo>
                  <a:lnTo>
                    <a:pt x="34433" y="177975"/>
                  </a:lnTo>
                  <a:lnTo>
                    <a:pt x="34753" y="177725"/>
                  </a:lnTo>
                  <a:lnTo>
                    <a:pt x="35074" y="177476"/>
                  </a:lnTo>
                  <a:lnTo>
                    <a:pt x="35386" y="177215"/>
                  </a:lnTo>
                  <a:lnTo>
                    <a:pt x="35697" y="176931"/>
                  </a:lnTo>
                  <a:lnTo>
                    <a:pt x="36004" y="176647"/>
                  </a:lnTo>
                  <a:lnTo>
                    <a:pt x="36312" y="176341"/>
                  </a:lnTo>
                  <a:lnTo>
                    <a:pt x="36614" y="176023"/>
                  </a:lnTo>
                  <a:lnTo>
                    <a:pt x="36913" y="175706"/>
                  </a:lnTo>
                  <a:lnTo>
                    <a:pt x="37206" y="175365"/>
                  </a:lnTo>
                  <a:lnTo>
                    <a:pt x="37496" y="175014"/>
                  </a:lnTo>
                  <a:lnTo>
                    <a:pt x="37785" y="174651"/>
                  </a:lnTo>
                  <a:lnTo>
                    <a:pt x="38070" y="174276"/>
                  </a:lnTo>
                  <a:lnTo>
                    <a:pt x="38351" y="173890"/>
                  </a:lnTo>
                  <a:lnTo>
                    <a:pt x="38627" y="173482"/>
                  </a:lnTo>
                  <a:lnTo>
                    <a:pt x="38898" y="173073"/>
                  </a:lnTo>
                  <a:lnTo>
                    <a:pt x="39165" y="172654"/>
                  </a:lnTo>
                  <a:lnTo>
                    <a:pt x="39428" y="172211"/>
                  </a:lnTo>
                  <a:lnTo>
                    <a:pt x="39691" y="171757"/>
                  </a:lnTo>
                  <a:lnTo>
                    <a:pt x="39945" y="171303"/>
                  </a:lnTo>
                  <a:lnTo>
                    <a:pt x="40194" y="170827"/>
                  </a:lnTo>
                  <a:lnTo>
                    <a:pt x="40439" y="170339"/>
                  </a:lnTo>
                  <a:lnTo>
                    <a:pt x="40679" y="169840"/>
                  </a:lnTo>
                  <a:lnTo>
                    <a:pt x="40915" y="169329"/>
                  </a:lnTo>
                  <a:lnTo>
                    <a:pt x="41147" y="168796"/>
                  </a:lnTo>
                  <a:lnTo>
                    <a:pt x="41369" y="168263"/>
                  </a:lnTo>
                  <a:lnTo>
                    <a:pt x="41592" y="167718"/>
                  </a:lnTo>
                  <a:lnTo>
                    <a:pt x="41806" y="167151"/>
                  </a:lnTo>
                  <a:lnTo>
                    <a:pt x="42015" y="166572"/>
                  </a:lnTo>
                  <a:lnTo>
                    <a:pt x="42220" y="165982"/>
                  </a:lnTo>
                  <a:lnTo>
                    <a:pt x="42415" y="165381"/>
                  </a:lnTo>
                  <a:lnTo>
                    <a:pt x="42611" y="164768"/>
                  </a:lnTo>
                  <a:lnTo>
                    <a:pt x="42798" y="164144"/>
                  </a:lnTo>
                  <a:lnTo>
                    <a:pt x="42976" y="163497"/>
                  </a:lnTo>
                  <a:lnTo>
                    <a:pt x="43150" y="162851"/>
                  </a:lnTo>
                  <a:lnTo>
                    <a:pt x="43319" y="162181"/>
                  </a:lnTo>
                  <a:lnTo>
                    <a:pt x="43484" y="161501"/>
                  </a:lnTo>
                  <a:lnTo>
                    <a:pt x="43640" y="160808"/>
                  </a:lnTo>
                  <a:lnTo>
                    <a:pt x="43787" y="160105"/>
                  </a:lnTo>
                  <a:lnTo>
                    <a:pt x="43929" y="159379"/>
                  </a:lnTo>
                  <a:lnTo>
                    <a:pt x="44067" y="158653"/>
                  </a:lnTo>
                  <a:lnTo>
                    <a:pt x="44196" y="157904"/>
                  </a:lnTo>
                  <a:lnTo>
                    <a:pt x="44156" y="160321"/>
                  </a:lnTo>
                  <a:lnTo>
                    <a:pt x="44107" y="162726"/>
                  </a:lnTo>
                  <a:lnTo>
                    <a:pt x="44049" y="165143"/>
                  </a:lnTo>
                  <a:lnTo>
                    <a:pt x="43983" y="167548"/>
                  </a:lnTo>
                  <a:lnTo>
                    <a:pt x="43907" y="169953"/>
                  </a:lnTo>
                  <a:lnTo>
                    <a:pt x="43827" y="172359"/>
                  </a:lnTo>
                  <a:lnTo>
                    <a:pt x="43733" y="174764"/>
                  </a:lnTo>
                  <a:lnTo>
                    <a:pt x="43635" y="177169"/>
                  </a:lnTo>
                  <a:lnTo>
                    <a:pt x="43529" y="179575"/>
                  </a:lnTo>
                  <a:lnTo>
                    <a:pt x="43413" y="181980"/>
                  </a:lnTo>
                  <a:lnTo>
                    <a:pt x="43288" y="184374"/>
                  </a:lnTo>
                  <a:lnTo>
                    <a:pt x="43155" y="186779"/>
                  </a:lnTo>
                  <a:lnTo>
                    <a:pt x="43017" y="189173"/>
                  </a:lnTo>
                  <a:lnTo>
                    <a:pt x="42870" y="191568"/>
                  </a:lnTo>
                  <a:lnTo>
                    <a:pt x="42714" y="193962"/>
                  </a:lnTo>
                  <a:lnTo>
                    <a:pt x="42549" y="196356"/>
                  </a:lnTo>
                  <a:lnTo>
                    <a:pt x="42068" y="196151"/>
                  </a:lnTo>
                  <a:lnTo>
                    <a:pt x="41583" y="195970"/>
                  </a:lnTo>
                  <a:lnTo>
                    <a:pt x="41098" y="195811"/>
                  </a:lnTo>
                  <a:lnTo>
                    <a:pt x="40612" y="195675"/>
                  </a:lnTo>
                  <a:lnTo>
                    <a:pt x="40123" y="195550"/>
                  </a:lnTo>
                  <a:lnTo>
                    <a:pt x="39628" y="195448"/>
                  </a:lnTo>
                  <a:lnTo>
                    <a:pt x="39134" y="195368"/>
                  </a:lnTo>
                  <a:lnTo>
                    <a:pt x="38640" y="195289"/>
                  </a:lnTo>
                  <a:lnTo>
                    <a:pt x="38146" y="195244"/>
                  </a:lnTo>
                  <a:lnTo>
                    <a:pt x="37647" y="195198"/>
                  </a:lnTo>
                  <a:lnTo>
                    <a:pt x="37149" y="195164"/>
                  </a:lnTo>
                  <a:lnTo>
                    <a:pt x="36650" y="195153"/>
                  </a:lnTo>
                  <a:lnTo>
                    <a:pt x="36151" y="195142"/>
                  </a:lnTo>
                  <a:lnTo>
                    <a:pt x="35648" y="195153"/>
                  </a:lnTo>
                  <a:lnTo>
                    <a:pt x="35150" y="195164"/>
                  </a:lnTo>
                  <a:lnTo>
                    <a:pt x="34646" y="195176"/>
                  </a:lnTo>
                  <a:lnTo>
                    <a:pt x="33645" y="195244"/>
                  </a:lnTo>
                  <a:lnTo>
                    <a:pt x="32643" y="195323"/>
                  </a:lnTo>
                  <a:lnTo>
                    <a:pt x="31641" y="195414"/>
                  </a:lnTo>
                  <a:lnTo>
                    <a:pt x="30648" y="195505"/>
                  </a:lnTo>
                  <a:lnTo>
                    <a:pt x="29656" y="195607"/>
                  </a:lnTo>
                  <a:lnTo>
                    <a:pt x="28672" y="195686"/>
                  </a:lnTo>
                  <a:lnTo>
                    <a:pt x="27692" y="195743"/>
                  </a:lnTo>
                  <a:lnTo>
                    <a:pt x="27207" y="195766"/>
                  </a:lnTo>
                  <a:lnTo>
                    <a:pt x="26722" y="195777"/>
                  </a:lnTo>
                  <a:lnTo>
                    <a:pt x="24424" y="195800"/>
                  </a:lnTo>
                  <a:lnTo>
                    <a:pt x="22127" y="195811"/>
                  </a:lnTo>
                  <a:lnTo>
                    <a:pt x="19830" y="195811"/>
                  </a:lnTo>
                  <a:lnTo>
                    <a:pt x="17533" y="195822"/>
                  </a:lnTo>
                  <a:lnTo>
                    <a:pt x="16384" y="195834"/>
                  </a:lnTo>
                  <a:lnTo>
                    <a:pt x="15240" y="195845"/>
                  </a:lnTo>
                  <a:lnTo>
                    <a:pt x="14091" y="195879"/>
                  </a:lnTo>
                  <a:lnTo>
                    <a:pt x="12942" y="195913"/>
                  </a:lnTo>
                  <a:lnTo>
                    <a:pt x="11794" y="195958"/>
                  </a:lnTo>
                  <a:lnTo>
                    <a:pt x="10645" y="196015"/>
                  </a:lnTo>
                  <a:lnTo>
                    <a:pt x="9501" y="196083"/>
                  </a:lnTo>
                  <a:lnTo>
                    <a:pt x="8352" y="196174"/>
                  </a:lnTo>
                  <a:lnTo>
                    <a:pt x="8263" y="196197"/>
                  </a:lnTo>
                  <a:lnTo>
                    <a:pt x="8179" y="196242"/>
                  </a:lnTo>
                  <a:lnTo>
                    <a:pt x="8103" y="196299"/>
                  </a:lnTo>
                  <a:lnTo>
                    <a:pt x="8032" y="196378"/>
                  </a:lnTo>
                  <a:lnTo>
                    <a:pt x="7965" y="196480"/>
                  </a:lnTo>
                  <a:lnTo>
                    <a:pt x="7907" y="196594"/>
                  </a:lnTo>
                  <a:lnTo>
                    <a:pt x="7854" y="196707"/>
                  </a:lnTo>
                  <a:lnTo>
                    <a:pt x="7805" y="196843"/>
                  </a:lnTo>
                  <a:lnTo>
                    <a:pt x="7840" y="186859"/>
                  </a:lnTo>
                  <a:lnTo>
                    <a:pt x="7880" y="176863"/>
                  </a:lnTo>
                  <a:lnTo>
                    <a:pt x="7960" y="156883"/>
                  </a:lnTo>
                  <a:close/>
                  <a:moveTo>
                    <a:pt x="27158" y="200202"/>
                  </a:moveTo>
                  <a:lnTo>
                    <a:pt x="27220" y="200815"/>
                  </a:lnTo>
                  <a:lnTo>
                    <a:pt x="27283" y="201427"/>
                  </a:lnTo>
                  <a:lnTo>
                    <a:pt x="27336" y="202051"/>
                  </a:lnTo>
                  <a:lnTo>
                    <a:pt x="27390" y="202664"/>
                  </a:lnTo>
                  <a:lnTo>
                    <a:pt x="27438" y="203277"/>
                  </a:lnTo>
                  <a:lnTo>
                    <a:pt x="27483" y="203901"/>
                  </a:lnTo>
                  <a:lnTo>
                    <a:pt x="27568" y="205137"/>
                  </a:lnTo>
                  <a:lnTo>
                    <a:pt x="26303" y="205035"/>
                  </a:lnTo>
                  <a:lnTo>
                    <a:pt x="25039" y="204944"/>
                  </a:lnTo>
                  <a:lnTo>
                    <a:pt x="23774" y="204865"/>
                  </a:lnTo>
                  <a:lnTo>
                    <a:pt x="22506" y="204820"/>
                  </a:lnTo>
                  <a:lnTo>
                    <a:pt x="22461" y="203685"/>
                  </a:lnTo>
                  <a:lnTo>
                    <a:pt x="22408" y="202550"/>
                  </a:lnTo>
                  <a:lnTo>
                    <a:pt x="22350" y="201427"/>
                  </a:lnTo>
                  <a:lnTo>
                    <a:pt x="22278" y="200304"/>
                  </a:lnTo>
                  <a:lnTo>
                    <a:pt x="24500" y="200247"/>
                  </a:lnTo>
                  <a:lnTo>
                    <a:pt x="26722" y="200202"/>
                  </a:lnTo>
                  <a:close/>
                  <a:moveTo>
                    <a:pt x="27688" y="207157"/>
                  </a:moveTo>
                  <a:lnTo>
                    <a:pt x="27732" y="208155"/>
                  </a:lnTo>
                  <a:lnTo>
                    <a:pt x="27768" y="209165"/>
                  </a:lnTo>
                  <a:lnTo>
                    <a:pt x="27804" y="210175"/>
                  </a:lnTo>
                  <a:lnTo>
                    <a:pt x="27826" y="211173"/>
                  </a:lnTo>
                  <a:lnTo>
                    <a:pt x="27844" y="212183"/>
                  </a:lnTo>
                  <a:lnTo>
                    <a:pt x="27853" y="213193"/>
                  </a:lnTo>
                  <a:lnTo>
                    <a:pt x="27857" y="214192"/>
                  </a:lnTo>
                  <a:lnTo>
                    <a:pt x="27853" y="215201"/>
                  </a:lnTo>
                  <a:lnTo>
                    <a:pt x="27203" y="215111"/>
                  </a:lnTo>
                  <a:lnTo>
                    <a:pt x="26557" y="215042"/>
                  </a:lnTo>
                  <a:lnTo>
                    <a:pt x="25907" y="214974"/>
                  </a:lnTo>
                  <a:lnTo>
                    <a:pt x="25261" y="214918"/>
                  </a:lnTo>
                  <a:lnTo>
                    <a:pt x="23966" y="214816"/>
                  </a:lnTo>
                  <a:lnTo>
                    <a:pt x="22670" y="214725"/>
                  </a:lnTo>
                  <a:lnTo>
                    <a:pt x="22670" y="213817"/>
                  </a:lnTo>
                  <a:lnTo>
                    <a:pt x="22670" y="212909"/>
                  </a:lnTo>
                  <a:lnTo>
                    <a:pt x="22666" y="212002"/>
                  </a:lnTo>
                  <a:lnTo>
                    <a:pt x="22661" y="211094"/>
                  </a:lnTo>
                  <a:lnTo>
                    <a:pt x="22652" y="210186"/>
                  </a:lnTo>
                  <a:lnTo>
                    <a:pt x="22639" y="209290"/>
                  </a:lnTo>
                  <a:lnTo>
                    <a:pt x="22626" y="208382"/>
                  </a:lnTo>
                  <a:lnTo>
                    <a:pt x="22603" y="207475"/>
                  </a:lnTo>
                  <a:lnTo>
                    <a:pt x="23877" y="207429"/>
                  </a:lnTo>
                  <a:lnTo>
                    <a:pt x="25146" y="207350"/>
                  </a:lnTo>
                  <a:lnTo>
                    <a:pt x="26419" y="207259"/>
                  </a:lnTo>
                  <a:lnTo>
                    <a:pt x="27688" y="207157"/>
                  </a:lnTo>
                  <a:close/>
                  <a:moveTo>
                    <a:pt x="26085" y="1"/>
                  </a:moveTo>
                  <a:lnTo>
                    <a:pt x="25965" y="12"/>
                  </a:lnTo>
                  <a:lnTo>
                    <a:pt x="25845" y="24"/>
                  </a:lnTo>
                  <a:lnTo>
                    <a:pt x="25724" y="46"/>
                  </a:lnTo>
                  <a:lnTo>
                    <a:pt x="25609" y="80"/>
                  </a:lnTo>
                  <a:lnTo>
                    <a:pt x="25493" y="114"/>
                  </a:lnTo>
                  <a:lnTo>
                    <a:pt x="25377" y="171"/>
                  </a:lnTo>
                  <a:lnTo>
                    <a:pt x="25257" y="228"/>
                  </a:lnTo>
                  <a:lnTo>
                    <a:pt x="25141" y="285"/>
                  </a:lnTo>
                  <a:lnTo>
                    <a:pt x="25025" y="364"/>
                  </a:lnTo>
                  <a:lnTo>
                    <a:pt x="24910" y="443"/>
                  </a:lnTo>
                  <a:lnTo>
                    <a:pt x="24794" y="523"/>
                  </a:lnTo>
                  <a:lnTo>
                    <a:pt x="24678" y="625"/>
                  </a:lnTo>
                  <a:lnTo>
                    <a:pt x="24567" y="727"/>
                  </a:lnTo>
                  <a:lnTo>
                    <a:pt x="24451" y="841"/>
                  </a:lnTo>
                  <a:lnTo>
                    <a:pt x="24340" y="954"/>
                  </a:lnTo>
                  <a:lnTo>
                    <a:pt x="24224" y="1079"/>
                  </a:lnTo>
                  <a:lnTo>
                    <a:pt x="24113" y="1215"/>
                  </a:lnTo>
                  <a:lnTo>
                    <a:pt x="24001" y="1351"/>
                  </a:lnTo>
                  <a:lnTo>
                    <a:pt x="23895" y="1499"/>
                  </a:lnTo>
                  <a:lnTo>
                    <a:pt x="23783" y="1646"/>
                  </a:lnTo>
                  <a:lnTo>
                    <a:pt x="23676" y="1805"/>
                  </a:lnTo>
                  <a:lnTo>
                    <a:pt x="23570" y="1964"/>
                  </a:lnTo>
                  <a:lnTo>
                    <a:pt x="23463" y="2145"/>
                  </a:lnTo>
                  <a:lnTo>
                    <a:pt x="23360" y="2316"/>
                  </a:lnTo>
                  <a:lnTo>
                    <a:pt x="23258" y="2497"/>
                  </a:lnTo>
                  <a:lnTo>
                    <a:pt x="23156" y="2690"/>
                  </a:lnTo>
                  <a:lnTo>
                    <a:pt x="23058" y="2883"/>
                  </a:lnTo>
                  <a:lnTo>
                    <a:pt x="22960" y="3087"/>
                  </a:lnTo>
                  <a:lnTo>
                    <a:pt x="22862" y="3291"/>
                  </a:lnTo>
                  <a:lnTo>
                    <a:pt x="22768" y="3507"/>
                  </a:lnTo>
                  <a:lnTo>
                    <a:pt x="22675" y="3722"/>
                  </a:lnTo>
                  <a:lnTo>
                    <a:pt x="22586" y="3949"/>
                  </a:lnTo>
                  <a:lnTo>
                    <a:pt x="22497" y="4176"/>
                  </a:lnTo>
                  <a:lnTo>
                    <a:pt x="22412" y="4415"/>
                  </a:lnTo>
                  <a:lnTo>
                    <a:pt x="22327" y="4653"/>
                  </a:lnTo>
                  <a:lnTo>
                    <a:pt x="22247" y="4891"/>
                  </a:lnTo>
                  <a:lnTo>
                    <a:pt x="22167" y="5141"/>
                  </a:lnTo>
                  <a:lnTo>
                    <a:pt x="22091" y="5390"/>
                  </a:lnTo>
                  <a:lnTo>
                    <a:pt x="22016" y="5651"/>
                  </a:lnTo>
                  <a:lnTo>
                    <a:pt x="21945" y="5912"/>
                  </a:lnTo>
                  <a:lnTo>
                    <a:pt x="21873" y="6185"/>
                  </a:lnTo>
                  <a:lnTo>
                    <a:pt x="21811" y="6457"/>
                  </a:lnTo>
                  <a:lnTo>
                    <a:pt x="21744" y="6729"/>
                  </a:lnTo>
                  <a:lnTo>
                    <a:pt x="21686" y="7001"/>
                  </a:lnTo>
                  <a:lnTo>
                    <a:pt x="21628" y="7285"/>
                  </a:lnTo>
                  <a:lnTo>
                    <a:pt x="21575" y="7580"/>
                  </a:lnTo>
                  <a:lnTo>
                    <a:pt x="21522" y="7864"/>
                  </a:lnTo>
                  <a:lnTo>
                    <a:pt x="21477" y="8159"/>
                  </a:lnTo>
                  <a:lnTo>
                    <a:pt x="21433" y="8465"/>
                  </a:lnTo>
                  <a:lnTo>
                    <a:pt x="21393" y="8760"/>
                  </a:lnTo>
                  <a:lnTo>
                    <a:pt x="21352" y="9066"/>
                  </a:lnTo>
                  <a:lnTo>
                    <a:pt x="21321" y="9373"/>
                  </a:lnTo>
                  <a:lnTo>
                    <a:pt x="21290" y="9691"/>
                  </a:lnTo>
                  <a:lnTo>
                    <a:pt x="21263" y="9997"/>
                  </a:lnTo>
                  <a:lnTo>
                    <a:pt x="21241" y="10315"/>
                  </a:lnTo>
                  <a:lnTo>
                    <a:pt x="21223" y="10632"/>
                  </a:lnTo>
                  <a:lnTo>
                    <a:pt x="21206" y="10961"/>
                  </a:lnTo>
                  <a:lnTo>
                    <a:pt x="21197" y="11279"/>
                  </a:lnTo>
                  <a:lnTo>
                    <a:pt x="21188" y="11608"/>
                  </a:lnTo>
                  <a:lnTo>
                    <a:pt x="21188" y="11937"/>
                  </a:lnTo>
                  <a:lnTo>
                    <a:pt x="21188" y="12266"/>
                  </a:lnTo>
                  <a:lnTo>
                    <a:pt x="21197" y="12606"/>
                  </a:lnTo>
                  <a:lnTo>
                    <a:pt x="21206" y="12935"/>
                  </a:lnTo>
                  <a:lnTo>
                    <a:pt x="21223" y="13276"/>
                  </a:lnTo>
                  <a:lnTo>
                    <a:pt x="21241" y="13616"/>
                  </a:lnTo>
                  <a:lnTo>
                    <a:pt x="21268" y="13957"/>
                  </a:lnTo>
                  <a:lnTo>
                    <a:pt x="21295" y="14297"/>
                  </a:lnTo>
                  <a:lnTo>
                    <a:pt x="21344" y="14774"/>
                  </a:lnTo>
                  <a:lnTo>
                    <a:pt x="21401" y="15239"/>
                  </a:lnTo>
                  <a:lnTo>
                    <a:pt x="21468" y="15693"/>
                  </a:lnTo>
                  <a:lnTo>
                    <a:pt x="21539" y="16124"/>
                  </a:lnTo>
                  <a:lnTo>
                    <a:pt x="21620" y="16555"/>
                  </a:lnTo>
                  <a:lnTo>
                    <a:pt x="21709" y="16975"/>
                  </a:lnTo>
                  <a:lnTo>
                    <a:pt x="21807" y="17383"/>
                  </a:lnTo>
                  <a:lnTo>
                    <a:pt x="21904" y="17769"/>
                  </a:lnTo>
                  <a:lnTo>
                    <a:pt x="22016" y="18143"/>
                  </a:lnTo>
                  <a:lnTo>
                    <a:pt x="22127" y="18518"/>
                  </a:lnTo>
                  <a:lnTo>
                    <a:pt x="22247" y="18858"/>
                  </a:lnTo>
                  <a:lnTo>
                    <a:pt x="22372" y="19198"/>
                  </a:lnTo>
                  <a:lnTo>
                    <a:pt x="22501" y="19516"/>
                  </a:lnTo>
                  <a:lnTo>
                    <a:pt x="22639" y="19823"/>
                  </a:lnTo>
                  <a:lnTo>
                    <a:pt x="22777" y="20106"/>
                  </a:lnTo>
                  <a:lnTo>
                    <a:pt x="22920" y="20378"/>
                  </a:lnTo>
                  <a:lnTo>
                    <a:pt x="23071" y="20628"/>
                  </a:lnTo>
                  <a:lnTo>
                    <a:pt x="23222" y="20866"/>
                  </a:lnTo>
                  <a:lnTo>
                    <a:pt x="23374" y="21082"/>
                  </a:lnTo>
                  <a:lnTo>
                    <a:pt x="23534" y="21275"/>
                  </a:lnTo>
                  <a:lnTo>
                    <a:pt x="23694" y="21456"/>
                  </a:lnTo>
                  <a:lnTo>
                    <a:pt x="23855" y="21615"/>
                  </a:lnTo>
                  <a:lnTo>
                    <a:pt x="24019" y="21751"/>
                  </a:lnTo>
                  <a:lnTo>
                    <a:pt x="24184" y="21865"/>
                  </a:lnTo>
                  <a:lnTo>
                    <a:pt x="24353" y="21967"/>
                  </a:lnTo>
                  <a:lnTo>
                    <a:pt x="24522" y="22035"/>
                  </a:lnTo>
                  <a:lnTo>
                    <a:pt x="24692" y="22092"/>
                  </a:lnTo>
                  <a:lnTo>
                    <a:pt x="24861" y="22126"/>
                  </a:lnTo>
                  <a:lnTo>
                    <a:pt x="25034" y="22126"/>
                  </a:lnTo>
                  <a:lnTo>
                    <a:pt x="25204" y="22114"/>
                  </a:lnTo>
                  <a:lnTo>
                    <a:pt x="25373" y="22069"/>
                  </a:lnTo>
                  <a:lnTo>
                    <a:pt x="25542" y="22001"/>
                  </a:lnTo>
                  <a:lnTo>
                    <a:pt x="25497" y="22512"/>
                  </a:lnTo>
                  <a:lnTo>
                    <a:pt x="25457" y="23022"/>
                  </a:lnTo>
                  <a:lnTo>
                    <a:pt x="25426" y="23533"/>
                  </a:lnTo>
                  <a:lnTo>
                    <a:pt x="25404" y="24055"/>
                  </a:lnTo>
                  <a:lnTo>
                    <a:pt x="25386" y="24577"/>
                  </a:lnTo>
                  <a:lnTo>
                    <a:pt x="25377" y="25098"/>
                  </a:lnTo>
                  <a:lnTo>
                    <a:pt x="25373" y="25632"/>
                  </a:lnTo>
                  <a:lnTo>
                    <a:pt x="25368" y="26154"/>
                  </a:lnTo>
                  <a:lnTo>
                    <a:pt x="25373" y="26687"/>
                  </a:lnTo>
                  <a:lnTo>
                    <a:pt x="25377" y="27220"/>
                  </a:lnTo>
                  <a:lnTo>
                    <a:pt x="25391" y="28275"/>
                  </a:lnTo>
                  <a:lnTo>
                    <a:pt x="25408" y="29330"/>
                  </a:lnTo>
                  <a:lnTo>
                    <a:pt x="25422" y="30374"/>
                  </a:lnTo>
                  <a:lnTo>
                    <a:pt x="25435" y="31407"/>
                  </a:lnTo>
                  <a:lnTo>
                    <a:pt x="25448" y="32439"/>
                  </a:lnTo>
                  <a:lnTo>
                    <a:pt x="25488" y="34504"/>
                  </a:lnTo>
                  <a:lnTo>
                    <a:pt x="25533" y="36569"/>
                  </a:lnTo>
                  <a:lnTo>
                    <a:pt x="25578" y="38646"/>
                  </a:lnTo>
                  <a:lnTo>
                    <a:pt x="25368" y="38589"/>
                  </a:lnTo>
                  <a:lnTo>
                    <a:pt x="25172" y="38555"/>
                  </a:lnTo>
                  <a:lnTo>
                    <a:pt x="24807" y="38521"/>
                  </a:lnTo>
                  <a:lnTo>
                    <a:pt x="24464" y="38521"/>
                  </a:lnTo>
                  <a:lnTo>
                    <a:pt x="24295" y="38532"/>
                  </a:lnTo>
                  <a:lnTo>
                    <a:pt x="24122" y="38543"/>
                  </a:lnTo>
                  <a:lnTo>
                    <a:pt x="23952" y="38566"/>
                  </a:lnTo>
                  <a:lnTo>
                    <a:pt x="23779" y="38600"/>
                  </a:lnTo>
                  <a:lnTo>
                    <a:pt x="23610" y="38646"/>
                  </a:lnTo>
                  <a:lnTo>
                    <a:pt x="23436" y="38691"/>
                  </a:lnTo>
                  <a:lnTo>
                    <a:pt x="23267" y="38748"/>
                  </a:lnTo>
                  <a:lnTo>
                    <a:pt x="23098" y="38816"/>
                  </a:lnTo>
                  <a:lnTo>
                    <a:pt x="22928" y="38895"/>
                  </a:lnTo>
                  <a:lnTo>
                    <a:pt x="22759" y="38986"/>
                  </a:lnTo>
                  <a:lnTo>
                    <a:pt x="22595" y="39077"/>
                  </a:lnTo>
                  <a:lnTo>
                    <a:pt x="22430" y="39190"/>
                  </a:lnTo>
                  <a:lnTo>
                    <a:pt x="22270" y="39315"/>
                  </a:lnTo>
                  <a:lnTo>
                    <a:pt x="22105" y="39440"/>
                  </a:lnTo>
                  <a:lnTo>
                    <a:pt x="21949" y="39587"/>
                  </a:lnTo>
                  <a:lnTo>
                    <a:pt x="21793" y="39746"/>
                  </a:lnTo>
                  <a:lnTo>
                    <a:pt x="21637" y="39928"/>
                  </a:lnTo>
                  <a:lnTo>
                    <a:pt x="21486" y="40109"/>
                  </a:lnTo>
                  <a:lnTo>
                    <a:pt x="21335" y="40313"/>
                  </a:lnTo>
                  <a:lnTo>
                    <a:pt x="21192" y="40529"/>
                  </a:lnTo>
                  <a:lnTo>
                    <a:pt x="21045" y="40767"/>
                  </a:lnTo>
                  <a:lnTo>
                    <a:pt x="20907" y="41017"/>
                  </a:lnTo>
                  <a:lnTo>
                    <a:pt x="20774" y="41278"/>
                  </a:lnTo>
                  <a:lnTo>
                    <a:pt x="20640" y="41562"/>
                  </a:lnTo>
                  <a:lnTo>
                    <a:pt x="20511" y="41857"/>
                  </a:lnTo>
                  <a:lnTo>
                    <a:pt x="20386" y="42174"/>
                  </a:lnTo>
                  <a:lnTo>
                    <a:pt x="20266" y="42515"/>
                  </a:lnTo>
                  <a:lnTo>
                    <a:pt x="20150" y="42866"/>
                  </a:lnTo>
                  <a:lnTo>
                    <a:pt x="20039" y="43241"/>
                  </a:lnTo>
                  <a:lnTo>
                    <a:pt x="19932" y="43638"/>
                  </a:lnTo>
                  <a:lnTo>
                    <a:pt x="19865" y="43899"/>
                  </a:lnTo>
                  <a:lnTo>
                    <a:pt x="19803" y="44171"/>
                  </a:lnTo>
                  <a:lnTo>
                    <a:pt x="19745" y="44443"/>
                  </a:lnTo>
                  <a:lnTo>
                    <a:pt x="19687" y="44716"/>
                  </a:lnTo>
                  <a:lnTo>
                    <a:pt x="19634" y="44999"/>
                  </a:lnTo>
                  <a:lnTo>
                    <a:pt x="19585" y="45272"/>
                  </a:lnTo>
                  <a:lnTo>
                    <a:pt x="19536" y="45555"/>
                  </a:lnTo>
                  <a:lnTo>
                    <a:pt x="19496" y="45839"/>
                  </a:lnTo>
                  <a:lnTo>
                    <a:pt x="19456" y="46134"/>
                  </a:lnTo>
                  <a:lnTo>
                    <a:pt x="19420" y="46418"/>
                  </a:lnTo>
                  <a:lnTo>
                    <a:pt x="19385" y="46713"/>
                  </a:lnTo>
                  <a:lnTo>
                    <a:pt x="19358" y="46996"/>
                  </a:lnTo>
                  <a:lnTo>
                    <a:pt x="19331" y="47291"/>
                  </a:lnTo>
                  <a:lnTo>
                    <a:pt x="19309" y="47586"/>
                  </a:lnTo>
                  <a:lnTo>
                    <a:pt x="19291" y="47881"/>
                  </a:lnTo>
                  <a:lnTo>
                    <a:pt x="19278" y="48176"/>
                  </a:lnTo>
                  <a:lnTo>
                    <a:pt x="19269" y="48471"/>
                  </a:lnTo>
                  <a:lnTo>
                    <a:pt x="19260" y="48766"/>
                  </a:lnTo>
                  <a:lnTo>
                    <a:pt x="19255" y="49061"/>
                  </a:lnTo>
                  <a:lnTo>
                    <a:pt x="19255" y="49356"/>
                  </a:lnTo>
                  <a:lnTo>
                    <a:pt x="19260" y="49651"/>
                  </a:lnTo>
                  <a:lnTo>
                    <a:pt x="19269" y="49935"/>
                  </a:lnTo>
                  <a:lnTo>
                    <a:pt x="19282" y="50230"/>
                  </a:lnTo>
                  <a:lnTo>
                    <a:pt x="19296" y="50525"/>
                  </a:lnTo>
                  <a:lnTo>
                    <a:pt x="19318" y="50820"/>
                  </a:lnTo>
                  <a:lnTo>
                    <a:pt x="19340" y="51115"/>
                  </a:lnTo>
                  <a:lnTo>
                    <a:pt x="19371" y="51399"/>
                  </a:lnTo>
                  <a:lnTo>
                    <a:pt x="19402" y="51682"/>
                  </a:lnTo>
                  <a:lnTo>
                    <a:pt x="19438" y="51977"/>
                  </a:lnTo>
                  <a:lnTo>
                    <a:pt x="19478" y="52261"/>
                  </a:lnTo>
                  <a:lnTo>
                    <a:pt x="19523" y="52544"/>
                  </a:lnTo>
                  <a:lnTo>
                    <a:pt x="19572" y="52817"/>
                  </a:lnTo>
                  <a:lnTo>
                    <a:pt x="19273" y="53032"/>
                  </a:lnTo>
                  <a:lnTo>
                    <a:pt x="18984" y="53248"/>
                  </a:lnTo>
                  <a:lnTo>
                    <a:pt x="18690" y="53475"/>
                  </a:lnTo>
                  <a:lnTo>
                    <a:pt x="18401" y="53713"/>
                  </a:lnTo>
                  <a:lnTo>
                    <a:pt x="18111" y="53974"/>
                  </a:lnTo>
                  <a:lnTo>
                    <a:pt x="17826" y="54224"/>
                  </a:lnTo>
                  <a:lnTo>
                    <a:pt x="17541" y="54496"/>
                  </a:lnTo>
                  <a:lnTo>
                    <a:pt x="17261" y="54780"/>
                  </a:lnTo>
                  <a:lnTo>
                    <a:pt x="16980" y="55075"/>
                  </a:lnTo>
                  <a:lnTo>
                    <a:pt x="16700" y="55370"/>
                  </a:lnTo>
                  <a:lnTo>
                    <a:pt x="16424" y="55687"/>
                  </a:lnTo>
                  <a:lnTo>
                    <a:pt x="16152" y="56005"/>
                  </a:lnTo>
                  <a:lnTo>
                    <a:pt x="15881" y="56334"/>
                  </a:lnTo>
                  <a:lnTo>
                    <a:pt x="15609" y="56686"/>
                  </a:lnTo>
                  <a:lnTo>
                    <a:pt x="15342" y="57038"/>
                  </a:lnTo>
                  <a:lnTo>
                    <a:pt x="15079" y="57401"/>
                  </a:lnTo>
                  <a:lnTo>
                    <a:pt x="14817" y="57775"/>
                  </a:lnTo>
                  <a:lnTo>
                    <a:pt x="14558" y="58161"/>
                  </a:lnTo>
                  <a:lnTo>
                    <a:pt x="14305" y="58558"/>
                  </a:lnTo>
                  <a:lnTo>
                    <a:pt x="14051" y="58966"/>
                  </a:lnTo>
                  <a:lnTo>
                    <a:pt x="13802" y="59375"/>
                  </a:lnTo>
                  <a:lnTo>
                    <a:pt x="13552" y="59806"/>
                  </a:lnTo>
                  <a:lnTo>
                    <a:pt x="13312" y="60248"/>
                  </a:lnTo>
                  <a:lnTo>
                    <a:pt x="13067" y="60691"/>
                  </a:lnTo>
                  <a:lnTo>
                    <a:pt x="12831" y="61156"/>
                  </a:lnTo>
                  <a:lnTo>
                    <a:pt x="12600" y="61621"/>
                  </a:lnTo>
                  <a:lnTo>
                    <a:pt x="12368" y="62098"/>
                  </a:lnTo>
                  <a:lnTo>
                    <a:pt x="12141" y="62597"/>
                  </a:lnTo>
                  <a:lnTo>
                    <a:pt x="11914" y="63096"/>
                  </a:lnTo>
                  <a:lnTo>
                    <a:pt x="11696" y="63607"/>
                  </a:lnTo>
                  <a:lnTo>
                    <a:pt x="11478" y="64129"/>
                  </a:lnTo>
                  <a:lnTo>
                    <a:pt x="11264" y="64673"/>
                  </a:lnTo>
                  <a:lnTo>
                    <a:pt x="11055" y="65218"/>
                  </a:lnTo>
                  <a:lnTo>
                    <a:pt x="10850" y="65774"/>
                  </a:lnTo>
                  <a:lnTo>
                    <a:pt x="10650" y="66341"/>
                  </a:lnTo>
                  <a:lnTo>
                    <a:pt x="10454" y="66920"/>
                  </a:lnTo>
                  <a:lnTo>
                    <a:pt x="10262" y="67510"/>
                  </a:lnTo>
                  <a:lnTo>
                    <a:pt x="10071" y="68111"/>
                  </a:lnTo>
                  <a:lnTo>
                    <a:pt x="9888" y="68713"/>
                  </a:lnTo>
                  <a:lnTo>
                    <a:pt x="9706" y="69337"/>
                  </a:lnTo>
                  <a:lnTo>
                    <a:pt x="9532" y="69972"/>
                  </a:lnTo>
                  <a:lnTo>
                    <a:pt x="9358" y="70619"/>
                  </a:lnTo>
                  <a:lnTo>
                    <a:pt x="9194" y="71277"/>
                  </a:lnTo>
                  <a:lnTo>
                    <a:pt x="9033" y="71935"/>
                  </a:lnTo>
                  <a:lnTo>
                    <a:pt x="8873" y="72616"/>
                  </a:lnTo>
                  <a:lnTo>
                    <a:pt x="8722" y="73308"/>
                  </a:lnTo>
                  <a:lnTo>
                    <a:pt x="8575" y="74000"/>
                  </a:lnTo>
                  <a:lnTo>
                    <a:pt x="8432" y="74715"/>
                  </a:lnTo>
                  <a:lnTo>
                    <a:pt x="8294" y="75441"/>
                  </a:lnTo>
                  <a:lnTo>
                    <a:pt x="8161" y="76167"/>
                  </a:lnTo>
                  <a:lnTo>
                    <a:pt x="8036" y="76916"/>
                  </a:lnTo>
                  <a:lnTo>
                    <a:pt x="7916" y="77665"/>
                  </a:lnTo>
                  <a:lnTo>
                    <a:pt x="7796" y="78436"/>
                  </a:lnTo>
                  <a:lnTo>
                    <a:pt x="7684" y="79208"/>
                  </a:lnTo>
                  <a:lnTo>
                    <a:pt x="7582" y="80002"/>
                  </a:lnTo>
                  <a:lnTo>
                    <a:pt x="7480" y="80807"/>
                  </a:lnTo>
                  <a:lnTo>
                    <a:pt x="7386" y="81613"/>
                  </a:lnTo>
                  <a:lnTo>
                    <a:pt x="7297" y="82441"/>
                  </a:lnTo>
                  <a:lnTo>
                    <a:pt x="7212" y="83270"/>
                  </a:lnTo>
                  <a:lnTo>
                    <a:pt x="7137" y="84121"/>
                  </a:lnTo>
                  <a:lnTo>
                    <a:pt x="7066" y="84971"/>
                  </a:lnTo>
                  <a:lnTo>
                    <a:pt x="6999" y="85845"/>
                  </a:lnTo>
                  <a:lnTo>
                    <a:pt x="6941" y="86730"/>
                  </a:lnTo>
                  <a:lnTo>
                    <a:pt x="6887" y="87615"/>
                  </a:lnTo>
                  <a:lnTo>
                    <a:pt x="6812" y="89079"/>
                  </a:lnTo>
                  <a:lnTo>
                    <a:pt x="6741" y="90542"/>
                  </a:lnTo>
                  <a:lnTo>
                    <a:pt x="6678" y="92006"/>
                  </a:lnTo>
                  <a:lnTo>
                    <a:pt x="6620" y="93481"/>
                  </a:lnTo>
                  <a:lnTo>
                    <a:pt x="6571" y="94956"/>
                  </a:lnTo>
                  <a:lnTo>
                    <a:pt x="6522" y="96442"/>
                  </a:lnTo>
                  <a:lnTo>
                    <a:pt x="6487" y="97917"/>
                  </a:lnTo>
                  <a:lnTo>
                    <a:pt x="6451" y="99415"/>
                  </a:lnTo>
                  <a:lnTo>
                    <a:pt x="6420" y="100901"/>
                  </a:lnTo>
                  <a:lnTo>
                    <a:pt x="6398" y="102399"/>
                  </a:lnTo>
                  <a:lnTo>
                    <a:pt x="6375" y="103897"/>
                  </a:lnTo>
                  <a:lnTo>
                    <a:pt x="6358" y="105394"/>
                  </a:lnTo>
                  <a:lnTo>
                    <a:pt x="6349" y="106892"/>
                  </a:lnTo>
                  <a:lnTo>
                    <a:pt x="6340" y="108401"/>
                  </a:lnTo>
                  <a:lnTo>
                    <a:pt x="6331" y="109899"/>
                  </a:lnTo>
                  <a:lnTo>
                    <a:pt x="6326" y="111408"/>
                  </a:lnTo>
                  <a:lnTo>
                    <a:pt x="6331" y="114414"/>
                  </a:lnTo>
                  <a:lnTo>
                    <a:pt x="6340" y="117432"/>
                  </a:lnTo>
                  <a:lnTo>
                    <a:pt x="6353" y="120439"/>
                  </a:lnTo>
                  <a:lnTo>
                    <a:pt x="6367" y="123446"/>
                  </a:lnTo>
                  <a:lnTo>
                    <a:pt x="6384" y="126441"/>
                  </a:lnTo>
                  <a:lnTo>
                    <a:pt x="6402" y="129437"/>
                  </a:lnTo>
                  <a:lnTo>
                    <a:pt x="6411" y="132409"/>
                  </a:lnTo>
                  <a:lnTo>
                    <a:pt x="6416" y="135382"/>
                  </a:lnTo>
                  <a:lnTo>
                    <a:pt x="6291" y="135189"/>
                  </a:lnTo>
                  <a:lnTo>
                    <a:pt x="6166" y="135019"/>
                  </a:lnTo>
                  <a:lnTo>
                    <a:pt x="6042" y="134860"/>
                  </a:lnTo>
                  <a:lnTo>
                    <a:pt x="5912" y="134713"/>
                  </a:lnTo>
                  <a:lnTo>
                    <a:pt x="5783" y="134576"/>
                  </a:lnTo>
                  <a:lnTo>
                    <a:pt x="5654" y="134463"/>
                  </a:lnTo>
                  <a:lnTo>
                    <a:pt x="5525" y="134361"/>
                  </a:lnTo>
                  <a:lnTo>
                    <a:pt x="5396" y="134270"/>
                  </a:lnTo>
                  <a:lnTo>
                    <a:pt x="5267" y="134191"/>
                  </a:lnTo>
                  <a:lnTo>
                    <a:pt x="5133" y="134123"/>
                  </a:lnTo>
                  <a:lnTo>
                    <a:pt x="5000" y="134077"/>
                  </a:lnTo>
                  <a:lnTo>
                    <a:pt x="4871" y="134032"/>
                  </a:lnTo>
                  <a:lnTo>
                    <a:pt x="4737" y="134009"/>
                  </a:lnTo>
                  <a:lnTo>
                    <a:pt x="4604" y="133998"/>
                  </a:lnTo>
                  <a:lnTo>
                    <a:pt x="4470" y="134009"/>
                  </a:lnTo>
                  <a:lnTo>
                    <a:pt x="4336" y="134020"/>
                  </a:lnTo>
                  <a:lnTo>
                    <a:pt x="4203" y="134054"/>
                  </a:lnTo>
                  <a:lnTo>
                    <a:pt x="4069" y="134100"/>
                  </a:lnTo>
                  <a:lnTo>
                    <a:pt x="3936" y="134157"/>
                  </a:lnTo>
                  <a:lnTo>
                    <a:pt x="3802" y="134236"/>
                  </a:lnTo>
                  <a:lnTo>
                    <a:pt x="3669" y="134315"/>
                  </a:lnTo>
                  <a:lnTo>
                    <a:pt x="3539" y="134418"/>
                  </a:lnTo>
                  <a:lnTo>
                    <a:pt x="3406" y="134531"/>
                  </a:lnTo>
                  <a:lnTo>
                    <a:pt x="3272" y="134656"/>
                  </a:lnTo>
                  <a:lnTo>
                    <a:pt x="3143" y="134803"/>
                  </a:lnTo>
                  <a:lnTo>
                    <a:pt x="3010" y="134951"/>
                  </a:lnTo>
                  <a:lnTo>
                    <a:pt x="2881" y="135121"/>
                  </a:lnTo>
                  <a:lnTo>
                    <a:pt x="2751" y="135303"/>
                  </a:lnTo>
                  <a:lnTo>
                    <a:pt x="2622" y="135507"/>
                  </a:lnTo>
                  <a:lnTo>
                    <a:pt x="2498" y="135711"/>
                  </a:lnTo>
                  <a:lnTo>
                    <a:pt x="2369" y="135938"/>
                  </a:lnTo>
                  <a:lnTo>
                    <a:pt x="2244" y="136176"/>
                  </a:lnTo>
                  <a:lnTo>
                    <a:pt x="2150" y="136358"/>
                  </a:lnTo>
                  <a:lnTo>
                    <a:pt x="2057" y="136551"/>
                  </a:lnTo>
                  <a:lnTo>
                    <a:pt x="1972" y="136743"/>
                  </a:lnTo>
                  <a:lnTo>
                    <a:pt x="1883" y="136948"/>
                  </a:lnTo>
                  <a:lnTo>
                    <a:pt x="1799" y="137152"/>
                  </a:lnTo>
                  <a:lnTo>
                    <a:pt x="1719" y="137367"/>
                  </a:lnTo>
                  <a:lnTo>
                    <a:pt x="1643" y="137583"/>
                  </a:lnTo>
                  <a:lnTo>
                    <a:pt x="1567" y="137799"/>
                  </a:lnTo>
                  <a:lnTo>
                    <a:pt x="1491" y="138026"/>
                  </a:lnTo>
                  <a:lnTo>
                    <a:pt x="1420" y="138241"/>
                  </a:lnTo>
                  <a:lnTo>
                    <a:pt x="1349" y="138479"/>
                  </a:lnTo>
                  <a:lnTo>
                    <a:pt x="1282" y="138706"/>
                  </a:lnTo>
                  <a:lnTo>
                    <a:pt x="1158" y="139183"/>
                  </a:lnTo>
                  <a:lnTo>
                    <a:pt x="1037" y="139682"/>
                  </a:lnTo>
                  <a:lnTo>
                    <a:pt x="931" y="140181"/>
                  </a:lnTo>
                  <a:lnTo>
                    <a:pt x="828" y="140703"/>
                  </a:lnTo>
                  <a:lnTo>
                    <a:pt x="730" y="141225"/>
                  </a:lnTo>
                  <a:lnTo>
                    <a:pt x="646" y="141770"/>
                  </a:lnTo>
                  <a:lnTo>
                    <a:pt x="565" y="142314"/>
                  </a:lnTo>
                  <a:lnTo>
                    <a:pt x="490" y="142870"/>
                  </a:lnTo>
                  <a:lnTo>
                    <a:pt x="423" y="143438"/>
                  </a:lnTo>
                  <a:lnTo>
                    <a:pt x="365" y="144016"/>
                  </a:lnTo>
                  <a:lnTo>
                    <a:pt x="307" y="144595"/>
                  </a:lnTo>
                  <a:lnTo>
                    <a:pt x="258" y="145174"/>
                  </a:lnTo>
                  <a:lnTo>
                    <a:pt x="218" y="145764"/>
                  </a:lnTo>
                  <a:lnTo>
                    <a:pt x="178" y="146365"/>
                  </a:lnTo>
                  <a:lnTo>
                    <a:pt x="142" y="146966"/>
                  </a:lnTo>
                  <a:lnTo>
                    <a:pt x="116" y="147568"/>
                  </a:lnTo>
                  <a:lnTo>
                    <a:pt x="89" y="148169"/>
                  </a:lnTo>
                  <a:lnTo>
                    <a:pt x="67" y="148782"/>
                  </a:lnTo>
                  <a:lnTo>
                    <a:pt x="49" y="149383"/>
                  </a:lnTo>
                  <a:lnTo>
                    <a:pt x="36" y="149996"/>
                  </a:lnTo>
                  <a:lnTo>
                    <a:pt x="22" y="150597"/>
                  </a:lnTo>
                  <a:lnTo>
                    <a:pt x="13" y="151198"/>
                  </a:lnTo>
                  <a:lnTo>
                    <a:pt x="4" y="152401"/>
                  </a:lnTo>
                  <a:lnTo>
                    <a:pt x="0" y="153581"/>
                  </a:lnTo>
                  <a:lnTo>
                    <a:pt x="0" y="154511"/>
                  </a:lnTo>
                  <a:lnTo>
                    <a:pt x="9" y="155476"/>
                  </a:lnTo>
                  <a:lnTo>
                    <a:pt x="31" y="156486"/>
                  </a:lnTo>
                  <a:lnTo>
                    <a:pt x="58" y="157529"/>
                  </a:lnTo>
                  <a:lnTo>
                    <a:pt x="98" y="158596"/>
                  </a:lnTo>
                  <a:lnTo>
                    <a:pt x="147" y="159685"/>
                  </a:lnTo>
                  <a:lnTo>
                    <a:pt x="209" y="160797"/>
                  </a:lnTo>
                  <a:lnTo>
                    <a:pt x="245" y="161353"/>
                  </a:lnTo>
                  <a:lnTo>
                    <a:pt x="280" y="161920"/>
                  </a:lnTo>
                  <a:lnTo>
                    <a:pt x="321" y="162476"/>
                  </a:lnTo>
                  <a:lnTo>
                    <a:pt x="365" y="163032"/>
                  </a:lnTo>
                  <a:lnTo>
                    <a:pt x="410" y="163600"/>
                  </a:lnTo>
                  <a:lnTo>
                    <a:pt x="459" y="164155"/>
                  </a:lnTo>
                  <a:lnTo>
                    <a:pt x="508" y="164711"/>
                  </a:lnTo>
                  <a:lnTo>
                    <a:pt x="565" y="165267"/>
                  </a:lnTo>
                  <a:lnTo>
                    <a:pt x="623" y="165823"/>
                  </a:lnTo>
                  <a:lnTo>
                    <a:pt x="686" y="166368"/>
                  </a:lnTo>
                  <a:lnTo>
                    <a:pt x="748" y="166913"/>
                  </a:lnTo>
                  <a:lnTo>
                    <a:pt x="815" y="167446"/>
                  </a:lnTo>
                  <a:lnTo>
                    <a:pt x="886" y="167979"/>
                  </a:lnTo>
                  <a:lnTo>
                    <a:pt x="962" y="168501"/>
                  </a:lnTo>
                  <a:lnTo>
                    <a:pt x="1037" y="169023"/>
                  </a:lnTo>
                  <a:lnTo>
                    <a:pt x="1122" y="169522"/>
                  </a:lnTo>
                  <a:lnTo>
                    <a:pt x="1207" y="170021"/>
                  </a:lnTo>
                  <a:lnTo>
                    <a:pt x="1296" y="170509"/>
                  </a:lnTo>
                  <a:lnTo>
                    <a:pt x="1385" y="170986"/>
                  </a:lnTo>
                  <a:lnTo>
                    <a:pt x="1483" y="171451"/>
                  </a:lnTo>
                  <a:lnTo>
                    <a:pt x="1581" y="171905"/>
                  </a:lnTo>
                  <a:lnTo>
                    <a:pt x="1683" y="172347"/>
                  </a:lnTo>
                  <a:lnTo>
                    <a:pt x="1790" y="172767"/>
                  </a:lnTo>
                  <a:lnTo>
                    <a:pt x="1901" y="173176"/>
                  </a:lnTo>
                  <a:lnTo>
                    <a:pt x="2017" y="173573"/>
                  </a:lnTo>
                  <a:lnTo>
                    <a:pt x="2133" y="173958"/>
                  </a:lnTo>
                  <a:lnTo>
                    <a:pt x="2257" y="174322"/>
                  </a:lnTo>
                  <a:lnTo>
                    <a:pt x="2382" y="174662"/>
                  </a:lnTo>
                  <a:lnTo>
                    <a:pt x="2511" y="174991"/>
                  </a:lnTo>
                  <a:lnTo>
                    <a:pt x="2649" y="175297"/>
                  </a:lnTo>
                  <a:lnTo>
                    <a:pt x="2787" y="175592"/>
                  </a:lnTo>
                  <a:lnTo>
                    <a:pt x="2930" y="175853"/>
                  </a:lnTo>
                  <a:lnTo>
                    <a:pt x="3076" y="176103"/>
                  </a:lnTo>
                  <a:lnTo>
                    <a:pt x="3228" y="176330"/>
                  </a:lnTo>
                  <a:lnTo>
                    <a:pt x="3384" y="176534"/>
                  </a:lnTo>
                  <a:lnTo>
                    <a:pt x="3544" y="176704"/>
                  </a:lnTo>
                  <a:lnTo>
                    <a:pt x="3709" y="176863"/>
                  </a:lnTo>
                  <a:lnTo>
                    <a:pt x="3793" y="176931"/>
                  </a:lnTo>
                  <a:lnTo>
                    <a:pt x="3878" y="176988"/>
                  </a:lnTo>
                  <a:lnTo>
                    <a:pt x="3962" y="177045"/>
                  </a:lnTo>
                  <a:lnTo>
                    <a:pt x="4051" y="177101"/>
                  </a:lnTo>
                  <a:lnTo>
                    <a:pt x="4140" y="177135"/>
                  </a:lnTo>
                  <a:lnTo>
                    <a:pt x="4230" y="177169"/>
                  </a:lnTo>
                  <a:lnTo>
                    <a:pt x="4319" y="177203"/>
                  </a:lnTo>
                  <a:lnTo>
                    <a:pt x="4412" y="177226"/>
                  </a:lnTo>
                  <a:lnTo>
                    <a:pt x="4506" y="177237"/>
                  </a:lnTo>
                  <a:lnTo>
                    <a:pt x="4599" y="177249"/>
                  </a:lnTo>
                  <a:lnTo>
                    <a:pt x="4693" y="177249"/>
                  </a:lnTo>
                  <a:lnTo>
                    <a:pt x="4791" y="177237"/>
                  </a:lnTo>
                  <a:lnTo>
                    <a:pt x="4888" y="177226"/>
                  </a:lnTo>
                  <a:lnTo>
                    <a:pt x="4986" y="177203"/>
                  </a:lnTo>
                  <a:lnTo>
                    <a:pt x="5089" y="177181"/>
                  </a:lnTo>
                  <a:lnTo>
                    <a:pt x="5187" y="177135"/>
                  </a:lnTo>
                  <a:lnTo>
                    <a:pt x="5294" y="177090"/>
                  </a:lnTo>
                  <a:lnTo>
                    <a:pt x="5396" y="177045"/>
                  </a:lnTo>
                  <a:lnTo>
                    <a:pt x="5498" y="176988"/>
                  </a:lnTo>
                  <a:lnTo>
                    <a:pt x="5605" y="176920"/>
                  </a:lnTo>
                  <a:lnTo>
                    <a:pt x="5712" y="176840"/>
                  </a:lnTo>
                  <a:lnTo>
                    <a:pt x="5823" y="176750"/>
                  </a:lnTo>
                  <a:lnTo>
                    <a:pt x="5935" y="176659"/>
                  </a:lnTo>
                  <a:lnTo>
                    <a:pt x="6046" y="176557"/>
                  </a:lnTo>
                  <a:lnTo>
                    <a:pt x="6269" y="176330"/>
                  </a:lnTo>
                  <a:lnTo>
                    <a:pt x="6246" y="181935"/>
                  </a:lnTo>
                  <a:lnTo>
                    <a:pt x="6220" y="187528"/>
                  </a:lnTo>
                  <a:lnTo>
                    <a:pt x="6180" y="198716"/>
                  </a:lnTo>
                  <a:lnTo>
                    <a:pt x="6184" y="198942"/>
                  </a:lnTo>
                  <a:lnTo>
                    <a:pt x="6193" y="199169"/>
                  </a:lnTo>
                  <a:lnTo>
                    <a:pt x="6211" y="199374"/>
                  </a:lnTo>
                  <a:lnTo>
                    <a:pt x="6233" y="199566"/>
                  </a:lnTo>
                  <a:lnTo>
                    <a:pt x="6264" y="199748"/>
                  </a:lnTo>
                  <a:lnTo>
                    <a:pt x="6300" y="199918"/>
                  </a:lnTo>
                  <a:lnTo>
                    <a:pt x="6340" y="200066"/>
                  </a:lnTo>
                  <a:lnTo>
                    <a:pt x="6384" y="200202"/>
                  </a:lnTo>
                  <a:lnTo>
                    <a:pt x="6433" y="200327"/>
                  </a:lnTo>
                  <a:lnTo>
                    <a:pt x="6487" y="200440"/>
                  </a:lnTo>
                  <a:lnTo>
                    <a:pt x="6540" y="200531"/>
                  </a:lnTo>
                  <a:lnTo>
                    <a:pt x="6603" y="200622"/>
                  </a:lnTo>
                  <a:lnTo>
                    <a:pt x="6660" y="200690"/>
                  </a:lnTo>
                  <a:lnTo>
                    <a:pt x="6727" y="200746"/>
                  </a:lnTo>
                  <a:lnTo>
                    <a:pt x="6794" y="200780"/>
                  </a:lnTo>
                  <a:lnTo>
                    <a:pt x="6861" y="200815"/>
                  </a:lnTo>
                  <a:lnTo>
                    <a:pt x="6928" y="200826"/>
                  </a:lnTo>
                  <a:lnTo>
                    <a:pt x="6994" y="200826"/>
                  </a:lnTo>
                  <a:lnTo>
                    <a:pt x="7061" y="200815"/>
                  </a:lnTo>
                  <a:lnTo>
                    <a:pt x="7128" y="200792"/>
                  </a:lnTo>
                  <a:lnTo>
                    <a:pt x="7195" y="200746"/>
                  </a:lnTo>
                  <a:lnTo>
                    <a:pt x="7261" y="200701"/>
                  </a:lnTo>
                  <a:lnTo>
                    <a:pt x="7324" y="200633"/>
                  </a:lnTo>
                  <a:lnTo>
                    <a:pt x="7386" y="200554"/>
                  </a:lnTo>
                  <a:lnTo>
                    <a:pt x="7444" y="200463"/>
                  </a:lnTo>
                  <a:lnTo>
                    <a:pt x="7502" y="200349"/>
                  </a:lnTo>
                  <a:lnTo>
                    <a:pt x="7551" y="200236"/>
                  </a:lnTo>
                  <a:lnTo>
                    <a:pt x="7600" y="200100"/>
                  </a:lnTo>
                  <a:lnTo>
                    <a:pt x="7644" y="199952"/>
                  </a:lnTo>
                  <a:lnTo>
                    <a:pt x="7680" y="199793"/>
                  </a:lnTo>
                  <a:lnTo>
                    <a:pt x="7716" y="199612"/>
                  </a:lnTo>
                  <a:lnTo>
                    <a:pt x="7742" y="199430"/>
                  </a:lnTo>
                  <a:lnTo>
                    <a:pt x="7787" y="199623"/>
                  </a:lnTo>
                  <a:lnTo>
                    <a:pt x="7814" y="199714"/>
                  </a:lnTo>
                  <a:lnTo>
                    <a:pt x="7840" y="199793"/>
                  </a:lnTo>
                  <a:lnTo>
                    <a:pt x="7871" y="199873"/>
                  </a:lnTo>
                  <a:lnTo>
                    <a:pt x="7903" y="199952"/>
                  </a:lnTo>
                  <a:lnTo>
                    <a:pt x="7938" y="200020"/>
                  </a:lnTo>
                  <a:lnTo>
                    <a:pt x="7974" y="200088"/>
                  </a:lnTo>
                  <a:lnTo>
                    <a:pt x="8014" y="200145"/>
                  </a:lnTo>
                  <a:lnTo>
                    <a:pt x="8058" y="200202"/>
                  </a:lnTo>
                  <a:lnTo>
                    <a:pt x="8098" y="200247"/>
                  </a:lnTo>
                  <a:lnTo>
                    <a:pt x="8147" y="200281"/>
                  </a:lnTo>
                  <a:lnTo>
                    <a:pt x="8192" y="200304"/>
                  </a:lnTo>
                  <a:lnTo>
                    <a:pt x="8245" y="200327"/>
                  </a:lnTo>
                  <a:lnTo>
                    <a:pt x="8299" y="200349"/>
                  </a:lnTo>
                  <a:lnTo>
                    <a:pt x="8352" y="200349"/>
                  </a:lnTo>
                  <a:lnTo>
                    <a:pt x="9149" y="200395"/>
                  </a:lnTo>
                  <a:lnTo>
                    <a:pt x="9946" y="200429"/>
                  </a:lnTo>
                  <a:lnTo>
                    <a:pt x="10743" y="200451"/>
                  </a:lnTo>
                  <a:lnTo>
                    <a:pt x="11540" y="200474"/>
                  </a:lnTo>
                  <a:lnTo>
                    <a:pt x="13134" y="200497"/>
                  </a:lnTo>
                  <a:lnTo>
                    <a:pt x="14732" y="200485"/>
                  </a:lnTo>
                  <a:lnTo>
                    <a:pt x="16326" y="200474"/>
                  </a:lnTo>
                  <a:lnTo>
                    <a:pt x="17924" y="200440"/>
                  </a:lnTo>
                  <a:lnTo>
                    <a:pt x="21116" y="200349"/>
                  </a:lnTo>
                  <a:lnTo>
                    <a:pt x="21139" y="201983"/>
                  </a:lnTo>
                  <a:lnTo>
                    <a:pt x="21161" y="203617"/>
                  </a:lnTo>
                  <a:lnTo>
                    <a:pt x="21223" y="206896"/>
                  </a:lnTo>
                  <a:lnTo>
                    <a:pt x="21286" y="210164"/>
                  </a:lnTo>
                  <a:lnTo>
                    <a:pt x="21357" y="213443"/>
                  </a:lnTo>
                  <a:lnTo>
                    <a:pt x="21424" y="216722"/>
                  </a:lnTo>
                  <a:lnTo>
                    <a:pt x="21482" y="220001"/>
                  </a:lnTo>
                  <a:lnTo>
                    <a:pt x="21508" y="221635"/>
                  </a:lnTo>
                  <a:lnTo>
                    <a:pt x="21535" y="223268"/>
                  </a:lnTo>
                  <a:lnTo>
                    <a:pt x="21553" y="224914"/>
                  </a:lnTo>
                  <a:lnTo>
                    <a:pt x="21571" y="226547"/>
                  </a:lnTo>
                  <a:lnTo>
                    <a:pt x="22332" y="226479"/>
                  </a:lnTo>
                  <a:lnTo>
                    <a:pt x="22385" y="225367"/>
                  </a:lnTo>
                  <a:lnTo>
                    <a:pt x="22434" y="224244"/>
                  </a:lnTo>
                  <a:lnTo>
                    <a:pt x="22479" y="223121"/>
                  </a:lnTo>
                  <a:lnTo>
                    <a:pt x="22519" y="221998"/>
                  </a:lnTo>
                  <a:lnTo>
                    <a:pt x="22555" y="220863"/>
                  </a:lnTo>
                  <a:lnTo>
                    <a:pt x="22581" y="219717"/>
                  </a:lnTo>
                  <a:lnTo>
                    <a:pt x="22612" y="218582"/>
                  </a:lnTo>
                  <a:lnTo>
                    <a:pt x="22635" y="217436"/>
                  </a:lnTo>
                  <a:lnTo>
                    <a:pt x="23930" y="217346"/>
                  </a:lnTo>
                  <a:lnTo>
                    <a:pt x="25226" y="217244"/>
                  </a:lnTo>
                  <a:lnTo>
                    <a:pt x="25876" y="217187"/>
                  </a:lnTo>
                  <a:lnTo>
                    <a:pt x="26521" y="217130"/>
                  </a:lnTo>
                  <a:lnTo>
                    <a:pt x="27171" y="217051"/>
                  </a:lnTo>
                  <a:lnTo>
                    <a:pt x="27812" y="216960"/>
                  </a:lnTo>
                  <a:lnTo>
                    <a:pt x="27799" y="217675"/>
                  </a:lnTo>
                  <a:lnTo>
                    <a:pt x="27777" y="218378"/>
                  </a:lnTo>
                  <a:lnTo>
                    <a:pt x="27750" y="219093"/>
                  </a:lnTo>
                  <a:lnTo>
                    <a:pt x="27723" y="219796"/>
                  </a:lnTo>
                  <a:lnTo>
                    <a:pt x="27692" y="220500"/>
                  </a:lnTo>
                  <a:lnTo>
                    <a:pt x="27657" y="221215"/>
                  </a:lnTo>
                  <a:lnTo>
                    <a:pt x="27617" y="221918"/>
                  </a:lnTo>
                  <a:lnTo>
                    <a:pt x="27577" y="222622"/>
                  </a:lnTo>
                  <a:lnTo>
                    <a:pt x="27528" y="223336"/>
                  </a:lnTo>
                  <a:lnTo>
                    <a:pt x="27479" y="224040"/>
                  </a:lnTo>
                  <a:lnTo>
                    <a:pt x="27425" y="224743"/>
                  </a:lnTo>
                  <a:lnTo>
                    <a:pt x="27367" y="225447"/>
                  </a:lnTo>
                  <a:lnTo>
                    <a:pt x="27305" y="226150"/>
                  </a:lnTo>
                  <a:lnTo>
                    <a:pt x="27238" y="226854"/>
                  </a:lnTo>
                  <a:lnTo>
                    <a:pt x="27171" y="227557"/>
                  </a:lnTo>
                  <a:lnTo>
                    <a:pt x="27096" y="228261"/>
                  </a:lnTo>
                  <a:lnTo>
                    <a:pt x="27096" y="228488"/>
                  </a:lnTo>
                  <a:lnTo>
                    <a:pt x="27853" y="228839"/>
                  </a:lnTo>
                  <a:lnTo>
                    <a:pt x="27973" y="227966"/>
                  </a:lnTo>
                  <a:lnTo>
                    <a:pt x="28089" y="227092"/>
                  </a:lnTo>
                  <a:lnTo>
                    <a:pt x="28195" y="226218"/>
                  </a:lnTo>
                  <a:lnTo>
                    <a:pt x="28298" y="225333"/>
                  </a:lnTo>
                  <a:lnTo>
                    <a:pt x="28391" y="224448"/>
                  </a:lnTo>
                  <a:lnTo>
                    <a:pt x="28480" y="223575"/>
                  </a:lnTo>
                  <a:lnTo>
                    <a:pt x="28560" y="222690"/>
                  </a:lnTo>
                  <a:lnTo>
                    <a:pt x="28636" y="221805"/>
                  </a:lnTo>
                  <a:lnTo>
                    <a:pt x="28698" y="220908"/>
                  </a:lnTo>
                  <a:lnTo>
                    <a:pt x="28761" y="220023"/>
                  </a:lnTo>
                  <a:lnTo>
                    <a:pt x="28814" y="219127"/>
                  </a:lnTo>
                  <a:lnTo>
                    <a:pt x="28859" y="218231"/>
                  </a:lnTo>
                  <a:lnTo>
                    <a:pt x="28899" y="217346"/>
                  </a:lnTo>
                  <a:lnTo>
                    <a:pt x="28930" y="216449"/>
                  </a:lnTo>
                  <a:lnTo>
                    <a:pt x="28957" y="215553"/>
                  </a:lnTo>
                  <a:lnTo>
                    <a:pt x="28974" y="214657"/>
                  </a:lnTo>
                  <a:lnTo>
                    <a:pt x="28988" y="213749"/>
                  </a:lnTo>
                  <a:lnTo>
                    <a:pt x="28997" y="212853"/>
                  </a:lnTo>
                  <a:lnTo>
                    <a:pt x="28997" y="211956"/>
                  </a:lnTo>
                  <a:lnTo>
                    <a:pt x="28988" y="211049"/>
                  </a:lnTo>
                  <a:lnTo>
                    <a:pt x="28974" y="210152"/>
                  </a:lnTo>
                  <a:lnTo>
                    <a:pt x="28952" y="209245"/>
                  </a:lnTo>
                  <a:lnTo>
                    <a:pt x="28930" y="208348"/>
                  </a:lnTo>
                  <a:lnTo>
                    <a:pt x="28894" y="207441"/>
                  </a:lnTo>
                  <a:lnTo>
                    <a:pt x="28854" y="206544"/>
                  </a:lnTo>
                  <a:lnTo>
                    <a:pt x="28810" y="205637"/>
                  </a:lnTo>
                  <a:lnTo>
                    <a:pt x="28756" y="204740"/>
                  </a:lnTo>
                  <a:lnTo>
                    <a:pt x="28698" y="203833"/>
                  </a:lnTo>
                  <a:lnTo>
                    <a:pt x="28636" y="202936"/>
                  </a:lnTo>
                  <a:lnTo>
                    <a:pt x="28565" y="202029"/>
                  </a:lnTo>
                  <a:lnTo>
                    <a:pt x="28489" y="201132"/>
                  </a:lnTo>
                  <a:lnTo>
                    <a:pt x="28405" y="200225"/>
                  </a:lnTo>
                  <a:lnTo>
                    <a:pt x="29286" y="200270"/>
                  </a:lnTo>
                  <a:lnTo>
                    <a:pt x="30177" y="200315"/>
                  </a:lnTo>
                  <a:lnTo>
                    <a:pt x="31962" y="200440"/>
                  </a:lnTo>
                  <a:lnTo>
                    <a:pt x="32861" y="200485"/>
                  </a:lnTo>
                  <a:lnTo>
                    <a:pt x="33761" y="200531"/>
                  </a:lnTo>
                  <a:lnTo>
                    <a:pt x="34664" y="200554"/>
                  </a:lnTo>
                  <a:lnTo>
                    <a:pt x="35564" y="200565"/>
                  </a:lnTo>
                  <a:lnTo>
                    <a:pt x="36013" y="200554"/>
                  </a:lnTo>
                  <a:lnTo>
                    <a:pt x="36463" y="200531"/>
                  </a:lnTo>
                  <a:lnTo>
                    <a:pt x="36913" y="200508"/>
                  </a:lnTo>
                  <a:lnTo>
                    <a:pt x="37358" y="200474"/>
                  </a:lnTo>
                  <a:lnTo>
                    <a:pt x="37808" y="200440"/>
                  </a:lnTo>
                  <a:lnTo>
                    <a:pt x="38253" y="200383"/>
                  </a:lnTo>
                  <a:lnTo>
                    <a:pt x="38698" y="200315"/>
                  </a:lnTo>
                  <a:lnTo>
                    <a:pt x="39143" y="200236"/>
                  </a:lnTo>
                  <a:lnTo>
                    <a:pt x="39584" y="200145"/>
                  </a:lnTo>
                  <a:lnTo>
                    <a:pt x="40029" y="200043"/>
                  </a:lnTo>
                  <a:lnTo>
                    <a:pt x="40465" y="199930"/>
                  </a:lnTo>
                  <a:lnTo>
                    <a:pt x="40906" y="199793"/>
                  </a:lnTo>
                  <a:lnTo>
                    <a:pt x="41343" y="199646"/>
                  </a:lnTo>
                  <a:lnTo>
                    <a:pt x="41779" y="199487"/>
                  </a:lnTo>
                  <a:lnTo>
                    <a:pt x="42211" y="199306"/>
                  </a:lnTo>
                  <a:lnTo>
                    <a:pt x="42643" y="199113"/>
                  </a:lnTo>
                  <a:lnTo>
                    <a:pt x="42674" y="199203"/>
                  </a:lnTo>
                  <a:lnTo>
                    <a:pt x="42709" y="199294"/>
                  </a:lnTo>
                  <a:lnTo>
                    <a:pt x="42745" y="199385"/>
                  </a:lnTo>
                  <a:lnTo>
                    <a:pt x="42785" y="199464"/>
                  </a:lnTo>
                  <a:lnTo>
                    <a:pt x="42830" y="199532"/>
                  </a:lnTo>
                  <a:lnTo>
                    <a:pt x="42870" y="199601"/>
                  </a:lnTo>
                  <a:lnTo>
                    <a:pt x="42914" y="199657"/>
                  </a:lnTo>
                  <a:lnTo>
                    <a:pt x="42959" y="199714"/>
                  </a:lnTo>
                  <a:lnTo>
                    <a:pt x="43003" y="199759"/>
                  </a:lnTo>
                  <a:lnTo>
                    <a:pt x="43048" y="199793"/>
                  </a:lnTo>
                  <a:lnTo>
                    <a:pt x="43097" y="199816"/>
                  </a:lnTo>
                  <a:lnTo>
                    <a:pt x="43141" y="199839"/>
                  </a:lnTo>
                  <a:lnTo>
                    <a:pt x="43190" y="199861"/>
                  </a:lnTo>
                  <a:lnTo>
                    <a:pt x="43328" y="199861"/>
                  </a:lnTo>
                  <a:lnTo>
                    <a:pt x="43373" y="199839"/>
                  </a:lnTo>
                  <a:lnTo>
                    <a:pt x="43422" y="199816"/>
                  </a:lnTo>
                  <a:lnTo>
                    <a:pt x="43462" y="199782"/>
                  </a:lnTo>
                  <a:lnTo>
                    <a:pt x="43506" y="199737"/>
                  </a:lnTo>
                  <a:lnTo>
                    <a:pt x="43546" y="199680"/>
                  </a:lnTo>
                  <a:lnTo>
                    <a:pt x="43586" y="199623"/>
                  </a:lnTo>
                  <a:lnTo>
                    <a:pt x="43626" y="199544"/>
                  </a:lnTo>
                  <a:lnTo>
                    <a:pt x="43662" y="199464"/>
                  </a:lnTo>
                  <a:lnTo>
                    <a:pt x="43698" y="199374"/>
                  </a:lnTo>
                  <a:lnTo>
                    <a:pt x="43729" y="199283"/>
                  </a:lnTo>
                  <a:lnTo>
                    <a:pt x="43760" y="199169"/>
                  </a:lnTo>
                  <a:lnTo>
                    <a:pt x="43787" y="199045"/>
                  </a:lnTo>
                  <a:lnTo>
                    <a:pt x="43813" y="198920"/>
                  </a:lnTo>
                  <a:lnTo>
                    <a:pt x="43836" y="198772"/>
                  </a:lnTo>
                  <a:lnTo>
                    <a:pt x="43854" y="198625"/>
                  </a:lnTo>
                  <a:lnTo>
                    <a:pt x="43867" y="198466"/>
                  </a:lnTo>
                  <a:lnTo>
                    <a:pt x="43992" y="196946"/>
                  </a:lnTo>
                  <a:lnTo>
                    <a:pt x="44116" y="195425"/>
                  </a:lnTo>
                  <a:lnTo>
                    <a:pt x="44232" y="193905"/>
                  </a:lnTo>
                  <a:lnTo>
                    <a:pt x="44343" y="192373"/>
                  </a:lnTo>
                  <a:lnTo>
                    <a:pt x="44455" y="190853"/>
                  </a:lnTo>
                  <a:lnTo>
                    <a:pt x="44561" y="189321"/>
                  </a:lnTo>
                  <a:lnTo>
                    <a:pt x="44659" y="187789"/>
                  </a:lnTo>
                  <a:lnTo>
                    <a:pt x="44757" y="186269"/>
                  </a:lnTo>
                  <a:lnTo>
                    <a:pt x="44851" y="184737"/>
                  </a:lnTo>
                  <a:lnTo>
                    <a:pt x="44940" y="183194"/>
                  </a:lnTo>
                  <a:lnTo>
                    <a:pt x="45024" y="181662"/>
                  </a:lnTo>
                  <a:lnTo>
                    <a:pt x="45105" y="180131"/>
                  </a:lnTo>
                  <a:lnTo>
                    <a:pt x="45185" y="178588"/>
                  </a:lnTo>
                  <a:lnTo>
                    <a:pt x="45256" y="177056"/>
                  </a:lnTo>
                  <a:lnTo>
                    <a:pt x="45327" y="175513"/>
                  </a:lnTo>
                  <a:lnTo>
                    <a:pt x="45394" y="173970"/>
                  </a:lnTo>
                  <a:lnTo>
                    <a:pt x="45425" y="174083"/>
                  </a:lnTo>
                  <a:lnTo>
                    <a:pt x="45456" y="174185"/>
                  </a:lnTo>
                  <a:lnTo>
                    <a:pt x="45496" y="174276"/>
                  </a:lnTo>
                  <a:lnTo>
                    <a:pt x="45541" y="174367"/>
                  </a:lnTo>
                  <a:lnTo>
                    <a:pt x="45683" y="174628"/>
                  </a:lnTo>
                  <a:lnTo>
                    <a:pt x="45826" y="174866"/>
                  </a:lnTo>
                  <a:lnTo>
                    <a:pt x="45968" y="175070"/>
                  </a:lnTo>
                  <a:lnTo>
                    <a:pt x="46115" y="175263"/>
                  </a:lnTo>
                  <a:lnTo>
                    <a:pt x="46267" y="175433"/>
                  </a:lnTo>
                  <a:lnTo>
                    <a:pt x="46418" y="175581"/>
                  </a:lnTo>
                  <a:lnTo>
                    <a:pt x="46569" y="175717"/>
                  </a:lnTo>
                  <a:lnTo>
                    <a:pt x="46721" y="175819"/>
                  </a:lnTo>
                  <a:lnTo>
                    <a:pt x="46877" y="175910"/>
                  </a:lnTo>
                  <a:lnTo>
                    <a:pt x="47032" y="175978"/>
                  </a:lnTo>
                  <a:lnTo>
                    <a:pt x="47188" y="176023"/>
                  </a:lnTo>
                  <a:lnTo>
                    <a:pt x="47344" y="176057"/>
                  </a:lnTo>
                  <a:lnTo>
                    <a:pt x="47500" y="176069"/>
                  </a:lnTo>
                  <a:lnTo>
                    <a:pt x="47656" y="176057"/>
                  </a:lnTo>
                  <a:lnTo>
                    <a:pt x="47811" y="176035"/>
                  </a:lnTo>
                  <a:lnTo>
                    <a:pt x="47967" y="175989"/>
                  </a:lnTo>
                  <a:lnTo>
                    <a:pt x="48123" y="175921"/>
                  </a:lnTo>
                  <a:lnTo>
                    <a:pt x="48279" y="175842"/>
                  </a:lnTo>
                  <a:lnTo>
                    <a:pt x="48430" y="175740"/>
                  </a:lnTo>
                  <a:lnTo>
                    <a:pt x="48582" y="175626"/>
                  </a:lnTo>
                  <a:lnTo>
                    <a:pt x="48733" y="175490"/>
                  </a:lnTo>
                  <a:lnTo>
                    <a:pt x="48884" y="175343"/>
                  </a:lnTo>
                  <a:lnTo>
                    <a:pt x="49031" y="175172"/>
                  </a:lnTo>
                  <a:lnTo>
                    <a:pt x="49178" y="174991"/>
                  </a:lnTo>
                  <a:lnTo>
                    <a:pt x="49321" y="174798"/>
                  </a:lnTo>
                  <a:lnTo>
                    <a:pt x="49463" y="174582"/>
                  </a:lnTo>
                  <a:lnTo>
                    <a:pt x="49606" y="174356"/>
                  </a:lnTo>
                  <a:lnTo>
                    <a:pt x="49739" y="174106"/>
                  </a:lnTo>
                  <a:lnTo>
                    <a:pt x="49873" y="173845"/>
                  </a:lnTo>
                  <a:lnTo>
                    <a:pt x="50006" y="173573"/>
                  </a:lnTo>
                  <a:lnTo>
                    <a:pt x="50135" y="173278"/>
                  </a:lnTo>
                  <a:lnTo>
                    <a:pt x="50260" y="172983"/>
                  </a:lnTo>
                  <a:lnTo>
                    <a:pt x="50407" y="172586"/>
                  </a:lnTo>
                  <a:lnTo>
                    <a:pt x="50545" y="172177"/>
                  </a:lnTo>
                  <a:lnTo>
                    <a:pt x="50679" y="171746"/>
                  </a:lnTo>
                  <a:lnTo>
                    <a:pt x="50803" y="171303"/>
                  </a:lnTo>
                  <a:lnTo>
                    <a:pt x="50919" y="170850"/>
                  </a:lnTo>
                  <a:lnTo>
                    <a:pt x="51030" y="170384"/>
                  </a:lnTo>
                  <a:lnTo>
                    <a:pt x="51133" y="169908"/>
                  </a:lnTo>
                  <a:lnTo>
                    <a:pt x="51231" y="169431"/>
                  </a:lnTo>
                  <a:lnTo>
                    <a:pt x="51320" y="168932"/>
                  </a:lnTo>
                  <a:lnTo>
                    <a:pt x="51404" y="168422"/>
                  </a:lnTo>
                  <a:lnTo>
                    <a:pt x="51480" y="167911"/>
                  </a:lnTo>
                  <a:lnTo>
                    <a:pt x="51551" y="167389"/>
                  </a:lnTo>
                  <a:lnTo>
                    <a:pt x="51618" y="166856"/>
                  </a:lnTo>
                  <a:lnTo>
                    <a:pt x="51680" y="166311"/>
                  </a:lnTo>
                  <a:lnTo>
                    <a:pt x="51734" y="165778"/>
                  </a:lnTo>
                  <a:lnTo>
                    <a:pt x="51783" y="165222"/>
                  </a:lnTo>
                  <a:lnTo>
                    <a:pt x="51832" y="164677"/>
                  </a:lnTo>
                  <a:lnTo>
                    <a:pt x="51872" y="164110"/>
                  </a:lnTo>
                  <a:lnTo>
                    <a:pt x="51907" y="163554"/>
                  </a:lnTo>
                  <a:lnTo>
                    <a:pt x="51939" y="162998"/>
                  </a:lnTo>
                  <a:lnTo>
                    <a:pt x="51970" y="162431"/>
                  </a:lnTo>
                  <a:lnTo>
                    <a:pt x="51996" y="161864"/>
                  </a:lnTo>
                  <a:lnTo>
                    <a:pt x="52019" y="161296"/>
                  </a:lnTo>
                  <a:lnTo>
                    <a:pt x="52037" y="160740"/>
                  </a:lnTo>
                  <a:lnTo>
                    <a:pt x="52054" y="160173"/>
                  </a:lnTo>
                  <a:lnTo>
                    <a:pt x="52068" y="159606"/>
                  </a:lnTo>
                  <a:lnTo>
                    <a:pt x="52085" y="158494"/>
                  </a:lnTo>
                  <a:lnTo>
                    <a:pt x="52099" y="157393"/>
                  </a:lnTo>
                  <a:lnTo>
                    <a:pt x="52103" y="156315"/>
                  </a:lnTo>
                  <a:lnTo>
                    <a:pt x="52103" y="155226"/>
                  </a:lnTo>
                  <a:lnTo>
                    <a:pt x="52099" y="154114"/>
                  </a:lnTo>
                  <a:lnTo>
                    <a:pt x="52090" y="153558"/>
                  </a:lnTo>
                  <a:lnTo>
                    <a:pt x="52077" y="153002"/>
                  </a:lnTo>
                  <a:lnTo>
                    <a:pt x="52063" y="152446"/>
                  </a:lnTo>
                  <a:lnTo>
                    <a:pt x="52045" y="151879"/>
                  </a:lnTo>
                  <a:lnTo>
                    <a:pt x="52028" y="151323"/>
                  </a:lnTo>
                  <a:lnTo>
                    <a:pt x="52001" y="150756"/>
                  </a:lnTo>
                  <a:lnTo>
                    <a:pt x="51974" y="150200"/>
                  </a:lnTo>
                  <a:lnTo>
                    <a:pt x="51939" y="149644"/>
                  </a:lnTo>
                  <a:lnTo>
                    <a:pt x="51903" y="149099"/>
                  </a:lnTo>
                  <a:lnTo>
                    <a:pt x="51863" y="148543"/>
                  </a:lnTo>
                  <a:lnTo>
                    <a:pt x="51814" y="147999"/>
                  </a:lnTo>
                  <a:lnTo>
                    <a:pt x="51760" y="147465"/>
                  </a:lnTo>
                  <a:lnTo>
                    <a:pt x="51707" y="146932"/>
                  </a:lnTo>
                  <a:lnTo>
                    <a:pt x="51645" y="146399"/>
                  </a:lnTo>
                  <a:lnTo>
                    <a:pt x="51574" y="145877"/>
                  </a:lnTo>
                  <a:lnTo>
                    <a:pt x="51498" y="145366"/>
                  </a:lnTo>
                  <a:lnTo>
                    <a:pt x="51418" y="144867"/>
                  </a:lnTo>
                  <a:lnTo>
                    <a:pt x="51333" y="144368"/>
                  </a:lnTo>
                  <a:lnTo>
                    <a:pt x="51240" y="143891"/>
                  </a:lnTo>
                  <a:lnTo>
                    <a:pt x="51137" y="143415"/>
                  </a:lnTo>
                  <a:lnTo>
                    <a:pt x="51030" y="142950"/>
                  </a:lnTo>
                  <a:lnTo>
                    <a:pt x="50915" y="142507"/>
                  </a:lnTo>
                  <a:lnTo>
                    <a:pt x="50790" y="142065"/>
                  </a:lnTo>
                  <a:lnTo>
                    <a:pt x="50661" y="141645"/>
                  </a:lnTo>
                  <a:lnTo>
                    <a:pt x="50523" y="141236"/>
                  </a:lnTo>
                  <a:lnTo>
                    <a:pt x="50376" y="140839"/>
                  </a:lnTo>
                  <a:lnTo>
                    <a:pt x="50220" y="140454"/>
                  </a:lnTo>
                  <a:lnTo>
                    <a:pt x="50140" y="140272"/>
                  </a:lnTo>
                  <a:lnTo>
                    <a:pt x="50060" y="140102"/>
                  </a:lnTo>
                  <a:lnTo>
                    <a:pt x="49940" y="139864"/>
                  </a:lnTo>
                  <a:lnTo>
                    <a:pt x="49819" y="139637"/>
                  </a:lnTo>
                  <a:lnTo>
                    <a:pt x="49699" y="139421"/>
                  </a:lnTo>
                  <a:lnTo>
                    <a:pt x="49574" y="139217"/>
                  </a:lnTo>
                  <a:lnTo>
                    <a:pt x="49450" y="139024"/>
                  </a:lnTo>
                  <a:lnTo>
                    <a:pt x="49321" y="138842"/>
                  </a:lnTo>
                  <a:lnTo>
                    <a:pt x="49196" y="138672"/>
                  </a:lnTo>
                  <a:lnTo>
                    <a:pt x="49063" y="138525"/>
                  </a:lnTo>
                  <a:lnTo>
                    <a:pt x="48933" y="138389"/>
                  </a:lnTo>
                  <a:lnTo>
                    <a:pt x="48800" y="138252"/>
                  </a:lnTo>
                  <a:lnTo>
                    <a:pt x="48666" y="138139"/>
                  </a:lnTo>
                  <a:lnTo>
                    <a:pt x="48533" y="138037"/>
                  </a:lnTo>
                  <a:lnTo>
                    <a:pt x="48399" y="137946"/>
                  </a:lnTo>
                  <a:lnTo>
                    <a:pt x="48266" y="137878"/>
                  </a:lnTo>
                  <a:lnTo>
                    <a:pt x="48128" y="137810"/>
                  </a:lnTo>
                  <a:lnTo>
                    <a:pt x="47990" y="137765"/>
                  </a:lnTo>
                  <a:lnTo>
                    <a:pt x="47856" y="137731"/>
                  </a:lnTo>
                  <a:lnTo>
                    <a:pt x="47718" y="137708"/>
                  </a:lnTo>
                  <a:lnTo>
                    <a:pt x="47580" y="137697"/>
                  </a:lnTo>
                  <a:lnTo>
                    <a:pt x="47442" y="137708"/>
                  </a:lnTo>
                  <a:lnTo>
                    <a:pt x="47308" y="137731"/>
                  </a:lnTo>
                  <a:lnTo>
                    <a:pt x="47170" y="137765"/>
                  </a:lnTo>
                  <a:lnTo>
                    <a:pt x="47037" y="137810"/>
                  </a:lnTo>
                  <a:lnTo>
                    <a:pt x="46899" y="137878"/>
                  </a:lnTo>
                  <a:lnTo>
                    <a:pt x="46765" y="137957"/>
                  </a:lnTo>
                  <a:lnTo>
                    <a:pt x="46632" y="138048"/>
                  </a:lnTo>
                  <a:lnTo>
                    <a:pt x="46498" y="138162"/>
                  </a:lnTo>
                  <a:lnTo>
                    <a:pt x="46365" y="138275"/>
                  </a:lnTo>
                  <a:lnTo>
                    <a:pt x="46235" y="138423"/>
                  </a:lnTo>
                  <a:lnTo>
                    <a:pt x="46106" y="138570"/>
                  </a:lnTo>
                  <a:lnTo>
                    <a:pt x="45977" y="138740"/>
                  </a:lnTo>
                  <a:lnTo>
                    <a:pt x="45848" y="138933"/>
                  </a:lnTo>
                  <a:lnTo>
                    <a:pt x="45826" y="137504"/>
                  </a:lnTo>
                  <a:lnTo>
                    <a:pt x="45799" y="136085"/>
                  </a:lnTo>
                  <a:lnTo>
                    <a:pt x="45768" y="134667"/>
                  </a:lnTo>
                  <a:lnTo>
                    <a:pt x="45737" y="133238"/>
                  </a:lnTo>
                  <a:lnTo>
                    <a:pt x="45697" y="131819"/>
                  </a:lnTo>
                  <a:lnTo>
                    <a:pt x="45657" y="130401"/>
                  </a:lnTo>
                  <a:lnTo>
                    <a:pt x="45617" y="128983"/>
                  </a:lnTo>
                  <a:lnTo>
                    <a:pt x="45568" y="127565"/>
                  </a:lnTo>
                  <a:lnTo>
                    <a:pt x="45519" y="126146"/>
                  </a:lnTo>
                  <a:lnTo>
                    <a:pt x="45465" y="124728"/>
                  </a:lnTo>
                  <a:lnTo>
                    <a:pt x="45407" y="123310"/>
                  </a:lnTo>
                  <a:lnTo>
                    <a:pt x="45349" y="121891"/>
                  </a:lnTo>
                  <a:lnTo>
                    <a:pt x="45287" y="120485"/>
                  </a:lnTo>
                  <a:lnTo>
                    <a:pt x="45220" y="119066"/>
                  </a:lnTo>
                  <a:lnTo>
                    <a:pt x="45154" y="117648"/>
                  </a:lnTo>
                  <a:lnTo>
                    <a:pt x="45078" y="116241"/>
                  </a:lnTo>
                  <a:lnTo>
                    <a:pt x="45002" y="114834"/>
                  </a:lnTo>
                  <a:lnTo>
                    <a:pt x="44922" y="113427"/>
                  </a:lnTo>
                  <a:lnTo>
                    <a:pt x="44842" y="112009"/>
                  </a:lnTo>
                  <a:lnTo>
                    <a:pt x="44757" y="110602"/>
                  </a:lnTo>
                  <a:lnTo>
                    <a:pt x="44668" y="109207"/>
                  </a:lnTo>
                  <a:lnTo>
                    <a:pt x="44575" y="107800"/>
                  </a:lnTo>
                  <a:lnTo>
                    <a:pt x="44481" y="106393"/>
                  </a:lnTo>
                  <a:lnTo>
                    <a:pt x="44383" y="104997"/>
                  </a:lnTo>
                  <a:lnTo>
                    <a:pt x="44281" y="103602"/>
                  </a:lnTo>
                  <a:lnTo>
                    <a:pt x="44174" y="102195"/>
                  </a:lnTo>
                  <a:lnTo>
                    <a:pt x="44067" y="100799"/>
                  </a:lnTo>
                  <a:lnTo>
                    <a:pt x="43956" y="99404"/>
                  </a:lnTo>
                  <a:lnTo>
                    <a:pt x="43840" y="98019"/>
                  </a:lnTo>
                  <a:lnTo>
                    <a:pt x="43724" y="96624"/>
                  </a:lnTo>
                  <a:lnTo>
                    <a:pt x="43600" y="95240"/>
                  </a:lnTo>
                  <a:lnTo>
                    <a:pt x="43475" y="93855"/>
                  </a:lnTo>
                  <a:lnTo>
                    <a:pt x="43257" y="91484"/>
                  </a:lnTo>
                  <a:lnTo>
                    <a:pt x="43141" y="90293"/>
                  </a:lnTo>
                  <a:lnTo>
                    <a:pt x="43021" y="89101"/>
                  </a:lnTo>
                  <a:lnTo>
                    <a:pt x="42901" y="87899"/>
                  </a:lnTo>
                  <a:lnTo>
                    <a:pt x="42776" y="86707"/>
                  </a:lnTo>
                  <a:lnTo>
                    <a:pt x="42643" y="85516"/>
                  </a:lnTo>
                  <a:lnTo>
                    <a:pt x="42509" y="84313"/>
                  </a:lnTo>
                  <a:lnTo>
                    <a:pt x="42371" y="83122"/>
                  </a:lnTo>
                  <a:lnTo>
                    <a:pt x="42224" y="81942"/>
                  </a:lnTo>
                  <a:lnTo>
                    <a:pt x="42073" y="80762"/>
                  </a:lnTo>
                  <a:lnTo>
                    <a:pt x="41917" y="79582"/>
                  </a:lnTo>
                  <a:lnTo>
                    <a:pt x="41752" y="78413"/>
                  </a:lnTo>
                  <a:lnTo>
                    <a:pt x="41578" y="77256"/>
                  </a:lnTo>
                  <a:lnTo>
                    <a:pt x="41400" y="76110"/>
                  </a:lnTo>
                  <a:lnTo>
                    <a:pt x="41213" y="74976"/>
                  </a:lnTo>
                  <a:lnTo>
                    <a:pt x="41022" y="73852"/>
                  </a:lnTo>
                  <a:lnTo>
                    <a:pt x="40817" y="72740"/>
                  </a:lnTo>
                  <a:lnTo>
                    <a:pt x="40715" y="72196"/>
                  </a:lnTo>
                  <a:lnTo>
                    <a:pt x="40608" y="71651"/>
                  </a:lnTo>
                  <a:lnTo>
                    <a:pt x="40497" y="71107"/>
                  </a:lnTo>
                  <a:lnTo>
                    <a:pt x="40385" y="70562"/>
                  </a:lnTo>
                  <a:lnTo>
                    <a:pt x="40274" y="70029"/>
                  </a:lnTo>
                  <a:lnTo>
                    <a:pt x="40158" y="69507"/>
                  </a:lnTo>
                  <a:lnTo>
                    <a:pt x="40038" y="68985"/>
                  </a:lnTo>
                  <a:lnTo>
                    <a:pt x="39918" y="68463"/>
                  </a:lnTo>
                  <a:lnTo>
                    <a:pt x="39793" y="67952"/>
                  </a:lnTo>
                  <a:lnTo>
                    <a:pt x="39669" y="67442"/>
                  </a:lnTo>
                  <a:lnTo>
                    <a:pt x="39539" y="66931"/>
                  </a:lnTo>
                  <a:lnTo>
                    <a:pt x="39406" y="66432"/>
                  </a:lnTo>
                  <a:lnTo>
                    <a:pt x="39272" y="65944"/>
                  </a:lnTo>
                  <a:lnTo>
                    <a:pt x="39134" y="65456"/>
                  </a:lnTo>
                  <a:lnTo>
                    <a:pt x="38996" y="64968"/>
                  </a:lnTo>
                  <a:lnTo>
                    <a:pt x="38854" y="64492"/>
                  </a:lnTo>
                  <a:lnTo>
                    <a:pt x="38707" y="64027"/>
                  </a:lnTo>
                  <a:lnTo>
                    <a:pt x="38555" y="63561"/>
                  </a:lnTo>
                  <a:lnTo>
                    <a:pt x="38404" y="63108"/>
                  </a:lnTo>
                  <a:lnTo>
                    <a:pt x="38253" y="62654"/>
                  </a:lnTo>
                  <a:lnTo>
                    <a:pt x="38092" y="62211"/>
                  </a:lnTo>
                  <a:lnTo>
                    <a:pt x="37932" y="61769"/>
                  </a:lnTo>
                  <a:lnTo>
                    <a:pt x="37767" y="61349"/>
                  </a:lnTo>
                  <a:lnTo>
                    <a:pt x="37598" y="60918"/>
                  </a:lnTo>
                  <a:lnTo>
                    <a:pt x="37429" y="60509"/>
                  </a:lnTo>
                  <a:lnTo>
                    <a:pt x="37255" y="60101"/>
                  </a:lnTo>
                  <a:lnTo>
                    <a:pt x="37077" y="59692"/>
                  </a:lnTo>
                  <a:lnTo>
                    <a:pt x="36895" y="59307"/>
                  </a:lnTo>
                  <a:lnTo>
                    <a:pt x="36730" y="58966"/>
                  </a:lnTo>
                  <a:lnTo>
                    <a:pt x="36565" y="58637"/>
                  </a:lnTo>
                  <a:lnTo>
                    <a:pt x="36396" y="58308"/>
                  </a:lnTo>
                  <a:lnTo>
                    <a:pt x="36227" y="57991"/>
                  </a:lnTo>
                  <a:lnTo>
                    <a:pt x="36058" y="57684"/>
                  </a:lnTo>
                  <a:lnTo>
                    <a:pt x="35884" y="57389"/>
                  </a:lnTo>
                  <a:lnTo>
                    <a:pt x="35706" y="57094"/>
                  </a:lnTo>
                  <a:lnTo>
                    <a:pt x="35528" y="56811"/>
                  </a:lnTo>
                  <a:lnTo>
                    <a:pt x="35350" y="56538"/>
                  </a:lnTo>
                  <a:lnTo>
                    <a:pt x="35172" y="56277"/>
                  </a:lnTo>
                  <a:lnTo>
                    <a:pt x="34989" y="56016"/>
                  </a:lnTo>
                  <a:lnTo>
                    <a:pt x="34802" y="55755"/>
                  </a:lnTo>
                  <a:lnTo>
                    <a:pt x="34620" y="55517"/>
                  </a:lnTo>
                  <a:lnTo>
                    <a:pt x="34433" y="55279"/>
                  </a:lnTo>
                  <a:lnTo>
                    <a:pt x="34241" y="55052"/>
                  </a:lnTo>
                  <a:lnTo>
                    <a:pt x="34054" y="54825"/>
                  </a:lnTo>
                  <a:lnTo>
                    <a:pt x="33863" y="54609"/>
                  </a:lnTo>
                  <a:lnTo>
                    <a:pt x="33671" y="54405"/>
                  </a:lnTo>
                  <a:lnTo>
                    <a:pt x="33476" y="54201"/>
                  </a:lnTo>
                  <a:lnTo>
                    <a:pt x="33284" y="54008"/>
                  </a:lnTo>
                  <a:lnTo>
                    <a:pt x="33088" y="53815"/>
                  </a:lnTo>
                  <a:lnTo>
                    <a:pt x="32892" y="53645"/>
                  </a:lnTo>
                  <a:lnTo>
                    <a:pt x="32692" y="53464"/>
                  </a:lnTo>
                  <a:lnTo>
                    <a:pt x="32496" y="53293"/>
                  </a:lnTo>
                  <a:lnTo>
                    <a:pt x="32095" y="52976"/>
                  </a:lnTo>
                  <a:lnTo>
                    <a:pt x="31690" y="52692"/>
                  </a:lnTo>
                  <a:lnTo>
                    <a:pt x="31285" y="52420"/>
                  </a:lnTo>
                  <a:lnTo>
                    <a:pt x="30876" y="52181"/>
                  </a:lnTo>
                  <a:lnTo>
                    <a:pt x="30965" y="51784"/>
                  </a:lnTo>
                  <a:lnTo>
                    <a:pt x="31045" y="51399"/>
                  </a:lnTo>
                  <a:lnTo>
                    <a:pt x="31112" y="51024"/>
                  </a:lnTo>
                  <a:lnTo>
                    <a:pt x="31178" y="50650"/>
                  </a:lnTo>
                  <a:lnTo>
                    <a:pt x="31232" y="50287"/>
                  </a:lnTo>
                  <a:lnTo>
                    <a:pt x="31281" y="49935"/>
                  </a:lnTo>
                  <a:lnTo>
                    <a:pt x="31321" y="49583"/>
                  </a:lnTo>
                  <a:lnTo>
                    <a:pt x="31356" y="49243"/>
                  </a:lnTo>
                  <a:lnTo>
                    <a:pt x="31383" y="48902"/>
                  </a:lnTo>
                  <a:lnTo>
                    <a:pt x="31405" y="48573"/>
                  </a:lnTo>
                  <a:lnTo>
                    <a:pt x="31419" y="48244"/>
                  </a:lnTo>
                  <a:lnTo>
                    <a:pt x="31428" y="47927"/>
                  </a:lnTo>
                  <a:lnTo>
                    <a:pt x="31432" y="47620"/>
                  </a:lnTo>
                  <a:lnTo>
                    <a:pt x="31428" y="47314"/>
                  </a:lnTo>
                  <a:lnTo>
                    <a:pt x="31414" y="47008"/>
                  </a:lnTo>
                  <a:lnTo>
                    <a:pt x="31401" y="46724"/>
                  </a:lnTo>
                  <a:lnTo>
                    <a:pt x="31379" y="46429"/>
                  </a:lnTo>
                  <a:lnTo>
                    <a:pt x="31352" y="46157"/>
                  </a:lnTo>
                  <a:lnTo>
                    <a:pt x="31316" y="45884"/>
                  </a:lnTo>
                  <a:lnTo>
                    <a:pt x="31281" y="45612"/>
                  </a:lnTo>
                  <a:lnTo>
                    <a:pt x="31236" y="45351"/>
                  </a:lnTo>
                  <a:lnTo>
                    <a:pt x="31187" y="45090"/>
                  </a:lnTo>
                  <a:lnTo>
                    <a:pt x="31134" y="44841"/>
                  </a:lnTo>
                  <a:lnTo>
                    <a:pt x="31076" y="44602"/>
                  </a:lnTo>
                  <a:lnTo>
                    <a:pt x="31014" y="44353"/>
                  </a:lnTo>
                  <a:lnTo>
                    <a:pt x="30947" y="44126"/>
                  </a:lnTo>
                  <a:lnTo>
                    <a:pt x="30876" y="43899"/>
                  </a:lnTo>
                  <a:lnTo>
                    <a:pt x="30804" y="43672"/>
                  </a:lnTo>
                  <a:lnTo>
                    <a:pt x="30724" y="43456"/>
                  </a:lnTo>
                  <a:lnTo>
                    <a:pt x="30640" y="43252"/>
                  </a:lnTo>
                  <a:lnTo>
                    <a:pt x="30555" y="43037"/>
                  </a:lnTo>
                  <a:lnTo>
                    <a:pt x="30466" y="42844"/>
                  </a:lnTo>
                  <a:lnTo>
                    <a:pt x="30372" y="42651"/>
                  </a:lnTo>
                  <a:lnTo>
                    <a:pt x="30275" y="42458"/>
                  </a:lnTo>
                  <a:lnTo>
                    <a:pt x="30172" y="42276"/>
                  </a:lnTo>
                  <a:lnTo>
                    <a:pt x="30070" y="42095"/>
                  </a:lnTo>
                  <a:lnTo>
                    <a:pt x="29967" y="41913"/>
                  </a:lnTo>
                  <a:lnTo>
                    <a:pt x="29856" y="41754"/>
                  </a:lnTo>
                  <a:lnTo>
                    <a:pt x="29745" y="41584"/>
                  </a:lnTo>
                  <a:lnTo>
                    <a:pt x="29633" y="41425"/>
                  </a:lnTo>
                  <a:lnTo>
                    <a:pt x="29518" y="41267"/>
                  </a:lnTo>
                  <a:lnTo>
                    <a:pt x="29397" y="41119"/>
                  </a:lnTo>
                  <a:lnTo>
                    <a:pt x="29157" y="40835"/>
                  </a:lnTo>
                  <a:lnTo>
                    <a:pt x="28908" y="40574"/>
                  </a:lnTo>
                  <a:lnTo>
                    <a:pt x="28654" y="40325"/>
                  </a:lnTo>
                  <a:lnTo>
                    <a:pt x="28396" y="40098"/>
                  </a:lnTo>
                  <a:lnTo>
                    <a:pt x="28137" y="39882"/>
                  </a:lnTo>
                  <a:lnTo>
                    <a:pt x="27870" y="39689"/>
                  </a:lnTo>
                  <a:lnTo>
                    <a:pt x="27608" y="39519"/>
                  </a:lnTo>
                  <a:lnTo>
                    <a:pt x="27341" y="39349"/>
                  </a:lnTo>
                  <a:lnTo>
                    <a:pt x="27078" y="39213"/>
                  </a:lnTo>
                  <a:lnTo>
                    <a:pt x="26820" y="39077"/>
                  </a:lnTo>
                  <a:lnTo>
                    <a:pt x="26561" y="38963"/>
                  </a:lnTo>
                  <a:lnTo>
                    <a:pt x="26606" y="36819"/>
                  </a:lnTo>
                  <a:lnTo>
                    <a:pt x="26650" y="34674"/>
                  </a:lnTo>
                  <a:lnTo>
                    <a:pt x="26691" y="32530"/>
                  </a:lnTo>
                  <a:lnTo>
                    <a:pt x="26722" y="30374"/>
                  </a:lnTo>
                  <a:lnTo>
                    <a:pt x="26740" y="29330"/>
                  </a:lnTo>
                  <a:lnTo>
                    <a:pt x="26753" y="28264"/>
                  </a:lnTo>
                  <a:lnTo>
                    <a:pt x="26771" y="27209"/>
                  </a:lnTo>
                  <a:lnTo>
                    <a:pt x="26775" y="26664"/>
                  </a:lnTo>
                  <a:lnTo>
                    <a:pt x="26775" y="26131"/>
                  </a:lnTo>
                  <a:lnTo>
                    <a:pt x="26775" y="25598"/>
                  </a:lnTo>
                  <a:lnTo>
                    <a:pt x="26766" y="25076"/>
                  </a:lnTo>
                  <a:lnTo>
                    <a:pt x="26757" y="24542"/>
                  </a:lnTo>
                  <a:lnTo>
                    <a:pt x="26740" y="24021"/>
                  </a:lnTo>
                  <a:lnTo>
                    <a:pt x="26713" y="23499"/>
                  </a:lnTo>
                  <a:lnTo>
                    <a:pt x="26682" y="22988"/>
                  </a:lnTo>
                  <a:lnTo>
                    <a:pt x="26646" y="22477"/>
                  </a:lnTo>
                  <a:lnTo>
                    <a:pt x="26597" y="21978"/>
                  </a:lnTo>
                  <a:lnTo>
                    <a:pt x="26588" y="21876"/>
                  </a:lnTo>
                  <a:lnTo>
                    <a:pt x="26570" y="21785"/>
                  </a:lnTo>
                  <a:lnTo>
                    <a:pt x="26544" y="21627"/>
                  </a:lnTo>
                  <a:lnTo>
                    <a:pt x="26642" y="21695"/>
                  </a:lnTo>
                  <a:lnTo>
                    <a:pt x="26740" y="21763"/>
                  </a:lnTo>
                  <a:lnTo>
                    <a:pt x="26837" y="21819"/>
                  </a:lnTo>
                  <a:lnTo>
                    <a:pt x="26935" y="21865"/>
                  </a:lnTo>
                  <a:lnTo>
                    <a:pt x="27033" y="21899"/>
                  </a:lnTo>
                  <a:lnTo>
                    <a:pt x="27131" y="21922"/>
                  </a:lnTo>
                  <a:lnTo>
                    <a:pt x="27229" y="21944"/>
                  </a:lnTo>
                  <a:lnTo>
                    <a:pt x="27327" y="21956"/>
                  </a:lnTo>
                  <a:lnTo>
                    <a:pt x="27425" y="21967"/>
                  </a:lnTo>
                  <a:lnTo>
                    <a:pt x="27528" y="21956"/>
                  </a:lnTo>
                  <a:lnTo>
                    <a:pt x="27625" y="21944"/>
                  </a:lnTo>
                  <a:lnTo>
                    <a:pt x="27723" y="21933"/>
                  </a:lnTo>
                  <a:lnTo>
                    <a:pt x="27817" y="21899"/>
                  </a:lnTo>
                  <a:lnTo>
                    <a:pt x="27915" y="21865"/>
                  </a:lnTo>
                  <a:lnTo>
                    <a:pt x="28013" y="21831"/>
                  </a:lnTo>
                  <a:lnTo>
                    <a:pt x="28111" y="21774"/>
                  </a:lnTo>
                  <a:lnTo>
                    <a:pt x="28204" y="21717"/>
                  </a:lnTo>
                  <a:lnTo>
                    <a:pt x="28298" y="21661"/>
                  </a:lnTo>
                  <a:lnTo>
                    <a:pt x="28396" y="21581"/>
                  </a:lnTo>
                  <a:lnTo>
                    <a:pt x="28489" y="21513"/>
                  </a:lnTo>
                  <a:lnTo>
                    <a:pt x="28583" y="21422"/>
                  </a:lnTo>
                  <a:lnTo>
                    <a:pt x="28672" y="21332"/>
                  </a:lnTo>
                  <a:lnTo>
                    <a:pt x="28765" y="21229"/>
                  </a:lnTo>
                  <a:lnTo>
                    <a:pt x="28854" y="21127"/>
                  </a:lnTo>
                  <a:lnTo>
                    <a:pt x="28943" y="21014"/>
                  </a:lnTo>
                  <a:lnTo>
                    <a:pt x="29032" y="20900"/>
                  </a:lnTo>
                  <a:lnTo>
                    <a:pt x="29121" y="20776"/>
                  </a:lnTo>
                  <a:lnTo>
                    <a:pt x="29206" y="20651"/>
                  </a:lnTo>
                  <a:lnTo>
                    <a:pt x="29291" y="20515"/>
                  </a:lnTo>
                  <a:lnTo>
                    <a:pt x="29375" y="20367"/>
                  </a:lnTo>
                  <a:lnTo>
                    <a:pt x="29535" y="20061"/>
                  </a:lnTo>
                  <a:lnTo>
                    <a:pt x="29696" y="19743"/>
                  </a:lnTo>
                  <a:lnTo>
                    <a:pt x="29847" y="19391"/>
                  </a:lnTo>
                  <a:lnTo>
                    <a:pt x="29918" y="19210"/>
                  </a:lnTo>
                  <a:lnTo>
                    <a:pt x="29990" y="19028"/>
                  </a:lnTo>
                  <a:lnTo>
                    <a:pt x="30061" y="18835"/>
                  </a:lnTo>
                  <a:lnTo>
                    <a:pt x="30128" y="18631"/>
                  </a:lnTo>
                  <a:lnTo>
                    <a:pt x="30194" y="18438"/>
                  </a:lnTo>
                  <a:lnTo>
                    <a:pt x="30257" y="18223"/>
                  </a:lnTo>
                  <a:lnTo>
                    <a:pt x="30319" y="18018"/>
                  </a:lnTo>
                  <a:lnTo>
                    <a:pt x="30377" y="17803"/>
                  </a:lnTo>
                  <a:lnTo>
                    <a:pt x="30435" y="17576"/>
                  </a:lnTo>
                  <a:lnTo>
                    <a:pt x="30493" y="17349"/>
                  </a:lnTo>
                  <a:lnTo>
                    <a:pt x="30546" y="17122"/>
                  </a:lnTo>
                  <a:lnTo>
                    <a:pt x="30595" y="16884"/>
                  </a:lnTo>
                  <a:lnTo>
                    <a:pt x="30644" y="16646"/>
                  </a:lnTo>
                  <a:lnTo>
                    <a:pt x="30693" y="16407"/>
                  </a:lnTo>
                  <a:lnTo>
                    <a:pt x="30738" y="16158"/>
                  </a:lnTo>
                  <a:lnTo>
                    <a:pt x="30778" y="15908"/>
                  </a:lnTo>
                  <a:lnTo>
                    <a:pt x="30818" y="15659"/>
                  </a:lnTo>
                  <a:lnTo>
                    <a:pt x="30853" y="15398"/>
                  </a:lnTo>
                  <a:lnTo>
                    <a:pt x="30884" y="15137"/>
                  </a:lnTo>
                  <a:lnTo>
                    <a:pt x="30916" y="14876"/>
                  </a:lnTo>
                  <a:lnTo>
                    <a:pt x="30947" y="14603"/>
                  </a:lnTo>
                  <a:lnTo>
                    <a:pt x="30969" y="14331"/>
                  </a:lnTo>
                  <a:lnTo>
                    <a:pt x="30991" y="14059"/>
                  </a:lnTo>
                  <a:lnTo>
                    <a:pt x="31014" y="13775"/>
                  </a:lnTo>
                  <a:lnTo>
                    <a:pt x="31027" y="13503"/>
                  </a:lnTo>
                  <a:lnTo>
                    <a:pt x="31040" y="13219"/>
                  </a:lnTo>
                  <a:lnTo>
                    <a:pt x="31054" y="12924"/>
                  </a:lnTo>
                  <a:lnTo>
                    <a:pt x="31058" y="12640"/>
                  </a:lnTo>
                  <a:lnTo>
                    <a:pt x="31063" y="12277"/>
                  </a:lnTo>
                  <a:lnTo>
                    <a:pt x="31063" y="11926"/>
                  </a:lnTo>
                  <a:lnTo>
                    <a:pt x="31058" y="11585"/>
                  </a:lnTo>
                  <a:lnTo>
                    <a:pt x="31049" y="11234"/>
                  </a:lnTo>
                  <a:lnTo>
                    <a:pt x="31036" y="10893"/>
                  </a:lnTo>
                  <a:lnTo>
                    <a:pt x="31022" y="10553"/>
                  </a:lnTo>
                  <a:lnTo>
                    <a:pt x="31000" y="10224"/>
                  </a:lnTo>
                  <a:lnTo>
                    <a:pt x="30973" y="9895"/>
                  </a:lnTo>
                  <a:lnTo>
                    <a:pt x="30947" y="9566"/>
                  </a:lnTo>
                  <a:lnTo>
                    <a:pt x="30916" y="9237"/>
                  </a:lnTo>
                  <a:lnTo>
                    <a:pt x="30880" y="8919"/>
                  </a:lnTo>
                  <a:lnTo>
                    <a:pt x="30840" y="8601"/>
                  </a:lnTo>
                  <a:lnTo>
                    <a:pt x="30795" y="8295"/>
                  </a:lnTo>
                  <a:lnTo>
                    <a:pt x="30746" y="7977"/>
                  </a:lnTo>
                  <a:lnTo>
                    <a:pt x="30697" y="7682"/>
                  </a:lnTo>
                  <a:lnTo>
                    <a:pt x="30644" y="7376"/>
                  </a:lnTo>
                  <a:lnTo>
                    <a:pt x="30591" y="7081"/>
                  </a:lnTo>
                  <a:lnTo>
                    <a:pt x="30528" y="6797"/>
                  </a:lnTo>
                  <a:lnTo>
                    <a:pt x="30466" y="6514"/>
                  </a:lnTo>
                  <a:lnTo>
                    <a:pt x="30399" y="6230"/>
                  </a:lnTo>
                  <a:lnTo>
                    <a:pt x="30332" y="5958"/>
                  </a:lnTo>
                  <a:lnTo>
                    <a:pt x="30261" y="5685"/>
                  </a:lnTo>
                  <a:lnTo>
                    <a:pt x="30185" y="5413"/>
                  </a:lnTo>
                  <a:lnTo>
                    <a:pt x="30110" y="5152"/>
                  </a:lnTo>
                  <a:lnTo>
                    <a:pt x="30030" y="4902"/>
                  </a:lnTo>
                  <a:lnTo>
                    <a:pt x="29950" y="4653"/>
                  </a:lnTo>
                  <a:lnTo>
                    <a:pt x="29865" y="4403"/>
                  </a:lnTo>
                  <a:lnTo>
                    <a:pt x="29776" y="4165"/>
                  </a:lnTo>
                  <a:lnTo>
                    <a:pt x="29687" y="3938"/>
                  </a:lnTo>
                  <a:lnTo>
                    <a:pt x="29598" y="3700"/>
                  </a:lnTo>
                  <a:lnTo>
                    <a:pt x="29504" y="3484"/>
                  </a:lnTo>
                  <a:lnTo>
                    <a:pt x="29406" y="3269"/>
                  </a:lnTo>
                  <a:lnTo>
                    <a:pt x="29308" y="3053"/>
                  </a:lnTo>
                  <a:lnTo>
                    <a:pt x="29210" y="2849"/>
                  </a:lnTo>
                  <a:lnTo>
                    <a:pt x="29108" y="2656"/>
                  </a:lnTo>
                  <a:lnTo>
                    <a:pt x="29006" y="2463"/>
                  </a:lnTo>
                  <a:lnTo>
                    <a:pt x="28903" y="2282"/>
                  </a:lnTo>
                  <a:lnTo>
                    <a:pt x="28796" y="2100"/>
                  </a:lnTo>
                  <a:lnTo>
                    <a:pt x="28690" y="1930"/>
                  </a:lnTo>
                  <a:lnTo>
                    <a:pt x="28578" y="1760"/>
                  </a:lnTo>
                  <a:lnTo>
                    <a:pt x="28467" y="1601"/>
                  </a:lnTo>
                  <a:lnTo>
                    <a:pt x="28356" y="1453"/>
                  </a:lnTo>
                  <a:lnTo>
                    <a:pt x="28244" y="1306"/>
                  </a:lnTo>
                  <a:lnTo>
                    <a:pt x="28129" y="1170"/>
                  </a:lnTo>
                  <a:lnTo>
                    <a:pt x="28013" y="1045"/>
                  </a:lnTo>
                  <a:lnTo>
                    <a:pt x="27897" y="920"/>
                  </a:lnTo>
                  <a:lnTo>
                    <a:pt x="27781" y="795"/>
                  </a:lnTo>
                  <a:lnTo>
                    <a:pt x="27661" y="693"/>
                  </a:lnTo>
                  <a:lnTo>
                    <a:pt x="27541" y="591"/>
                  </a:lnTo>
                  <a:lnTo>
                    <a:pt x="27425" y="500"/>
                  </a:lnTo>
                  <a:lnTo>
                    <a:pt x="27305" y="409"/>
                  </a:lnTo>
                  <a:lnTo>
                    <a:pt x="27185" y="330"/>
                  </a:lnTo>
                  <a:lnTo>
                    <a:pt x="27060" y="262"/>
                  </a:lnTo>
                  <a:lnTo>
                    <a:pt x="26940" y="205"/>
                  </a:lnTo>
                  <a:lnTo>
                    <a:pt x="26820" y="148"/>
                  </a:lnTo>
                  <a:lnTo>
                    <a:pt x="26695" y="103"/>
                  </a:lnTo>
                  <a:lnTo>
                    <a:pt x="26575" y="69"/>
                  </a:lnTo>
                  <a:lnTo>
                    <a:pt x="26455" y="35"/>
                  </a:lnTo>
                  <a:lnTo>
                    <a:pt x="26330" y="12"/>
                  </a:lnTo>
                  <a:lnTo>
                    <a:pt x="2621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83;p49">
              <a:extLst>
                <a:ext uri="{FF2B5EF4-FFF2-40B4-BE49-F238E27FC236}">
                  <a16:creationId xmlns:a16="http://schemas.microsoft.com/office/drawing/2014/main" id="{D34BFC8F-7A1A-D044-659D-DE0CC9332A08}"/>
                </a:ext>
              </a:extLst>
            </p:cNvPr>
            <p:cNvSpPr/>
            <p:nvPr/>
          </p:nvSpPr>
          <p:spPr>
            <a:xfrm>
              <a:off x="3185475" y="-3549475"/>
              <a:ext cx="73475" cy="128800"/>
            </a:xfrm>
            <a:custGeom>
              <a:avLst/>
              <a:gdLst/>
              <a:ahLst/>
              <a:cxnLst/>
              <a:rect l="l" t="t" r="r" b="b"/>
              <a:pathLst>
                <a:path w="2939" h="5152" extrusionOk="0">
                  <a:moveTo>
                    <a:pt x="908" y="0"/>
                  </a:moveTo>
                  <a:lnTo>
                    <a:pt x="828" y="12"/>
                  </a:lnTo>
                  <a:lnTo>
                    <a:pt x="748" y="34"/>
                  </a:lnTo>
                  <a:lnTo>
                    <a:pt x="672" y="80"/>
                  </a:lnTo>
                  <a:lnTo>
                    <a:pt x="592" y="136"/>
                  </a:lnTo>
                  <a:lnTo>
                    <a:pt x="517" y="205"/>
                  </a:lnTo>
                  <a:lnTo>
                    <a:pt x="441" y="307"/>
                  </a:lnTo>
                  <a:lnTo>
                    <a:pt x="365" y="420"/>
                  </a:lnTo>
                  <a:lnTo>
                    <a:pt x="294" y="545"/>
                  </a:lnTo>
                  <a:lnTo>
                    <a:pt x="214" y="715"/>
                  </a:lnTo>
                  <a:lnTo>
                    <a:pt x="151" y="885"/>
                  </a:lnTo>
                  <a:lnTo>
                    <a:pt x="98" y="1056"/>
                  </a:lnTo>
                  <a:lnTo>
                    <a:pt x="58" y="1226"/>
                  </a:lnTo>
                  <a:lnTo>
                    <a:pt x="27" y="1396"/>
                  </a:lnTo>
                  <a:lnTo>
                    <a:pt x="9" y="1577"/>
                  </a:lnTo>
                  <a:lnTo>
                    <a:pt x="0" y="1748"/>
                  </a:lnTo>
                  <a:lnTo>
                    <a:pt x="0" y="1929"/>
                  </a:lnTo>
                  <a:lnTo>
                    <a:pt x="9" y="2099"/>
                  </a:lnTo>
                  <a:lnTo>
                    <a:pt x="27" y="2281"/>
                  </a:lnTo>
                  <a:lnTo>
                    <a:pt x="49" y="2451"/>
                  </a:lnTo>
                  <a:lnTo>
                    <a:pt x="85" y="2621"/>
                  </a:lnTo>
                  <a:lnTo>
                    <a:pt x="120" y="2791"/>
                  </a:lnTo>
                  <a:lnTo>
                    <a:pt x="165" y="2962"/>
                  </a:lnTo>
                  <a:lnTo>
                    <a:pt x="218" y="3121"/>
                  </a:lnTo>
                  <a:lnTo>
                    <a:pt x="272" y="3291"/>
                  </a:lnTo>
                  <a:lnTo>
                    <a:pt x="330" y="3450"/>
                  </a:lnTo>
                  <a:lnTo>
                    <a:pt x="392" y="3597"/>
                  </a:lnTo>
                  <a:lnTo>
                    <a:pt x="459" y="3745"/>
                  </a:lnTo>
                  <a:lnTo>
                    <a:pt x="530" y="3892"/>
                  </a:lnTo>
                  <a:lnTo>
                    <a:pt x="601" y="4028"/>
                  </a:lnTo>
                  <a:lnTo>
                    <a:pt x="672" y="4153"/>
                  </a:lnTo>
                  <a:lnTo>
                    <a:pt x="748" y="4278"/>
                  </a:lnTo>
                  <a:lnTo>
                    <a:pt x="824" y="4403"/>
                  </a:lnTo>
                  <a:lnTo>
                    <a:pt x="971" y="4607"/>
                  </a:lnTo>
                  <a:lnTo>
                    <a:pt x="1118" y="4788"/>
                  </a:lnTo>
                  <a:lnTo>
                    <a:pt x="1251" y="4925"/>
                  </a:lnTo>
                  <a:lnTo>
                    <a:pt x="1313" y="4981"/>
                  </a:lnTo>
                  <a:lnTo>
                    <a:pt x="1376" y="5015"/>
                  </a:lnTo>
                  <a:lnTo>
                    <a:pt x="1487" y="5083"/>
                  </a:lnTo>
                  <a:lnTo>
                    <a:pt x="1603" y="5117"/>
                  </a:lnTo>
                  <a:lnTo>
                    <a:pt x="1728" y="5140"/>
                  </a:lnTo>
                  <a:lnTo>
                    <a:pt x="1848" y="5151"/>
                  </a:lnTo>
                  <a:lnTo>
                    <a:pt x="1972" y="5129"/>
                  </a:lnTo>
                  <a:lnTo>
                    <a:pt x="2097" y="5083"/>
                  </a:lnTo>
                  <a:lnTo>
                    <a:pt x="2217" y="5015"/>
                  </a:lnTo>
                  <a:lnTo>
                    <a:pt x="2275" y="4970"/>
                  </a:lnTo>
                  <a:lnTo>
                    <a:pt x="2333" y="4913"/>
                  </a:lnTo>
                  <a:lnTo>
                    <a:pt x="2386" y="4856"/>
                  </a:lnTo>
                  <a:lnTo>
                    <a:pt x="2444" y="4800"/>
                  </a:lnTo>
                  <a:lnTo>
                    <a:pt x="2498" y="4720"/>
                  </a:lnTo>
                  <a:lnTo>
                    <a:pt x="2547" y="4641"/>
                  </a:lnTo>
                  <a:lnTo>
                    <a:pt x="2596" y="4561"/>
                  </a:lnTo>
                  <a:lnTo>
                    <a:pt x="2640" y="4471"/>
                  </a:lnTo>
                  <a:lnTo>
                    <a:pt x="2685" y="4369"/>
                  </a:lnTo>
                  <a:lnTo>
                    <a:pt x="2725" y="4255"/>
                  </a:lnTo>
                  <a:lnTo>
                    <a:pt x="2765" y="4142"/>
                  </a:lnTo>
                  <a:lnTo>
                    <a:pt x="2796" y="4017"/>
                  </a:lnTo>
                  <a:lnTo>
                    <a:pt x="2832" y="3881"/>
                  </a:lnTo>
                  <a:lnTo>
                    <a:pt x="2858" y="3733"/>
                  </a:lnTo>
                  <a:lnTo>
                    <a:pt x="2881" y="3586"/>
                  </a:lnTo>
                  <a:lnTo>
                    <a:pt x="2903" y="3427"/>
                  </a:lnTo>
                  <a:lnTo>
                    <a:pt x="2916" y="3257"/>
                  </a:lnTo>
                  <a:lnTo>
                    <a:pt x="2930" y="3086"/>
                  </a:lnTo>
                  <a:lnTo>
                    <a:pt x="2934" y="2984"/>
                  </a:lnTo>
                  <a:lnTo>
                    <a:pt x="2939" y="2894"/>
                  </a:lnTo>
                  <a:lnTo>
                    <a:pt x="2939" y="2712"/>
                  </a:lnTo>
                  <a:lnTo>
                    <a:pt x="2872" y="2678"/>
                  </a:lnTo>
                  <a:lnTo>
                    <a:pt x="2836" y="2655"/>
                  </a:lnTo>
                  <a:lnTo>
                    <a:pt x="2800" y="2621"/>
                  </a:lnTo>
                  <a:lnTo>
                    <a:pt x="2769" y="2587"/>
                  </a:lnTo>
                  <a:lnTo>
                    <a:pt x="2734" y="2542"/>
                  </a:lnTo>
                  <a:lnTo>
                    <a:pt x="2698" y="2485"/>
                  </a:lnTo>
                  <a:lnTo>
                    <a:pt x="2667" y="2417"/>
                  </a:lnTo>
                  <a:lnTo>
                    <a:pt x="2422" y="1895"/>
                  </a:lnTo>
                  <a:lnTo>
                    <a:pt x="2288" y="1623"/>
                  </a:lnTo>
                  <a:lnTo>
                    <a:pt x="2146" y="1351"/>
                  </a:lnTo>
                  <a:lnTo>
                    <a:pt x="2004" y="1090"/>
                  </a:lnTo>
                  <a:lnTo>
                    <a:pt x="1852" y="840"/>
                  </a:lnTo>
                  <a:lnTo>
                    <a:pt x="1701" y="613"/>
                  </a:lnTo>
                  <a:lnTo>
                    <a:pt x="1621" y="511"/>
                  </a:lnTo>
                  <a:lnTo>
                    <a:pt x="1545" y="409"/>
                  </a:lnTo>
                  <a:lnTo>
                    <a:pt x="1465" y="318"/>
                  </a:lnTo>
                  <a:lnTo>
                    <a:pt x="1385" y="239"/>
                  </a:lnTo>
                  <a:lnTo>
                    <a:pt x="1305" y="171"/>
                  </a:lnTo>
                  <a:lnTo>
                    <a:pt x="1224" y="114"/>
                  </a:lnTo>
                  <a:lnTo>
                    <a:pt x="1149" y="68"/>
                  </a:lnTo>
                  <a:lnTo>
                    <a:pt x="1069" y="34"/>
                  </a:lnTo>
                  <a:lnTo>
                    <a:pt x="988" y="12"/>
                  </a:lnTo>
                  <a:lnTo>
                    <a:pt x="90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4;p49">
              <a:extLst>
                <a:ext uri="{FF2B5EF4-FFF2-40B4-BE49-F238E27FC236}">
                  <a16:creationId xmlns:a16="http://schemas.microsoft.com/office/drawing/2014/main" id="{9284847E-C48C-493D-D68F-2FBBB05D5917}"/>
                </a:ext>
              </a:extLst>
            </p:cNvPr>
            <p:cNvSpPr/>
            <p:nvPr/>
          </p:nvSpPr>
          <p:spPr>
            <a:xfrm>
              <a:off x="3217525" y="-9676050"/>
              <a:ext cx="123900" cy="921325"/>
            </a:xfrm>
            <a:custGeom>
              <a:avLst/>
              <a:gdLst/>
              <a:ahLst/>
              <a:cxnLst/>
              <a:rect l="l" t="t" r="r" b="b"/>
              <a:pathLst>
                <a:path w="4956" h="36853" extrusionOk="0">
                  <a:moveTo>
                    <a:pt x="2801" y="0"/>
                  </a:moveTo>
                  <a:lnTo>
                    <a:pt x="2738" y="12"/>
                  </a:lnTo>
                  <a:lnTo>
                    <a:pt x="2676" y="12"/>
                  </a:lnTo>
                  <a:lnTo>
                    <a:pt x="2614" y="34"/>
                  </a:lnTo>
                  <a:lnTo>
                    <a:pt x="2551" y="57"/>
                  </a:lnTo>
                  <a:lnTo>
                    <a:pt x="2494" y="91"/>
                  </a:lnTo>
                  <a:lnTo>
                    <a:pt x="2431" y="136"/>
                  </a:lnTo>
                  <a:lnTo>
                    <a:pt x="2373" y="182"/>
                  </a:lnTo>
                  <a:lnTo>
                    <a:pt x="2320" y="227"/>
                  </a:lnTo>
                  <a:lnTo>
                    <a:pt x="2204" y="352"/>
                  </a:lnTo>
                  <a:lnTo>
                    <a:pt x="2097" y="499"/>
                  </a:lnTo>
                  <a:lnTo>
                    <a:pt x="1990" y="670"/>
                  </a:lnTo>
                  <a:lnTo>
                    <a:pt x="1888" y="863"/>
                  </a:lnTo>
                  <a:lnTo>
                    <a:pt x="1790" y="1078"/>
                  </a:lnTo>
                  <a:lnTo>
                    <a:pt x="1697" y="1316"/>
                  </a:lnTo>
                  <a:lnTo>
                    <a:pt x="1603" y="1577"/>
                  </a:lnTo>
                  <a:lnTo>
                    <a:pt x="1514" y="1861"/>
                  </a:lnTo>
                  <a:lnTo>
                    <a:pt x="1429" y="2156"/>
                  </a:lnTo>
                  <a:lnTo>
                    <a:pt x="1345" y="2462"/>
                  </a:lnTo>
                  <a:lnTo>
                    <a:pt x="1265" y="2791"/>
                  </a:lnTo>
                  <a:lnTo>
                    <a:pt x="1189" y="3143"/>
                  </a:lnTo>
                  <a:lnTo>
                    <a:pt x="1113" y="3495"/>
                  </a:lnTo>
                  <a:lnTo>
                    <a:pt x="1042" y="3869"/>
                  </a:lnTo>
                  <a:lnTo>
                    <a:pt x="975" y="4255"/>
                  </a:lnTo>
                  <a:lnTo>
                    <a:pt x="909" y="4652"/>
                  </a:lnTo>
                  <a:lnTo>
                    <a:pt x="846" y="5072"/>
                  </a:lnTo>
                  <a:lnTo>
                    <a:pt x="788" y="5480"/>
                  </a:lnTo>
                  <a:lnTo>
                    <a:pt x="730" y="5912"/>
                  </a:lnTo>
                  <a:lnTo>
                    <a:pt x="677" y="6354"/>
                  </a:lnTo>
                  <a:lnTo>
                    <a:pt x="624" y="6797"/>
                  </a:lnTo>
                  <a:lnTo>
                    <a:pt x="575" y="7239"/>
                  </a:lnTo>
                  <a:lnTo>
                    <a:pt x="526" y="7693"/>
                  </a:lnTo>
                  <a:lnTo>
                    <a:pt x="437" y="8612"/>
                  </a:lnTo>
                  <a:lnTo>
                    <a:pt x="361" y="9542"/>
                  </a:lnTo>
                  <a:lnTo>
                    <a:pt x="290" y="10484"/>
                  </a:lnTo>
                  <a:lnTo>
                    <a:pt x="232" y="11403"/>
                  </a:lnTo>
                  <a:lnTo>
                    <a:pt x="178" y="12322"/>
                  </a:lnTo>
                  <a:lnTo>
                    <a:pt x="134" y="13218"/>
                  </a:lnTo>
                  <a:lnTo>
                    <a:pt x="94" y="14092"/>
                  </a:lnTo>
                  <a:lnTo>
                    <a:pt x="63" y="14920"/>
                  </a:lnTo>
                  <a:lnTo>
                    <a:pt x="40" y="15715"/>
                  </a:lnTo>
                  <a:lnTo>
                    <a:pt x="23" y="16452"/>
                  </a:lnTo>
                  <a:lnTo>
                    <a:pt x="9" y="17144"/>
                  </a:lnTo>
                  <a:lnTo>
                    <a:pt x="5" y="17757"/>
                  </a:lnTo>
                  <a:lnTo>
                    <a:pt x="0" y="18313"/>
                  </a:lnTo>
                  <a:lnTo>
                    <a:pt x="5" y="19050"/>
                  </a:lnTo>
                  <a:lnTo>
                    <a:pt x="18" y="19810"/>
                  </a:lnTo>
                  <a:lnTo>
                    <a:pt x="31" y="20605"/>
                  </a:lnTo>
                  <a:lnTo>
                    <a:pt x="49" y="21422"/>
                  </a:lnTo>
                  <a:lnTo>
                    <a:pt x="76" y="22250"/>
                  </a:lnTo>
                  <a:lnTo>
                    <a:pt x="112" y="23089"/>
                  </a:lnTo>
                  <a:lnTo>
                    <a:pt x="152" y="23940"/>
                  </a:lnTo>
                  <a:lnTo>
                    <a:pt x="201" y="24791"/>
                  </a:lnTo>
                  <a:lnTo>
                    <a:pt x="254" y="25642"/>
                  </a:lnTo>
                  <a:lnTo>
                    <a:pt x="321" y="26493"/>
                  </a:lnTo>
                  <a:lnTo>
                    <a:pt x="392" y="27344"/>
                  </a:lnTo>
                  <a:lnTo>
                    <a:pt x="432" y="27764"/>
                  </a:lnTo>
                  <a:lnTo>
                    <a:pt x="477" y="28184"/>
                  </a:lnTo>
                  <a:lnTo>
                    <a:pt x="521" y="28592"/>
                  </a:lnTo>
                  <a:lnTo>
                    <a:pt x="570" y="29001"/>
                  </a:lnTo>
                  <a:lnTo>
                    <a:pt x="619" y="29398"/>
                  </a:lnTo>
                  <a:lnTo>
                    <a:pt x="673" y="29795"/>
                  </a:lnTo>
                  <a:lnTo>
                    <a:pt x="726" y="30192"/>
                  </a:lnTo>
                  <a:lnTo>
                    <a:pt x="784" y="30578"/>
                  </a:lnTo>
                  <a:lnTo>
                    <a:pt x="846" y="30952"/>
                  </a:lnTo>
                  <a:lnTo>
                    <a:pt x="909" y="31327"/>
                  </a:lnTo>
                  <a:lnTo>
                    <a:pt x="980" y="31690"/>
                  </a:lnTo>
                  <a:lnTo>
                    <a:pt x="1047" y="32053"/>
                  </a:lnTo>
                  <a:lnTo>
                    <a:pt x="1122" y="32393"/>
                  </a:lnTo>
                  <a:lnTo>
                    <a:pt x="1198" y="32734"/>
                  </a:lnTo>
                  <a:lnTo>
                    <a:pt x="1274" y="33063"/>
                  </a:lnTo>
                  <a:lnTo>
                    <a:pt x="1358" y="33380"/>
                  </a:lnTo>
                  <a:lnTo>
                    <a:pt x="1443" y="33687"/>
                  </a:lnTo>
                  <a:lnTo>
                    <a:pt x="1532" y="33982"/>
                  </a:lnTo>
                  <a:lnTo>
                    <a:pt x="1625" y="34265"/>
                  </a:lnTo>
                  <a:lnTo>
                    <a:pt x="1719" y="34538"/>
                  </a:lnTo>
                  <a:lnTo>
                    <a:pt x="1821" y="34799"/>
                  </a:lnTo>
                  <a:lnTo>
                    <a:pt x="1924" y="35048"/>
                  </a:lnTo>
                  <a:lnTo>
                    <a:pt x="2030" y="35286"/>
                  </a:lnTo>
                  <a:lnTo>
                    <a:pt x="2142" y="35502"/>
                  </a:lnTo>
                  <a:lnTo>
                    <a:pt x="2253" y="35706"/>
                  </a:lnTo>
                  <a:lnTo>
                    <a:pt x="2373" y="35899"/>
                  </a:lnTo>
                  <a:lnTo>
                    <a:pt x="2494" y="36069"/>
                  </a:lnTo>
                  <a:lnTo>
                    <a:pt x="2618" y="36228"/>
                  </a:lnTo>
                  <a:lnTo>
                    <a:pt x="2747" y="36364"/>
                  </a:lnTo>
                  <a:lnTo>
                    <a:pt x="2881" y="36489"/>
                  </a:lnTo>
                  <a:lnTo>
                    <a:pt x="3019" y="36603"/>
                  </a:lnTo>
                  <a:lnTo>
                    <a:pt x="3161" y="36682"/>
                  </a:lnTo>
                  <a:lnTo>
                    <a:pt x="3308" y="36761"/>
                  </a:lnTo>
                  <a:lnTo>
                    <a:pt x="3460" y="36807"/>
                  </a:lnTo>
                  <a:lnTo>
                    <a:pt x="3611" y="36841"/>
                  </a:lnTo>
                  <a:lnTo>
                    <a:pt x="3771" y="36852"/>
                  </a:lnTo>
                  <a:lnTo>
                    <a:pt x="3936" y="36841"/>
                  </a:lnTo>
                  <a:lnTo>
                    <a:pt x="4101" y="36807"/>
                  </a:lnTo>
                  <a:lnTo>
                    <a:pt x="4274" y="36761"/>
                  </a:lnTo>
                  <a:lnTo>
                    <a:pt x="4452" y="36682"/>
                  </a:lnTo>
                  <a:lnTo>
                    <a:pt x="4635" y="36591"/>
                  </a:lnTo>
                  <a:lnTo>
                    <a:pt x="4818" y="36466"/>
                  </a:lnTo>
                  <a:lnTo>
                    <a:pt x="4956" y="2462"/>
                  </a:lnTo>
                  <a:lnTo>
                    <a:pt x="4893" y="2462"/>
                  </a:lnTo>
                  <a:lnTo>
                    <a:pt x="4826" y="2440"/>
                  </a:lnTo>
                  <a:lnTo>
                    <a:pt x="4764" y="2417"/>
                  </a:lnTo>
                  <a:lnTo>
                    <a:pt x="4697" y="2372"/>
                  </a:lnTo>
                  <a:lnTo>
                    <a:pt x="4635" y="2303"/>
                  </a:lnTo>
                  <a:lnTo>
                    <a:pt x="4573" y="2224"/>
                  </a:lnTo>
                  <a:lnTo>
                    <a:pt x="4510" y="2122"/>
                  </a:lnTo>
                  <a:lnTo>
                    <a:pt x="4448" y="1997"/>
                  </a:lnTo>
                  <a:lnTo>
                    <a:pt x="4279" y="1634"/>
                  </a:lnTo>
                  <a:lnTo>
                    <a:pt x="4110" y="1305"/>
                  </a:lnTo>
                  <a:lnTo>
                    <a:pt x="3949" y="1021"/>
                  </a:lnTo>
                  <a:lnTo>
                    <a:pt x="3794" y="783"/>
                  </a:lnTo>
                  <a:lnTo>
                    <a:pt x="3638" y="568"/>
                  </a:lnTo>
                  <a:lnTo>
                    <a:pt x="3566" y="477"/>
                  </a:lnTo>
                  <a:lnTo>
                    <a:pt x="3491" y="386"/>
                  </a:lnTo>
                  <a:lnTo>
                    <a:pt x="3415" y="318"/>
                  </a:lnTo>
                  <a:lnTo>
                    <a:pt x="3344" y="250"/>
                  </a:lnTo>
                  <a:lnTo>
                    <a:pt x="3273" y="193"/>
                  </a:lnTo>
                  <a:lnTo>
                    <a:pt x="3201" y="136"/>
                  </a:lnTo>
                  <a:lnTo>
                    <a:pt x="3135" y="102"/>
                  </a:lnTo>
                  <a:lnTo>
                    <a:pt x="3068" y="57"/>
                  </a:lnTo>
                  <a:lnTo>
                    <a:pt x="2997" y="34"/>
                  </a:lnTo>
                  <a:lnTo>
                    <a:pt x="2934" y="23"/>
                  </a:lnTo>
                  <a:lnTo>
                    <a:pt x="2867" y="12"/>
                  </a:lnTo>
                  <a:lnTo>
                    <a:pt x="2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85;p49">
              <a:extLst>
                <a:ext uri="{FF2B5EF4-FFF2-40B4-BE49-F238E27FC236}">
                  <a16:creationId xmlns:a16="http://schemas.microsoft.com/office/drawing/2014/main" id="{0D8EDE18-37E9-5620-A463-54A2EEE6F6B9}"/>
                </a:ext>
              </a:extLst>
            </p:cNvPr>
            <p:cNvSpPr/>
            <p:nvPr/>
          </p:nvSpPr>
          <p:spPr>
            <a:xfrm>
              <a:off x="3063925" y="-558675"/>
              <a:ext cx="444350" cy="673150"/>
            </a:xfrm>
            <a:custGeom>
              <a:avLst/>
              <a:gdLst/>
              <a:ahLst/>
              <a:cxnLst/>
              <a:rect l="l" t="t" r="r" b="b"/>
              <a:pathLst>
                <a:path w="17774" h="26926" extrusionOk="0">
                  <a:moveTo>
                    <a:pt x="8914" y="1"/>
                  </a:moveTo>
                  <a:lnTo>
                    <a:pt x="8669" y="12"/>
                  </a:lnTo>
                  <a:lnTo>
                    <a:pt x="8428" y="35"/>
                  </a:lnTo>
                  <a:lnTo>
                    <a:pt x="8188" y="80"/>
                  </a:lnTo>
                  <a:lnTo>
                    <a:pt x="7947" y="148"/>
                  </a:lnTo>
                  <a:lnTo>
                    <a:pt x="7711" y="239"/>
                  </a:lnTo>
                  <a:lnTo>
                    <a:pt x="7475" y="341"/>
                  </a:lnTo>
                  <a:lnTo>
                    <a:pt x="7240" y="466"/>
                  </a:lnTo>
                  <a:lnTo>
                    <a:pt x="7008" y="602"/>
                  </a:lnTo>
                  <a:lnTo>
                    <a:pt x="6781" y="761"/>
                  </a:lnTo>
                  <a:lnTo>
                    <a:pt x="6554" y="943"/>
                  </a:lnTo>
                  <a:lnTo>
                    <a:pt x="6331" y="1136"/>
                  </a:lnTo>
                  <a:lnTo>
                    <a:pt x="6109" y="1340"/>
                  </a:lnTo>
                  <a:lnTo>
                    <a:pt x="5891" y="1567"/>
                  </a:lnTo>
                  <a:lnTo>
                    <a:pt x="5677" y="1805"/>
                  </a:lnTo>
                  <a:lnTo>
                    <a:pt x="5463" y="2066"/>
                  </a:lnTo>
                  <a:lnTo>
                    <a:pt x="5249" y="2338"/>
                  </a:lnTo>
                  <a:lnTo>
                    <a:pt x="5045" y="2633"/>
                  </a:lnTo>
                  <a:lnTo>
                    <a:pt x="4840" y="2928"/>
                  </a:lnTo>
                  <a:lnTo>
                    <a:pt x="4639" y="3246"/>
                  </a:lnTo>
                  <a:lnTo>
                    <a:pt x="4439" y="3586"/>
                  </a:lnTo>
                  <a:lnTo>
                    <a:pt x="4243" y="3927"/>
                  </a:lnTo>
                  <a:lnTo>
                    <a:pt x="4052" y="4290"/>
                  </a:lnTo>
                  <a:lnTo>
                    <a:pt x="3865" y="4664"/>
                  </a:lnTo>
                  <a:lnTo>
                    <a:pt x="3678" y="5050"/>
                  </a:lnTo>
                  <a:lnTo>
                    <a:pt x="3500" y="5447"/>
                  </a:lnTo>
                  <a:lnTo>
                    <a:pt x="3322" y="5867"/>
                  </a:lnTo>
                  <a:lnTo>
                    <a:pt x="3148" y="6287"/>
                  </a:lnTo>
                  <a:lnTo>
                    <a:pt x="2974" y="6729"/>
                  </a:lnTo>
                  <a:lnTo>
                    <a:pt x="2810" y="7172"/>
                  </a:lnTo>
                  <a:lnTo>
                    <a:pt x="2645" y="7637"/>
                  </a:lnTo>
                  <a:lnTo>
                    <a:pt x="2489" y="8102"/>
                  </a:lnTo>
                  <a:lnTo>
                    <a:pt x="2333" y="8590"/>
                  </a:lnTo>
                  <a:lnTo>
                    <a:pt x="2182" y="9078"/>
                  </a:lnTo>
                  <a:lnTo>
                    <a:pt x="2039" y="9588"/>
                  </a:lnTo>
                  <a:lnTo>
                    <a:pt x="1897" y="10099"/>
                  </a:lnTo>
                  <a:lnTo>
                    <a:pt x="1759" y="10621"/>
                  </a:lnTo>
                  <a:lnTo>
                    <a:pt x="1625" y="11154"/>
                  </a:lnTo>
                  <a:lnTo>
                    <a:pt x="1496" y="11699"/>
                  </a:lnTo>
                  <a:lnTo>
                    <a:pt x="1376" y="12243"/>
                  </a:lnTo>
                  <a:lnTo>
                    <a:pt x="1256" y="12799"/>
                  </a:lnTo>
                  <a:lnTo>
                    <a:pt x="1140" y="13367"/>
                  </a:lnTo>
                  <a:lnTo>
                    <a:pt x="1033" y="13945"/>
                  </a:lnTo>
                  <a:lnTo>
                    <a:pt x="931" y="14535"/>
                  </a:lnTo>
                  <a:lnTo>
                    <a:pt x="828" y="15125"/>
                  </a:lnTo>
                  <a:lnTo>
                    <a:pt x="735" y="15715"/>
                  </a:lnTo>
                  <a:lnTo>
                    <a:pt x="646" y="16328"/>
                  </a:lnTo>
                  <a:lnTo>
                    <a:pt x="566" y="16929"/>
                  </a:lnTo>
                  <a:lnTo>
                    <a:pt x="486" y="17553"/>
                  </a:lnTo>
                  <a:lnTo>
                    <a:pt x="414" y="18177"/>
                  </a:lnTo>
                  <a:lnTo>
                    <a:pt x="343" y="18801"/>
                  </a:lnTo>
                  <a:lnTo>
                    <a:pt x="285" y="19437"/>
                  </a:lnTo>
                  <a:lnTo>
                    <a:pt x="227" y="20072"/>
                  </a:lnTo>
                  <a:lnTo>
                    <a:pt x="178" y="20719"/>
                  </a:lnTo>
                  <a:lnTo>
                    <a:pt x="134" y="21366"/>
                  </a:lnTo>
                  <a:lnTo>
                    <a:pt x="94" y="22024"/>
                  </a:lnTo>
                  <a:lnTo>
                    <a:pt x="63" y="22682"/>
                  </a:lnTo>
                  <a:lnTo>
                    <a:pt x="36" y="23340"/>
                  </a:lnTo>
                  <a:lnTo>
                    <a:pt x="14" y="23998"/>
                  </a:lnTo>
                  <a:lnTo>
                    <a:pt x="0" y="24667"/>
                  </a:lnTo>
                  <a:lnTo>
                    <a:pt x="1113" y="24758"/>
                  </a:lnTo>
                  <a:lnTo>
                    <a:pt x="2222" y="24860"/>
                  </a:lnTo>
                  <a:lnTo>
                    <a:pt x="3335" y="24974"/>
                  </a:lnTo>
                  <a:lnTo>
                    <a:pt x="4444" y="25087"/>
                  </a:lnTo>
                  <a:lnTo>
                    <a:pt x="6665" y="25325"/>
                  </a:lnTo>
                  <a:lnTo>
                    <a:pt x="8887" y="25609"/>
                  </a:lnTo>
                  <a:lnTo>
                    <a:pt x="11108" y="25904"/>
                  </a:lnTo>
                  <a:lnTo>
                    <a:pt x="13330" y="26222"/>
                  </a:lnTo>
                  <a:lnTo>
                    <a:pt x="15552" y="26562"/>
                  </a:lnTo>
                  <a:lnTo>
                    <a:pt x="17773" y="26925"/>
                  </a:lnTo>
                  <a:lnTo>
                    <a:pt x="17769" y="26358"/>
                  </a:lnTo>
                  <a:lnTo>
                    <a:pt x="17760" y="25779"/>
                  </a:lnTo>
                  <a:lnTo>
                    <a:pt x="17747" y="25201"/>
                  </a:lnTo>
                  <a:lnTo>
                    <a:pt x="17733" y="24622"/>
                  </a:lnTo>
                  <a:lnTo>
                    <a:pt x="17711" y="24055"/>
                  </a:lnTo>
                  <a:lnTo>
                    <a:pt x="17689" y="23476"/>
                  </a:lnTo>
                  <a:lnTo>
                    <a:pt x="17658" y="22909"/>
                  </a:lnTo>
                  <a:lnTo>
                    <a:pt x="17626" y="22330"/>
                  </a:lnTo>
                  <a:lnTo>
                    <a:pt x="17591" y="21763"/>
                  </a:lnTo>
                  <a:lnTo>
                    <a:pt x="17551" y="21195"/>
                  </a:lnTo>
                  <a:lnTo>
                    <a:pt x="17511" y="20628"/>
                  </a:lnTo>
                  <a:lnTo>
                    <a:pt x="17462" y="20072"/>
                  </a:lnTo>
                  <a:lnTo>
                    <a:pt x="17408" y="19516"/>
                  </a:lnTo>
                  <a:lnTo>
                    <a:pt x="17355" y="18960"/>
                  </a:lnTo>
                  <a:lnTo>
                    <a:pt x="17297" y="18404"/>
                  </a:lnTo>
                  <a:lnTo>
                    <a:pt x="17235" y="17848"/>
                  </a:lnTo>
                  <a:lnTo>
                    <a:pt x="17168" y="17304"/>
                  </a:lnTo>
                  <a:lnTo>
                    <a:pt x="17097" y="16759"/>
                  </a:lnTo>
                  <a:lnTo>
                    <a:pt x="17025" y="16226"/>
                  </a:lnTo>
                  <a:lnTo>
                    <a:pt x="16945" y="15693"/>
                  </a:lnTo>
                  <a:lnTo>
                    <a:pt x="16865" y="15159"/>
                  </a:lnTo>
                  <a:lnTo>
                    <a:pt x="16780" y="14637"/>
                  </a:lnTo>
                  <a:lnTo>
                    <a:pt x="16691" y="14115"/>
                  </a:lnTo>
                  <a:lnTo>
                    <a:pt x="16602" y="13605"/>
                  </a:lnTo>
                  <a:lnTo>
                    <a:pt x="16504" y="13094"/>
                  </a:lnTo>
                  <a:lnTo>
                    <a:pt x="16406" y="12595"/>
                  </a:lnTo>
                  <a:lnTo>
                    <a:pt x="16304" y="12096"/>
                  </a:lnTo>
                  <a:lnTo>
                    <a:pt x="16197" y="11608"/>
                  </a:lnTo>
                  <a:lnTo>
                    <a:pt x="16086" y="11120"/>
                  </a:lnTo>
                  <a:lnTo>
                    <a:pt x="15975" y="10644"/>
                  </a:lnTo>
                  <a:lnTo>
                    <a:pt x="15859" y="10178"/>
                  </a:lnTo>
                  <a:lnTo>
                    <a:pt x="15739" y="9713"/>
                  </a:lnTo>
                  <a:lnTo>
                    <a:pt x="15614" y="9259"/>
                  </a:lnTo>
                  <a:lnTo>
                    <a:pt x="15485" y="8817"/>
                  </a:lnTo>
                  <a:lnTo>
                    <a:pt x="15356" y="8374"/>
                  </a:lnTo>
                  <a:lnTo>
                    <a:pt x="15222" y="7943"/>
                  </a:lnTo>
                  <a:lnTo>
                    <a:pt x="15084" y="7523"/>
                  </a:lnTo>
                  <a:lnTo>
                    <a:pt x="14942" y="7115"/>
                  </a:lnTo>
                  <a:lnTo>
                    <a:pt x="14799" y="6706"/>
                  </a:lnTo>
                  <a:lnTo>
                    <a:pt x="14652" y="6321"/>
                  </a:lnTo>
                  <a:lnTo>
                    <a:pt x="14501" y="5935"/>
                  </a:lnTo>
                  <a:lnTo>
                    <a:pt x="14350" y="5561"/>
                  </a:lnTo>
                  <a:lnTo>
                    <a:pt x="14189" y="5186"/>
                  </a:lnTo>
                  <a:lnTo>
                    <a:pt x="14029" y="4834"/>
                  </a:lnTo>
                  <a:lnTo>
                    <a:pt x="13864" y="4494"/>
                  </a:lnTo>
                  <a:lnTo>
                    <a:pt x="13700" y="4154"/>
                  </a:lnTo>
                  <a:lnTo>
                    <a:pt x="13530" y="3836"/>
                  </a:lnTo>
                  <a:lnTo>
                    <a:pt x="13357" y="3518"/>
                  </a:lnTo>
                  <a:lnTo>
                    <a:pt x="13179" y="3223"/>
                  </a:lnTo>
                  <a:lnTo>
                    <a:pt x="13001" y="2928"/>
                  </a:lnTo>
                  <a:lnTo>
                    <a:pt x="12818" y="2656"/>
                  </a:lnTo>
                  <a:lnTo>
                    <a:pt x="12631" y="2395"/>
                  </a:lnTo>
                  <a:lnTo>
                    <a:pt x="12440" y="2145"/>
                  </a:lnTo>
                  <a:lnTo>
                    <a:pt x="12248" y="1896"/>
                  </a:lnTo>
                  <a:lnTo>
                    <a:pt x="12052" y="1669"/>
                  </a:lnTo>
                  <a:lnTo>
                    <a:pt x="11856" y="1465"/>
                  </a:lnTo>
                  <a:lnTo>
                    <a:pt x="11656" y="1260"/>
                  </a:lnTo>
                  <a:lnTo>
                    <a:pt x="11451" y="1079"/>
                  </a:lnTo>
                  <a:lnTo>
                    <a:pt x="11242" y="897"/>
                  </a:lnTo>
                  <a:lnTo>
                    <a:pt x="11033" y="738"/>
                  </a:lnTo>
                  <a:lnTo>
                    <a:pt x="10819" y="602"/>
                  </a:lnTo>
                  <a:lnTo>
                    <a:pt x="10605" y="466"/>
                  </a:lnTo>
                  <a:lnTo>
                    <a:pt x="10387" y="353"/>
                  </a:lnTo>
                  <a:lnTo>
                    <a:pt x="10165" y="251"/>
                  </a:lnTo>
                  <a:lnTo>
                    <a:pt x="9911" y="160"/>
                  </a:lnTo>
                  <a:lnTo>
                    <a:pt x="9661" y="92"/>
                  </a:lnTo>
                  <a:lnTo>
                    <a:pt x="9412" y="35"/>
                  </a:lnTo>
                  <a:lnTo>
                    <a:pt x="9163" y="12"/>
                  </a:lnTo>
                  <a:lnTo>
                    <a:pt x="891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86;p49">
              <a:extLst>
                <a:ext uri="{FF2B5EF4-FFF2-40B4-BE49-F238E27FC236}">
                  <a16:creationId xmlns:a16="http://schemas.microsoft.com/office/drawing/2014/main" id="{A2654D43-002C-51AC-60D9-FBF3ED434531}"/>
                </a:ext>
              </a:extLst>
            </p:cNvPr>
            <p:cNvSpPr/>
            <p:nvPr/>
          </p:nvSpPr>
          <p:spPr>
            <a:xfrm>
              <a:off x="3376125" y="-9190450"/>
              <a:ext cx="909825" cy="999050"/>
            </a:xfrm>
            <a:custGeom>
              <a:avLst/>
              <a:gdLst/>
              <a:ahLst/>
              <a:cxnLst/>
              <a:rect l="l" t="t" r="r" b="b"/>
              <a:pathLst>
                <a:path w="36393" h="39962" extrusionOk="0">
                  <a:moveTo>
                    <a:pt x="156" y="1"/>
                  </a:moveTo>
                  <a:lnTo>
                    <a:pt x="76" y="19981"/>
                  </a:lnTo>
                  <a:lnTo>
                    <a:pt x="36" y="29977"/>
                  </a:lnTo>
                  <a:lnTo>
                    <a:pt x="1" y="39961"/>
                  </a:lnTo>
                  <a:lnTo>
                    <a:pt x="50" y="39825"/>
                  </a:lnTo>
                  <a:lnTo>
                    <a:pt x="103" y="39712"/>
                  </a:lnTo>
                  <a:lnTo>
                    <a:pt x="161" y="39598"/>
                  </a:lnTo>
                  <a:lnTo>
                    <a:pt x="228" y="39496"/>
                  </a:lnTo>
                  <a:lnTo>
                    <a:pt x="299" y="39417"/>
                  </a:lnTo>
                  <a:lnTo>
                    <a:pt x="375" y="39360"/>
                  </a:lnTo>
                  <a:lnTo>
                    <a:pt x="459" y="39315"/>
                  </a:lnTo>
                  <a:lnTo>
                    <a:pt x="548" y="39292"/>
                  </a:lnTo>
                  <a:lnTo>
                    <a:pt x="1697" y="39201"/>
                  </a:lnTo>
                  <a:lnTo>
                    <a:pt x="2841" y="39133"/>
                  </a:lnTo>
                  <a:lnTo>
                    <a:pt x="3990" y="39076"/>
                  </a:lnTo>
                  <a:lnTo>
                    <a:pt x="5138" y="39031"/>
                  </a:lnTo>
                  <a:lnTo>
                    <a:pt x="6287" y="38997"/>
                  </a:lnTo>
                  <a:lnTo>
                    <a:pt x="7436" y="38963"/>
                  </a:lnTo>
                  <a:lnTo>
                    <a:pt x="8580" y="38952"/>
                  </a:lnTo>
                  <a:lnTo>
                    <a:pt x="9729" y="38940"/>
                  </a:lnTo>
                  <a:lnTo>
                    <a:pt x="12026" y="38929"/>
                  </a:lnTo>
                  <a:lnTo>
                    <a:pt x="14323" y="38929"/>
                  </a:lnTo>
                  <a:lnTo>
                    <a:pt x="16620" y="38918"/>
                  </a:lnTo>
                  <a:lnTo>
                    <a:pt x="18918" y="38895"/>
                  </a:lnTo>
                  <a:lnTo>
                    <a:pt x="19403" y="38884"/>
                  </a:lnTo>
                  <a:lnTo>
                    <a:pt x="19888" y="38861"/>
                  </a:lnTo>
                  <a:lnTo>
                    <a:pt x="20868" y="38804"/>
                  </a:lnTo>
                  <a:lnTo>
                    <a:pt x="21852" y="38725"/>
                  </a:lnTo>
                  <a:lnTo>
                    <a:pt x="22844" y="38623"/>
                  </a:lnTo>
                  <a:lnTo>
                    <a:pt x="23837" y="38532"/>
                  </a:lnTo>
                  <a:lnTo>
                    <a:pt x="24839" y="38441"/>
                  </a:lnTo>
                  <a:lnTo>
                    <a:pt x="25841" y="38362"/>
                  </a:lnTo>
                  <a:lnTo>
                    <a:pt x="26842" y="38294"/>
                  </a:lnTo>
                  <a:lnTo>
                    <a:pt x="27346" y="38282"/>
                  </a:lnTo>
                  <a:lnTo>
                    <a:pt x="27844" y="38271"/>
                  </a:lnTo>
                  <a:lnTo>
                    <a:pt x="28347" y="38260"/>
                  </a:lnTo>
                  <a:lnTo>
                    <a:pt x="28846" y="38271"/>
                  </a:lnTo>
                  <a:lnTo>
                    <a:pt x="29345" y="38282"/>
                  </a:lnTo>
                  <a:lnTo>
                    <a:pt x="29843" y="38316"/>
                  </a:lnTo>
                  <a:lnTo>
                    <a:pt x="30342" y="38362"/>
                  </a:lnTo>
                  <a:lnTo>
                    <a:pt x="30836" y="38407"/>
                  </a:lnTo>
                  <a:lnTo>
                    <a:pt x="31330" y="38486"/>
                  </a:lnTo>
                  <a:lnTo>
                    <a:pt x="31824" y="38566"/>
                  </a:lnTo>
                  <a:lnTo>
                    <a:pt x="32319" y="38668"/>
                  </a:lnTo>
                  <a:lnTo>
                    <a:pt x="32808" y="38793"/>
                  </a:lnTo>
                  <a:lnTo>
                    <a:pt x="33294" y="38929"/>
                  </a:lnTo>
                  <a:lnTo>
                    <a:pt x="33779" y="39088"/>
                  </a:lnTo>
                  <a:lnTo>
                    <a:pt x="34264" y="39269"/>
                  </a:lnTo>
                  <a:lnTo>
                    <a:pt x="34745" y="39474"/>
                  </a:lnTo>
                  <a:lnTo>
                    <a:pt x="34910" y="37080"/>
                  </a:lnTo>
                  <a:lnTo>
                    <a:pt x="35066" y="34686"/>
                  </a:lnTo>
                  <a:lnTo>
                    <a:pt x="35213" y="32291"/>
                  </a:lnTo>
                  <a:lnTo>
                    <a:pt x="35351" y="29897"/>
                  </a:lnTo>
                  <a:lnTo>
                    <a:pt x="35484" y="27492"/>
                  </a:lnTo>
                  <a:lnTo>
                    <a:pt x="35609" y="25098"/>
                  </a:lnTo>
                  <a:lnTo>
                    <a:pt x="35725" y="22693"/>
                  </a:lnTo>
                  <a:lnTo>
                    <a:pt x="35831" y="20287"/>
                  </a:lnTo>
                  <a:lnTo>
                    <a:pt x="35929" y="17882"/>
                  </a:lnTo>
                  <a:lnTo>
                    <a:pt x="36023" y="15477"/>
                  </a:lnTo>
                  <a:lnTo>
                    <a:pt x="36103" y="13071"/>
                  </a:lnTo>
                  <a:lnTo>
                    <a:pt x="36179" y="10666"/>
                  </a:lnTo>
                  <a:lnTo>
                    <a:pt x="36245" y="8261"/>
                  </a:lnTo>
                  <a:lnTo>
                    <a:pt x="36303" y="5844"/>
                  </a:lnTo>
                  <a:lnTo>
                    <a:pt x="36352" y="3439"/>
                  </a:lnTo>
                  <a:lnTo>
                    <a:pt x="36392" y="1022"/>
                  </a:lnTo>
                  <a:lnTo>
                    <a:pt x="36263" y="1771"/>
                  </a:lnTo>
                  <a:lnTo>
                    <a:pt x="36125" y="2497"/>
                  </a:lnTo>
                  <a:lnTo>
                    <a:pt x="35983" y="3223"/>
                  </a:lnTo>
                  <a:lnTo>
                    <a:pt x="35836" y="3926"/>
                  </a:lnTo>
                  <a:lnTo>
                    <a:pt x="35680" y="4619"/>
                  </a:lnTo>
                  <a:lnTo>
                    <a:pt x="35515" y="5299"/>
                  </a:lnTo>
                  <a:lnTo>
                    <a:pt x="35346" y="5969"/>
                  </a:lnTo>
                  <a:lnTo>
                    <a:pt x="35172" y="6615"/>
                  </a:lnTo>
                  <a:lnTo>
                    <a:pt x="34994" y="7262"/>
                  </a:lnTo>
                  <a:lnTo>
                    <a:pt x="34807" y="7886"/>
                  </a:lnTo>
                  <a:lnTo>
                    <a:pt x="34611" y="8499"/>
                  </a:lnTo>
                  <a:lnTo>
                    <a:pt x="34416" y="9100"/>
                  </a:lnTo>
                  <a:lnTo>
                    <a:pt x="34211" y="9690"/>
                  </a:lnTo>
                  <a:lnTo>
                    <a:pt x="34002" y="10269"/>
                  </a:lnTo>
                  <a:lnTo>
                    <a:pt x="33788" y="10836"/>
                  </a:lnTo>
                  <a:lnTo>
                    <a:pt x="33565" y="11381"/>
                  </a:lnTo>
                  <a:lnTo>
                    <a:pt x="33343" y="11914"/>
                  </a:lnTo>
                  <a:lnTo>
                    <a:pt x="33111" y="12447"/>
                  </a:lnTo>
                  <a:lnTo>
                    <a:pt x="32875" y="12958"/>
                  </a:lnTo>
                  <a:lnTo>
                    <a:pt x="32635" y="13457"/>
                  </a:lnTo>
                  <a:lnTo>
                    <a:pt x="32390" y="13945"/>
                  </a:lnTo>
                  <a:lnTo>
                    <a:pt x="32141" y="14421"/>
                  </a:lnTo>
                  <a:lnTo>
                    <a:pt x="31887" y="14875"/>
                  </a:lnTo>
                  <a:lnTo>
                    <a:pt x="31624" y="15329"/>
                  </a:lnTo>
                  <a:lnTo>
                    <a:pt x="31361" y="15772"/>
                  </a:lnTo>
                  <a:lnTo>
                    <a:pt x="31094" y="16191"/>
                  </a:lnTo>
                  <a:lnTo>
                    <a:pt x="30823" y="16600"/>
                  </a:lnTo>
                  <a:lnTo>
                    <a:pt x="30547" y="17008"/>
                  </a:lnTo>
                  <a:lnTo>
                    <a:pt x="30266" y="17394"/>
                  </a:lnTo>
                  <a:lnTo>
                    <a:pt x="29981" y="17769"/>
                  </a:lnTo>
                  <a:lnTo>
                    <a:pt x="29692" y="18132"/>
                  </a:lnTo>
                  <a:lnTo>
                    <a:pt x="29402" y="18483"/>
                  </a:lnTo>
                  <a:lnTo>
                    <a:pt x="29109" y="18824"/>
                  </a:lnTo>
                  <a:lnTo>
                    <a:pt x="28810" y="19141"/>
                  </a:lnTo>
                  <a:lnTo>
                    <a:pt x="28508" y="19459"/>
                  </a:lnTo>
                  <a:lnTo>
                    <a:pt x="28200" y="19765"/>
                  </a:lnTo>
                  <a:lnTo>
                    <a:pt x="27893" y="20049"/>
                  </a:lnTo>
                  <a:lnTo>
                    <a:pt x="27582" y="20333"/>
                  </a:lnTo>
                  <a:lnTo>
                    <a:pt x="27270" y="20594"/>
                  </a:lnTo>
                  <a:lnTo>
                    <a:pt x="26949" y="20843"/>
                  </a:lnTo>
                  <a:lnTo>
                    <a:pt x="26629" y="21093"/>
                  </a:lnTo>
                  <a:lnTo>
                    <a:pt x="26308" y="21320"/>
                  </a:lnTo>
                  <a:lnTo>
                    <a:pt x="25983" y="21535"/>
                  </a:lnTo>
                  <a:lnTo>
                    <a:pt x="25654" y="21740"/>
                  </a:lnTo>
                  <a:lnTo>
                    <a:pt x="25324" y="21933"/>
                  </a:lnTo>
                  <a:lnTo>
                    <a:pt x="24995" y="22125"/>
                  </a:lnTo>
                  <a:lnTo>
                    <a:pt x="24661" y="22296"/>
                  </a:lnTo>
                  <a:lnTo>
                    <a:pt x="24323" y="22454"/>
                  </a:lnTo>
                  <a:lnTo>
                    <a:pt x="23984" y="22602"/>
                  </a:lnTo>
                  <a:lnTo>
                    <a:pt x="23646" y="22738"/>
                  </a:lnTo>
                  <a:lnTo>
                    <a:pt x="23303" y="22863"/>
                  </a:lnTo>
                  <a:lnTo>
                    <a:pt x="22960" y="22965"/>
                  </a:lnTo>
                  <a:lnTo>
                    <a:pt x="22617" y="23067"/>
                  </a:lnTo>
                  <a:lnTo>
                    <a:pt x="22270" y="23158"/>
                  </a:lnTo>
                  <a:lnTo>
                    <a:pt x="21923" y="23237"/>
                  </a:lnTo>
                  <a:lnTo>
                    <a:pt x="21576" y="23305"/>
                  </a:lnTo>
                  <a:lnTo>
                    <a:pt x="21224" y="23362"/>
                  </a:lnTo>
                  <a:lnTo>
                    <a:pt x="20877" y="23408"/>
                  </a:lnTo>
                  <a:lnTo>
                    <a:pt x="20525" y="23430"/>
                  </a:lnTo>
                  <a:lnTo>
                    <a:pt x="20173" y="23453"/>
                  </a:lnTo>
                  <a:lnTo>
                    <a:pt x="19817" y="23464"/>
                  </a:lnTo>
                  <a:lnTo>
                    <a:pt x="19465" y="23464"/>
                  </a:lnTo>
                  <a:lnTo>
                    <a:pt x="19114" y="23453"/>
                  </a:lnTo>
                  <a:lnTo>
                    <a:pt x="18757" y="23430"/>
                  </a:lnTo>
                  <a:lnTo>
                    <a:pt x="18406" y="23385"/>
                  </a:lnTo>
                  <a:lnTo>
                    <a:pt x="18050" y="23339"/>
                  </a:lnTo>
                  <a:lnTo>
                    <a:pt x="17693" y="23283"/>
                  </a:lnTo>
                  <a:lnTo>
                    <a:pt x="17342" y="23215"/>
                  </a:lnTo>
                  <a:lnTo>
                    <a:pt x="16985" y="23135"/>
                  </a:lnTo>
                  <a:lnTo>
                    <a:pt x="16634" y="23044"/>
                  </a:lnTo>
                  <a:lnTo>
                    <a:pt x="16278" y="22942"/>
                  </a:lnTo>
                  <a:lnTo>
                    <a:pt x="15926" y="22829"/>
                  </a:lnTo>
                  <a:lnTo>
                    <a:pt x="15574" y="22704"/>
                  </a:lnTo>
                  <a:lnTo>
                    <a:pt x="15222" y="22568"/>
                  </a:lnTo>
                  <a:lnTo>
                    <a:pt x="14871" y="22420"/>
                  </a:lnTo>
                  <a:lnTo>
                    <a:pt x="14519" y="22273"/>
                  </a:lnTo>
                  <a:lnTo>
                    <a:pt x="14172" y="22103"/>
                  </a:lnTo>
                  <a:lnTo>
                    <a:pt x="13824" y="21921"/>
                  </a:lnTo>
                  <a:lnTo>
                    <a:pt x="13477" y="21740"/>
                  </a:lnTo>
                  <a:lnTo>
                    <a:pt x="13130" y="21535"/>
                  </a:lnTo>
                  <a:lnTo>
                    <a:pt x="12787" y="21320"/>
                  </a:lnTo>
                  <a:lnTo>
                    <a:pt x="12444" y="21104"/>
                  </a:lnTo>
                  <a:lnTo>
                    <a:pt x="12106" y="20877"/>
                  </a:lnTo>
                  <a:lnTo>
                    <a:pt x="11768" y="20628"/>
                  </a:lnTo>
                  <a:lnTo>
                    <a:pt x="11429" y="20378"/>
                  </a:lnTo>
                  <a:lnTo>
                    <a:pt x="11095" y="20117"/>
                  </a:lnTo>
                  <a:lnTo>
                    <a:pt x="10761" y="19845"/>
                  </a:lnTo>
                  <a:lnTo>
                    <a:pt x="10427" y="19561"/>
                  </a:lnTo>
                  <a:lnTo>
                    <a:pt x="10102" y="19266"/>
                  </a:lnTo>
                  <a:lnTo>
                    <a:pt x="9773" y="18960"/>
                  </a:lnTo>
                  <a:lnTo>
                    <a:pt x="9452" y="18642"/>
                  </a:lnTo>
                  <a:lnTo>
                    <a:pt x="9127" y="18313"/>
                  </a:lnTo>
                  <a:lnTo>
                    <a:pt x="8811" y="17984"/>
                  </a:lnTo>
                  <a:lnTo>
                    <a:pt x="8495" y="17632"/>
                  </a:lnTo>
                  <a:lnTo>
                    <a:pt x="8184" y="17281"/>
                  </a:lnTo>
                  <a:lnTo>
                    <a:pt x="7872" y="16918"/>
                  </a:lnTo>
                  <a:lnTo>
                    <a:pt x="7565" y="16532"/>
                  </a:lnTo>
                  <a:lnTo>
                    <a:pt x="7262" y="16146"/>
                  </a:lnTo>
                  <a:lnTo>
                    <a:pt x="6959" y="15749"/>
                  </a:lnTo>
                  <a:lnTo>
                    <a:pt x="6665" y="15352"/>
                  </a:lnTo>
                  <a:lnTo>
                    <a:pt x="6372" y="14932"/>
                  </a:lnTo>
                  <a:lnTo>
                    <a:pt x="6082" y="14501"/>
                  </a:lnTo>
                  <a:lnTo>
                    <a:pt x="5793" y="14070"/>
                  </a:lnTo>
                  <a:lnTo>
                    <a:pt x="5512" y="13616"/>
                  </a:lnTo>
                  <a:lnTo>
                    <a:pt x="5232" y="13162"/>
                  </a:lnTo>
                  <a:lnTo>
                    <a:pt x="4960" y="12697"/>
                  </a:lnTo>
                  <a:lnTo>
                    <a:pt x="4689" y="12220"/>
                  </a:lnTo>
                  <a:lnTo>
                    <a:pt x="4422" y="11732"/>
                  </a:lnTo>
                  <a:lnTo>
                    <a:pt x="4163" y="11233"/>
                  </a:lnTo>
                  <a:lnTo>
                    <a:pt x="3905" y="10734"/>
                  </a:lnTo>
                  <a:lnTo>
                    <a:pt x="3651" y="10212"/>
                  </a:lnTo>
                  <a:lnTo>
                    <a:pt x="3406" y="9690"/>
                  </a:lnTo>
                  <a:lnTo>
                    <a:pt x="3162" y="9157"/>
                  </a:lnTo>
                  <a:lnTo>
                    <a:pt x="2921" y="8612"/>
                  </a:lnTo>
                  <a:lnTo>
                    <a:pt x="2690" y="8056"/>
                  </a:lnTo>
                  <a:lnTo>
                    <a:pt x="2463" y="7500"/>
                  </a:lnTo>
                  <a:lnTo>
                    <a:pt x="2240" y="6922"/>
                  </a:lnTo>
                  <a:lnTo>
                    <a:pt x="2022" y="6343"/>
                  </a:lnTo>
                  <a:lnTo>
                    <a:pt x="1808" y="5753"/>
                  </a:lnTo>
                  <a:lnTo>
                    <a:pt x="1603" y="5152"/>
                  </a:lnTo>
                  <a:lnTo>
                    <a:pt x="1399" y="4539"/>
                  </a:lnTo>
                  <a:lnTo>
                    <a:pt x="1207" y="3915"/>
                  </a:lnTo>
                  <a:lnTo>
                    <a:pt x="1016" y="3291"/>
                  </a:lnTo>
                  <a:lnTo>
                    <a:pt x="833" y="2656"/>
                  </a:lnTo>
                  <a:lnTo>
                    <a:pt x="655" y="1998"/>
                  </a:lnTo>
                  <a:lnTo>
                    <a:pt x="481" y="1351"/>
                  </a:lnTo>
                  <a:lnTo>
                    <a:pt x="317" y="681"/>
                  </a:lnTo>
                  <a:lnTo>
                    <a:pt x="1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7;p49">
              <a:extLst>
                <a:ext uri="{FF2B5EF4-FFF2-40B4-BE49-F238E27FC236}">
                  <a16:creationId xmlns:a16="http://schemas.microsoft.com/office/drawing/2014/main" id="{D89BC223-09D2-D56E-F70E-007219D22493}"/>
                </a:ext>
              </a:extLst>
            </p:cNvPr>
            <p:cNvSpPr/>
            <p:nvPr/>
          </p:nvSpPr>
          <p:spPr>
            <a:xfrm>
              <a:off x="3380700" y="-9378500"/>
              <a:ext cx="123450" cy="403075"/>
            </a:xfrm>
            <a:custGeom>
              <a:avLst/>
              <a:gdLst/>
              <a:ahLst/>
              <a:cxnLst/>
              <a:rect l="l" t="t" r="r" b="b"/>
              <a:pathLst>
                <a:path w="4938" h="16123" extrusionOk="0">
                  <a:moveTo>
                    <a:pt x="0" y="0"/>
                  </a:moveTo>
                  <a:lnTo>
                    <a:pt x="0" y="295"/>
                  </a:lnTo>
                  <a:lnTo>
                    <a:pt x="62" y="352"/>
                  </a:lnTo>
                  <a:lnTo>
                    <a:pt x="120" y="431"/>
                  </a:lnTo>
                  <a:lnTo>
                    <a:pt x="178" y="522"/>
                  </a:lnTo>
                  <a:lnTo>
                    <a:pt x="232" y="624"/>
                  </a:lnTo>
                  <a:lnTo>
                    <a:pt x="281" y="760"/>
                  </a:lnTo>
                  <a:lnTo>
                    <a:pt x="330" y="908"/>
                  </a:lnTo>
                  <a:lnTo>
                    <a:pt x="379" y="1089"/>
                  </a:lnTo>
                  <a:lnTo>
                    <a:pt x="419" y="1294"/>
                  </a:lnTo>
                  <a:lnTo>
                    <a:pt x="530" y="1884"/>
                  </a:lnTo>
                  <a:lnTo>
                    <a:pt x="641" y="2462"/>
                  </a:lnTo>
                  <a:lnTo>
                    <a:pt x="753" y="3030"/>
                  </a:lnTo>
                  <a:lnTo>
                    <a:pt x="868" y="3586"/>
                  </a:lnTo>
                  <a:lnTo>
                    <a:pt x="984" y="4142"/>
                  </a:lnTo>
                  <a:lnTo>
                    <a:pt x="1104" y="4686"/>
                  </a:lnTo>
                  <a:lnTo>
                    <a:pt x="1229" y="5219"/>
                  </a:lnTo>
                  <a:lnTo>
                    <a:pt x="1354" y="5753"/>
                  </a:lnTo>
                  <a:lnTo>
                    <a:pt x="1478" y="6275"/>
                  </a:lnTo>
                  <a:lnTo>
                    <a:pt x="1607" y="6785"/>
                  </a:lnTo>
                  <a:lnTo>
                    <a:pt x="1741" y="7296"/>
                  </a:lnTo>
                  <a:lnTo>
                    <a:pt x="1874" y="7784"/>
                  </a:lnTo>
                  <a:lnTo>
                    <a:pt x="2008" y="8272"/>
                  </a:lnTo>
                  <a:lnTo>
                    <a:pt x="2146" y="8759"/>
                  </a:lnTo>
                  <a:lnTo>
                    <a:pt x="2284" y="9225"/>
                  </a:lnTo>
                  <a:lnTo>
                    <a:pt x="2427" y="9690"/>
                  </a:lnTo>
                  <a:lnTo>
                    <a:pt x="2569" y="10155"/>
                  </a:lnTo>
                  <a:lnTo>
                    <a:pt x="2716" y="10597"/>
                  </a:lnTo>
                  <a:lnTo>
                    <a:pt x="2863" y="11040"/>
                  </a:lnTo>
                  <a:lnTo>
                    <a:pt x="3010" y="11471"/>
                  </a:lnTo>
                  <a:lnTo>
                    <a:pt x="3161" y="11902"/>
                  </a:lnTo>
                  <a:lnTo>
                    <a:pt x="3313" y="12322"/>
                  </a:lnTo>
                  <a:lnTo>
                    <a:pt x="3468" y="12731"/>
                  </a:lnTo>
                  <a:lnTo>
                    <a:pt x="3624" y="13139"/>
                  </a:lnTo>
                  <a:lnTo>
                    <a:pt x="3784" y="13536"/>
                  </a:lnTo>
                  <a:lnTo>
                    <a:pt x="3945" y="13922"/>
                  </a:lnTo>
                  <a:lnTo>
                    <a:pt x="4105" y="14308"/>
                  </a:lnTo>
                  <a:lnTo>
                    <a:pt x="4270" y="14682"/>
                  </a:lnTo>
                  <a:lnTo>
                    <a:pt x="4434" y="15056"/>
                  </a:lnTo>
                  <a:lnTo>
                    <a:pt x="4599" y="15420"/>
                  </a:lnTo>
                  <a:lnTo>
                    <a:pt x="4768" y="15771"/>
                  </a:lnTo>
                  <a:lnTo>
                    <a:pt x="4938" y="16123"/>
                  </a:lnTo>
                  <a:lnTo>
                    <a:pt x="4875" y="14308"/>
                  </a:lnTo>
                  <a:lnTo>
                    <a:pt x="4822" y="12481"/>
                  </a:lnTo>
                  <a:lnTo>
                    <a:pt x="4800" y="11573"/>
                  </a:lnTo>
                  <a:lnTo>
                    <a:pt x="4782" y="10654"/>
                  </a:lnTo>
                  <a:lnTo>
                    <a:pt x="4764" y="9735"/>
                  </a:lnTo>
                  <a:lnTo>
                    <a:pt x="4751" y="8816"/>
                  </a:lnTo>
                  <a:lnTo>
                    <a:pt x="4737" y="7897"/>
                  </a:lnTo>
                  <a:lnTo>
                    <a:pt x="4728" y="6978"/>
                  </a:lnTo>
                  <a:lnTo>
                    <a:pt x="4724" y="6059"/>
                  </a:lnTo>
                  <a:lnTo>
                    <a:pt x="4724" y="5151"/>
                  </a:lnTo>
                  <a:lnTo>
                    <a:pt x="4728" y="4232"/>
                  </a:lnTo>
                  <a:lnTo>
                    <a:pt x="4737" y="3336"/>
                  </a:lnTo>
                  <a:lnTo>
                    <a:pt x="4746" y="2428"/>
                  </a:lnTo>
                  <a:lnTo>
                    <a:pt x="4764" y="1543"/>
                  </a:lnTo>
                  <a:lnTo>
                    <a:pt x="4216" y="1430"/>
                  </a:lnTo>
                  <a:lnTo>
                    <a:pt x="3669" y="1316"/>
                  </a:lnTo>
                  <a:lnTo>
                    <a:pt x="3121" y="1203"/>
                  </a:lnTo>
                  <a:lnTo>
                    <a:pt x="2573" y="1067"/>
                  </a:lnTo>
                  <a:lnTo>
                    <a:pt x="2030" y="931"/>
                  </a:lnTo>
                  <a:lnTo>
                    <a:pt x="1483" y="783"/>
                  </a:lnTo>
                  <a:lnTo>
                    <a:pt x="940" y="624"/>
                  </a:lnTo>
                  <a:lnTo>
                    <a:pt x="392" y="443"/>
                  </a:lnTo>
                  <a:lnTo>
                    <a:pt x="334" y="420"/>
                  </a:lnTo>
                  <a:lnTo>
                    <a:pt x="281" y="386"/>
                  </a:lnTo>
                  <a:lnTo>
                    <a:pt x="232" y="341"/>
                  </a:lnTo>
                  <a:lnTo>
                    <a:pt x="178" y="284"/>
                  </a:lnTo>
                  <a:lnTo>
                    <a:pt x="134" y="227"/>
                  </a:lnTo>
                  <a:lnTo>
                    <a:pt x="85" y="159"/>
                  </a:lnTo>
                  <a:lnTo>
                    <a:pt x="45" y="8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8;p49">
              <a:extLst>
                <a:ext uri="{FF2B5EF4-FFF2-40B4-BE49-F238E27FC236}">
                  <a16:creationId xmlns:a16="http://schemas.microsoft.com/office/drawing/2014/main" id="{0A843A97-0618-9F2B-BEF8-983E9348F546}"/>
                </a:ext>
              </a:extLst>
            </p:cNvPr>
            <p:cNvSpPr/>
            <p:nvPr/>
          </p:nvSpPr>
          <p:spPr>
            <a:xfrm>
              <a:off x="3381125" y="-11732525"/>
              <a:ext cx="906600" cy="2297600"/>
            </a:xfrm>
            <a:custGeom>
              <a:avLst/>
              <a:gdLst/>
              <a:ahLst/>
              <a:cxnLst/>
              <a:rect l="l" t="t" r="r" b="b"/>
              <a:pathLst>
                <a:path w="36264" h="91904" extrusionOk="0">
                  <a:moveTo>
                    <a:pt x="17507" y="0"/>
                  </a:moveTo>
                  <a:lnTo>
                    <a:pt x="17004" y="35"/>
                  </a:lnTo>
                  <a:lnTo>
                    <a:pt x="16501" y="80"/>
                  </a:lnTo>
                  <a:lnTo>
                    <a:pt x="16002" y="159"/>
                  </a:lnTo>
                  <a:lnTo>
                    <a:pt x="15601" y="239"/>
                  </a:lnTo>
                  <a:lnTo>
                    <a:pt x="15196" y="329"/>
                  </a:lnTo>
                  <a:lnTo>
                    <a:pt x="14795" y="443"/>
                  </a:lnTo>
                  <a:lnTo>
                    <a:pt x="14390" y="579"/>
                  </a:lnTo>
                  <a:lnTo>
                    <a:pt x="13985" y="738"/>
                  </a:lnTo>
                  <a:lnTo>
                    <a:pt x="13580" y="908"/>
                  </a:lnTo>
                  <a:lnTo>
                    <a:pt x="13179" y="1101"/>
                  </a:lnTo>
                  <a:lnTo>
                    <a:pt x="12774" y="1305"/>
                  </a:lnTo>
                  <a:lnTo>
                    <a:pt x="12373" y="1532"/>
                  </a:lnTo>
                  <a:lnTo>
                    <a:pt x="11968" y="1793"/>
                  </a:lnTo>
                  <a:lnTo>
                    <a:pt x="11572" y="2065"/>
                  </a:lnTo>
                  <a:lnTo>
                    <a:pt x="11171" y="2349"/>
                  </a:lnTo>
                  <a:lnTo>
                    <a:pt x="10775" y="2667"/>
                  </a:lnTo>
                  <a:lnTo>
                    <a:pt x="10383" y="2996"/>
                  </a:lnTo>
                  <a:lnTo>
                    <a:pt x="9992" y="3359"/>
                  </a:lnTo>
                  <a:lnTo>
                    <a:pt x="9604" y="3733"/>
                  </a:lnTo>
                  <a:lnTo>
                    <a:pt x="9221" y="4142"/>
                  </a:lnTo>
                  <a:lnTo>
                    <a:pt x="8843" y="4562"/>
                  </a:lnTo>
                  <a:lnTo>
                    <a:pt x="8464" y="5004"/>
                  </a:lnTo>
                  <a:lnTo>
                    <a:pt x="8090" y="5469"/>
                  </a:lnTo>
                  <a:lnTo>
                    <a:pt x="7725" y="5968"/>
                  </a:lnTo>
                  <a:lnTo>
                    <a:pt x="7360" y="6479"/>
                  </a:lnTo>
                  <a:lnTo>
                    <a:pt x="7182" y="6751"/>
                  </a:lnTo>
                  <a:lnTo>
                    <a:pt x="7004" y="7024"/>
                  </a:lnTo>
                  <a:lnTo>
                    <a:pt x="6831" y="7296"/>
                  </a:lnTo>
                  <a:lnTo>
                    <a:pt x="6652" y="7580"/>
                  </a:lnTo>
                  <a:lnTo>
                    <a:pt x="6479" y="7875"/>
                  </a:lnTo>
                  <a:lnTo>
                    <a:pt x="6305" y="8170"/>
                  </a:lnTo>
                  <a:lnTo>
                    <a:pt x="6136" y="8476"/>
                  </a:lnTo>
                  <a:lnTo>
                    <a:pt x="5967" y="8782"/>
                  </a:lnTo>
                  <a:lnTo>
                    <a:pt x="5802" y="9100"/>
                  </a:lnTo>
                  <a:lnTo>
                    <a:pt x="5633" y="9429"/>
                  </a:lnTo>
                  <a:lnTo>
                    <a:pt x="5468" y="9747"/>
                  </a:lnTo>
                  <a:lnTo>
                    <a:pt x="5308" y="10087"/>
                  </a:lnTo>
                  <a:lnTo>
                    <a:pt x="5148" y="10427"/>
                  </a:lnTo>
                  <a:lnTo>
                    <a:pt x="4987" y="10779"/>
                  </a:lnTo>
                  <a:lnTo>
                    <a:pt x="4832" y="11131"/>
                  </a:lnTo>
                  <a:lnTo>
                    <a:pt x="4676" y="11494"/>
                  </a:lnTo>
                  <a:lnTo>
                    <a:pt x="4524" y="11857"/>
                  </a:lnTo>
                  <a:lnTo>
                    <a:pt x="4373" y="12231"/>
                  </a:lnTo>
                  <a:lnTo>
                    <a:pt x="4222" y="12606"/>
                  </a:lnTo>
                  <a:lnTo>
                    <a:pt x="4075" y="12992"/>
                  </a:lnTo>
                  <a:lnTo>
                    <a:pt x="3883" y="13525"/>
                  </a:lnTo>
                  <a:lnTo>
                    <a:pt x="3696" y="14047"/>
                  </a:lnTo>
                  <a:lnTo>
                    <a:pt x="3518" y="14591"/>
                  </a:lnTo>
                  <a:lnTo>
                    <a:pt x="3344" y="15136"/>
                  </a:lnTo>
                  <a:lnTo>
                    <a:pt x="3175" y="15681"/>
                  </a:lnTo>
                  <a:lnTo>
                    <a:pt x="3015" y="16237"/>
                  </a:lnTo>
                  <a:lnTo>
                    <a:pt x="2859" y="16804"/>
                  </a:lnTo>
                  <a:lnTo>
                    <a:pt x="2712" y="17371"/>
                  </a:lnTo>
                  <a:lnTo>
                    <a:pt x="2565" y="17939"/>
                  </a:lnTo>
                  <a:lnTo>
                    <a:pt x="2427" y="18529"/>
                  </a:lnTo>
                  <a:lnTo>
                    <a:pt x="2294" y="19107"/>
                  </a:lnTo>
                  <a:lnTo>
                    <a:pt x="2169" y="19697"/>
                  </a:lnTo>
                  <a:lnTo>
                    <a:pt x="2044" y="20299"/>
                  </a:lnTo>
                  <a:lnTo>
                    <a:pt x="1929" y="20900"/>
                  </a:lnTo>
                  <a:lnTo>
                    <a:pt x="1817" y="21501"/>
                  </a:lnTo>
                  <a:lnTo>
                    <a:pt x="1711" y="22114"/>
                  </a:lnTo>
                  <a:lnTo>
                    <a:pt x="1608" y="22738"/>
                  </a:lnTo>
                  <a:lnTo>
                    <a:pt x="1510" y="23351"/>
                  </a:lnTo>
                  <a:lnTo>
                    <a:pt x="1417" y="23975"/>
                  </a:lnTo>
                  <a:lnTo>
                    <a:pt x="1328" y="24610"/>
                  </a:lnTo>
                  <a:lnTo>
                    <a:pt x="1243" y="25245"/>
                  </a:lnTo>
                  <a:lnTo>
                    <a:pt x="1163" y="25881"/>
                  </a:lnTo>
                  <a:lnTo>
                    <a:pt x="1087" y="26528"/>
                  </a:lnTo>
                  <a:lnTo>
                    <a:pt x="1012" y="27174"/>
                  </a:lnTo>
                  <a:lnTo>
                    <a:pt x="945" y="27821"/>
                  </a:lnTo>
                  <a:lnTo>
                    <a:pt x="882" y="28479"/>
                  </a:lnTo>
                  <a:lnTo>
                    <a:pt x="820" y="29126"/>
                  </a:lnTo>
                  <a:lnTo>
                    <a:pt x="762" y="29795"/>
                  </a:lnTo>
                  <a:lnTo>
                    <a:pt x="709" y="30453"/>
                  </a:lnTo>
                  <a:lnTo>
                    <a:pt x="660" y="31123"/>
                  </a:lnTo>
                  <a:lnTo>
                    <a:pt x="611" y="31792"/>
                  </a:lnTo>
                  <a:lnTo>
                    <a:pt x="566" y="32461"/>
                  </a:lnTo>
                  <a:lnTo>
                    <a:pt x="526" y="33142"/>
                  </a:lnTo>
                  <a:lnTo>
                    <a:pt x="486" y="33812"/>
                  </a:lnTo>
                  <a:lnTo>
                    <a:pt x="455" y="34492"/>
                  </a:lnTo>
                  <a:lnTo>
                    <a:pt x="419" y="35173"/>
                  </a:lnTo>
                  <a:lnTo>
                    <a:pt x="362" y="36546"/>
                  </a:lnTo>
                  <a:lnTo>
                    <a:pt x="313" y="37919"/>
                  </a:lnTo>
                  <a:lnTo>
                    <a:pt x="273" y="39303"/>
                  </a:lnTo>
                  <a:lnTo>
                    <a:pt x="241" y="40699"/>
                  </a:lnTo>
                  <a:lnTo>
                    <a:pt x="219" y="42094"/>
                  </a:lnTo>
                  <a:lnTo>
                    <a:pt x="197" y="43490"/>
                  </a:lnTo>
                  <a:lnTo>
                    <a:pt x="183" y="44885"/>
                  </a:lnTo>
                  <a:lnTo>
                    <a:pt x="175" y="46281"/>
                  </a:lnTo>
                  <a:lnTo>
                    <a:pt x="161" y="49083"/>
                  </a:lnTo>
                  <a:lnTo>
                    <a:pt x="157" y="51875"/>
                  </a:lnTo>
                  <a:lnTo>
                    <a:pt x="148" y="54643"/>
                  </a:lnTo>
                  <a:lnTo>
                    <a:pt x="77" y="72751"/>
                  </a:lnTo>
                  <a:lnTo>
                    <a:pt x="1" y="90860"/>
                  </a:lnTo>
                  <a:lnTo>
                    <a:pt x="41" y="90803"/>
                  </a:lnTo>
                  <a:lnTo>
                    <a:pt x="81" y="90757"/>
                  </a:lnTo>
                  <a:lnTo>
                    <a:pt x="126" y="90712"/>
                  </a:lnTo>
                  <a:lnTo>
                    <a:pt x="170" y="90678"/>
                  </a:lnTo>
                  <a:lnTo>
                    <a:pt x="215" y="90644"/>
                  </a:lnTo>
                  <a:lnTo>
                    <a:pt x="268" y="90633"/>
                  </a:lnTo>
                  <a:lnTo>
                    <a:pt x="317" y="90610"/>
                  </a:lnTo>
                  <a:lnTo>
                    <a:pt x="375" y="90610"/>
                  </a:lnTo>
                  <a:lnTo>
                    <a:pt x="3362" y="90973"/>
                  </a:lnTo>
                  <a:lnTo>
                    <a:pt x="4849" y="91155"/>
                  </a:lnTo>
                  <a:lnTo>
                    <a:pt x="6341" y="91313"/>
                  </a:lnTo>
                  <a:lnTo>
                    <a:pt x="7828" y="91461"/>
                  </a:lnTo>
                  <a:lnTo>
                    <a:pt x="9315" y="91597"/>
                  </a:lnTo>
                  <a:lnTo>
                    <a:pt x="10802" y="91711"/>
                  </a:lnTo>
                  <a:lnTo>
                    <a:pt x="12289" y="91801"/>
                  </a:lnTo>
                  <a:lnTo>
                    <a:pt x="13032" y="91835"/>
                  </a:lnTo>
                  <a:lnTo>
                    <a:pt x="13776" y="91858"/>
                  </a:lnTo>
                  <a:lnTo>
                    <a:pt x="14519" y="91881"/>
                  </a:lnTo>
                  <a:lnTo>
                    <a:pt x="15263" y="91903"/>
                  </a:lnTo>
                  <a:lnTo>
                    <a:pt x="16750" y="91903"/>
                  </a:lnTo>
                  <a:lnTo>
                    <a:pt x="17493" y="91892"/>
                  </a:lnTo>
                  <a:lnTo>
                    <a:pt x="18237" y="91869"/>
                  </a:lnTo>
                  <a:lnTo>
                    <a:pt x="18980" y="91835"/>
                  </a:lnTo>
                  <a:lnTo>
                    <a:pt x="19724" y="91801"/>
                  </a:lnTo>
                  <a:lnTo>
                    <a:pt x="20472" y="91756"/>
                  </a:lnTo>
                  <a:lnTo>
                    <a:pt x="21215" y="91688"/>
                  </a:lnTo>
                  <a:lnTo>
                    <a:pt x="21959" y="91620"/>
                  </a:lnTo>
                  <a:lnTo>
                    <a:pt x="22707" y="91529"/>
                  </a:lnTo>
                  <a:lnTo>
                    <a:pt x="23455" y="91438"/>
                  </a:lnTo>
                  <a:lnTo>
                    <a:pt x="24203" y="91325"/>
                  </a:lnTo>
                  <a:lnTo>
                    <a:pt x="24372" y="91291"/>
                  </a:lnTo>
                  <a:lnTo>
                    <a:pt x="24581" y="91234"/>
                  </a:lnTo>
                  <a:lnTo>
                    <a:pt x="24826" y="91155"/>
                  </a:lnTo>
                  <a:lnTo>
                    <a:pt x="25102" y="91052"/>
                  </a:lnTo>
                  <a:lnTo>
                    <a:pt x="25748" y="90814"/>
                  </a:lnTo>
                  <a:lnTo>
                    <a:pt x="26491" y="90519"/>
                  </a:lnTo>
                  <a:lnTo>
                    <a:pt x="27319" y="90190"/>
                  </a:lnTo>
                  <a:lnTo>
                    <a:pt x="28210" y="89861"/>
                  </a:lnTo>
                  <a:lnTo>
                    <a:pt x="28673" y="89691"/>
                  </a:lnTo>
                  <a:lnTo>
                    <a:pt x="29140" y="89532"/>
                  </a:lnTo>
                  <a:lnTo>
                    <a:pt x="29621" y="89385"/>
                  </a:lnTo>
                  <a:lnTo>
                    <a:pt x="30097" y="89237"/>
                  </a:lnTo>
                  <a:lnTo>
                    <a:pt x="30583" y="89101"/>
                  </a:lnTo>
                  <a:lnTo>
                    <a:pt x="31059" y="88976"/>
                  </a:lnTo>
                  <a:lnTo>
                    <a:pt x="31535" y="88874"/>
                  </a:lnTo>
                  <a:lnTo>
                    <a:pt x="32007" y="88783"/>
                  </a:lnTo>
                  <a:lnTo>
                    <a:pt x="32466" y="88715"/>
                  </a:lnTo>
                  <a:lnTo>
                    <a:pt x="32916" y="88681"/>
                  </a:lnTo>
                  <a:lnTo>
                    <a:pt x="33352" y="88658"/>
                  </a:lnTo>
                  <a:lnTo>
                    <a:pt x="33566" y="88658"/>
                  </a:lnTo>
                  <a:lnTo>
                    <a:pt x="33775" y="88670"/>
                  </a:lnTo>
                  <a:lnTo>
                    <a:pt x="33980" y="88681"/>
                  </a:lnTo>
                  <a:lnTo>
                    <a:pt x="34176" y="88704"/>
                  </a:lnTo>
                  <a:lnTo>
                    <a:pt x="34367" y="88738"/>
                  </a:lnTo>
                  <a:lnTo>
                    <a:pt x="34558" y="88772"/>
                  </a:lnTo>
                  <a:lnTo>
                    <a:pt x="34736" y="88817"/>
                  </a:lnTo>
                  <a:lnTo>
                    <a:pt x="34915" y="88874"/>
                  </a:lnTo>
                  <a:lnTo>
                    <a:pt x="35084" y="88942"/>
                  </a:lnTo>
                  <a:lnTo>
                    <a:pt x="35244" y="89021"/>
                  </a:lnTo>
                  <a:lnTo>
                    <a:pt x="35400" y="89101"/>
                  </a:lnTo>
                  <a:lnTo>
                    <a:pt x="35547" y="89192"/>
                  </a:lnTo>
                  <a:lnTo>
                    <a:pt x="35689" y="89305"/>
                  </a:lnTo>
                  <a:lnTo>
                    <a:pt x="35823" y="89419"/>
                  </a:lnTo>
                  <a:lnTo>
                    <a:pt x="35943" y="89543"/>
                  </a:lnTo>
                  <a:lnTo>
                    <a:pt x="36059" y="89680"/>
                  </a:lnTo>
                  <a:lnTo>
                    <a:pt x="36166" y="89827"/>
                  </a:lnTo>
                  <a:lnTo>
                    <a:pt x="36264" y="89986"/>
                  </a:lnTo>
                  <a:lnTo>
                    <a:pt x="36250" y="87683"/>
                  </a:lnTo>
                  <a:lnTo>
                    <a:pt x="36228" y="85368"/>
                  </a:lnTo>
                  <a:lnTo>
                    <a:pt x="36192" y="83065"/>
                  </a:lnTo>
                  <a:lnTo>
                    <a:pt x="36152" y="80750"/>
                  </a:lnTo>
                  <a:lnTo>
                    <a:pt x="36103" y="78447"/>
                  </a:lnTo>
                  <a:lnTo>
                    <a:pt x="36045" y="76144"/>
                  </a:lnTo>
                  <a:lnTo>
                    <a:pt x="35979" y="73840"/>
                  </a:lnTo>
                  <a:lnTo>
                    <a:pt x="35903" y="71537"/>
                  </a:lnTo>
                  <a:lnTo>
                    <a:pt x="35818" y="69234"/>
                  </a:lnTo>
                  <a:lnTo>
                    <a:pt x="35725" y="66931"/>
                  </a:lnTo>
                  <a:lnTo>
                    <a:pt x="35622" y="64628"/>
                  </a:lnTo>
                  <a:lnTo>
                    <a:pt x="35507" y="62324"/>
                  </a:lnTo>
                  <a:lnTo>
                    <a:pt x="35386" y="60021"/>
                  </a:lnTo>
                  <a:lnTo>
                    <a:pt x="35253" y="57729"/>
                  </a:lnTo>
                  <a:lnTo>
                    <a:pt x="35115" y="55426"/>
                  </a:lnTo>
                  <a:lnTo>
                    <a:pt x="34964" y="53134"/>
                  </a:lnTo>
                  <a:lnTo>
                    <a:pt x="34799" y="50729"/>
                  </a:lnTo>
                  <a:lnTo>
                    <a:pt x="34630" y="48289"/>
                  </a:lnTo>
                  <a:lnTo>
                    <a:pt x="34456" y="45827"/>
                  </a:lnTo>
                  <a:lnTo>
                    <a:pt x="34269" y="43331"/>
                  </a:lnTo>
                  <a:lnTo>
                    <a:pt x="34171" y="42083"/>
                  </a:lnTo>
                  <a:lnTo>
                    <a:pt x="34073" y="40835"/>
                  </a:lnTo>
                  <a:lnTo>
                    <a:pt x="33966" y="39587"/>
                  </a:lnTo>
                  <a:lnTo>
                    <a:pt x="33859" y="38327"/>
                  </a:lnTo>
                  <a:lnTo>
                    <a:pt x="33748" y="37079"/>
                  </a:lnTo>
                  <a:lnTo>
                    <a:pt x="33628" y="35831"/>
                  </a:lnTo>
                  <a:lnTo>
                    <a:pt x="33508" y="34583"/>
                  </a:lnTo>
                  <a:lnTo>
                    <a:pt x="33379" y="33346"/>
                  </a:lnTo>
                  <a:lnTo>
                    <a:pt x="33245" y="32110"/>
                  </a:lnTo>
                  <a:lnTo>
                    <a:pt x="33107" y="30884"/>
                  </a:lnTo>
                  <a:lnTo>
                    <a:pt x="32965" y="29659"/>
                  </a:lnTo>
                  <a:lnTo>
                    <a:pt x="32813" y="28445"/>
                  </a:lnTo>
                  <a:lnTo>
                    <a:pt x="32653" y="27242"/>
                  </a:lnTo>
                  <a:lnTo>
                    <a:pt x="32488" y="26051"/>
                  </a:lnTo>
                  <a:lnTo>
                    <a:pt x="32319" y="24871"/>
                  </a:lnTo>
                  <a:lnTo>
                    <a:pt x="32141" y="23702"/>
                  </a:lnTo>
                  <a:lnTo>
                    <a:pt x="31949" y="22556"/>
                  </a:lnTo>
                  <a:lnTo>
                    <a:pt x="31754" y="21410"/>
                  </a:lnTo>
                  <a:lnTo>
                    <a:pt x="31553" y="20287"/>
                  </a:lnTo>
                  <a:lnTo>
                    <a:pt x="31446" y="19743"/>
                  </a:lnTo>
                  <a:lnTo>
                    <a:pt x="31339" y="19187"/>
                  </a:lnTo>
                  <a:lnTo>
                    <a:pt x="31228" y="18642"/>
                  </a:lnTo>
                  <a:lnTo>
                    <a:pt x="31117" y="18097"/>
                  </a:lnTo>
                  <a:lnTo>
                    <a:pt x="31001" y="17564"/>
                  </a:lnTo>
                  <a:lnTo>
                    <a:pt x="30885" y="17031"/>
                  </a:lnTo>
                  <a:lnTo>
                    <a:pt x="30765" y="16509"/>
                  </a:lnTo>
                  <a:lnTo>
                    <a:pt x="30645" y="15987"/>
                  </a:lnTo>
                  <a:lnTo>
                    <a:pt x="30520" y="15465"/>
                  </a:lnTo>
                  <a:lnTo>
                    <a:pt x="30391" y="14955"/>
                  </a:lnTo>
                  <a:lnTo>
                    <a:pt x="30240" y="14365"/>
                  </a:lnTo>
                  <a:lnTo>
                    <a:pt x="30084" y="13797"/>
                  </a:lnTo>
                  <a:lnTo>
                    <a:pt x="29924" y="13230"/>
                  </a:lnTo>
                  <a:lnTo>
                    <a:pt x="29759" y="12685"/>
                  </a:lnTo>
                  <a:lnTo>
                    <a:pt x="29590" y="12152"/>
                  </a:lnTo>
                  <a:lnTo>
                    <a:pt x="29421" y="11630"/>
                  </a:lnTo>
                  <a:lnTo>
                    <a:pt x="29247" y="11131"/>
                  </a:lnTo>
                  <a:lnTo>
                    <a:pt x="29069" y="10632"/>
                  </a:lnTo>
                  <a:lnTo>
                    <a:pt x="28886" y="10155"/>
                  </a:lnTo>
                  <a:lnTo>
                    <a:pt x="28704" y="9690"/>
                  </a:lnTo>
                  <a:lnTo>
                    <a:pt x="28512" y="9236"/>
                  </a:lnTo>
                  <a:lnTo>
                    <a:pt x="28325" y="8794"/>
                  </a:lnTo>
                  <a:lnTo>
                    <a:pt x="28130" y="8362"/>
                  </a:lnTo>
                  <a:lnTo>
                    <a:pt x="27934" y="7943"/>
                  </a:lnTo>
                  <a:lnTo>
                    <a:pt x="27733" y="7546"/>
                  </a:lnTo>
                  <a:lnTo>
                    <a:pt x="27533" y="7148"/>
                  </a:lnTo>
                  <a:lnTo>
                    <a:pt x="27328" y="6774"/>
                  </a:lnTo>
                  <a:lnTo>
                    <a:pt x="27123" y="6400"/>
                  </a:lnTo>
                  <a:lnTo>
                    <a:pt x="26910" y="6048"/>
                  </a:lnTo>
                  <a:lnTo>
                    <a:pt x="26700" y="5708"/>
                  </a:lnTo>
                  <a:lnTo>
                    <a:pt x="26482" y="5378"/>
                  </a:lnTo>
                  <a:lnTo>
                    <a:pt x="26269" y="5049"/>
                  </a:lnTo>
                  <a:lnTo>
                    <a:pt x="26046" y="4743"/>
                  </a:lnTo>
                  <a:lnTo>
                    <a:pt x="25828" y="4448"/>
                  </a:lnTo>
                  <a:lnTo>
                    <a:pt x="25601" y="4153"/>
                  </a:lnTo>
                  <a:lnTo>
                    <a:pt x="25378" y="3881"/>
                  </a:lnTo>
                  <a:lnTo>
                    <a:pt x="25151" y="3620"/>
                  </a:lnTo>
                  <a:lnTo>
                    <a:pt x="24920" y="3359"/>
                  </a:lnTo>
                  <a:lnTo>
                    <a:pt x="24688" y="3121"/>
                  </a:lnTo>
                  <a:lnTo>
                    <a:pt x="24457" y="2882"/>
                  </a:lnTo>
                  <a:lnTo>
                    <a:pt x="24221" y="2655"/>
                  </a:lnTo>
                  <a:lnTo>
                    <a:pt x="23985" y="2440"/>
                  </a:lnTo>
                  <a:lnTo>
                    <a:pt x="23744" y="2236"/>
                  </a:lnTo>
                  <a:lnTo>
                    <a:pt x="23508" y="2043"/>
                  </a:lnTo>
                  <a:lnTo>
                    <a:pt x="23263" y="1861"/>
                  </a:lnTo>
                  <a:lnTo>
                    <a:pt x="23023" y="1691"/>
                  </a:lnTo>
                  <a:lnTo>
                    <a:pt x="22778" y="1521"/>
                  </a:lnTo>
                  <a:lnTo>
                    <a:pt x="22533" y="1362"/>
                  </a:lnTo>
                  <a:lnTo>
                    <a:pt x="22288" y="1226"/>
                  </a:lnTo>
                  <a:lnTo>
                    <a:pt x="22043" y="1078"/>
                  </a:lnTo>
                  <a:lnTo>
                    <a:pt x="21794" y="954"/>
                  </a:lnTo>
                  <a:lnTo>
                    <a:pt x="21545" y="840"/>
                  </a:lnTo>
                  <a:lnTo>
                    <a:pt x="21295" y="727"/>
                  </a:lnTo>
                  <a:lnTo>
                    <a:pt x="21046" y="624"/>
                  </a:lnTo>
                  <a:lnTo>
                    <a:pt x="20797" y="522"/>
                  </a:lnTo>
                  <a:lnTo>
                    <a:pt x="20543" y="443"/>
                  </a:lnTo>
                  <a:lnTo>
                    <a:pt x="20294" y="364"/>
                  </a:lnTo>
                  <a:lnTo>
                    <a:pt x="20040" y="295"/>
                  </a:lnTo>
                  <a:lnTo>
                    <a:pt x="19786" y="227"/>
                  </a:lnTo>
                  <a:lnTo>
                    <a:pt x="19537" y="182"/>
                  </a:lnTo>
                  <a:lnTo>
                    <a:pt x="19283" y="125"/>
                  </a:lnTo>
                  <a:lnTo>
                    <a:pt x="19029" y="91"/>
                  </a:lnTo>
                  <a:lnTo>
                    <a:pt x="18776" y="57"/>
                  </a:lnTo>
                  <a:lnTo>
                    <a:pt x="18522" y="35"/>
                  </a:lnTo>
                  <a:lnTo>
                    <a:pt x="18268" y="23"/>
                  </a:lnTo>
                  <a:lnTo>
                    <a:pt x="18014" y="12"/>
                  </a:lnTo>
                  <a:lnTo>
                    <a:pt x="17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9;p49">
              <a:extLst>
                <a:ext uri="{FF2B5EF4-FFF2-40B4-BE49-F238E27FC236}">
                  <a16:creationId xmlns:a16="http://schemas.microsoft.com/office/drawing/2014/main" id="{0692FE87-939D-FB79-5123-2270FFF22F53}"/>
                </a:ext>
              </a:extLst>
            </p:cNvPr>
            <p:cNvSpPr/>
            <p:nvPr/>
          </p:nvSpPr>
          <p:spPr>
            <a:xfrm>
              <a:off x="3377350" y="-5431225"/>
              <a:ext cx="811975" cy="1274200"/>
            </a:xfrm>
            <a:custGeom>
              <a:avLst/>
              <a:gdLst/>
              <a:ahLst/>
              <a:cxnLst/>
              <a:rect l="l" t="t" r="r" b="b"/>
              <a:pathLst>
                <a:path w="32479" h="50968" extrusionOk="0">
                  <a:moveTo>
                    <a:pt x="16367" y="1"/>
                  </a:moveTo>
                  <a:lnTo>
                    <a:pt x="16122" y="12"/>
                  </a:lnTo>
                  <a:lnTo>
                    <a:pt x="15877" y="23"/>
                  </a:lnTo>
                  <a:lnTo>
                    <a:pt x="15636" y="46"/>
                  </a:lnTo>
                  <a:lnTo>
                    <a:pt x="15427" y="69"/>
                  </a:lnTo>
                  <a:lnTo>
                    <a:pt x="15214" y="103"/>
                  </a:lnTo>
                  <a:lnTo>
                    <a:pt x="15004" y="148"/>
                  </a:lnTo>
                  <a:lnTo>
                    <a:pt x="14795" y="194"/>
                  </a:lnTo>
                  <a:lnTo>
                    <a:pt x="14586" y="250"/>
                  </a:lnTo>
                  <a:lnTo>
                    <a:pt x="14377" y="318"/>
                  </a:lnTo>
                  <a:lnTo>
                    <a:pt x="14167" y="386"/>
                  </a:lnTo>
                  <a:lnTo>
                    <a:pt x="13958" y="466"/>
                  </a:lnTo>
                  <a:lnTo>
                    <a:pt x="13749" y="557"/>
                  </a:lnTo>
                  <a:lnTo>
                    <a:pt x="13544" y="647"/>
                  </a:lnTo>
                  <a:lnTo>
                    <a:pt x="13335" y="750"/>
                  </a:lnTo>
                  <a:lnTo>
                    <a:pt x="13125" y="852"/>
                  </a:lnTo>
                  <a:lnTo>
                    <a:pt x="12916" y="976"/>
                  </a:lnTo>
                  <a:lnTo>
                    <a:pt x="12711" y="1101"/>
                  </a:lnTo>
                  <a:lnTo>
                    <a:pt x="12502" y="1226"/>
                  </a:lnTo>
                  <a:lnTo>
                    <a:pt x="12297" y="1362"/>
                  </a:lnTo>
                  <a:lnTo>
                    <a:pt x="12088" y="1510"/>
                  </a:lnTo>
                  <a:lnTo>
                    <a:pt x="11883" y="1657"/>
                  </a:lnTo>
                  <a:lnTo>
                    <a:pt x="11679" y="1816"/>
                  </a:lnTo>
                  <a:lnTo>
                    <a:pt x="11474" y="1986"/>
                  </a:lnTo>
                  <a:lnTo>
                    <a:pt x="11269" y="2156"/>
                  </a:lnTo>
                  <a:lnTo>
                    <a:pt x="11064" y="2338"/>
                  </a:lnTo>
                  <a:lnTo>
                    <a:pt x="10864" y="2531"/>
                  </a:lnTo>
                  <a:lnTo>
                    <a:pt x="10663" y="2724"/>
                  </a:lnTo>
                  <a:lnTo>
                    <a:pt x="10459" y="2917"/>
                  </a:lnTo>
                  <a:lnTo>
                    <a:pt x="10258" y="3121"/>
                  </a:lnTo>
                  <a:lnTo>
                    <a:pt x="10058" y="3336"/>
                  </a:lnTo>
                  <a:lnTo>
                    <a:pt x="9862" y="3552"/>
                  </a:lnTo>
                  <a:lnTo>
                    <a:pt x="9662" y="3779"/>
                  </a:lnTo>
                  <a:lnTo>
                    <a:pt x="9466" y="4017"/>
                  </a:lnTo>
                  <a:lnTo>
                    <a:pt x="9270" y="4255"/>
                  </a:lnTo>
                  <a:lnTo>
                    <a:pt x="9074" y="4505"/>
                  </a:lnTo>
                  <a:lnTo>
                    <a:pt x="8687" y="5004"/>
                  </a:lnTo>
                  <a:lnTo>
                    <a:pt x="8308" y="5538"/>
                  </a:lnTo>
                  <a:lnTo>
                    <a:pt x="7930" y="6105"/>
                  </a:lnTo>
                  <a:lnTo>
                    <a:pt x="7556" y="6684"/>
                  </a:lnTo>
                  <a:lnTo>
                    <a:pt x="7191" y="7285"/>
                  </a:lnTo>
                  <a:lnTo>
                    <a:pt x="6826" y="7909"/>
                  </a:lnTo>
                  <a:lnTo>
                    <a:pt x="6648" y="8238"/>
                  </a:lnTo>
                  <a:lnTo>
                    <a:pt x="6474" y="8567"/>
                  </a:lnTo>
                  <a:lnTo>
                    <a:pt x="6296" y="8896"/>
                  </a:lnTo>
                  <a:lnTo>
                    <a:pt x="6122" y="9236"/>
                  </a:lnTo>
                  <a:lnTo>
                    <a:pt x="5953" y="9577"/>
                  </a:lnTo>
                  <a:lnTo>
                    <a:pt x="5779" y="9929"/>
                  </a:lnTo>
                  <a:lnTo>
                    <a:pt x="5610" y="10292"/>
                  </a:lnTo>
                  <a:lnTo>
                    <a:pt x="5446" y="10643"/>
                  </a:lnTo>
                  <a:lnTo>
                    <a:pt x="5281" y="11018"/>
                  </a:lnTo>
                  <a:lnTo>
                    <a:pt x="5116" y="11381"/>
                  </a:lnTo>
                  <a:lnTo>
                    <a:pt x="4956" y="11755"/>
                  </a:lnTo>
                  <a:lnTo>
                    <a:pt x="4796" y="12141"/>
                  </a:lnTo>
                  <a:lnTo>
                    <a:pt x="4635" y="12527"/>
                  </a:lnTo>
                  <a:lnTo>
                    <a:pt x="4479" y="12924"/>
                  </a:lnTo>
                  <a:lnTo>
                    <a:pt x="4328" y="13310"/>
                  </a:lnTo>
                  <a:lnTo>
                    <a:pt x="4177" y="13718"/>
                  </a:lnTo>
                  <a:lnTo>
                    <a:pt x="4025" y="14127"/>
                  </a:lnTo>
                  <a:lnTo>
                    <a:pt x="3878" y="14535"/>
                  </a:lnTo>
                  <a:lnTo>
                    <a:pt x="3731" y="14943"/>
                  </a:lnTo>
                  <a:lnTo>
                    <a:pt x="3589" y="15363"/>
                  </a:lnTo>
                  <a:lnTo>
                    <a:pt x="3451" y="15794"/>
                  </a:lnTo>
                  <a:lnTo>
                    <a:pt x="3309" y="16226"/>
                  </a:lnTo>
                  <a:lnTo>
                    <a:pt x="3175" y="16657"/>
                  </a:lnTo>
                  <a:lnTo>
                    <a:pt x="3041" y="17088"/>
                  </a:lnTo>
                  <a:lnTo>
                    <a:pt x="2908" y="17530"/>
                  </a:lnTo>
                  <a:lnTo>
                    <a:pt x="2779" y="17984"/>
                  </a:lnTo>
                  <a:lnTo>
                    <a:pt x="2650" y="18438"/>
                  </a:lnTo>
                  <a:lnTo>
                    <a:pt x="2529" y="18892"/>
                  </a:lnTo>
                  <a:lnTo>
                    <a:pt x="2405" y="19346"/>
                  </a:lnTo>
                  <a:lnTo>
                    <a:pt x="2285" y="19811"/>
                  </a:lnTo>
                  <a:lnTo>
                    <a:pt x="2169" y="20276"/>
                  </a:lnTo>
                  <a:lnTo>
                    <a:pt x="2053" y="20753"/>
                  </a:lnTo>
                  <a:lnTo>
                    <a:pt x="1942" y="21229"/>
                  </a:lnTo>
                  <a:lnTo>
                    <a:pt x="1835" y="21706"/>
                  </a:lnTo>
                  <a:lnTo>
                    <a:pt x="1728" y="22194"/>
                  </a:lnTo>
                  <a:lnTo>
                    <a:pt x="1626" y="22681"/>
                  </a:lnTo>
                  <a:lnTo>
                    <a:pt x="1523" y="23169"/>
                  </a:lnTo>
                  <a:lnTo>
                    <a:pt x="1430" y="23669"/>
                  </a:lnTo>
                  <a:lnTo>
                    <a:pt x="1332" y="24168"/>
                  </a:lnTo>
                  <a:lnTo>
                    <a:pt x="1243" y="24667"/>
                  </a:lnTo>
                  <a:lnTo>
                    <a:pt x="1154" y="25178"/>
                  </a:lnTo>
                  <a:lnTo>
                    <a:pt x="1065" y="25688"/>
                  </a:lnTo>
                  <a:lnTo>
                    <a:pt x="984" y="26199"/>
                  </a:lnTo>
                  <a:lnTo>
                    <a:pt x="904" y="26721"/>
                  </a:lnTo>
                  <a:lnTo>
                    <a:pt x="829" y="27231"/>
                  </a:lnTo>
                  <a:lnTo>
                    <a:pt x="753" y="27764"/>
                  </a:lnTo>
                  <a:lnTo>
                    <a:pt x="682" y="28286"/>
                  </a:lnTo>
                  <a:lnTo>
                    <a:pt x="615" y="28820"/>
                  </a:lnTo>
                  <a:lnTo>
                    <a:pt x="553" y="29353"/>
                  </a:lnTo>
                  <a:lnTo>
                    <a:pt x="490" y="29886"/>
                  </a:lnTo>
                  <a:lnTo>
                    <a:pt x="437" y="30419"/>
                  </a:lnTo>
                  <a:lnTo>
                    <a:pt x="383" y="30964"/>
                  </a:lnTo>
                  <a:lnTo>
                    <a:pt x="330" y="31509"/>
                  </a:lnTo>
                  <a:lnTo>
                    <a:pt x="286" y="32065"/>
                  </a:lnTo>
                  <a:lnTo>
                    <a:pt x="241" y="32609"/>
                  </a:lnTo>
                  <a:lnTo>
                    <a:pt x="201" y="33165"/>
                  </a:lnTo>
                  <a:lnTo>
                    <a:pt x="165" y="33721"/>
                  </a:lnTo>
                  <a:lnTo>
                    <a:pt x="130" y="34277"/>
                  </a:lnTo>
                  <a:lnTo>
                    <a:pt x="103" y="34844"/>
                  </a:lnTo>
                  <a:lnTo>
                    <a:pt x="76" y="35412"/>
                  </a:lnTo>
                  <a:lnTo>
                    <a:pt x="54" y="35979"/>
                  </a:lnTo>
                  <a:lnTo>
                    <a:pt x="36" y="36546"/>
                  </a:lnTo>
                  <a:lnTo>
                    <a:pt x="23" y="37114"/>
                  </a:lnTo>
                  <a:lnTo>
                    <a:pt x="9" y="37692"/>
                  </a:lnTo>
                  <a:lnTo>
                    <a:pt x="5" y="38271"/>
                  </a:lnTo>
                  <a:lnTo>
                    <a:pt x="1" y="38850"/>
                  </a:lnTo>
                  <a:lnTo>
                    <a:pt x="1" y="39428"/>
                  </a:lnTo>
                  <a:lnTo>
                    <a:pt x="9" y="40018"/>
                  </a:lnTo>
                  <a:lnTo>
                    <a:pt x="18" y="40597"/>
                  </a:lnTo>
                  <a:lnTo>
                    <a:pt x="27" y="41187"/>
                  </a:lnTo>
                  <a:lnTo>
                    <a:pt x="45" y="41777"/>
                  </a:lnTo>
                  <a:lnTo>
                    <a:pt x="67" y="42378"/>
                  </a:lnTo>
                  <a:lnTo>
                    <a:pt x="94" y="42968"/>
                  </a:lnTo>
                  <a:lnTo>
                    <a:pt x="121" y="43558"/>
                  </a:lnTo>
                  <a:lnTo>
                    <a:pt x="156" y="44160"/>
                  </a:lnTo>
                  <a:lnTo>
                    <a:pt x="192" y="44761"/>
                  </a:lnTo>
                  <a:lnTo>
                    <a:pt x="237" y="45362"/>
                  </a:lnTo>
                  <a:lnTo>
                    <a:pt x="281" y="45964"/>
                  </a:lnTo>
                  <a:lnTo>
                    <a:pt x="334" y="46565"/>
                  </a:lnTo>
                  <a:lnTo>
                    <a:pt x="388" y="47178"/>
                  </a:lnTo>
                  <a:lnTo>
                    <a:pt x="446" y="47779"/>
                  </a:lnTo>
                  <a:lnTo>
                    <a:pt x="513" y="48392"/>
                  </a:lnTo>
                  <a:lnTo>
                    <a:pt x="579" y="49004"/>
                  </a:lnTo>
                  <a:lnTo>
                    <a:pt x="655" y="49617"/>
                  </a:lnTo>
                  <a:lnTo>
                    <a:pt x="673" y="49764"/>
                  </a:lnTo>
                  <a:lnTo>
                    <a:pt x="695" y="49901"/>
                  </a:lnTo>
                  <a:lnTo>
                    <a:pt x="717" y="50025"/>
                  </a:lnTo>
                  <a:lnTo>
                    <a:pt x="744" y="50139"/>
                  </a:lnTo>
                  <a:lnTo>
                    <a:pt x="771" y="50252"/>
                  </a:lnTo>
                  <a:lnTo>
                    <a:pt x="802" y="50354"/>
                  </a:lnTo>
                  <a:lnTo>
                    <a:pt x="833" y="50445"/>
                  </a:lnTo>
                  <a:lnTo>
                    <a:pt x="864" y="50536"/>
                  </a:lnTo>
                  <a:lnTo>
                    <a:pt x="900" y="50615"/>
                  </a:lnTo>
                  <a:lnTo>
                    <a:pt x="936" y="50683"/>
                  </a:lnTo>
                  <a:lnTo>
                    <a:pt x="971" y="50740"/>
                  </a:lnTo>
                  <a:lnTo>
                    <a:pt x="1007" y="50797"/>
                  </a:lnTo>
                  <a:lnTo>
                    <a:pt x="1047" y="50842"/>
                  </a:lnTo>
                  <a:lnTo>
                    <a:pt x="1087" y="50888"/>
                  </a:lnTo>
                  <a:lnTo>
                    <a:pt x="1127" y="50910"/>
                  </a:lnTo>
                  <a:lnTo>
                    <a:pt x="1167" y="50944"/>
                  </a:lnTo>
                  <a:lnTo>
                    <a:pt x="1207" y="50956"/>
                  </a:lnTo>
                  <a:lnTo>
                    <a:pt x="1252" y="50967"/>
                  </a:lnTo>
                  <a:lnTo>
                    <a:pt x="1332" y="50967"/>
                  </a:lnTo>
                  <a:lnTo>
                    <a:pt x="1416" y="50944"/>
                  </a:lnTo>
                  <a:lnTo>
                    <a:pt x="1496" y="50888"/>
                  </a:lnTo>
                  <a:lnTo>
                    <a:pt x="1577" y="50808"/>
                  </a:lnTo>
                  <a:lnTo>
                    <a:pt x="1652" y="50706"/>
                  </a:lnTo>
                  <a:lnTo>
                    <a:pt x="1724" y="50581"/>
                  </a:lnTo>
                  <a:lnTo>
                    <a:pt x="1790" y="50434"/>
                  </a:lnTo>
                  <a:lnTo>
                    <a:pt x="1848" y="50264"/>
                  </a:lnTo>
                  <a:lnTo>
                    <a:pt x="1897" y="50082"/>
                  </a:lnTo>
                  <a:lnTo>
                    <a:pt x="1924" y="49980"/>
                  </a:lnTo>
                  <a:lnTo>
                    <a:pt x="1942" y="49878"/>
                  </a:lnTo>
                  <a:lnTo>
                    <a:pt x="1960" y="49776"/>
                  </a:lnTo>
                  <a:lnTo>
                    <a:pt x="1977" y="49662"/>
                  </a:lnTo>
                  <a:lnTo>
                    <a:pt x="1991" y="49538"/>
                  </a:lnTo>
                  <a:lnTo>
                    <a:pt x="2004" y="49413"/>
                  </a:lnTo>
                  <a:lnTo>
                    <a:pt x="2008" y="49288"/>
                  </a:lnTo>
                  <a:lnTo>
                    <a:pt x="2017" y="49163"/>
                  </a:lnTo>
                  <a:lnTo>
                    <a:pt x="2017" y="49027"/>
                  </a:lnTo>
                  <a:lnTo>
                    <a:pt x="2017" y="48891"/>
                  </a:lnTo>
                  <a:lnTo>
                    <a:pt x="2013" y="48743"/>
                  </a:lnTo>
                  <a:lnTo>
                    <a:pt x="2008" y="48596"/>
                  </a:lnTo>
                  <a:lnTo>
                    <a:pt x="1973" y="48040"/>
                  </a:lnTo>
                  <a:lnTo>
                    <a:pt x="1946" y="47473"/>
                  </a:lnTo>
                  <a:lnTo>
                    <a:pt x="1893" y="46349"/>
                  </a:lnTo>
                  <a:lnTo>
                    <a:pt x="1853" y="45249"/>
                  </a:lnTo>
                  <a:lnTo>
                    <a:pt x="1821" y="44137"/>
                  </a:lnTo>
                  <a:lnTo>
                    <a:pt x="1799" y="43048"/>
                  </a:lnTo>
                  <a:lnTo>
                    <a:pt x="1790" y="41958"/>
                  </a:lnTo>
                  <a:lnTo>
                    <a:pt x="1795" y="40880"/>
                  </a:lnTo>
                  <a:lnTo>
                    <a:pt x="1804" y="39814"/>
                  </a:lnTo>
                  <a:lnTo>
                    <a:pt x="1826" y="38759"/>
                  </a:lnTo>
                  <a:lnTo>
                    <a:pt x="1862" y="37704"/>
                  </a:lnTo>
                  <a:lnTo>
                    <a:pt x="1902" y="36671"/>
                  </a:lnTo>
                  <a:lnTo>
                    <a:pt x="1955" y="35639"/>
                  </a:lnTo>
                  <a:lnTo>
                    <a:pt x="2017" y="34629"/>
                  </a:lnTo>
                  <a:lnTo>
                    <a:pt x="2093" y="33619"/>
                  </a:lnTo>
                  <a:lnTo>
                    <a:pt x="2173" y="32621"/>
                  </a:lnTo>
                  <a:lnTo>
                    <a:pt x="2262" y="31633"/>
                  </a:lnTo>
                  <a:lnTo>
                    <a:pt x="2365" y="30669"/>
                  </a:lnTo>
                  <a:lnTo>
                    <a:pt x="2476" y="29705"/>
                  </a:lnTo>
                  <a:lnTo>
                    <a:pt x="2596" y="28763"/>
                  </a:lnTo>
                  <a:lnTo>
                    <a:pt x="2725" y="27821"/>
                  </a:lnTo>
                  <a:lnTo>
                    <a:pt x="2859" y="26902"/>
                  </a:lnTo>
                  <a:lnTo>
                    <a:pt x="3006" y="25994"/>
                  </a:lnTo>
                  <a:lnTo>
                    <a:pt x="3162" y="25110"/>
                  </a:lnTo>
                  <a:lnTo>
                    <a:pt x="3326" y="24225"/>
                  </a:lnTo>
                  <a:lnTo>
                    <a:pt x="3500" y="23362"/>
                  </a:lnTo>
                  <a:lnTo>
                    <a:pt x="3678" y="22511"/>
                  </a:lnTo>
                  <a:lnTo>
                    <a:pt x="3869" y="21672"/>
                  </a:lnTo>
                  <a:lnTo>
                    <a:pt x="4065" y="20855"/>
                  </a:lnTo>
                  <a:lnTo>
                    <a:pt x="4270" y="20049"/>
                  </a:lnTo>
                  <a:lnTo>
                    <a:pt x="4484" y="19266"/>
                  </a:lnTo>
                  <a:lnTo>
                    <a:pt x="4702" y="18495"/>
                  </a:lnTo>
                  <a:lnTo>
                    <a:pt x="4934" y="17735"/>
                  </a:lnTo>
                  <a:lnTo>
                    <a:pt x="5169" y="16997"/>
                  </a:lnTo>
                  <a:lnTo>
                    <a:pt x="5410" y="16271"/>
                  </a:lnTo>
                  <a:lnTo>
                    <a:pt x="5664" y="15567"/>
                  </a:lnTo>
                  <a:lnTo>
                    <a:pt x="5922" y="14887"/>
                  </a:lnTo>
                  <a:lnTo>
                    <a:pt x="6185" y="14217"/>
                  </a:lnTo>
                  <a:lnTo>
                    <a:pt x="6456" y="13559"/>
                  </a:lnTo>
                  <a:lnTo>
                    <a:pt x="6737" y="12935"/>
                  </a:lnTo>
                  <a:lnTo>
                    <a:pt x="7022" y="12323"/>
                  </a:lnTo>
                  <a:lnTo>
                    <a:pt x="7315" y="11721"/>
                  </a:lnTo>
                  <a:lnTo>
                    <a:pt x="7614" y="11154"/>
                  </a:lnTo>
                  <a:lnTo>
                    <a:pt x="7921" y="10598"/>
                  </a:lnTo>
                  <a:lnTo>
                    <a:pt x="8233" y="10065"/>
                  </a:lnTo>
                  <a:lnTo>
                    <a:pt x="8553" y="9554"/>
                  </a:lnTo>
                  <a:lnTo>
                    <a:pt x="8878" y="9066"/>
                  </a:lnTo>
                  <a:lnTo>
                    <a:pt x="9208" y="8590"/>
                  </a:lnTo>
                  <a:lnTo>
                    <a:pt x="9546" y="8136"/>
                  </a:lnTo>
                  <a:lnTo>
                    <a:pt x="9884" y="7716"/>
                  </a:lnTo>
                  <a:lnTo>
                    <a:pt x="10232" y="7308"/>
                  </a:lnTo>
                  <a:lnTo>
                    <a:pt x="10588" y="6922"/>
                  </a:lnTo>
                  <a:lnTo>
                    <a:pt x="10944" y="6559"/>
                  </a:lnTo>
                  <a:lnTo>
                    <a:pt x="11309" y="6230"/>
                  </a:lnTo>
                  <a:lnTo>
                    <a:pt x="11679" y="5912"/>
                  </a:lnTo>
                  <a:lnTo>
                    <a:pt x="12052" y="5617"/>
                  </a:lnTo>
                  <a:lnTo>
                    <a:pt x="12435" y="5356"/>
                  </a:lnTo>
                  <a:lnTo>
                    <a:pt x="12818" y="5106"/>
                  </a:lnTo>
                  <a:lnTo>
                    <a:pt x="13206" y="4891"/>
                  </a:lnTo>
                  <a:lnTo>
                    <a:pt x="13602" y="4698"/>
                  </a:lnTo>
                  <a:lnTo>
                    <a:pt x="13998" y="4528"/>
                  </a:lnTo>
                  <a:lnTo>
                    <a:pt x="14403" y="4392"/>
                  </a:lnTo>
                  <a:lnTo>
                    <a:pt x="14808" y="4267"/>
                  </a:lnTo>
                  <a:lnTo>
                    <a:pt x="15218" y="4176"/>
                  </a:lnTo>
                  <a:lnTo>
                    <a:pt x="15636" y="4119"/>
                  </a:lnTo>
                  <a:lnTo>
                    <a:pt x="16010" y="4085"/>
                  </a:lnTo>
                  <a:lnTo>
                    <a:pt x="16393" y="4063"/>
                  </a:lnTo>
                  <a:lnTo>
                    <a:pt x="16776" y="4063"/>
                  </a:lnTo>
                  <a:lnTo>
                    <a:pt x="17159" y="4085"/>
                  </a:lnTo>
                  <a:lnTo>
                    <a:pt x="17546" y="4131"/>
                  </a:lnTo>
                  <a:lnTo>
                    <a:pt x="17934" y="4199"/>
                  </a:lnTo>
                  <a:lnTo>
                    <a:pt x="18321" y="4290"/>
                  </a:lnTo>
                  <a:lnTo>
                    <a:pt x="18708" y="4392"/>
                  </a:lnTo>
                  <a:lnTo>
                    <a:pt x="19100" y="4516"/>
                  </a:lnTo>
                  <a:lnTo>
                    <a:pt x="19488" y="4664"/>
                  </a:lnTo>
                  <a:lnTo>
                    <a:pt x="19879" y="4834"/>
                  </a:lnTo>
                  <a:lnTo>
                    <a:pt x="20267" y="5016"/>
                  </a:lnTo>
                  <a:lnTo>
                    <a:pt x="20654" y="5231"/>
                  </a:lnTo>
                  <a:lnTo>
                    <a:pt x="21041" y="5458"/>
                  </a:lnTo>
                  <a:lnTo>
                    <a:pt x="21424" y="5708"/>
                  </a:lnTo>
                  <a:lnTo>
                    <a:pt x="21807" y="5980"/>
                  </a:lnTo>
                  <a:lnTo>
                    <a:pt x="22186" y="6275"/>
                  </a:lnTo>
                  <a:lnTo>
                    <a:pt x="22564" y="6593"/>
                  </a:lnTo>
                  <a:lnTo>
                    <a:pt x="22938" y="6933"/>
                  </a:lnTo>
                  <a:lnTo>
                    <a:pt x="23307" y="7296"/>
                  </a:lnTo>
                  <a:lnTo>
                    <a:pt x="23677" y="7671"/>
                  </a:lnTo>
                  <a:lnTo>
                    <a:pt x="24038" y="8079"/>
                  </a:lnTo>
                  <a:lnTo>
                    <a:pt x="24398" y="8499"/>
                  </a:lnTo>
                  <a:lnTo>
                    <a:pt x="24750" y="8953"/>
                  </a:lnTo>
                  <a:lnTo>
                    <a:pt x="25097" y="9418"/>
                  </a:lnTo>
                  <a:lnTo>
                    <a:pt x="25440" y="9906"/>
                  </a:lnTo>
                  <a:lnTo>
                    <a:pt x="25778" y="10428"/>
                  </a:lnTo>
                  <a:lnTo>
                    <a:pt x="25943" y="10689"/>
                  </a:lnTo>
                  <a:lnTo>
                    <a:pt x="26108" y="10961"/>
                  </a:lnTo>
                  <a:lnTo>
                    <a:pt x="26273" y="11233"/>
                  </a:lnTo>
                  <a:lnTo>
                    <a:pt x="26433" y="11517"/>
                  </a:lnTo>
                  <a:lnTo>
                    <a:pt x="26593" y="11812"/>
                  </a:lnTo>
                  <a:lnTo>
                    <a:pt x="26749" y="12096"/>
                  </a:lnTo>
                  <a:lnTo>
                    <a:pt x="26905" y="12402"/>
                  </a:lnTo>
                  <a:lnTo>
                    <a:pt x="27061" y="12708"/>
                  </a:lnTo>
                  <a:lnTo>
                    <a:pt x="27212" y="13015"/>
                  </a:lnTo>
                  <a:lnTo>
                    <a:pt x="27359" y="13332"/>
                  </a:lnTo>
                  <a:lnTo>
                    <a:pt x="27550" y="13752"/>
                  </a:lnTo>
                  <a:lnTo>
                    <a:pt x="27737" y="14172"/>
                  </a:lnTo>
                  <a:lnTo>
                    <a:pt x="27915" y="14592"/>
                  </a:lnTo>
                  <a:lnTo>
                    <a:pt x="28089" y="15023"/>
                  </a:lnTo>
                  <a:lnTo>
                    <a:pt x="28254" y="15465"/>
                  </a:lnTo>
                  <a:lnTo>
                    <a:pt x="28419" y="15908"/>
                  </a:lnTo>
                  <a:lnTo>
                    <a:pt x="28574" y="16350"/>
                  </a:lnTo>
                  <a:lnTo>
                    <a:pt x="28726" y="16804"/>
                  </a:lnTo>
                  <a:lnTo>
                    <a:pt x="28873" y="17258"/>
                  </a:lnTo>
                  <a:lnTo>
                    <a:pt x="29011" y="17712"/>
                  </a:lnTo>
                  <a:lnTo>
                    <a:pt x="29149" y="18177"/>
                  </a:lnTo>
                  <a:lnTo>
                    <a:pt x="29278" y="18654"/>
                  </a:lnTo>
                  <a:lnTo>
                    <a:pt x="29402" y="19119"/>
                  </a:lnTo>
                  <a:lnTo>
                    <a:pt x="29523" y="19607"/>
                  </a:lnTo>
                  <a:lnTo>
                    <a:pt x="29638" y="20083"/>
                  </a:lnTo>
                  <a:lnTo>
                    <a:pt x="29750" y="20571"/>
                  </a:lnTo>
                  <a:lnTo>
                    <a:pt x="29857" y="21059"/>
                  </a:lnTo>
                  <a:lnTo>
                    <a:pt x="29959" y="21558"/>
                  </a:lnTo>
                  <a:lnTo>
                    <a:pt x="30052" y="22057"/>
                  </a:lnTo>
                  <a:lnTo>
                    <a:pt x="30146" y="22557"/>
                  </a:lnTo>
                  <a:lnTo>
                    <a:pt x="30235" y="23067"/>
                  </a:lnTo>
                  <a:lnTo>
                    <a:pt x="30315" y="23578"/>
                  </a:lnTo>
                  <a:lnTo>
                    <a:pt x="30395" y="24088"/>
                  </a:lnTo>
                  <a:lnTo>
                    <a:pt x="30471" y="24610"/>
                  </a:lnTo>
                  <a:lnTo>
                    <a:pt x="30542" y="25132"/>
                  </a:lnTo>
                  <a:lnTo>
                    <a:pt x="30609" y="25654"/>
                  </a:lnTo>
                  <a:lnTo>
                    <a:pt x="30671" y="26176"/>
                  </a:lnTo>
                  <a:lnTo>
                    <a:pt x="30729" y="26709"/>
                  </a:lnTo>
                  <a:lnTo>
                    <a:pt x="30783" y="27254"/>
                  </a:lnTo>
                  <a:lnTo>
                    <a:pt x="30836" y="27787"/>
                  </a:lnTo>
                  <a:lnTo>
                    <a:pt x="30881" y="28332"/>
                  </a:lnTo>
                  <a:lnTo>
                    <a:pt x="30925" y="28876"/>
                  </a:lnTo>
                  <a:lnTo>
                    <a:pt x="30965" y="29421"/>
                  </a:lnTo>
                  <a:lnTo>
                    <a:pt x="31001" y="29966"/>
                  </a:lnTo>
                  <a:lnTo>
                    <a:pt x="31036" y="30522"/>
                  </a:lnTo>
                  <a:lnTo>
                    <a:pt x="31063" y="31078"/>
                  </a:lnTo>
                  <a:lnTo>
                    <a:pt x="31090" y="31633"/>
                  </a:lnTo>
                  <a:lnTo>
                    <a:pt x="31112" y="32201"/>
                  </a:lnTo>
                  <a:lnTo>
                    <a:pt x="31134" y="32768"/>
                  </a:lnTo>
                  <a:lnTo>
                    <a:pt x="31148" y="33335"/>
                  </a:lnTo>
                  <a:lnTo>
                    <a:pt x="31165" y="33903"/>
                  </a:lnTo>
                  <a:lnTo>
                    <a:pt x="31174" y="34470"/>
                  </a:lnTo>
                  <a:lnTo>
                    <a:pt x="31183" y="35049"/>
                  </a:lnTo>
                  <a:lnTo>
                    <a:pt x="31188" y="35627"/>
                  </a:lnTo>
                  <a:lnTo>
                    <a:pt x="31188" y="36195"/>
                  </a:lnTo>
                  <a:lnTo>
                    <a:pt x="31188" y="36785"/>
                  </a:lnTo>
                  <a:lnTo>
                    <a:pt x="31183" y="37942"/>
                  </a:lnTo>
                  <a:lnTo>
                    <a:pt x="31165" y="39122"/>
                  </a:lnTo>
                  <a:lnTo>
                    <a:pt x="31139" y="40302"/>
                  </a:lnTo>
                  <a:lnTo>
                    <a:pt x="31103" y="41493"/>
                  </a:lnTo>
                  <a:lnTo>
                    <a:pt x="31059" y="42685"/>
                  </a:lnTo>
                  <a:lnTo>
                    <a:pt x="31005" y="43887"/>
                  </a:lnTo>
                  <a:lnTo>
                    <a:pt x="30947" y="45090"/>
                  </a:lnTo>
                  <a:lnTo>
                    <a:pt x="30885" y="46293"/>
                  </a:lnTo>
                  <a:lnTo>
                    <a:pt x="30814" y="47507"/>
                  </a:lnTo>
                  <a:lnTo>
                    <a:pt x="30809" y="47620"/>
                  </a:lnTo>
                  <a:lnTo>
                    <a:pt x="30809" y="47745"/>
                  </a:lnTo>
                  <a:lnTo>
                    <a:pt x="30809" y="47847"/>
                  </a:lnTo>
                  <a:lnTo>
                    <a:pt x="30814" y="47960"/>
                  </a:lnTo>
                  <a:lnTo>
                    <a:pt x="30818" y="48063"/>
                  </a:lnTo>
                  <a:lnTo>
                    <a:pt x="30827" y="48165"/>
                  </a:lnTo>
                  <a:lnTo>
                    <a:pt x="30840" y="48255"/>
                  </a:lnTo>
                  <a:lnTo>
                    <a:pt x="30854" y="48346"/>
                  </a:lnTo>
                  <a:lnTo>
                    <a:pt x="30867" y="48437"/>
                  </a:lnTo>
                  <a:lnTo>
                    <a:pt x="30885" y="48516"/>
                  </a:lnTo>
                  <a:lnTo>
                    <a:pt x="30907" y="48596"/>
                  </a:lnTo>
                  <a:lnTo>
                    <a:pt x="30930" y="48664"/>
                  </a:lnTo>
                  <a:lnTo>
                    <a:pt x="30979" y="48789"/>
                  </a:lnTo>
                  <a:lnTo>
                    <a:pt x="31032" y="48902"/>
                  </a:lnTo>
                  <a:lnTo>
                    <a:pt x="31526" y="48925"/>
                  </a:lnTo>
                  <a:lnTo>
                    <a:pt x="31553" y="48857"/>
                  </a:lnTo>
                  <a:lnTo>
                    <a:pt x="31584" y="48800"/>
                  </a:lnTo>
                  <a:lnTo>
                    <a:pt x="31611" y="48721"/>
                  </a:lnTo>
                  <a:lnTo>
                    <a:pt x="31637" y="48641"/>
                  </a:lnTo>
                  <a:lnTo>
                    <a:pt x="31664" y="48539"/>
                  </a:lnTo>
                  <a:lnTo>
                    <a:pt x="31686" y="48437"/>
                  </a:lnTo>
                  <a:lnTo>
                    <a:pt x="31704" y="48324"/>
                  </a:lnTo>
                  <a:lnTo>
                    <a:pt x="31722" y="48199"/>
                  </a:lnTo>
                  <a:lnTo>
                    <a:pt x="31802" y="47507"/>
                  </a:lnTo>
                  <a:lnTo>
                    <a:pt x="31878" y="46803"/>
                  </a:lnTo>
                  <a:lnTo>
                    <a:pt x="31949" y="46111"/>
                  </a:lnTo>
                  <a:lnTo>
                    <a:pt x="32016" y="45430"/>
                  </a:lnTo>
                  <a:lnTo>
                    <a:pt x="32074" y="44738"/>
                  </a:lnTo>
                  <a:lnTo>
                    <a:pt x="32132" y="44057"/>
                  </a:lnTo>
                  <a:lnTo>
                    <a:pt x="32185" y="43388"/>
                  </a:lnTo>
                  <a:lnTo>
                    <a:pt x="32234" y="42707"/>
                  </a:lnTo>
                  <a:lnTo>
                    <a:pt x="32274" y="42049"/>
                  </a:lnTo>
                  <a:lnTo>
                    <a:pt x="32314" y="41380"/>
                  </a:lnTo>
                  <a:lnTo>
                    <a:pt x="32350" y="40722"/>
                  </a:lnTo>
                  <a:lnTo>
                    <a:pt x="32381" y="40064"/>
                  </a:lnTo>
                  <a:lnTo>
                    <a:pt x="32408" y="39417"/>
                  </a:lnTo>
                  <a:lnTo>
                    <a:pt x="32430" y="38770"/>
                  </a:lnTo>
                  <a:lnTo>
                    <a:pt x="32448" y="38123"/>
                  </a:lnTo>
                  <a:lnTo>
                    <a:pt x="32461" y="37488"/>
                  </a:lnTo>
                  <a:lnTo>
                    <a:pt x="32470" y="36853"/>
                  </a:lnTo>
                  <a:lnTo>
                    <a:pt x="32474" y="36229"/>
                  </a:lnTo>
                  <a:lnTo>
                    <a:pt x="32479" y="35605"/>
                  </a:lnTo>
                  <a:lnTo>
                    <a:pt x="32474" y="34981"/>
                  </a:lnTo>
                  <a:lnTo>
                    <a:pt x="32470" y="34368"/>
                  </a:lnTo>
                  <a:lnTo>
                    <a:pt x="32457" y="33755"/>
                  </a:lnTo>
                  <a:lnTo>
                    <a:pt x="32443" y="33143"/>
                  </a:lnTo>
                  <a:lnTo>
                    <a:pt x="32425" y="32541"/>
                  </a:lnTo>
                  <a:lnTo>
                    <a:pt x="32403" y="31940"/>
                  </a:lnTo>
                  <a:lnTo>
                    <a:pt x="32381" y="31350"/>
                  </a:lnTo>
                  <a:lnTo>
                    <a:pt x="32350" y="30760"/>
                  </a:lnTo>
                  <a:lnTo>
                    <a:pt x="32314" y="30181"/>
                  </a:lnTo>
                  <a:lnTo>
                    <a:pt x="32279" y="29591"/>
                  </a:lnTo>
                  <a:lnTo>
                    <a:pt x="32238" y="29024"/>
                  </a:lnTo>
                  <a:lnTo>
                    <a:pt x="32194" y="28457"/>
                  </a:lnTo>
                  <a:lnTo>
                    <a:pt x="32145" y="27889"/>
                  </a:lnTo>
                  <a:lnTo>
                    <a:pt x="32096" y="27322"/>
                  </a:lnTo>
                  <a:lnTo>
                    <a:pt x="32038" y="26766"/>
                  </a:lnTo>
                  <a:lnTo>
                    <a:pt x="31980" y="26221"/>
                  </a:lnTo>
                  <a:lnTo>
                    <a:pt x="31918" y="25677"/>
                  </a:lnTo>
                  <a:lnTo>
                    <a:pt x="31856" y="25132"/>
                  </a:lnTo>
                  <a:lnTo>
                    <a:pt x="31784" y="24599"/>
                  </a:lnTo>
                  <a:lnTo>
                    <a:pt x="31713" y="24066"/>
                  </a:lnTo>
                  <a:lnTo>
                    <a:pt x="31637" y="23544"/>
                  </a:lnTo>
                  <a:lnTo>
                    <a:pt x="31557" y="23022"/>
                  </a:lnTo>
                  <a:lnTo>
                    <a:pt x="31477" y="22500"/>
                  </a:lnTo>
                  <a:lnTo>
                    <a:pt x="31388" y="21989"/>
                  </a:lnTo>
                  <a:lnTo>
                    <a:pt x="31304" y="21490"/>
                  </a:lnTo>
                  <a:lnTo>
                    <a:pt x="31210" y="20980"/>
                  </a:lnTo>
                  <a:lnTo>
                    <a:pt x="31117" y="20492"/>
                  </a:lnTo>
                  <a:lnTo>
                    <a:pt x="31014" y="20004"/>
                  </a:lnTo>
                  <a:lnTo>
                    <a:pt x="30916" y="19516"/>
                  </a:lnTo>
                  <a:lnTo>
                    <a:pt x="30809" y="19028"/>
                  </a:lnTo>
                  <a:lnTo>
                    <a:pt x="30702" y="18563"/>
                  </a:lnTo>
                  <a:lnTo>
                    <a:pt x="30591" y="18086"/>
                  </a:lnTo>
                  <a:lnTo>
                    <a:pt x="30480" y="17621"/>
                  </a:lnTo>
                  <a:lnTo>
                    <a:pt x="30364" y="17167"/>
                  </a:lnTo>
                  <a:lnTo>
                    <a:pt x="30244" y="16713"/>
                  </a:lnTo>
                  <a:lnTo>
                    <a:pt x="30119" y="16260"/>
                  </a:lnTo>
                  <a:lnTo>
                    <a:pt x="29995" y="15817"/>
                  </a:lnTo>
                  <a:lnTo>
                    <a:pt x="29870" y="15386"/>
                  </a:lnTo>
                  <a:lnTo>
                    <a:pt x="29736" y="14955"/>
                  </a:lnTo>
                  <a:lnTo>
                    <a:pt x="29603" y="14524"/>
                  </a:lnTo>
                  <a:lnTo>
                    <a:pt x="29469" y="14104"/>
                  </a:lnTo>
                  <a:lnTo>
                    <a:pt x="29331" y="13695"/>
                  </a:lnTo>
                  <a:lnTo>
                    <a:pt x="29189" y="13287"/>
                  </a:lnTo>
                  <a:lnTo>
                    <a:pt x="29046" y="12878"/>
                  </a:lnTo>
                  <a:lnTo>
                    <a:pt x="28899" y="12481"/>
                  </a:lnTo>
                  <a:lnTo>
                    <a:pt x="28748" y="12084"/>
                  </a:lnTo>
                  <a:lnTo>
                    <a:pt x="28597" y="11698"/>
                  </a:lnTo>
                  <a:lnTo>
                    <a:pt x="28445" y="11324"/>
                  </a:lnTo>
                  <a:lnTo>
                    <a:pt x="28285" y="10950"/>
                  </a:lnTo>
                  <a:lnTo>
                    <a:pt x="28129" y="10575"/>
                  </a:lnTo>
                  <a:lnTo>
                    <a:pt x="27964" y="10212"/>
                  </a:lnTo>
                  <a:lnTo>
                    <a:pt x="27804" y="9849"/>
                  </a:lnTo>
                  <a:lnTo>
                    <a:pt x="27635" y="9497"/>
                  </a:lnTo>
                  <a:lnTo>
                    <a:pt x="27470" y="9157"/>
                  </a:lnTo>
                  <a:lnTo>
                    <a:pt x="27297" y="8817"/>
                  </a:lnTo>
                  <a:lnTo>
                    <a:pt x="27127" y="8488"/>
                  </a:lnTo>
                  <a:lnTo>
                    <a:pt x="26949" y="8159"/>
                  </a:lnTo>
                  <a:lnTo>
                    <a:pt x="26771" y="7829"/>
                  </a:lnTo>
                  <a:lnTo>
                    <a:pt x="26593" y="7512"/>
                  </a:lnTo>
                  <a:lnTo>
                    <a:pt x="26411" y="7205"/>
                  </a:lnTo>
                  <a:lnTo>
                    <a:pt x="26228" y="6899"/>
                  </a:lnTo>
                  <a:lnTo>
                    <a:pt x="26046" y="6604"/>
                  </a:lnTo>
                  <a:lnTo>
                    <a:pt x="25854" y="6309"/>
                  </a:lnTo>
                  <a:lnTo>
                    <a:pt x="25667" y="6025"/>
                  </a:lnTo>
                  <a:lnTo>
                    <a:pt x="25476" y="5753"/>
                  </a:lnTo>
                  <a:lnTo>
                    <a:pt x="25284" y="5481"/>
                  </a:lnTo>
                  <a:lnTo>
                    <a:pt x="25088" y="5209"/>
                  </a:lnTo>
                  <a:lnTo>
                    <a:pt x="24892" y="4948"/>
                  </a:lnTo>
                  <a:lnTo>
                    <a:pt x="24692" y="4698"/>
                  </a:lnTo>
                  <a:lnTo>
                    <a:pt x="24492" y="4448"/>
                  </a:lnTo>
                  <a:lnTo>
                    <a:pt x="24287" y="4210"/>
                  </a:lnTo>
                  <a:lnTo>
                    <a:pt x="24087" y="3972"/>
                  </a:lnTo>
                  <a:lnTo>
                    <a:pt x="23877" y="3745"/>
                  </a:lnTo>
                  <a:lnTo>
                    <a:pt x="23673" y="3518"/>
                  </a:lnTo>
                  <a:lnTo>
                    <a:pt x="23463" y="3302"/>
                  </a:lnTo>
                  <a:lnTo>
                    <a:pt x="23254" y="3098"/>
                  </a:lnTo>
                  <a:lnTo>
                    <a:pt x="23040" y="2894"/>
                  </a:lnTo>
                  <a:lnTo>
                    <a:pt x="22827" y="2701"/>
                  </a:lnTo>
                  <a:lnTo>
                    <a:pt x="22613" y="2508"/>
                  </a:lnTo>
                  <a:lnTo>
                    <a:pt x="22395" y="2327"/>
                  </a:lnTo>
                  <a:lnTo>
                    <a:pt x="22177" y="2156"/>
                  </a:lnTo>
                  <a:lnTo>
                    <a:pt x="21958" y="1986"/>
                  </a:lnTo>
                  <a:lnTo>
                    <a:pt x="21736" y="1816"/>
                  </a:lnTo>
                  <a:lnTo>
                    <a:pt x="21518" y="1669"/>
                  </a:lnTo>
                  <a:lnTo>
                    <a:pt x="21291" y="1510"/>
                  </a:lnTo>
                  <a:lnTo>
                    <a:pt x="21068" y="1374"/>
                  </a:lnTo>
                  <a:lnTo>
                    <a:pt x="20841" y="1237"/>
                  </a:lnTo>
                  <a:lnTo>
                    <a:pt x="20614" y="1113"/>
                  </a:lnTo>
                  <a:lnTo>
                    <a:pt x="20387" y="988"/>
                  </a:lnTo>
                  <a:lnTo>
                    <a:pt x="20160" y="874"/>
                  </a:lnTo>
                  <a:lnTo>
                    <a:pt x="19928" y="761"/>
                  </a:lnTo>
                  <a:lnTo>
                    <a:pt x="19697" y="670"/>
                  </a:lnTo>
                  <a:lnTo>
                    <a:pt x="19465" y="568"/>
                  </a:lnTo>
                  <a:lnTo>
                    <a:pt x="19229" y="489"/>
                  </a:lnTo>
                  <a:lnTo>
                    <a:pt x="18998" y="409"/>
                  </a:lnTo>
                  <a:lnTo>
                    <a:pt x="18762" y="330"/>
                  </a:lnTo>
                  <a:lnTo>
                    <a:pt x="18526" y="262"/>
                  </a:lnTo>
                  <a:lnTo>
                    <a:pt x="18290" y="205"/>
                  </a:lnTo>
                  <a:lnTo>
                    <a:pt x="18050" y="160"/>
                  </a:lnTo>
                  <a:lnTo>
                    <a:pt x="17814" y="114"/>
                  </a:lnTo>
                  <a:lnTo>
                    <a:pt x="17573" y="80"/>
                  </a:lnTo>
                  <a:lnTo>
                    <a:pt x="17333" y="46"/>
                  </a:lnTo>
                  <a:lnTo>
                    <a:pt x="17092" y="23"/>
                  </a:lnTo>
                  <a:lnTo>
                    <a:pt x="16852" y="12"/>
                  </a:lnTo>
                  <a:lnTo>
                    <a:pt x="1660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90;p49">
              <a:extLst>
                <a:ext uri="{FF2B5EF4-FFF2-40B4-BE49-F238E27FC236}">
                  <a16:creationId xmlns:a16="http://schemas.microsoft.com/office/drawing/2014/main" id="{9909FAB2-FCC7-D3DF-0403-7DC4BD4E5AA8}"/>
                </a:ext>
              </a:extLst>
            </p:cNvPr>
            <p:cNvSpPr/>
            <p:nvPr/>
          </p:nvSpPr>
          <p:spPr>
            <a:xfrm>
              <a:off x="3417425" y="-4437875"/>
              <a:ext cx="756225" cy="428350"/>
            </a:xfrm>
            <a:custGeom>
              <a:avLst/>
              <a:gdLst/>
              <a:ahLst/>
              <a:cxnLst/>
              <a:rect l="l" t="t" r="r" b="b"/>
              <a:pathLst>
                <a:path w="30249" h="17134" extrusionOk="0">
                  <a:moveTo>
                    <a:pt x="14804" y="1"/>
                  </a:moveTo>
                  <a:lnTo>
                    <a:pt x="14586" y="12"/>
                  </a:lnTo>
                  <a:lnTo>
                    <a:pt x="14363" y="46"/>
                  </a:lnTo>
                  <a:lnTo>
                    <a:pt x="14149" y="103"/>
                  </a:lnTo>
                  <a:lnTo>
                    <a:pt x="13936" y="182"/>
                  </a:lnTo>
                  <a:lnTo>
                    <a:pt x="13726" y="296"/>
                  </a:lnTo>
                  <a:lnTo>
                    <a:pt x="13517" y="420"/>
                  </a:lnTo>
                  <a:lnTo>
                    <a:pt x="13312" y="579"/>
                  </a:lnTo>
                  <a:lnTo>
                    <a:pt x="13107" y="749"/>
                  </a:lnTo>
                  <a:lnTo>
                    <a:pt x="12912" y="942"/>
                  </a:lnTo>
                  <a:lnTo>
                    <a:pt x="12716" y="1158"/>
                  </a:lnTo>
                  <a:lnTo>
                    <a:pt x="12524" y="1396"/>
                  </a:lnTo>
                  <a:lnTo>
                    <a:pt x="12333" y="1657"/>
                  </a:lnTo>
                  <a:lnTo>
                    <a:pt x="12150" y="1929"/>
                  </a:lnTo>
                  <a:lnTo>
                    <a:pt x="11968" y="2224"/>
                  </a:lnTo>
                  <a:lnTo>
                    <a:pt x="11794" y="2542"/>
                  </a:lnTo>
                  <a:lnTo>
                    <a:pt x="11620" y="2871"/>
                  </a:lnTo>
                  <a:lnTo>
                    <a:pt x="11456" y="3211"/>
                  </a:lnTo>
                  <a:lnTo>
                    <a:pt x="11291" y="3575"/>
                  </a:lnTo>
                  <a:lnTo>
                    <a:pt x="11131" y="3960"/>
                  </a:lnTo>
                  <a:lnTo>
                    <a:pt x="10979" y="4357"/>
                  </a:lnTo>
                  <a:lnTo>
                    <a:pt x="10832" y="4766"/>
                  </a:lnTo>
                  <a:lnTo>
                    <a:pt x="10690" y="5186"/>
                  </a:lnTo>
                  <a:lnTo>
                    <a:pt x="10552" y="5628"/>
                  </a:lnTo>
                  <a:lnTo>
                    <a:pt x="10418" y="6082"/>
                  </a:lnTo>
                  <a:lnTo>
                    <a:pt x="10294" y="6547"/>
                  </a:lnTo>
                  <a:lnTo>
                    <a:pt x="10169" y="7024"/>
                  </a:lnTo>
                  <a:lnTo>
                    <a:pt x="10058" y="7512"/>
                  </a:lnTo>
                  <a:lnTo>
                    <a:pt x="9946" y="8022"/>
                  </a:lnTo>
                  <a:lnTo>
                    <a:pt x="9844" y="8533"/>
                  </a:lnTo>
                  <a:lnTo>
                    <a:pt x="9751" y="9055"/>
                  </a:lnTo>
                  <a:lnTo>
                    <a:pt x="9661" y="9588"/>
                  </a:lnTo>
                  <a:lnTo>
                    <a:pt x="9577" y="10133"/>
                  </a:lnTo>
                  <a:lnTo>
                    <a:pt x="9559" y="10269"/>
                  </a:lnTo>
                  <a:lnTo>
                    <a:pt x="9550" y="10394"/>
                  </a:lnTo>
                  <a:lnTo>
                    <a:pt x="9546" y="10530"/>
                  </a:lnTo>
                  <a:lnTo>
                    <a:pt x="9541" y="10654"/>
                  </a:lnTo>
                  <a:lnTo>
                    <a:pt x="9546" y="10768"/>
                  </a:lnTo>
                  <a:lnTo>
                    <a:pt x="9550" y="10893"/>
                  </a:lnTo>
                  <a:lnTo>
                    <a:pt x="9564" y="11006"/>
                  </a:lnTo>
                  <a:lnTo>
                    <a:pt x="9577" y="11120"/>
                  </a:lnTo>
                  <a:lnTo>
                    <a:pt x="9595" y="11222"/>
                  </a:lnTo>
                  <a:lnTo>
                    <a:pt x="9617" y="11324"/>
                  </a:lnTo>
                  <a:lnTo>
                    <a:pt x="9644" y="11426"/>
                  </a:lnTo>
                  <a:lnTo>
                    <a:pt x="9670" y="11517"/>
                  </a:lnTo>
                  <a:lnTo>
                    <a:pt x="9702" y="11608"/>
                  </a:lnTo>
                  <a:lnTo>
                    <a:pt x="9733" y="11698"/>
                  </a:lnTo>
                  <a:lnTo>
                    <a:pt x="9768" y="11778"/>
                  </a:lnTo>
                  <a:lnTo>
                    <a:pt x="9804" y="11846"/>
                  </a:lnTo>
                  <a:lnTo>
                    <a:pt x="8673" y="11732"/>
                  </a:lnTo>
                  <a:lnTo>
                    <a:pt x="7542" y="11596"/>
                  </a:lnTo>
                  <a:lnTo>
                    <a:pt x="6411" y="11437"/>
                  </a:lnTo>
                  <a:lnTo>
                    <a:pt x="5276" y="11244"/>
                  </a:lnTo>
                  <a:lnTo>
                    <a:pt x="4136" y="11040"/>
                  </a:lnTo>
                  <a:lnTo>
                    <a:pt x="2992" y="10813"/>
                  </a:lnTo>
                  <a:lnTo>
                    <a:pt x="1848" y="10552"/>
                  </a:lnTo>
                  <a:lnTo>
                    <a:pt x="695" y="10280"/>
                  </a:lnTo>
                  <a:lnTo>
                    <a:pt x="619" y="10269"/>
                  </a:lnTo>
                  <a:lnTo>
                    <a:pt x="548" y="10291"/>
                  </a:lnTo>
                  <a:lnTo>
                    <a:pt x="481" y="10325"/>
                  </a:lnTo>
                  <a:lnTo>
                    <a:pt x="414" y="10382"/>
                  </a:lnTo>
                  <a:lnTo>
                    <a:pt x="357" y="10450"/>
                  </a:lnTo>
                  <a:lnTo>
                    <a:pt x="303" y="10541"/>
                  </a:lnTo>
                  <a:lnTo>
                    <a:pt x="250" y="10654"/>
                  </a:lnTo>
                  <a:lnTo>
                    <a:pt x="205" y="10779"/>
                  </a:lnTo>
                  <a:lnTo>
                    <a:pt x="174" y="10870"/>
                  </a:lnTo>
                  <a:lnTo>
                    <a:pt x="147" y="10961"/>
                  </a:lnTo>
                  <a:lnTo>
                    <a:pt x="121" y="11074"/>
                  </a:lnTo>
                  <a:lnTo>
                    <a:pt x="98" y="11176"/>
                  </a:lnTo>
                  <a:lnTo>
                    <a:pt x="76" y="11290"/>
                  </a:lnTo>
                  <a:lnTo>
                    <a:pt x="58" y="11403"/>
                  </a:lnTo>
                  <a:lnTo>
                    <a:pt x="40" y="11528"/>
                  </a:lnTo>
                  <a:lnTo>
                    <a:pt x="27" y="11653"/>
                  </a:lnTo>
                  <a:lnTo>
                    <a:pt x="9" y="11903"/>
                  </a:lnTo>
                  <a:lnTo>
                    <a:pt x="0" y="12164"/>
                  </a:lnTo>
                  <a:lnTo>
                    <a:pt x="0" y="12413"/>
                  </a:lnTo>
                  <a:lnTo>
                    <a:pt x="5" y="12549"/>
                  </a:lnTo>
                  <a:lnTo>
                    <a:pt x="9" y="12674"/>
                  </a:lnTo>
                  <a:lnTo>
                    <a:pt x="23" y="12799"/>
                  </a:lnTo>
                  <a:lnTo>
                    <a:pt x="32" y="12912"/>
                  </a:lnTo>
                  <a:lnTo>
                    <a:pt x="49" y="13037"/>
                  </a:lnTo>
                  <a:lnTo>
                    <a:pt x="67" y="13151"/>
                  </a:lnTo>
                  <a:lnTo>
                    <a:pt x="85" y="13264"/>
                  </a:lnTo>
                  <a:lnTo>
                    <a:pt x="112" y="13378"/>
                  </a:lnTo>
                  <a:lnTo>
                    <a:pt x="138" y="13480"/>
                  </a:lnTo>
                  <a:lnTo>
                    <a:pt x="165" y="13570"/>
                  </a:lnTo>
                  <a:lnTo>
                    <a:pt x="196" y="13661"/>
                  </a:lnTo>
                  <a:lnTo>
                    <a:pt x="232" y="13741"/>
                  </a:lnTo>
                  <a:lnTo>
                    <a:pt x="272" y="13820"/>
                  </a:lnTo>
                  <a:lnTo>
                    <a:pt x="312" y="13888"/>
                  </a:lnTo>
                  <a:lnTo>
                    <a:pt x="357" y="13956"/>
                  </a:lnTo>
                  <a:lnTo>
                    <a:pt x="401" y="14002"/>
                  </a:lnTo>
                  <a:lnTo>
                    <a:pt x="450" y="14047"/>
                  </a:lnTo>
                  <a:lnTo>
                    <a:pt x="503" y="14081"/>
                  </a:lnTo>
                  <a:lnTo>
                    <a:pt x="953" y="14308"/>
                  </a:lnTo>
                  <a:lnTo>
                    <a:pt x="1407" y="14535"/>
                  </a:lnTo>
                  <a:lnTo>
                    <a:pt x="1857" y="14750"/>
                  </a:lnTo>
                  <a:lnTo>
                    <a:pt x="2311" y="14955"/>
                  </a:lnTo>
                  <a:lnTo>
                    <a:pt x="2765" y="15148"/>
                  </a:lnTo>
                  <a:lnTo>
                    <a:pt x="3219" y="15329"/>
                  </a:lnTo>
                  <a:lnTo>
                    <a:pt x="3678" y="15499"/>
                  </a:lnTo>
                  <a:lnTo>
                    <a:pt x="4132" y="15669"/>
                  </a:lnTo>
                  <a:lnTo>
                    <a:pt x="4590" y="15828"/>
                  </a:lnTo>
                  <a:lnTo>
                    <a:pt x="5049" y="15976"/>
                  </a:lnTo>
                  <a:lnTo>
                    <a:pt x="5508" y="16112"/>
                  </a:lnTo>
                  <a:lnTo>
                    <a:pt x="5966" y="16248"/>
                  </a:lnTo>
                  <a:lnTo>
                    <a:pt x="6425" y="16362"/>
                  </a:lnTo>
                  <a:lnTo>
                    <a:pt x="6888" y="16475"/>
                  </a:lnTo>
                  <a:lnTo>
                    <a:pt x="7351" y="16577"/>
                  </a:lnTo>
                  <a:lnTo>
                    <a:pt x="7809" y="16679"/>
                  </a:lnTo>
                  <a:lnTo>
                    <a:pt x="8272" y="16759"/>
                  </a:lnTo>
                  <a:lnTo>
                    <a:pt x="8735" y="16838"/>
                  </a:lnTo>
                  <a:lnTo>
                    <a:pt x="9198" y="16906"/>
                  </a:lnTo>
                  <a:lnTo>
                    <a:pt x="9661" y="16963"/>
                  </a:lnTo>
                  <a:lnTo>
                    <a:pt x="10129" y="17020"/>
                  </a:lnTo>
                  <a:lnTo>
                    <a:pt x="10592" y="17054"/>
                  </a:lnTo>
                  <a:lnTo>
                    <a:pt x="11055" y="17088"/>
                  </a:lnTo>
                  <a:lnTo>
                    <a:pt x="11522" y="17110"/>
                  </a:lnTo>
                  <a:lnTo>
                    <a:pt x="11985" y="17133"/>
                  </a:lnTo>
                  <a:lnTo>
                    <a:pt x="13383" y="17133"/>
                  </a:lnTo>
                  <a:lnTo>
                    <a:pt x="13846" y="17110"/>
                  </a:lnTo>
                  <a:lnTo>
                    <a:pt x="14314" y="17088"/>
                  </a:lnTo>
                  <a:lnTo>
                    <a:pt x="14781" y="17054"/>
                  </a:lnTo>
                  <a:lnTo>
                    <a:pt x="15244" y="17008"/>
                  </a:lnTo>
                  <a:lnTo>
                    <a:pt x="15712" y="16963"/>
                  </a:lnTo>
                  <a:lnTo>
                    <a:pt x="16175" y="16906"/>
                  </a:lnTo>
                  <a:lnTo>
                    <a:pt x="16642" y="16838"/>
                  </a:lnTo>
                  <a:lnTo>
                    <a:pt x="17105" y="16759"/>
                  </a:lnTo>
                  <a:lnTo>
                    <a:pt x="17573" y="16679"/>
                  </a:lnTo>
                  <a:lnTo>
                    <a:pt x="18036" y="16588"/>
                  </a:lnTo>
                  <a:lnTo>
                    <a:pt x="18499" y="16486"/>
                  </a:lnTo>
                  <a:lnTo>
                    <a:pt x="18962" y="16384"/>
                  </a:lnTo>
                  <a:lnTo>
                    <a:pt x="19425" y="16271"/>
                  </a:lnTo>
                  <a:lnTo>
                    <a:pt x="19888" y="16146"/>
                  </a:lnTo>
                  <a:lnTo>
                    <a:pt x="20351" y="16021"/>
                  </a:lnTo>
                  <a:lnTo>
                    <a:pt x="20814" y="15885"/>
                  </a:lnTo>
                  <a:lnTo>
                    <a:pt x="21277" y="15738"/>
                  </a:lnTo>
                  <a:lnTo>
                    <a:pt x="21736" y="15590"/>
                  </a:lnTo>
                  <a:lnTo>
                    <a:pt x="22199" y="15431"/>
                  </a:lnTo>
                  <a:lnTo>
                    <a:pt x="22657" y="15261"/>
                  </a:lnTo>
                  <a:lnTo>
                    <a:pt x="23116" y="15091"/>
                  </a:lnTo>
                  <a:lnTo>
                    <a:pt x="23574" y="14909"/>
                  </a:lnTo>
                  <a:lnTo>
                    <a:pt x="24033" y="14716"/>
                  </a:lnTo>
                  <a:lnTo>
                    <a:pt x="24492" y="14512"/>
                  </a:lnTo>
                  <a:lnTo>
                    <a:pt x="24946" y="14308"/>
                  </a:lnTo>
                  <a:lnTo>
                    <a:pt x="25404" y="14104"/>
                  </a:lnTo>
                  <a:lnTo>
                    <a:pt x="25858" y="13888"/>
                  </a:lnTo>
                  <a:lnTo>
                    <a:pt x="26312" y="13661"/>
                  </a:lnTo>
                  <a:lnTo>
                    <a:pt x="26762" y="13423"/>
                  </a:lnTo>
                  <a:lnTo>
                    <a:pt x="27216" y="13185"/>
                  </a:lnTo>
                  <a:lnTo>
                    <a:pt x="27666" y="12935"/>
                  </a:lnTo>
                  <a:lnTo>
                    <a:pt x="28116" y="12685"/>
                  </a:lnTo>
                  <a:lnTo>
                    <a:pt x="28565" y="12424"/>
                  </a:lnTo>
                  <a:lnTo>
                    <a:pt x="29010" y="12152"/>
                  </a:lnTo>
                  <a:lnTo>
                    <a:pt x="29460" y="11880"/>
                  </a:lnTo>
                  <a:lnTo>
                    <a:pt x="29901" y="11596"/>
                  </a:lnTo>
                  <a:lnTo>
                    <a:pt x="29950" y="11562"/>
                  </a:lnTo>
                  <a:lnTo>
                    <a:pt x="29990" y="11517"/>
                  </a:lnTo>
                  <a:lnTo>
                    <a:pt x="30030" y="11471"/>
                  </a:lnTo>
                  <a:lnTo>
                    <a:pt x="30066" y="11415"/>
                  </a:lnTo>
                  <a:lnTo>
                    <a:pt x="30097" y="11358"/>
                  </a:lnTo>
                  <a:lnTo>
                    <a:pt x="30128" y="11290"/>
                  </a:lnTo>
                  <a:lnTo>
                    <a:pt x="30150" y="11222"/>
                  </a:lnTo>
                  <a:lnTo>
                    <a:pt x="30172" y="11142"/>
                  </a:lnTo>
                  <a:lnTo>
                    <a:pt x="30195" y="11063"/>
                  </a:lnTo>
                  <a:lnTo>
                    <a:pt x="30208" y="10984"/>
                  </a:lnTo>
                  <a:lnTo>
                    <a:pt x="30221" y="10904"/>
                  </a:lnTo>
                  <a:lnTo>
                    <a:pt x="30235" y="10813"/>
                  </a:lnTo>
                  <a:lnTo>
                    <a:pt x="30239" y="10723"/>
                  </a:lnTo>
                  <a:lnTo>
                    <a:pt x="30244" y="10632"/>
                  </a:lnTo>
                  <a:lnTo>
                    <a:pt x="30248" y="10530"/>
                  </a:lnTo>
                  <a:lnTo>
                    <a:pt x="30248" y="10439"/>
                  </a:lnTo>
                  <a:lnTo>
                    <a:pt x="30235" y="10246"/>
                  </a:lnTo>
                  <a:lnTo>
                    <a:pt x="30217" y="10064"/>
                  </a:lnTo>
                  <a:lnTo>
                    <a:pt x="30190" y="9883"/>
                  </a:lnTo>
                  <a:lnTo>
                    <a:pt x="30150" y="9713"/>
                  </a:lnTo>
                  <a:lnTo>
                    <a:pt x="30106" y="9543"/>
                  </a:lnTo>
                  <a:lnTo>
                    <a:pt x="30079" y="9474"/>
                  </a:lnTo>
                  <a:lnTo>
                    <a:pt x="30052" y="9406"/>
                  </a:lnTo>
                  <a:lnTo>
                    <a:pt x="30021" y="9338"/>
                  </a:lnTo>
                  <a:lnTo>
                    <a:pt x="29990" y="9282"/>
                  </a:lnTo>
                  <a:lnTo>
                    <a:pt x="29954" y="9236"/>
                  </a:lnTo>
                  <a:lnTo>
                    <a:pt x="29923" y="9191"/>
                  </a:lnTo>
                  <a:lnTo>
                    <a:pt x="29429" y="9168"/>
                  </a:lnTo>
                  <a:lnTo>
                    <a:pt x="28797" y="9406"/>
                  </a:lnTo>
                  <a:lnTo>
                    <a:pt x="28169" y="9633"/>
                  </a:lnTo>
                  <a:lnTo>
                    <a:pt x="27537" y="9849"/>
                  </a:lnTo>
                  <a:lnTo>
                    <a:pt x="26909" y="10053"/>
                  </a:lnTo>
                  <a:lnTo>
                    <a:pt x="26281" y="10257"/>
                  </a:lnTo>
                  <a:lnTo>
                    <a:pt x="25654" y="10439"/>
                  </a:lnTo>
                  <a:lnTo>
                    <a:pt x="25030" y="10609"/>
                  </a:lnTo>
                  <a:lnTo>
                    <a:pt x="24402" y="10779"/>
                  </a:lnTo>
                  <a:lnTo>
                    <a:pt x="23779" y="10927"/>
                  </a:lnTo>
                  <a:lnTo>
                    <a:pt x="23156" y="11074"/>
                  </a:lnTo>
                  <a:lnTo>
                    <a:pt x="22533" y="11210"/>
                  </a:lnTo>
                  <a:lnTo>
                    <a:pt x="21909" y="11324"/>
                  </a:lnTo>
                  <a:lnTo>
                    <a:pt x="21290" y="11437"/>
                  </a:lnTo>
                  <a:lnTo>
                    <a:pt x="20672" y="11539"/>
                  </a:lnTo>
                  <a:lnTo>
                    <a:pt x="20048" y="11642"/>
                  </a:lnTo>
                  <a:lnTo>
                    <a:pt x="19429" y="11721"/>
                  </a:lnTo>
                  <a:lnTo>
                    <a:pt x="18877" y="11789"/>
                  </a:lnTo>
                  <a:lnTo>
                    <a:pt x="18321" y="11846"/>
                  </a:lnTo>
                  <a:lnTo>
                    <a:pt x="17764" y="11891"/>
                  </a:lnTo>
                  <a:lnTo>
                    <a:pt x="17208" y="11937"/>
                  </a:lnTo>
                  <a:lnTo>
                    <a:pt x="16656" y="11971"/>
                  </a:lnTo>
                  <a:lnTo>
                    <a:pt x="16099" y="11993"/>
                  </a:lnTo>
                  <a:lnTo>
                    <a:pt x="15543" y="12016"/>
                  </a:lnTo>
                  <a:lnTo>
                    <a:pt x="14991" y="12027"/>
                  </a:lnTo>
                  <a:lnTo>
                    <a:pt x="14434" y="12039"/>
                  </a:lnTo>
                  <a:lnTo>
                    <a:pt x="13878" y="12039"/>
                  </a:lnTo>
                  <a:lnTo>
                    <a:pt x="12769" y="12016"/>
                  </a:lnTo>
                  <a:lnTo>
                    <a:pt x="11656" y="11971"/>
                  </a:lnTo>
                  <a:lnTo>
                    <a:pt x="10539" y="11891"/>
                  </a:lnTo>
                  <a:lnTo>
                    <a:pt x="10579" y="11800"/>
                  </a:lnTo>
                  <a:lnTo>
                    <a:pt x="10614" y="11687"/>
                  </a:lnTo>
                  <a:lnTo>
                    <a:pt x="10650" y="11551"/>
                  </a:lnTo>
                  <a:lnTo>
                    <a:pt x="10677" y="11403"/>
                  </a:lnTo>
                  <a:lnTo>
                    <a:pt x="10748" y="10972"/>
                  </a:lnTo>
                  <a:lnTo>
                    <a:pt x="10828" y="10552"/>
                  </a:lnTo>
                  <a:lnTo>
                    <a:pt x="10908" y="10144"/>
                  </a:lnTo>
                  <a:lnTo>
                    <a:pt x="10993" y="9735"/>
                  </a:lnTo>
                  <a:lnTo>
                    <a:pt x="11082" y="9338"/>
                  </a:lnTo>
                  <a:lnTo>
                    <a:pt x="11171" y="8953"/>
                  </a:lnTo>
                  <a:lnTo>
                    <a:pt x="11269" y="8578"/>
                  </a:lnTo>
                  <a:lnTo>
                    <a:pt x="11371" y="8204"/>
                  </a:lnTo>
                  <a:lnTo>
                    <a:pt x="11473" y="7841"/>
                  </a:lnTo>
                  <a:lnTo>
                    <a:pt x="11580" y="7489"/>
                  </a:lnTo>
                  <a:lnTo>
                    <a:pt x="11692" y="7160"/>
                  </a:lnTo>
                  <a:lnTo>
                    <a:pt x="11807" y="6831"/>
                  </a:lnTo>
                  <a:lnTo>
                    <a:pt x="11923" y="6513"/>
                  </a:lnTo>
                  <a:lnTo>
                    <a:pt x="12048" y="6207"/>
                  </a:lnTo>
                  <a:lnTo>
                    <a:pt x="12172" y="5912"/>
                  </a:lnTo>
                  <a:lnTo>
                    <a:pt x="12302" y="5628"/>
                  </a:lnTo>
                  <a:lnTo>
                    <a:pt x="12435" y="5367"/>
                  </a:lnTo>
                  <a:lnTo>
                    <a:pt x="12569" y="5118"/>
                  </a:lnTo>
                  <a:lnTo>
                    <a:pt x="12707" y="4879"/>
                  </a:lnTo>
                  <a:lnTo>
                    <a:pt x="12849" y="4652"/>
                  </a:lnTo>
                  <a:lnTo>
                    <a:pt x="12996" y="4448"/>
                  </a:lnTo>
                  <a:lnTo>
                    <a:pt x="13143" y="4255"/>
                  </a:lnTo>
                  <a:lnTo>
                    <a:pt x="13299" y="4074"/>
                  </a:lnTo>
                  <a:lnTo>
                    <a:pt x="13450" y="3915"/>
                  </a:lnTo>
                  <a:lnTo>
                    <a:pt x="13611" y="3767"/>
                  </a:lnTo>
                  <a:lnTo>
                    <a:pt x="13771" y="3643"/>
                  </a:lnTo>
                  <a:lnTo>
                    <a:pt x="13936" y="3541"/>
                  </a:lnTo>
                  <a:lnTo>
                    <a:pt x="14105" y="3450"/>
                  </a:lnTo>
                  <a:lnTo>
                    <a:pt x="14274" y="3370"/>
                  </a:lnTo>
                  <a:lnTo>
                    <a:pt x="14448" y="3325"/>
                  </a:lnTo>
                  <a:lnTo>
                    <a:pt x="14626" y="3291"/>
                  </a:lnTo>
                  <a:lnTo>
                    <a:pt x="14804" y="3280"/>
                  </a:lnTo>
                  <a:lnTo>
                    <a:pt x="14986" y="3280"/>
                  </a:lnTo>
                  <a:lnTo>
                    <a:pt x="15169" y="3314"/>
                  </a:lnTo>
                  <a:lnTo>
                    <a:pt x="15342" y="3359"/>
                  </a:lnTo>
                  <a:lnTo>
                    <a:pt x="15516" y="3438"/>
                  </a:lnTo>
                  <a:lnTo>
                    <a:pt x="15685" y="3518"/>
                  </a:lnTo>
                  <a:lnTo>
                    <a:pt x="15850" y="3631"/>
                  </a:lnTo>
                  <a:lnTo>
                    <a:pt x="16010" y="3756"/>
                  </a:lnTo>
                  <a:lnTo>
                    <a:pt x="16170" y="3892"/>
                  </a:lnTo>
                  <a:lnTo>
                    <a:pt x="16326" y="4062"/>
                  </a:lnTo>
                  <a:lnTo>
                    <a:pt x="16478" y="4233"/>
                  </a:lnTo>
                  <a:lnTo>
                    <a:pt x="16625" y="4426"/>
                  </a:lnTo>
                  <a:lnTo>
                    <a:pt x="16772" y="4630"/>
                  </a:lnTo>
                  <a:lnTo>
                    <a:pt x="16914" y="4857"/>
                  </a:lnTo>
                  <a:lnTo>
                    <a:pt x="17052" y="5095"/>
                  </a:lnTo>
                  <a:lnTo>
                    <a:pt x="17186" y="5345"/>
                  </a:lnTo>
                  <a:lnTo>
                    <a:pt x="17319" y="5605"/>
                  </a:lnTo>
                  <a:lnTo>
                    <a:pt x="17453" y="5878"/>
                  </a:lnTo>
                  <a:lnTo>
                    <a:pt x="17577" y="6161"/>
                  </a:lnTo>
                  <a:lnTo>
                    <a:pt x="17706" y="6456"/>
                  </a:lnTo>
                  <a:lnTo>
                    <a:pt x="17827" y="6763"/>
                  </a:lnTo>
                  <a:lnTo>
                    <a:pt x="17947" y="7080"/>
                  </a:lnTo>
                  <a:lnTo>
                    <a:pt x="18063" y="7410"/>
                  </a:lnTo>
                  <a:lnTo>
                    <a:pt x="18178" y="7750"/>
                  </a:lnTo>
                  <a:lnTo>
                    <a:pt x="18294" y="8090"/>
                  </a:lnTo>
                  <a:lnTo>
                    <a:pt x="18405" y="8442"/>
                  </a:lnTo>
                  <a:lnTo>
                    <a:pt x="18512" y="8805"/>
                  </a:lnTo>
                  <a:lnTo>
                    <a:pt x="18619" y="9168"/>
                  </a:lnTo>
                  <a:lnTo>
                    <a:pt x="18722" y="9543"/>
                  </a:lnTo>
                  <a:lnTo>
                    <a:pt x="18926" y="10303"/>
                  </a:lnTo>
                  <a:lnTo>
                    <a:pt x="19122" y="11074"/>
                  </a:lnTo>
                  <a:lnTo>
                    <a:pt x="19153" y="11188"/>
                  </a:lnTo>
                  <a:lnTo>
                    <a:pt x="19189" y="11290"/>
                  </a:lnTo>
                  <a:lnTo>
                    <a:pt x="19225" y="11369"/>
                  </a:lnTo>
                  <a:lnTo>
                    <a:pt x="19265" y="11437"/>
                  </a:lnTo>
                  <a:lnTo>
                    <a:pt x="19305" y="11483"/>
                  </a:lnTo>
                  <a:lnTo>
                    <a:pt x="19349" y="11517"/>
                  </a:lnTo>
                  <a:lnTo>
                    <a:pt x="19389" y="11539"/>
                  </a:lnTo>
                  <a:lnTo>
                    <a:pt x="19429" y="11551"/>
                  </a:lnTo>
                  <a:lnTo>
                    <a:pt x="19470" y="11539"/>
                  </a:lnTo>
                  <a:lnTo>
                    <a:pt x="19514" y="11528"/>
                  </a:lnTo>
                  <a:lnTo>
                    <a:pt x="19550" y="11494"/>
                  </a:lnTo>
                  <a:lnTo>
                    <a:pt x="19590" y="11449"/>
                  </a:lnTo>
                  <a:lnTo>
                    <a:pt x="19625" y="11403"/>
                  </a:lnTo>
                  <a:lnTo>
                    <a:pt x="19661" y="11347"/>
                  </a:lnTo>
                  <a:lnTo>
                    <a:pt x="19692" y="11279"/>
                  </a:lnTo>
                  <a:lnTo>
                    <a:pt x="19719" y="11199"/>
                  </a:lnTo>
                  <a:lnTo>
                    <a:pt x="19746" y="11108"/>
                  </a:lnTo>
                  <a:lnTo>
                    <a:pt x="19768" y="11018"/>
                  </a:lnTo>
                  <a:lnTo>
                    <a:pt x="19786" y="10915"/>
                  </a:lnTo>
                  <a:lnTo>
                    <a:pt x="19799" y="10802"/>
                  </a:lnTo>
                  <a:lnTo>
                    <a:pt x="19808" y="10689"/>
                  </a:lnTo>
                  <a:lnTo>
                    <a:pt x="19812" y="10564"/>
                  </a:lnTo>
                  <a:lnTo>
                    <a:pt x="19812" y="10439"/>
                  </a:lnTo>
                  <a:lnTo>
                    <a:pt x="19803" y="10303"/>
                  </a:lnTo>
                  <a:lnTo>
                    <a:pt x="19781" y="10019"/>
                  </a:lnTo>
                  <a:lnTo>
                    <a:pt x="19754" y="9735"/>
                  </a:lnTo>
                  <a:lnTo>
                    <a:pt x="19728" y="9463"/>
                  </a:lnTo>
                  <a:lnTo>
                    <a:pt x="19697" y="9179"/>
                  </a:lnTo>
                  <a:lnTo>
                    <a:pt x="19661" y="8907"/>
                  </a:lnTo>
                  <a:lnTo>
                    <a:pt x="19625" y="8635"/>
                  </a:lnTo>
                  <a:lnTo>
                    <a:pt x="19590" y="8374"/>
                  </a:lnTo>
                  <a:lnTo>
                    <a:pt x="19545" y="8113"/>
                  </a:lnTo>
                  <a:lnTo>
                    <a:pt x="19456" y="7591"/>
                  </a:lnTo>
                  <a:lnTo>
                    <a:pt x="19358" y="7080"/>
                  </a:lnTo>
                  <a:lnTo>
                    <a:pt x="19256" y="6593"/>
                  </a:lnTo>
                  <a:lnTo>
                    <a:pt x="19140" y="6116"/>
                  </a:lnTo>
                  <a:lnTo>
                    <a:pt x="19015" y="5651"/>
                  </a:lnTo>
                  <a:lnTo>
                    <a:pt x="18886" y="5208"/>
                  </a:lnTo>
                  <a:lnTo>
                    <a:pt x="18748" y="4777"/>
                  </a:lnTo>
                  <a:lnTo>
                    <a:pt x="18601" y="4357"/>
                  </a:lnTo>
                  <a:lnTo>
                    <a:pt x="18450" y="3960"/>
                  </a:lnTo>
                  <a:lnTo>
                    <a:pt x="18294" y="3575"/>
                  </a:lnTo>
                  <a:lnTo>
                    <a:pt x="18129" y="3211"/>
                  </a:lnTo>
                  <a:lnTo>
                    <a:pt x="17960" y="2860"/>
                  </a:lnTo>
                  <a:lnTo>
                    <a:pt x="17787" y="2531"/>
                  </a:lnTo>
                  <a:lnTo>
                    <a:pt x="17609" y="2213"/>
                  </a:lnTo>
                  <a:lnTo>
                    <a:pt x="17426" y="1918"/>
                  </a:lnTo>
                  <a:lnTo>
                    <a:pt x="17239" y="1646"/>
                  </a:lnTo>
                  <a:lnTo>
                    <a:pt x="17048" y="1396"/>
                  </a:lnTo>
                  <a:lnTo>
                    <a:pt x="16852" y="1158"/>
                  </a:lnTo>
                  <a:lnTo>
                    <a:pt x="16656" y="942"/>
                  </a:lnTo>
                  <a:lnTo>
                    <a:pt x="16455" y="749"/>
                  </a:lnTo>
                  <a:lnTo>
                    <a:pt x="16255" y="579"/>
                  </a:lnTo>
                  <a:lnTo>
                    <a:pt x="16050" y="420"/>
                  </a:lnTo>
                  <a:lnTo>
                    <a:pt x="15845" y="296"/>
                  </a:lnTo>
                  <a:lnTo>
                    <a:pt x="15636" y="193"/>
                  </a:lnTo>
                  <a:lnTo>
                    <a:pt x="15427" y="103"/>
                  </a:lnTo>
                  <a:lnTo>
                    <a:pt x="15222" y="46"/>
                  </a:lnTo>
                  <a:lnTo>
                    <a:pt x="15013" y="12"/>
                  </a:lnTo>
                  <a:lnTo>
                    <a:pt x="1480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91;p49">
              <a:extLst>
                <a:ext uri="{FF2B5EF4-FFF2-40B4-BE49-F238E27FC236}">
                  <a16:creationId xmlns:a16="http://schemas.microsoft.com/office/drawing/2014/main" id="{66007C7B-417C-F3A7-A3F5-9CBE03A34A71}"/>
                </a:ext>
              </a:extLst>
            </p:cNvPr>
            <p:cNvSpPr/>
            <p:nvPr/>
          </p:nvSpPr>
          <p:spPr>
            <a:xfrm>
              <a:off x="3422100" y="-5329675"/>
              <a:ext cx="734950" cy="1187950"/>
            </a:xfrm>
            <a:custGeom>
              <a:avLst/>
              <a:gdLst/>
              <a:ahLst/>
              <a:cxnLst/>
              <a:rect l="l" t="t" r="r" b="b"/>
              <a:pathLst>
                <a:path w="29398" h="47518" extrusionOk="0">
                  <a:moveTo>
                    <a:pt x="14603" y="1"/>
                  </a:moveTo>
                  <a:lnTo>
                    <a:pt x="14220" y="23"/>
                  </a:lnTo>
                  <a:lnTo>
                    <a:pt x="13846" y="57"/>
                  </a:lnTo>
                  <a:lnTo>
                    <a:pt x="13428" y="114"/>
                  </a:lnTo>
                  <a:lnTo>
                    <a:pt x="13018" y="205"/>
                  </a:lnTo>
                  <a:lnTo>
                    <a:pt x="12613" y="330"/>
                  </a:lnTo>
                  <a:lnTo>
                    <a:pt x="12208" y="466"/>
                  </a:lnTo>
                  <a:lnTo>
                    <a:pt x="11812" y="636"/>
                  </a:lnTo>
                  <a:lnTo>
                    <a:pt x="11416" y="829"/>
                  </a:lnTo>
                  <a:lnTo>
                    <a:pt x="11028" y="1044"/>
                  </a:lnTo>
                  <a:lnTo>
                    <a:pt x="10645" y="1294"/>
                  </a:lnTo>
                  <a:lnTo>
                    <a:pt x="10262" y="1555"/>
                  </a:lnTo>
                  <a:lnTo>
                    <a:pt x="9889" y="1850"/>
                  </a:lnTo>
                  <a:lnTo>
                    <a:pt x="9519" y="2168"/>
                  </a:lnTo>
                  <a:lnTo>
                    <a:pt x="9154" y="2497"/>
                  </a:lnTo>
                  <a:lnTo>
                    <a:pt x="8798" y="2860"/>
                  </a:lnTo>
                  <a:lnTo>
                    <a:pt x="8442" y="3246"/>
                  </a:lnTo>
                  <a:lnTo>
                    <a:pt x="8094" y="3654"/>
                  </a:lnTo>
                  <a:lnTo>
                    <a:pt x="7756" y="4074"/>
                  </a:lnTo>
                  <a:lnTo>
                    <a:pt x="7418" y="4528"/>
                  </a:lnTo>
                  <a:lnTo>
                    <a:pt x="7088" y="5004"/>
                  </a:lnTo>
                  <a:lnTo>
                    <a:pt x="6763" y="5492"/>
                  </a:lnTo>
                  <a:lnTo>
                    <a:pt x="6443" y="6003"/>
                  </a:lnTo>
                  <a:lnTo>
                    <a:pt x="6131" y="6536"/>
                  </a:lnTo>
                  <a:lnTo>
                    <a:pt x="5824" y="7092"/>
                  </a:lnTo>
                  <a:lnTo>
                    <a:pt x="5525" y="7659"/>
                  </a:lnTo>
                  <a:lnTo>
                    <a:pt x="5232" y="8261"/>
                  </a:lnTo>
                  <a:lnTo>
                    <a:pt x="4947" y="8873"/>
                  </a:lnTo>
                  <a:lnTo>
                    <a:pt x="4666" y="9497"/>
                  </a:lnTo>
                  <a:lnTo>
                    <a:pt x="4395" y="10155"/>
                  </a:lnTo>
                  <a:lnTo>
                    <a:pt x="4132" y="10825"/>
                  </a:lnTo>
                  <a:lnTo>
                    <a:pt x="3874" y="11505"/>
                  </a:lnTo>
                  <a:lnTo>
                    <a:pt x="3620" y="12209"/>
                  </a:lnTo>
                  <a:lnTo>
                    <a:pt x="3379" y="12935"/>
                  </a:lnTo>
                  <a:lnTo>
                    <a:pt x="3144" y="13673"/>
                  </a:lnTo>
                  <a:lnTo>
                    <a:pt x="2912" y="14433"/>
                  </a:lnTo>
                  <a:lnTo>
                    <a:pt x="2694" y="15204"/>
                  </a:lnTo>
                  <a:lnTo>
                    <a:pt x="2480" y="15987"/>
                  </a:lnTo>
                  <a:lnTo>
                    <a:pt x="2275" y="16793"/>
                  </a:lnTo>
                  <a:lnTo>
                    <a:pt x="2079" y="17610"/>
                  </a:lnTo>
                  <a:lnTo>
                    <a:pt x="1888" y="18449"/>
                  </a:lnTo>
                  <a:lnTo>
                    <a:pt x="1710" y="19300"/>
                  </a:lnTo>
                  <a:lnTo>
                    <a:pt x="1536" y="20163"/>
                  </a:lnTo>
                  <a:lnTo>
                    <a:pt x="1372" y="21048"/>
                  </a:lnTo>
                  <a:lnTo>
                    <a:pt x="1216" y="21932"/>
                  </a:lnTo>
                  <a:lnTo>
                    <a:pt x="1069" y="22840"/>
                  </a:lnTo>
                  <a:lnTo>
                    <a:pt x="935" y="23759"/>
                  </a:lnTo>
                  <a:lnTo>
                    <a:pt x="806" y="24701"/>
                  </a:lnTo>
                  <a:lnTo>
                    <a:pt x="686" y="25643"/>
                  </a:lnTo>
                  <a:lnTo>
                    <a:pt x="575" y="26607"/>
                  </a:lnTo>
                  <a:lnTo>
                    <a:pt x="472" y="27571"/>
                  </a:lnTo>
                  <a:lnTo>
                    <a:pt x="383" y="28559"/>
                  </a:lnTo>
                  <a:lnTo>
                    <a:pt x="303" y="29557"/>
                  </a:lnTo>
                  <a:lnTo>
                    <a:pt x="227" y="30567"/>
                  </a:lnTo>
                  <a:lnTo>
                    <a:pt x="165" y="31577"/>
                  </a:lnTo>
                  <a:lnTo>
                    <a:pt x="112" y="32609"/>
                  </a:lnTo>
                  <a:lnTo>
                    <a:pt x="72" y="33642"/>
                  </a:lnTo>
                  <a:lnTo>
                    <a:pt x="36" y="34697"/>
                  </a:lnTo>
                  <a:lnTo>
                    <a:pt x="14" y="35752"/>
                  </a:lnTo>
                  <a:lnTo>
                    <a:pt x="5" y="36818"/>
                  </a:lnTo>
                  <a:lnTo>
                    <a:pt x="0" y="37896"/>
                  </a:lnTo>
                  <a:lnTo>
                    <a:pt x="9" y="38986"/>
                  </a:lnTo>
                  <a:lnTo>
                    <a:pt x="31" y="40075"/>
                  </a:lnTo>
                  <a:lnTo>
                    <a:pt x="63" y="41187"/>
                  </a:lnTo>
                  <a:lnTo>
                    <a:pt x="103" y="42287"/>
                  </a:lnTo>
                  <a:lnTo>
                    <a:pt x="156" y="43411"/>
                  </a:lnTo>
                  <a:lnTo>
                    <a:pt x="183" y="43978"/>
                  </a:lnTo>
                  <a:lnTo>
                    <a:pt x="218" y="44534"/>
                  </a:lnTo>
                  <a:lnTo>
                    <a:pt x="223" y="44681"/>
                  </a:lnTo>
                  <a:lnTo>
                    <a:pt x="227" y="44829"/>
                  </a:lnTo>
                  <a:lnTo>
                    <a:pt x="227" y="44965"/>
                  </a:lnTo>
                  <a:lnTo>
                    <a:pt x="227" y="45101"/>
                  </a:lnTo>
                  <a:lnTo>
                    <a:pt x="218" y="45226"/>
                  </a:lnTo>
                  <a:lnTo>
                    <a:pt x="214" y="45351"/>
                  </a:lnTo>
                  <a:lnTo>
                    <a:pt x="201" y="45476"/>
                  </a:lnTo>
                  <a:lnTo>
                    <a:pt x="187" y="45600"/>
                  </a:lnTo>
                  <a:lnTo>
                    <a:pt x="170" y="45714"/>
                  </a:lnTo>
                  <a:lnTo>
                    <a:pt x="152" y="45816"/>
                  </a:lnTo>
                  <a:lnTo>
                    <a:pt x="134" y="45918"/>
                  </a:lnTo>
                  <a:lnTo>
                    <a:pt x="107" y="46020"/>
                  </a:lnTo>
                  <a:lnTo>
                    <a:pt x="58" y="46202"/>
                  </a:lnTo>
                  <a:lnTo>
                    <a:pt x="0" y="46372"/>
                  </a:lnTo>
                  <a:lnTo>
                    <a:pt x="18" y="46451"/>
                  </a:lnTo>
                  <a:lnTo>
                    <a:pt x="63" y="46326"/>
                  </a:lnTo>
                  <a:lnTo>
                    <a:pt x="116" y="46213"/>
                  </a:lnTo>
                  <a:lnTo>
                    <a:pt x="170" y="46122"/>
                  </a:lnTo>
                  <a:lnTo>
                    <a:pt x="227" y="46054"/>
                  </a:lnTo>
                  <a:lnTo>
                    <a:pt x="294" y="45997"/>
                  </a:lnTo>
                  <a:lnTo>
                    <a:pt x="361" y="45963"/>
                  </a:lnTo>
                  <a:lnTo>
                    <a:pt x="432" y="45941"/>
                  </a:lnTo>
                  <a:lnTo>
                    <a:pt x="508" y="45952"/>
                  </a:lnTo>
                  <a:lnTo>
                    <a:pt x="1661" y="46224"/>
                  </a:lnTo>
                  <a:lnTo>
                    <a:pt x="2805" y="46485"/>
                  </a:lnTo>
                  <a:lnTo>
                    <a:pt x="3949" y="46712"/>
                  </a:lnTo>
                  <a:lnTo>
                    <a:pt x="5089" y="46916"/>
                  </a:lnTo>
                  <a:lnTo>
                    <a:pt x="6224" y="47109"/>
                  </a:lnTo>
                  <a:lnTo>
                    <a:pt x="7355" y="47268"/>
                  </a:lnTo>
                  <a:lnTo>
                    <a:pt x="8486" y="47404"/>
                  </a:lnTo>
                  <a:lnTo>
                    <a:pt x="9617" y="47518"/>
                  </a:lnTo>
                  <a:lnTo>
                    <a:pt x="9581" y="47450"/>
                  </a:lnTo>
                  <a:lnTo>
                    <a:pt x="9546" y="47370"/>
                  </a:lnTo>
                  <a:lnTo>
                    <a:pt x="9515" y="47280"/>
                  </a:lnTo>
                  <a:lnTo>
                    <a:pt x="9483" y="47189"/>
                  </a:lnTo>
                  <a:lnTo>
                    <a:pt x="9457" y="47098"/>
                  </a:lnTo>
                  <a:lnTo>
                    <a:pt x="9430" y="46996"/>
                  </a:lnTo>
                  <a:lnTo>
                    <a:pt x="9408" y="46894"/>
                  </a:lnTo>
                  <a:lnTo>
                    <a:pt x="9390" y="46792"/>
                  </a:lnTo>
                  <a:lnTo>
                    <a:pt x="9377" y="46678"/>
                  </a:lnTo>
                  <a:lnTo>
                    <a:pt x="9363" y="46565"/>
                  </a:lnTo>
                  <a:lnTo>
                    <a:pt x="9359" y="46440"/>
                  </a:lnTo>
                  <a:lnTo>
                    <a:pt x="9354" y="46326"/>
                  </a:lnTo>
                  <a:lnTo>
                    <a:pt x="9359" y="46202"/>
                  </a:lnTo>
                  <a:lnTo>
                    <a:pt x="9363" y="46066"/>
                  </a:lnTo>
                  <a:lnTo>
                    <a:pt x="9372" y="45941"/>
                  </a:lnTo>
                  <a:lnTo>
                    <a:pt x="9390" y="45805"/>
                  </a:lnTo>
                  <a:lnTo>
                    <a:pt x="9474" y="45260"/>
                  </a:lnTo>
                  <a:lnTo>
                    <a:pt x="9564" y="44727"/>
                  </a:lnTo>
                  <a:lnTo>
                    <a:pt x="9657" y="44205"/>
                  </a:lnTo>
                  <a:lnTo>
                    <a:pt x="9759" y="43694"/>
                  </a:lnTo>
                  <a:lnTo>
                    <a:pt x="9871" y="43184"/>
                  </a:lnTo>
                  <a:lnTo>
                    <a:pt x="9982" y="42696"/>
                  </a:lnTo>
                  <a:lnTo>
                    <a:pt x="10107" y="42219"/>
                  </a:lnTo>
                  <a:lnTo>
                    <a:pt x="10231" y="41754"/>
                  </a:lnTo>
                  <a:lnTo>
                    <a:pt x="10365" y="41300"/>
                  </a:lnTo>
                  <a:lnTo>
                    <a:pt x="10503" y="40858"/>
                  </a:lnTo>
                  <a:lnTo>
                    <a:pt x="10645" y="40438"/>
                  </a:lnTo>
                  <a:lnTo>
                    <a:pt x="10792" y="40029"/>
                  </a:lnTo>
                  <a:lnTo>
                    <a:pt x="10944" y="39632"/>
                  </a:lnTo>
                  <a:lnTo>
                    <a:pt x="11104" y="39247"/>
                  </a:lnTo>
                  <a:lnTo>
                    <a:pt x="11269" y="38883"/>
                  </a:lnTo>
                  <a:lnTo>
                    <a:pt x="11433" y="38543"/>
                  </a:lnTo>
                  <a:lnTo>
                    <a:pt x="11607" y="38214"/>
                  </a:lnTo>
                  <a:lnTo>
                    <a:pt x="11781" y="37896"/>
                  </a:lnTo>
                  <a:lnTo>
                    <a:pt x="11963" y="37601"/>
                  </a:lnTo>
                  <a:lnTo>
                    <a:pt x="12146" y="37329"/>
                  </a:lnTo>
                  <a:lnTo>
                    <a:pt x="12337" y="37068"/>
                  </a:lnTo>
                  <a:lnTo>
                    <a:pt x="12529" y="36830"/>
                  </a:lnTo>
                  <a:lnTo>
                    <a:pt x="12725" y="36614"/>
                  </a:lnTo>
                  <a:lnTo>
                    <a:pt x="12920" y="36421"/>
                  </a:lnTo>
                  <a:lnTo>
                    <a:pt x="13125" y="36251"/>
                  </a:lnTo>
                  <a:lnTo>
                    <a:pt x="13330" y="36092"/>
                  </a:lnTo>
                  <a:lnTo>
                    <a:pt x="13539" y="35968"/>
                  </a:lnTo>
                  <a:lnTo>
                    <a:pt x="13749" y="35854"/>
                  </a:lnTo>
                  <a:lnTo>
                    <a:pt x="13962" y="35775"/>
                  </a:lnTo>
                  <a:lnTo>
                    <a:pt x="14176" y="35718"/>
                  </a:lnTo>
                  <a:lnTo>
                    <a:pt x="14399" y="35684"/>
                  </a:lnTo>
                  <a:lnTo>
                    <a:pt x="14617" y="35673"/>
                  </a:lnTo>
                  <a:lnTo>
                    <a:pt x="14826" y="35684"/>
                  </a:lnTo>
                  <a:lnTo>
                    <a:pt x="15035" y="35718"/>
                  </a:lnTo>
                  <a:lnTo>
                    <a:pt x="15240" y="35775"/>
                  </a:lnTo>
                  <a:lnTo>
                    <a:pt x="15449" y="35865"/>
                  </a:lnTo>
                  <a:lnTo>
                    <a:pt x="15658" y="35968"/>
                  </a:lnTo>
                  <a:lnTo>
                    <a:pt x="15863" y="36092"/>
                  </a:lnTo>
                  <a:lnTo>
                    <a:pt x="16068" y="36251"/>
                  </a:lnTo>
                  <a:lnTo>
                    <a:pt x="16268" y="36421"/>
                  </a:lnTo>
                  <a:lnTo>
                    <a:pt x="16469" y="36614"/>
                  </a:lnTo>
                  <a:lnTo>
                    <a:pt x="16665" y="36830"/>
                  </a:lnTo>
                  <a:lnTo>
                    <a:pt x="16861" y="37068"/>
                  </a:lnTo>
                  <a:lnTo>
                    <a:pt x="17052" y="37318"/>
                  </a:lnTo>
                  <a:lnTo>
                    <a:pt x="17239" y="37590"/>
                  </a:lnTo>
                  <a:lnTo>
                    <a:pt x="17422" y="37885"/>
                  </a:lnTo>
                  <a:lnTo>
                    <a:pt x="17600" y="38203"/>
                  </a:lnTo>
                  <a:lnTo>
                    <a:pt x="17773" y="38532"/>
                  </a:lnTo>
                  <a:lnTo>
                    <a:pt x="17942" y="38883"/>
                  </a:lnTo>
                  <a:lnTo>
                    <a:pt x="18107" y="39247"/>
                  </a:lnTo>
                  <a:lnTo>
                    <a:pt x="18263" y="39632"/>
                  </a:lnTo>
                  <a:lnTo>
                    <a:pt x="18414" y="40029"/>
                  </a:lnTo>
                  <a:lnTo>
                    <a:pt x="18561" y="40449"/>
                  </a:lnTo>
                  <a:lnTo>
                    <a:pt x="18699" y="40880"/>
                  </a:lnTo>
                  <a:lnTo>
                    <a:pt x="18828" y="41323"/>
                  </a:lnTo>
                  <a:lnTo>
                    <a:pt x="18953" y="41788"/>
                  </a:lnTo>
                  <a:lnTo>
                    <a:pt x="19069" y="42265"/>
                  </a:lnTo>
                  <a:lnTo>
                    <a:pt x="19171" y="42752"/>
                  </a:lnTo>
                  <a:lnTo>
                    <a:pt x="19269" y="43263"/>
                  </a:lnTo>
                  <a:lnTo>
                    <a:pt x="19358" y="43785"/>
                  </a:lnTo>
                  <a:lnTo>
                    <a:pt x="19403" y="44046"/>
                  </a:lnTo>
                  <a:lnTo>
                    <a:pt x="19438" y="44307"/>
                  </a:lnTo>
                  <a:lnTo>
                    <a:pt x="19474" y="44579"/>
                  </a:lnTo>
                  <a:lnTo>
                    <a:pt x="19510" y="44851"/>
                  </a:lnTo>
                  <a:lnTo>
                    <a:pt x="19541" y="45135"/>
                  </a:lnTo>
                  <a:lnTo>
                    <a:pt x="19567" y="45407"/>
                  </a:lnTo>
                  <a:lnTo>
                    <a:pt x="19594" y="45691"/>
                  </a:lnTo>
                  <a:lnTo>
                    <a:pt x="19616" y="45975"/>
                  </a:lnTo>
                  <a:lnTo>
                    <a:pt x="19625" y="46111"/>
                  </a:lnTo>
                  <a:lnTo>
                    <a:pt x="19625" y="46236"/>
                  </a:lnTo>
                  <a:lnTo>
                    <a:pt x="19621" y="46361"/>
                  </a:lnTo>
                  <a:lnTo>
                    <a:pt x="19612" y="46474"/>
                  </a:lnTo>
                  <a:lnTo>
                    <a:pt x="19599" y="46587"/>
                  </a:lnTo>
                  <a:lnTo>
                    <a:pt x="19581" y="46690"/>
                  </a:lnTo>
                  <a:lnTo>
                    <a:pt x="19559" y="46780"/>
                  </a:lnTo>
                  <a:lnTo>
                    <a:pt x="19532" y="46871"/>
                  </a:lnTo>
                  <a:lnTo>
                    <a:pt x="19505" y="46951"/>
                  </a:lnTo>
                  <a:lnTo>
                    <a:pt x="19474" y="47019"/>
                  </a:lnTo>
                  <a:lnTo>
                    <a:pt x="19438" y="47075"/>
                  </a:lnTo>
                  <a:lnTo>
                    <a:pt x="19403" y="47121"/>
                  </a:lnTo>
                  <a:lnTo>
                    <a:pt x="19363" y="47166"/>
                  </a:lnTo>
                  <a:lnTo>
                    <a:pt x="19327" y="47200"/>
                  </a:lnTo>
                  <a:lnTo>
                    <a:pt x="19283" y="47211"/>
                  </a:lnTo>
                  <a:lnTo>
                    <a:pt x="19242" y="47223"/>
                  </a:lnTo>
                  <a:lnTo>
                    <a:pt x="19242" y="47393"/>
                  </a:lnTo>
                  <a:lnTo>
                    <a:pt x="19861" y="47314"/>
                  </a:lnTo>
                  <a:lnTo>
                    <a:pt x="20485" y="47211"/>
                  </a:lnTo>
                  <a:lnTo>
                    <a:pt x="21103" y="47109"/>
                  </a:lnTo>
                  <a:lnTo>
                    <a:pt x="21722" y="46996"/>
                  </a:lnTo>
                  <a:lnTo>
                    <a:pt x="22346" y="46882"/>
                  </a:lnTo>
                  <a:lnTo>
                    <a:pt x="22969" y="46746"/>
                  </a:lnTo>
                  <a:lnTo>
                    <a:pt x="23592" y="46599"/>
                  </a:lnTo>
                  <a:lnTo>
                    <a:pt x="24215" y="46451"/>
                  </a:lnTo>
                  <a:lnTo>
                    <a:pt x="24843" y="46281"/>
                  </a:lnTo>
                  <a:lnTo>
                    <a:pt x="25467" y="46111"/>
                  </a:lnTo>
                  <a:lnTo>
                    <a:pt x="26094" y="45929"/>
                  </a:lnTo>
                  <a:lnTo>
                    <a:pt x="26722" y="45725"/>
                  </a:lnTo>
                  <a:lnTo>
                    <a:pt x="27350" y="45521"/>
                  </a:lnTo>
                  <a:lnTo>
                    <a:pt x="27982" y="45305"/>
                  </a:lnTo>
                  <a:lnTo>
                    <a:pt x="28610" y="45078"/>
                  </a:lnTo>
                  <a:lnTo>
                    <a:pt x="29242" y="44840"/>
                  </a:lnTo>
                  <a:lnTo>
                    <a:pt x="29189" y="44727"/>
                  </a:lnTo>
                  <a:lnTo>
                    <a:pt x="29140" y="44602"/>
                  </a:lnTo>
                  <a:lnTo>
                    <a:pt x="29117" y="44534"/>
                  </a:lnTo>
                  <a:lnTo>
                    <a:pt x="29095" y="44454"/>
                  </a:lnTo>
                  <a:lnTo>
                    <a:pt x="29077" y="44375"/>
                  </a:lnTo>
                  <a:lnTo>
                    <a:pt x="29064" y="44284"/>
                  </a:lnTo>
                  <a:lnTo>
                    <a:pt x="29050" y="44193"/>
                  </a:lnTo>
                  <a:lnTo>
                    <a:pt x="29037" y="44103"/>
                  </a:lnTo>
                  <a:lnTo>
                    <a:pt x="29028" y="44001"/>
                  </a:lnTo>
                  <a:lnTo>
                    <a:pt x="29024" y="43898"/>
                  </a:lnTo>
                  <a:lnTo>
                    <a:pt x="29019" y="43785"/>
                  </a:lnTo>
                  <a:lnTo>
                    <a:pt x="29019" y="43683"/>
                  </a:lnTo>
                  <a:lnTo>
                    <a:pt x="29019" y="43558"/>
                  </a:lnTo>
                  <a:lnTo>
                    <a:pt x="29024" y="43445"/>
                  </a:lnTo>
                  <a:lnTo>
                    <a:pt x="29095" y="42231"/>
                  </a:lnTo>
                  <a:lnTo>
                    <a:pt x="29157" y="41028"/>
                  </a:lnTo>
                  <a:lnTo>
                    <a:pt x="29215" y="39825"/>
                  </a:lnTo>
                  <a:lnTo>
                    <a:pt x="29269" y="38623"/>
                  </a:lnTo>
                  <a:lnTo>
                    <a:pt x="29313" y="37431"/>
                  </a:lnTo>
                  <a:lnTo>
                    <a:pt x="29349" y="36240"/>
                  </a:lnTo>
                  <a:lnTo>
                    <a:pt x="29375" y="35060"/>
                  </a:lnTo>
                  <a:lnTo>
                    <a:pt x="29393" y="33880"/>
                  </a:lnTo>
                  <a:lnTo>
                    <a:pt x="29398" y="32723"/>
                  </a:lnTo>
                  <a:lnTo>
                    <a:pt x="29398" y="32133"/>
                  </a:lnTo>
                  <a:lnTo>
                    <a:pt x="29398" y="31565"/>
                  </a:lnTo>
                  <a:lnTo>
                    <a:pt x="29393" y="30987"/>
                  </a:lnTo>
                  <a:lnTo>
                    <a:pt x="29384" y="30408"/>
                  </a:lnTo>
                  <a:lnTo>
                    <a:pt x="29375" y="29841"/>
                  </a:lnTo>
                  <a:lnTo>
                    <a:pt x="29358" y="29273"/>
                  </a:lnTo>
                  <a:lnTo>
                    <a:pt x="29344" y="28706"/>
                  </a:lnTo>
                  <a:lnTo>
                    <a:pt x="29322" y="28139"/>
                  </a:lnTo>
                  <a:lnTo>
                    <a:pt x="29300" y="27571"/>
                  </a:lnTo>
                  <a:lnTo>
                    <a:pt x="29273" y="27016"/>
                  </a:lnTo>
                  <a:lnTo>
                    <a:pt x="29246" y="26460"/>
                  </a:lnTo>
                  <a:lnTo>
                    <a:pt x="29211" y="25904"/>
                  </a:lnTo>
                  <a:lnTo>
                    <a:pt x="29175" y="25359"/>
                  </a:lnTo>
                  <a:lnTo>
                    <a:pt x="29135" y="24814"/>
                  </a:lnTo>
                  <a:lnTo>
                    <a:pt x="29091" y="24270"/>
                  </a:lnTo>
                  <a:lnTo>
                    <a:pt x="29046" y="23725"/>
                  </a:lnTo>
                  <a:lnTo>
                    <a:pt x="28993" y="23192"/>
                  </a:lnTo>
                  <a:lnTo>
                    <a:pt x="28939" y="22647"/>
                  </a:lnTo>
                  <a:lnTo>
                    <a:pt x="28881" y="22114"/>
                  </a:lnTo>
                  <a:lnTo>
                    <a:pt x="28819" y="21592"/>
                  </a:lnTo>
                  <a:lnTo>
                    <a:pt x="28752" y="21070"/>
                  </a:lnTo>
                  <a:lnTo>
                    <a:pt x="28681" y="20548"/>
                  </a:lnTo>
                  <a:lnTo>
                    <a:pt x="28605" y="20026"/>
                  </a:lnTo>
                  <a:lnTo>
                    <a:pt x="28525" y="19516"/>
                  </a:lnTo>
                  <a:lnTo>
                    <a:pt x="28445" y="19005"/>
                  </a:lnTo>
                  <a:lnTo>
                    <a:pt x="28356" y="18495"/>
                  </a:lnTo>
                  <a:lnTo>
                    <a:pt x="28262" y="17995"/>
                  </a:lnTo>
                  <a:lnTo>
                    <a:pt x="28169" y="17496"/>
                  </a:lnTo>
                  <a:lnTo>
                    <a:pt x="28067" y="16997"/>
                  </a:lnTo>
                  <a:lnTo>
                    <a:pt x="27960" y="16509"/>
                  </a:lnTo>
                  <a:lnTo>
                    <a:pt x="27848" y="16021"/>
                  </a:lnTo>
                  <a:lnTo>
                    <a:pt x="27733" y="15545"/>
                  </a:lnTo>
                  <a:lnTo>
                    <a:pt x="27612" y="15057"/>
                  </a:lnTo>
                  <a:lnTo>
                    <a:pt x="27488" y="14592"/>
                  </a:lnTo>
                  <a:lnTo>
                    <a:pt x="27359" y="14115"/>
                  </a:lnTo>
                  <a:lnTo>
                    <a:pt x="27221" y="13650"/>
                  </a:lnTo>
                  <a:lnTo>
                    <a:pt x="27083" y="13196"/>
                  </a:lnTo>
                  <a:lnTo>
                    <a:pt x="26936" y="12742"/>
                  </a:lnTo>
                  <a:lnTo>
                    <a:pt x="26784" y="12288"/>
                  </a:lnTo>
                  <a:lnTo>
                    <a:pt x="26629" y="11846"/>
                  </a:lnTo>
                  <a:lnTo>
                    <a:pt x="26464" y="11403"/>
                  </a:lnTo>
                  <a:lnTo>
                    <a:pt x="26299" y="10961"/>
                  </a:lnTo>
                  <a:lnTo>
                    <a:pt x="26125" y="10530"/>
                  </a:lnTo>
                  <a:lnTo>
                    <a:pt x="25947" y="10110"/>
                  </a:lnTo>
                  <a:lnTo>
                    <a:pt x="25760" y="9690"/>
                  </a:lnTo>
                  <a:lnTo>
                    <a:pt x="25569" y="9270"/>
                  </a:lnTo>
                  <a:lnTo>
                    <a:pt x="25422" y="8953"/>
                  </a:lnTo>
                  <a:lnTo>
                    <a:pt x="25271" y="8646"/>
                  </a:lnTo>
                  <a:lnTo>
                    <a:pt x="25115" y="8340"/>
                  </a:lnTo>
                  <a:lnTo>
                    <a:pt x="24959" y="8034"/>
                  </a:lnTo>
                  <a:lnTo>
                    <a:pt x="24803" y="7750"/>
                  </a:lnTo>
                  <a:lnTo>
                    <a:pt x="24643" y="7455"/>
                  </a:lnTo>
                  <a:lnTo>
                    <a:pt x="24483" y="7171"/>
                  </a:lnTo>
                  <a:lnTo>
                    <a:pt x="24318" y="6899"/>
                  </a:lnTo>
                  <a:lnTo>
                    <a:pt x="24153" y="6627"/>
                  </a:lnTo>
                  <a:lnTo>
                    <a:pt x="23988" y="6366"/>
                  </a:lnTo>
                  <a:lnTo>
                    <a:pt x="23650" y="5844"/>
                  </a:lnTo>
                  <a:lnTo>
                    <a:pt x="23307" y="5356"/>
                  </a:lnTo>
                  <a:lnTo>
                    <a:pt x="22960" y="4891"/>
                  </a:lnTo>
                  <a:lnTo>
                    <a:pt x="22608" y="4437"/>
                  </a:lnTo>
                  <a:lnTo>
                    <a:pt x="22248" y="4017"/>
                  </a:lnTo>
                  <a:lnTo>
                    <a:pt x="21887" y="3609"/>
                  </a:lnTo>
                  <a:lnTo>
                    <a:pt x="21517" y="3234"/>
                  </a:lnTo>
                  <a:lnTo>
                    <a:pt x="21148" y="2871"/>
                  </a:lnTo>
                  <a:lnTo>
                    <a:pt x="20774" y="2531"/>
                  </a:lnTo>
                  <a:lnTo>
                    <a:pt x="20396" y="2213"/>
                  </a:lnTo>
                  <a:lnTo>
                    <a:pt x="20017" y="1918"/>
                  </a:lnTo>
                  <a:lnTo>
                    <a:pt x="19634" y="1646"/>
                  </a:lnTo>
                  <a:lnTo>
                    <a:pt x="19251" y="1396"/>
                  </a:lnTo>
                  <a:lnTo>
                    <a:pt x="18864" y="1169"/>
                  </a:lnTo>
                  <a:lnTo>
                    <a:pt x="18477" y="954"/>
                  </a:lnTo>
                  <a:lnTo>
                    <a:pt x="18089" y="772"/>
                  </a:lnTo>
                  <a:lnTo>
                    <a:pt x="17698" y="602"/>
                  </a:lnTo>
                  <a:lnTo>
                    <a:pt x="17310" y="454"/>
                  </a:lnTo>
                  <a:lnTo>
                    <a:pt x="16918" y="330"/>
                  </a:lnTo>
                  <a:lnTo>
                    <a:pt x="16531" y="228"/>
                  </a:lnTo>
                  <a:lnTo>
                    <a:pt x="16144" y="137"/>
                  </a:lnTo>
                  <a:lnTo>
                    <a:pt x="15756" y="69"/>
                  </a:lnTo>
                  <a:lnTo>
                    <a:pt x="15369" y="23"/>
                  </a:lnTo>
                  <a:lnTo>
                    <a:pt x="1498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92;p49">
              <a:extLst>
                <a:ext uri="{FF2B5EF4-FFF2-40B4-BE49-F238E27FC236}">
                  <a16:creationId xmlns:a16="http://schemas.microsoft.com/office/drawing/2014/main" id="{F7BDA4A4-3469-5E2D-C1E5-6E0BF7C324B1}"/>
                </a:ext>
              </a:extLst>
            </p:cNvPr>
            <p:cNvSpPr/>
            <p:nvPr/>
          </p:nvSpPr>
          <p:spPr>
            <a:xfrm>
              <a:off x="3465500" y="-3446800"/>
              <a:ext cx="106550" cy="219575"/>
            </a:xfrm>
            <a:custGeom>
              <a:avLst/>
              <a:gdLst/>
              <a:ahLst/>
              <a:cxnLst/>
              <a:rect l="l" t="t" r="r" b="b"/>
              <a:pathLst>
                <a:path w="4262" h="8783" extrusionOk="0">
                  <a:moveTo>
                    <a:pt x="3050" y="1"/>
                  </a:moveTo>
                  <a:lnTo>
                    <a:pt x="2952" y="12"/>
                  </a:lnTo>
                  <a:lnTo>
                    <a:pt x="2850" y="35"/>
                  </a:lnTo>
                  <a:lnTo>
                    <a:pt x="2743" y="91"/>
                  </a:lnTo>
                  <a:lnTo>
                    <a:pt x="2708" y="125"/>
                  </a:lnTo>
                  <a:lnTo>
                    <a:pt x="2672" y="159"/>
                  </a:lnTo>
                  <a:lnTo>
                    <a:pt x="2645" y="205"/>
                  </a:lnTo>
                  <a:lnTo>
                    <a:pt x="2619" y="262"/>
                  </a:lnTo>
                  <a:lnTo>
                    <a:pt x="2592" y="318"/>
                  </a:lnTo>
                  <a:lnTo>
                    <a:pt x="2574" y="386"/>
                  </a:lnTo>
                  <a:lnTo>
                    <a:pt x="2556" y="454"/>
                  </a:lnTo>
                  <a:lnTo>
                    <a:pt x="2543" y="523"/>
                  </a:lnTo>
                  <a:lnTo>
                    <a:pt x="2529" y="602"/>
                  </a:lnTo>
                  <a:lnTo>
                    <a:pt x="2525" y="693"/>
                  </a:lnTo>
                  <a:lnTo>
                    <a:pt x="2521" y="772"/>
                  </a:lnTo>
                  <a:lnTo>
                    <a:pt x="2516" y="852"/>
                  </a:lnTo>
                  <a:lnTo>
                    <a:pt x="2516" y="942"/>
                  </a:lnTo>
                  <a:lnTo>
                    <a:pt x="2521" y="1022"/>
                  </a:lnTo>
                  <a:lnTo>
                    <a:pt x="2529" y="1101"/>
                  </a:lnTo>
                  <a:lnTo>
                    <a:pt x="2538" y="1181"/>
                  </a:lnTo>
                  <a:lnTo>
                    <a:pt x="2556" y="1305"/>
                  </a:lnTo>
                  <a:lnTo>
                    <a:pt x="2578" y="1419"/>
                  </a:lnTo>
                  <a:lnTo>
                    <a:pt x="2610" y="1521"/>
                  </a:lnTo>
                  <a:lnTo>
                    <a:pt x="2645" y="1600"/>
                  </a:lnTo>
                  <a:lnTo>
                    <a:pt x="2685" y="1680"/>
                  </a:lnTo>
                  <a:lnTo>
                    <a:pt x="2730" y="1737"/>
                  </a:lnTo>
                  <a:lnTo>
                    <a:pt x="2779" y="1771"/>
                  </a:lnTo>
                  <a:lnTo>
                    <a:pt x="2837" y="1782"/>
                  </a:lnTo>
                  <a:lnTo>
                    <a:pt x="2881" y="1793"/>
                  </a:lnTo>
                  <a:lnTo>
                    <a:pt x="2921" y="1805"/>
                  </a:lnTo>
                  <a:lnTo>
                    <a:pt x="2966" y="1827"/>
                  </a:lnTo>
                  <a:lnTo>
                    <a:pt x="3006" y="1850"/>
                  </a:lnTo>
                  <a:lnTo>
                    <a:pt x="3041" y="1884"/>
                  </a:lnTo>
                  <a:lnTo>
                    <a:pt x="3077" y="1929"/>
                  </a:lnTo>
                  <a:lnTo>
                    <a:pt x="3113" y="1975"/>
                  </a:lnTo>
                  <a:lnTo>
                    <a:pt x="3144" y="2020"/>
                  </a:lnTo>
                  <a:lnTo>
                    <a:pt x="3175" y="2077"/>
                  </a:lnTo>
                  <a:lnTo>
                    <a:pt x="3202" y="2145"/>
                  </a:lnTo>
                  <a:lnTo>
                    <a:pt x="3255" y="2281"/>
                  </a:lnTo>
                  <a:lnTo>
                    <a:pt x="3300" y="2440"/>
                  </a:lnTo>
                  <a:lnTo>
                    <a:pt x="3335" y="2610"/>
                  </a:lnTo>
                  <a:lnTo>
                    <a:pt x="3366" y="2792"/>
                  </a:lnTo>
                  <a:lnTo>
                    <a:pt x="3384" y="2985"/>
                  </a:lnTo>
                  <a:lnTo>
                    <a:pt x="3398" y="3189"/>
                  </a:lnTo>
                  <a:lnTo>
                    <a:pt x="3398" y="3404"/>
                  </a:lnTo>
                  <a:lnTo>
                    <a:pt x="3393" y="3609"/>
                  </a:lnTo>
                  <a:lnTo>
                    <a:pt x="3375" y="3824"/>
                  </a:lnTo>
                  <a:lnTo>
                    <a:pt x="3353" y="4028"/>
                  </a:lnTo>
                  <a:lnTo>
                    <a:pt x="3317" y="4244"/>
                  </a:lnTo>
                  <a:lnTo>
                    <a:pt x="3295" y="4346"/>
                  </a:lnTo>
                  <a:lnTo>
                    <a:pt x="3273" y="4448"/>
                  </a:lnTo>
                  <a:lnTo>
                    <a:pt x="3220" y="4641"/>
                  </a:lnTo>
                  <a:lnTo>
                    <a:pt x="3157" y="4834"/>
                  </a:lnTo>
                  <a:lnTo>
                    <a:pt x="3090" y="5004"/>
                  </a:lnTo>
                  <a:lnTo>
                    <a:pt x="3015" y="5163"/>
                  </a:lnTo>
                  <a:lnTo>
                    <a:pt x="2944" y="5311"/>
                  </a:lnTo>
                  <a:lnTo>
                    <a:pt x="2868" y="5435"/>
                  </a:lnTo>
                  <a:lnTo>
                    <a:pt x="2792" y="5560"/>
                  </a:lnTo>
                  <a:lnTo>
                    <a:pt x="2721" y="5651"/>
                  </a:lnTo>
                  <a:lnTo>
                    <a:pt x="2650" y="5730"/>
                  </a:lnTo>
                  <a:lnTo>
                    <a:pt x="2578" y="5810"/>
                  </a:lnTo>
                  <a:lnTo>
                    <a:pt x="2507" y="5878"/>
                  </a:lnTo>
                  <a:lnTo>
                    <a:pt x="2432" y="5935"/>
                  </a:lnTo>
                  <a:lnTo>
                    <a:pt x="2356" y="5980"/>
                  </a:lnTo>
                  <a:lnTo>
                    <a:pt x="2280" y="6014"/>
                  </a:lnTo>
                  <a:lnTo>
                    <a:pt x="2204" y="6048"/>
                  </a:lnTo>
                  <a:lnTo>
                    <a:pt x="2129" y="6059"/>
                  </a:lnTo>
                  <a:lnTo>
                    <a:pt x="2049" y="6071"/>
                  </a:lnTo>
                  <a:lnTo>
                    <a:pt x="1973" y="6059"/>
                  </a:lnTo>
                  <a:lnTo>
                    <a:pt x="1897" y="6048"/>
                  </a:lnTo>
                  <a:lnTo>
                    <a:pt x="1817" y="6025"/>
                  </a:lnTo>
                  <a:lnTo>
                    <a:pt x="1741" y="5991"/>
                  </a:lnTo>
                  <a:lnTo>
                    <a:pt x="1666" y="5935"/>
                  </a:lnTo>
                  <a:lnTo>
                    <a:pt x="1590" y="5878"/>
                  </a:lnTo>
                  <a:lnTo>
                    <a:pt x="1532" y="5832"/>
                  </a:lnTo>
                  <a:lnTo>
                    <a:pt x="1470" y="5764"/>
                  </a:lnTo>
                  <a:lnTo>
                    <a:pt x="1408" y="5696"/>
                  </a:lnTo>
                  <a:lnTo>
                    <a:pt x="1345" y="5606"/>
                  </a:lnTo>
                  <a:lnTo>
                    <a:pt x="1287" y="5515"/>
                  </a:lnTo>
                  <a:lnTo>
                    <a:pt x="1229" y="5413"/>
                  </a:lnTo>
                  <a:lnTo>
                    <a:pt x="1172" y="5299"/>
                  </a:lnTo>
                  <a:lnTo>
                    <a:pt x="1123" y="5174"/>
                  </a:lnTo>
                  <a:lnTo>
                    <a:pt x="1078" y="5038"/>
                  </a:lnTo>
                  <a:lnTo>
                    <a:pt x="1038" y="4902"/>
                  </a:lnTo>
                  <a:lnTo>
                    <a:pt x="1007" y="4743"/>
                  </a:lnTo>
                  <a:lnTo>
                    <a:pt x="985" y="4584"/>
                  </a:lnTo>
                  <a:lnTo>
                    <a:pt x="976" y="4505"/>
                  </a:lnTo>
                  <a:lnTo>
                    <a:pt x="971" y="4426"/>
                  </a:lnTo>
                  <a:lnTo>
                    <a:pt x="967" y="4335"/>
                  </a:lnTo>
                  <a:lnTo>
                    <a:pt x="967" y="4244"/>
                  </a:lnTo>
                  <a:lnTo>
                    <a:pt x="971" y="4153"/>
                  </a:lnTo>
                  <a:lnTo>
                    <a:pt x="976" y="4062"/>
                  </a:lnTo>
                  <a:lnTo>
                    <a:pt x="989" y="3960"/>
                  </a:lnTo>
                  <a:lnTo>
                    <a:pt x="998" y="3870"/>
                  </a:lnTo>
                  <a:lnTo>
                    <a:pt x="1029" y="3711"/>
                  </a:lnTo>
                  <a:lnTo>
                    <a:pt x="1060" y="3563"/>
                  </a:lnTo>
                  <a:lnTo>
                    <a:pt x="1096" y="3438"/>
                  </a:lnTo>
                  <a:lnTo>
                    <a:pt x="1140" y="3314"/>
                  </a:lnTo>
                  <a:lnTo>
                    <a:pt x="1185" y="3212"/>
                  </a:lnTo>
                  <a:lnTo>
                    <a:pt x="1234" y="3121"/>
                  </a:lnTo>
                  <a:lnTo>
                    <a:pt x="1287" y="3053"/>
                  </a:lnTo>
                  <a:lnTo>
                    <a:pt x="1341" y="3007"/>
                  </a:lnTo>
                  <a:lnTo>
                    <a:pt x="1394" y="2973"/>
                  </a:lnTo>
                  <a:lnTo>
                    <a:pt x="1448" y="2951"/>
                  </a:lnTo>
                  <a:lnTo>
                    <a:pt x="1505" y="2962"/>
                  </a:lnTo>
                  <a:lnTo>
                    <a:pt x="1559" y="2996"/>
                  </a:lnTo>
                  <a:lnTo>
                    <a:pt x="1612" y="3041"/>
                  </a:lnTo>
                  <a:lnTo>
                    <a:pt x="1661" y="3121"/>
                  </a:lnTo>
                  <a:lnTo>
                    <a:pt x="1710" y="3223"/>
                  </a:lnTo>
                  <a:lnTo>
                    <a:pt x="1755" y="3348"/>
                  </a:lnTo>
                  <a:lnTo>
                    <a:pt x="1782" y="3427"/>
                  </a:lnTo>
                  <a:lnTo>
                    <a:pt x="1813" y="3507"/>
                  </a:lnTo>
                  <a:lnTo>
                    <a:pt x="1844" y="3563"/>
                  </a:lnTo>
                  <a:lnTo>
                    <a:pt x="1871" y="3609"/>
                  </a:lnTo>
                  <a:lnTo>
                    <a:pt x="1902" y="3643"/>
                  </a:lnTo>
                  <a:lnTo>
                    <a:pt x="1933" y="3677"/>
                  </a:lnTo>
                  <a:lnTo>
                    <a:pt x="1964" y="3688"/>
                  </a:lnTo>
                  <a:lnTo>
                    <a:pt x="1995" y="3699"/>
                  </a:lnTo>
                  <a:lnTo>
                    <a:pt x="2026" y="3699"/>
                  </a:lnTo>
                  <a:lnTo>
                    <a:pt x="2058" y="3688"/>
                  </a:lnTo>
                  <a:lnTo>
                    <a:pt x="2084" y="3665"/>
                  </a:lnTo>
                  <a:lnTo>
                    <a:pt x="2115" y="3631"/>
                  </a:lnTo>
                  <a:lnTo>
                    <a:pt x="2142" y="3597"/>
                  </a:lnTo>
                  <a:lnTo>
                    <a:pt x="2169" y="3552"/>
                  </a:lnTo>
                  <a:lnTo>
                    <a:pt x="2222" y="3450"/>
                  </a:lnTo>
                  <a:lnTo>
                    <a:pt x="2267" y="3325"/>
                  </a:lnTo>
                  <a:lnTo>
                    <a:pt x="2307" y="3178"/>
                  </a:lnTo>
                  <a:lnTo>
                    <a:pt x="2338" y="3019"/>
                  </a:lnTo>
                  <a:lnTo>
                    <a:pt x="2360" y="2848"/>
                  </a:lnTo>
                  <a:lnTo>
                    <a:pt x="2374" y="2667"/>
                  </a:lnTo>
                  <a:lnTo>
                    <a:pt x="2378" y="2565"/>
                  </a:lnTo>
                  <a:lnTo>
                    <a:pt x="2378" y="2474"/>
                  </a:lnTo>
                  <a:lnTo>
                    <a:pt x="2374" y="2383"/>
                  </a:lnTo>
                  <a:lnTo>
                    <a:pt x="2369" y="2293"/>
                  </a:lnTo>
                  <a:lnTo>
                    <a:pt x="2360" y="2202"/>
                  </a:lnTo>
                  <a:lnTo>
                    <a:pt x="2347" y="2100"/>
                  </a:lnTo>
                  <a:lnTo>
                    <a:pt x="2311" y="1907"/>
                  </a:lnTo>
                  <a:lnTo>
                    <a:pt x="2271" y="1737"/>
                  </a:lnTo>
                  <a:lnTo>
                    <a:pt x="2231" y="1578"/>
                  </a:lnTo>
                  <a:lnTo>
                    <a:pt x="2191" y="1430"/>
                  </a:lnTo>
                  <a:lnTo>
                    <a:pt x="2142" y="1294"/>
                  </a:lnTo>
                  <a:lnTo>
                    <a:pt x="2093" y="1169"/>
                  </a:lnTo>
                  <a:lnTo>
                    <a:pt x="2040" y="1056"/>
                  </a:lnTo>
                  <a:lnTo>
                    <a:pt x="1982" y="965"/>
                  </a:lnTo>
                  <a:lnTo>
                    <a:pt x="1924" y="874"/>
                  </a:lnTo>
                  <a:lnTo>
                    <a:pt x="1862" y="806"/>
                  </a:lnTo>
                  <a:lnTo>
                    <a:pt x="1799" y="749"/>
                  </a:lnTo>
                  <a:lnTo>
                    <a:pt x="1737" y="704"/>
                  </a:lnTo>
                  <a:lnTo>
                    <a:pt x="1675" y="670"/>
                  </a:lnTo>
                  <a:lnTo>
                    <a:pt x="1608" y="647"/>
                  </a:lnTo>
                  <a:lnTo>
                    <a:pt x="1541" y="636"/>
                  </a:lnTo>
                  <a:lnTo>
                    <a:pt x="1470" y="625"/>
                  </a:lnTo>
                  <a:lnTo>
                    <a:pt x="1403" y="636"/>
                  </a:lnTo>
                  <a:lnTo>
                    <a:pt x="1336" y="659"/>
                  </a:lnTo>
                  <a:lnTo>
                    <a:pt x="1265" y="693"/>
                  </a:lnTo>
                  <a:lnTo>
                    <a:pt x="1198" y="727"/>
                  </a:lnTo>
                  <a:lnTo>
                    <a:pt x="1127" y="772"/>
                  </a:lnTo>
                  <a:lnTo>
                    <a:pt x="1060" y="829"/>
                  </a:lnTo>
                  <a:lnTo>
                    <a:pt x="993" y="897"/>
                  </a:lnTo>
                  <a:lnTo>
                    <a:pt x="927" y="965"/>
                  </a:lnTo>
                  <a:lnTo>
                    <a:pt x="860" y="1044"/>
                  </a:lnTo>
                  <a:lnTo>
                    <a:pt x="793" y="1135"/>
                  </a:lnTo>
                  <a:lnTo>
                    <a:pt x="731" y="1226"/>
                  </a:lnTo>
                  <a:lnTo>
                    <a:pt x="673" y="1328"/>
                  </a:lnTo>
                  <a:lnTo>
                    <a:pt x="611" y="1442"/>
                  </a:lnTo>
                  <a:lnTo>
                    <a:pt x="553" y="1544"/>
                  </a:lnTo>
                  <a:lnTo>
                    <a:pt x="499" y="1668"/>
                  </a:lnTo>
                  <a:lnTo>
                    <a:pt x="446" y="1793"/>
                  </a:lnTo>
                  <a:lnTo>
                    <a:pt x="397" y="1918"/>
                  </a:lnTo>
                  <a:lnTo>
                    <a:pt x="348" y="2054"/>
                  </a:lnTo>
                  <a:lnTo>
                    <a:pt x="303" y="2190"/>
                  </a:lnTo>
                  <a:lnTo>
                    <a:pt x="263" y="2327"/>
                  </a:lnTo>
                  <a:lnTo>
                    <a:pt x="205" y="2553"/>
                  </a:lnTo>
                  <a:lnTo>
                    <a:pt x="156" y="2780"/>
                  </a:lnTo>
                  <a:lnTo>
                    <a:pt x="116" y="3007"/>
                  </a:lnTo>
                  <a:lnTo>
                    <a:pt x="81" y="3234"/>
                  </a:lnTo>
                  <a:lnTo>
                    <a:pt x="50" y="3461"/>
                  </a:lnTo>
                  <a:lnTo>
                    <a:pt x="27" y="3699"/>
                  </a:lnTo>
                  <a:lnTo>
                    <a:pt x="14" y="3926"/>
                  </a:lnTo>
                  <a:lnTo>
                    <a:pt x="5" y="4153"/>
                  </a:lnTo>
                  <a:lnTo>
                    <a:pt x="1" y="4392"/>
                  </a:lnTo>
                  <a:lnTo>
                    <a:pt x="1" y="4618"/>
                  </a:lnTo>
                  <a:lnTo>
                    <a:pt x="10" y="4845"/>
                  </a:lnTo>
                  <a:lnTo>
                    <a:pt x="23" y="5072"/>
                  </a:lnTo>
                  <a:lnTo>
                    <a:pt x="41" y="5288"/>
                  </a:lnTo>
                  <a:lnTo>
                    <a:pt x="63" y="5515"/>
                  </a:lnTo>
                  <a:lnTo>
                    <a:pt x="94" y="5730"/>
                  </a:lnTo>
                  <a:lnTo>
                    <a:pt x="125" y="5946"/>
                  </a:lnTo>
                  <a:lnTo>
                    <a:pt x="165" y="6150"/>
                  </a:lnTo>
                  <a:lnTo>
                    <a:pt x="210" y="6354"/>
                  </a:lnTo>
                  <a:lnTo>
                    <a:pt x="254" y="6547"/>
                  </a:lnTo>
                  <a:lnTo>
                    <a:pt x="303" y="6740"/>
                  </a:lnTo>
                  <a:lnTo>
                    <a:pt x="361" y="6933"/>
                  </a:lnTo>
                  <a:lnTo>
                    <a:pt x="419" y="7115"/>
                  </a:lnTo>
                  <a:lnTo>
                    <a:pt x="481" y="7285"/>
                  </a:lnTo>
                  <a:lnTo>
                    <a:pt x="544" y="7444"/>
                  </a:lnTo>
                  <a:lnTo>
                    <a:pt x="615" y="7602"/>
                  </a:lnTo>
                  <a:lnTo>
                    <a:pt x="686" y="7750"/>
                  </a:lnTo>
                  <a:lnTo>
                    <a:pt x="758" y="7897"/>
                  </a:lnTo>
                  <a:lnTo>
                    <a:pt x="833" y="8022"/>
                  </a:lnTo>
                  <a:lnTo>
                    <a:pt x="913" y="8147"/>
                  </a:lnTo>
                  <a:lnTo>
                    <a:pt x="993" y="8249"/>
                  </a:lnTo>
                  <a:lnTo>
                    <a:pt x="1078" y="8351"/>
                  </a:lnTo>
                  <a:lnTo>
                    <a:pt x="1163" y="8442"/>
                  </a:lnTo>
                  <a:lnTo>
                    <a:pt x="1265" y="8521"/>
                  </a:lnTo>
                  <a:lnTo>
                    <a:pt x="1363" y="8601"/>
                  </a:lnTo>
                  <a:lnTo>
                    <a:pt x="1465" y="8658"/>
                  </a:lnTo>
                  <a:lnTo>
                    <a:pt x="1572" y="8703"/>
                  </a:lnTo>
                  <a:lnTo>
                    <a:pt x="1675" y="8737"/>
                  </a:lnTo>
                  <a:lnTo>
                    <a:pt x="1782" y="8760"/>
                  </a:lnTo>
                  <a:lnTo>
                    <a:pt x="1888" y="8782"/>
                  </a:lnTo>
                  <a:lnTo>
                    <a:pt x="1995" y="8782"/>
                  </a:lnTo>
                  <a:lnTo>
                    <a:pt x="2098" y="8771"/>
                  </a:lnTo>
                  <a:lnTo>
                    <a:pt x="2204" y="8748"/>
                  </a:lnTo>
                  <a:lnTo>
                    <a:pt x="2311" y="8714"/>
                  </a:lnTo>
                  <a:lnTo>
                    <a:pt x="2418" y="8669"/>
                  </a:lnTo>
                  <a:lnTo>
                    <a:pt x="2521" y="8612"/>
                  </a:lnTo>
                  <a:lnTo>
                    <a:pt x="2627" y="8544"/>
                  </a:lnTo>
                  <a:lnTo>
                    <a:pt x="2730" y="8465"/>
                  </a:lnTo>
                  <a:lnTo>
                    <a:pt x="2832" y="8374"/>
                  </a:lnTo>
                  <a:lnTo>
                    <a:pt x="2930" y="8272"/>
                  </a:lnTo>
                  <a:lnTo>
                    <a:pt x="3028" y="8158"/>
                  </a:lnTo>
                  <a:lnTo>
                    <a:pt x="3126" y="8045"/>
                  </a:lnTo>
                  <a:lnTo>
                    <a:pt x="3220" y="7909"/>
                  </a:lnTo>
                  <a:lnTo>
                    <a:pt x="3313" y="7761"/>
                  </a:lnTo>
                  <a:lnTo>
                    <a:pt x="3402" y="7602"/>
                  </a:lnTo>
                  <a:lnTo>
                    <a:pt x="3487" y="7444"/>
                  </a:lnTo>
                  <a:lnTo>
                    <a:pt x="3571" y="7262"/>
                  </a:lnTo>
                  <a:lnTo>
                    <a:pt x="3651" y="7081"/>
                  </a:lnTo>
                  <a:lnTo>
                    <a:pt x="3727" y="6876"/>
                  </a:lnTo>
                  <a:lnTo>
                    <a:pt x="3803" y="6672"/>
                  </a:lnTo>
                  <a:lnTo>
                    <a:pt x="3870" y="6457"/>
                  </a:lnTo>
                  <a:lnTo>
                    <a:pt x="3936" y="6230"/>
                  </a:lnTo>
                  <a:lnTo>
                    <a:pt x="3999" y="5991"/>
                  </a:lnTo>
                  <a:lnTo>
                    <a:pt x="4057" y="5742"/>
                  </a:lnTo>
                  <a:lnTo>
                    <a:pt x="4110" y="5481"/>
                  </a:lnTo>
                  <a:lnTo>
                    <a:pt x="4150" y="5242"/>
                  </a:lnTo>
                  <a:lnTo>
                    <a:pt x="4186" y="4993"/>
                  </a:lnTo>
                  <a:lnTo>
                    <a:pt x="4212" y="4732"/>
                  </a:lnTo>
                  <a:lnTo>
                    <a:pt x="4235" y="4482"/>
                  </a:lnTo>
                  <a:lnTo>
                    <a:pt x="4248" y="4221"/>
                  </a:lnTo>
                  <a:lnTo>
                    <a:pt x="4257" y="3972"/>
                  </a:lnTo>
                  <a:lnTo>
                    <a:pt x="4261" y="3711"/>
                  </a:lnTo>
                  <a:lnTo>
                    <a:pt x="4257" y="3450"/>
                  </a:lnTo>
                  <a:lnTo>
                    <a:pt x="4248" y="3200"/>
                  </a:lnTo>
                  <a:lnTo>
                    <a:pt x="4230" y="2951"/>
                  </a:lnTo>
                  <a:lnTo>
                    <a:pt x="4212" y="2701"/>
                  </a:lnTo>
                  <a:lnTo>
                    <a:pt x="4186" y="2463"/>
                  </a:lnTo>
                  <a:lnTo>
                    <a:pt x="4155" y="2224"/>
                  </a:lnTo>
                  <a:lnTo>
                    <a:pt x="4114" y="1998"/>
                  </a:lnTo>
                  <a:lnTo>
                    <a:pt x="4074" y="1771"/>
                  </a:lnTo>
                  <a:lnTo>
                    <a:pt x="4025" y="1555"/>
                  </a:lnTo>
                  <a:lnTo>
                    <a:pt x="3976" y="1351"/>
                  </a:lnTo>
                  <a:lnTo>
                    <a:pt x="3919" y="1158"/>
                  </a:lnTo>
                  <a:lnTo>
                    <a:pt x="3861" y="976"/>
                  </a:lnTo>
                  <a:lnTo>
                    <a:pt x="3794" y="806"/>
                  </a:lnTo>
                  <a:lnTo>
                    <a:pt x="3727" y="659"/>
                  </a:lnTo>
                  <a:lnTo>
                    <a:pt x="3656" y="511"/>
                  </a:lnTo>
                  <a:lnTo>
                    <a:pt x="3576" y="386"/>
                  </a:lnTo>
                  <a:lnTo>
                    <a:pt x="3500" y="284"/>
                  </a:lnTo>
                  <a:lnTo>
                    <a:pt x="3415" y="182"/>
                  </a:lnTo>
                  <a:lnTo>
                    <a:pt x="3326" y="114"/>
                  </a:lnTo>
                  <a:lnTo>
                    <a:pt x="3237" y="57"/>
                  </a:lnTo>
                  <a:lnTo>
                    <a:pt x="3144" y="23"/>
                  </a:lnTo>
                  <a:lnTo>
                    <a:pt x="305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93;p49">
              <a:extLst>
                <a:ext uri="{FF2B5EF4-FFF2-40B4-BE49-F238E27FC236}">
                  <a16:creationId xmlns:a16="http://schemas.microsoft.com/office/drawing/2014/main" id="{2DD22161-16EB-313E-DBE4-1B952CC5CA80}"/>
                </a:ext>
              </a:extLst>
            </p:cNvPr>
            <p:cNvSpPr/>
            <p:nvPr/>
          </p:nvSpPr>
          <p:spPr>
            <a:xfrm>
              <a:off x="3489650" y="-3417300"/>
              <a:ext cx="60800" cy="122275"/>
            </a:xfrm>
            <a:custGeom>
              <a:avLst/>
              <a:gdLst/>
              <a:ahLst/>
              <a:cxnLst/>
              <a:rect l="l" t="t" r="r" b="b"/>
              <a:pathLst>
                <a:path w="2432" h="4891" extrusionOk="0">
                  <a:moveTo>
                    <a:pt x="1572" y="1"/>
                  </a:moveTo>
                  <a:lnTo>
                    <a:pt x="1225" y="250"/>
                  </a:lnTo>
                  <a:lnTo>
                    <a:pt x="1265" y="398"/>
                  </a:lnTo>
                  <a:lnTo>
                    <a:pt x="1305" y="557"/>
                  </a:lnTo>
                  <a:lnTo>
                    <a:pt x="1345" y="727"/>
                  </a:lnTo>
                  <a:lnTo>
                    <a:pt x="1381" y="920"/>
                  </a:lnTo>
                  <a:lnTo>
                    <a:pt x="1394" y="1022"/>
                  </a:lnTo>
                  <a:lnTo>
                    <a:pt x="1403" y="1113"/>
                  </a:lnTo>
                  <a:lnTo>
                    <a:pt x="1408" y="1203"/>
                  </a:lnTo>
                  <a:lnTo>
                    <a:pt x="1412" y="1294"/>
                  </a:lnTo>
                  <a:lnTo>
                    <a:pt x="1412" y="1385"/>
                  </a:lnTo>
                  <a:lnTo>
                    <a:pt x="1408" y="1487"/>
                  </a:lnTo>
                  <a:lnTo>
                    <a:pt x="1394" y="1668"/>
                  </a:lnTo>
                  <a:lnTo>
                    <a:pt x="1372" y="1839"/>
                  </a:lnTo>
                  <a:lnTo>
                    <a:pt x="1341" y="1998"/>
                  </a:lnTo>
                  <a:lnTo>
                    <a:pt x="1301" y="2145"/>
                  </a:lnTo>
                  <a:lnTo>
                    <a:pt x="1256" y="2270"/>
                  </a:lnTo>
                  <a:lnTo>
                    <a:pt x="1203" y="2372"/>
                  </a:lnTo>
                  <a:lnTo>
                    <a:pt x="1176" y="2417"/>
                  </a:lnTo>
                  <a:lnTo>
                    <a:pt x="1149" y="2451"/>
                  </a:lnTo>
                  <a:lnTo>
                    <a:pt x="1118" y="2485"/>
                  </a:lnTo>
                  <a:lnTo>
                    <a:pt x="1092" y="2508"/>
                  </a:lnTo>
                  <a:lnTo>
                    <a:pt x="1060" y="2519"/>
                  </a:lnTo>
                  <a:lnTo>
                    <a:pt x="1029" y="2519"/>
                  </a:lnTo>
                  <a:lnTo>
                    <a:pt x="998" y="2508"/>
                  </a:lnTo>
                  <a:lnTo>
                    <a:pt x="967" y="2497"/>
                  </a:lnTo>
                  <a:lnTo>
                    <a:pt x="936" y="2463"/>
                  </a:lnTo>
                  <a:lnTo>
                    <a:pt x="905" y="2429"/>
                  </a:lnTo>
                  <a:lnTo>
                    <a:pt x="878" y="2383"/>
                  </a:lnTo>
                  <a:lnTo>
                    <a:pt x="847" y="2327"/>
                  </a:lnTo>
                  <a:lnTo>
                    <a:pt x="816" y="2247"/>
                  </a:lnTo>
                  <a:lnTo>
                    <a:pt x="789" y="2168"/>
                  </a:lnTo>
                  <a:lnTo>
                    <a:pt x="744" y="2043"/>
                  </a:lnTo>
                  <a:lnTo>
                    <a:pt x="695" y="1941"/>
                  </a:lnTo>
                  <a:lnTo>
                    <a:pt x="646" y="1861"/>
                  </a:lnTo>
                  <a:lnTo>
                    <a:pt x="593" y="1816"/>
                  </a:lnTo>
                  <a:lnTo>
                    <a:pt x="539" y="1782"/>
                  </a:lnTo>
                  <a:lnTo>
                    <a:pt x="482" y="1771"/>
                  </a:lnTo>
                  <a:lnTo>
                    <a:pt x="428" y="1793"/>
                  </a:lnTo>
                  <a:lnTo>
                    <a:pt x="375" y="1827"/>
                  </a:lnTo>
                  <a:lnTo>
                    <a:pt x="321" y="1873"/>
                  </a:lnTo>
                  <a:lnTo>
                    <a:pt x="268" y="1941"/>
                  </a:lnTo>
                  <a:lnTo>
                    <a:pt x="219" y="2032"/>
                  </a:lnTo>
                  <a:lnTo>
                    <a:pt x="174" y="2134"/>
                  </a:lnTo>
                  <a:lnTo>
                    <a:pt x="130" y="2258"/>
                  </a:lnTo>
                  <a:lnTo>
                    <a:pt x="94" y="2383"/>
                  </a:lnTo>
                  <a:lnTo>
                    <a:pt x="63" y="2531"/>
                  </a:lnTo>
                  <a:lnTo>
                    <a:pt x="32" y="2690"/>
                  </a:lnTo>
                  <a:lnTo>
                    <a:pt x="23" y="2780"/>
                  </a:lnTo>
                  <a:lnTo>
                    <a:pt x="10" y="2882"/>
                  </a:lnTo>
                  <a:lnTo>
                    <a:pt x="5" y="2973"/>
                  </a:lnTo>
                  <a:lnTo>
                    <a:pt x="1" y="3064"/>
                  </a:lnTo>
                  <a:lnTo>
                    <a:pt x="1" y="3155"/>
                  </a:lnTo>
                  <a:lnTo>
                    <a:pt x="5" y="3246"/>
                  </a:lnTo>
                  <a:lnTo>
                    <a:pt x="10" y="3325"/>
                  </a:lnTo>
                  <a:lnTo>
                    <a:pt x="19" y="3404"/>
                  </a:lnTo>
                  <a:lnTo>
                    <a:pt x="41" y="3563"/>
                  </a:lnTo>
                  <a:lnTo>
                    <a:pt x="72" y="3722"/>
                  </a:lnTo>
                  <a:lnTo>
                    <a:pt x="112" y="3858"/>
                  </a:lnTo>
                  <a:lnTo>
                    <a:pt x="157" y="3994"/>
                  </a:lnTo>
                  <a:lnTo>
                    <a:pt x="206" y="4119"/>
                  </a:lnTo>
                  <a:lnTo>
                    <a:pt x="263" y="4233"/>
                  </a:lnTo>
                  <a:lnTo>
                    <a:pt x="321" y="4335"/>
                  </a:lnTo>
                  <a:lnTo>
                    <a:pt x="379" y="4426"/>
                  </a:lnTo>
                  <a:lnTo>
                    <a:pt x="442" y="4516"/>
                  </a:lnTo>
                  <a:lnTo>
                    <a:pt x="504" y="4584"/>
                  </a:lnTo>
                  <a:lnTo>
                    <a:pt x="566" y="4652"/>
                  </a:lnTo>
                  <a:lnTo>
                    <a:pt x="624" y="4698"/>
                  </a:lnTo>
                  <a:lnTo>
                    <a:pt x="700" y="4755"/>
                  </a:lnTo>
                  <a:lnTo>
                    <a:pt x="775" y="4811"/>
                  </a:lnTo>
                  <a:lnTo>
                    <a:pt x="851" y="4845"/>
                  </a:lnTo>
                  <a:lnTo>
                    <a:pt x="931" y="4868"/>
                  </a:lnTo>
                  <a:lnTo>
                    <a:pt x="1007" y="4879"/>
                  </a:lnTo>
                  <a:lnTo>
                    <a:pt x="1083" y="4891"/>
                  </a:lnTo>
                  <a:lnTo>
                    <a:pt x="1163" y="4879"/>
                  </a:lnTo>
                  <a:lnTo>
                    <a:pt x="1238" y="4868"/>
                  </a:lnTo>
                  <a:lnTo>
                    <a:pt x="1314" y="4834"/>
                  </a:lnTo>
                  <a:lnTo>
                    <a:pt x="1390" y="4800"/>
                  </a:lnTo>
                  <a:lnTo>
                    <a:pt x="1466" y="4755"/>
                  </a:lnTo>
                  <a:lnTo>
                    <a:pt x="1541" y="4698"/>
                  </a:lnTo>
                  <a:lnTo>
                    <a:pt x="1612" y="4630"/>
                  </a:lnTo>
                  <a:lnTo>
                    <a:pt x="1684" y="4550"/>
                  </a:lnTo>
                  <a:lnTo>
                    <a:pt x="1755" y="4471"/>
                  </a:lnTo>
                  <a:lnTo>
                    <a:pt x="1826" y="4380"/>
                  </a:lnTo>
                  <a:lnTo>
                    <a:pt x="1902" y="4255"/>
                  </a:lnTo>
                  <a:lnTo>
                    <a:pt x="1978" y="4131"/>
                  </a:lnTo>
                  <a:lnTo>
                    <a:pt x="2049" y="3983"/>
                  </a:lnTo>
                  <a:lnTo>
                    <a:pt x="2124" y="3824"/>
                  </a:lnTo>
                  <a:lnTo>
                    <a:pt x="2191" y="3654"/>
                  </a:lnTo>
                  <a:lnTo>
                    <a:pt x="2254" y="3461"/>
                  </a:lnTo>
                  <a:lnTo>
                    <a:pt x="2307" y="3268"/>
                  </a:lnTo>
                  <a:lnTo>
                    <a:pt x="2329" y="3166"/>
                  </a:lnTo>
                  <a:lnTo>
                    <a:pt x="2351" y="3064"/>
                  </a:lnTo>
                  <a:lnTo>
                    <a:pt x="2387" y="2848"/>
                  </a:lnTo>
                  <a:lnTo>
                    <a:pt x="2409" y="2644"/>
                  </a:lnTo>
                  <a:lnTo>
                    <a:pt x="2427" y="2429"/>
                  </a:lnTo>
                  <a:lnTo>
                    <a:pt x="2432" y="2224"/>
                  </a:lnTo>
                  <a:lnTo>
                    <a:pt x="2432" y="2009"/>
                  </a:lnTo>
                  <a:lnTo>
                    <a:pt x="2418" y="1805"/>
                  </a:lnTo>
                  <a:lnTo>
                    <a:pt x="2400" y="1612"/>
                  </a:lnTo>
                  <a:lnTo>
                    <a:pt x="2369" y="1430"/>
                  </a:lnTo>
                  <a:lnTo>
                    <a:pt x="2334" y="1260"/>
                  </a:lnTo>
                  <a:lnTo>
                    <a:pt x="2289" y="1101"/>
                  </a:lnTo>
                  <a:lnTo>
                    <a:pt x="2236" y="965"/>
                  </a:lnTo>
                  <a:lnTo>
                    <a:pt x="2209" y="897"/>
                  </a:lnTo>
                  <a:lnTo>
                    <a:pt x="2178" y="840"/>
                  </a:lnTo>
                  <a:lnTo>
                    <a:pt x="2147" y="795"/>
                  </a:lnTo>
                  <a:lnTo>
                    <a:pt x="2111" y="749"/>
                  </a:lnTo>
                  <a:lnTo>
                    <a:pt x="2075" y="704"/>
                  </a:lnTo>
                  <a:lnTo>
                    <a:pt x="2040" y="670"/>
                  </a:lnTo>
                  <a:lnTo>
                    <a:pt x="2000" y="647"/>
                  </a:lnTo>
                  <a:lnTo>
                    <a:pt x="1955" y="625"/>
                  </a:lnTo>
                  <a:lnTo>
                    <a:pt x="1915" y="613"/>
                  </a:lnTo>
                  <a:lnTo>
                    <a:pt x="1871" y="602"/>
                  </a:lnTo>
                  <a:lnTo>
                    <a:pt x="1813" y="591"/>
                  </a:lnTo>
                  <a:lnTo>
                    <a:pt x="1764" y="557"/>
                  </a:lnTo>
                  <a:lnTo>
                    <a:pt x="1719" y="500"/>
                  </a:lnTo>
                  <a:lnTo>
                    <a:pt x="1679" y="420"/>
                  </a:lnTo>
                  <a:lnTo>
                    <a:pt x="1644" y="341"/>
                  </a:lnTo>
                  <a:lnTo>
                    <a:pt x="1612" y="239"/>
                  </a:lnTo>
                  <a:lnTo>
                    <a:pt x="1590" y="125"/>
                  </a:lnTo>
                  <a:lnTo>
                    <a:pt x="157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94;p49">
              <a:extLst>
                <a:ext uri="{FF2B5EF4-FFF2-40B4-BE49-F238E27FC236}">
                  <a16:creationId xmlns:a16="http://schemas.microsoft.com/office/drawing/2014/main" id="{05F30F93-3E2E-163A-01C7-E6856F8AEBFB}"/>
                </a:ext>
              </a:extLst>
            </p:cNvPr>
            <p:cNvSpPr/>
            <p:nvPr/>
          </p:nvSpPr>
          <p:spPr>
            <a:xfrm>
              <a:off x="3523725" y="-9335100"/>
              <a:ext cx="144475" cy="557100"/>
            </a:xfrm>
            <a:custGeom>
              <a:avLst/>
              <a:gdLst/>
              <a:ahLst/>
              <a:cxnLst/>
              <a:rect l="l" t="t" r="r" b="b"/>
              <a:pathLst>
                <a:path w="5779" h="22284" extrusionOk="0">
                  <a:moveTo>
                    <a:pt x="227" y="0"/>
                  </a:moveTo>
                  <a:lnTo>
                    <a:pt x="241" y="976"/>
                  </a:lnTo>
                  <a:lnTo>
                    <a:pt x="254" y="1952"/>
                  </a:lnTo>
                  <a:lnTo>
                    <a:pt x="258" y="2939"/>
                  </a:lnTo>
                  <a:lnTo>
                    <a:pt x="258" y="3926"/>
                  </a:lnTo>
                  <a:lnTo>
                    <a:pt x="258" y="4924"/>
                  </a:lnTo>
                  <a:lnTo>
                    <a:pt x="249" y="5911"/>
                  </a:lnTo>
                  <a:lnTo>
                    <a:pt x="241" y="6910"/>
                  </a:lnTo>
                  <a:lnTo>
                    <a:pt x="223" y="7908"/>
                  </a:lnTo>
                  <a:lnTo>
                    <a:pt x="205" y="8907"/>
                  </a:lnTo>
                  <a:lnTo>
                    <a:pt x="183" y="9905"/>
                  </a:lnTo>
                  <a:lnTo>
                    <a:pt x="160" y="10892"/>
                  </a:lnTo>
                  <a:lnTo>
                    <a:pt x="134" y="11891"/>
                  </a:lnTo>
                  <a:lnTo>
                    <a:pt x="71" y="13854"/>
                  </a:lnTo>
                  <a:lnTo>
                    <a:pt x="0" y="15794"/>
                  </a:lnTo>
                  <a:lnTo>
                    <a:pt x="316" y="16350"/>
                  </a:lnTo>
                  <a:lnTo>
                    <a:pt x="641" y="16872"/>
                  </a:lnTo>
                  <a:lnTo>
                    <a:pt x="971" y="17382"/>
                  </a:lnTo>
                  <a:lnTo>
                    <a:pt x="1300" y="17882"/>
                  </a:lnTo>
                  <a:lnTo>
                    <a:pt x="1639" y="18347"/>
                  </a:lnTo>
                  <a:lnTo>
                    <a:pt x="1977" y="18801"/>
                  </a:lnTo>
                  <a:lnTo>
                    <a:pt x="2320" y="19232"/>
                  </a:lnTo>
                  <a:lnTo>
                    <a:pt x="2671" y="19640"/>
                  </a:lnTo>
                  <a:lnTo>
                    <a:pt x="3023" y="20037"/>
                  </a:lnTo>
                  <a:lnTo>
                    <a:pt x="3375" y="20412"/>
                  </a:lnTo>
                  <a:lnTo>
                    <a:pt x="3735" y="20775"/>
                  </a:lnTo>
                  <a:lnTo>
                    <a:pt x="4096" y="21115"/>
                  </a:lnTo>
                  <a:lnTo>
                    <a:pt x="4466" y="21433"/>
                  </a:lnTo>
                  <a:lnTo>
                    <a:pt x="4831" y="21728"/>
                  </a:lnTo>
                  <a:lnTo>
                    <a:pt x="5205" y="22012"/>
                  </a:lnTo>
                  <a:lnTo>
                    <a:pt x="5579" y="22284"/>
                  </a:lnTo>
                  <a:lnTo>
                    <a:pt x="5583" y="21047"/>
                  </a:lnTo>
                  <a:lnTo>
                    <a:pt x="5583" y="19822"/>
                  </a:lnTo>
                  <a:lnTo>
                    <a:pt x="5579" y="18608"/>
                  </a:lnTo>
                  <a:lnTo>
                    <a:pt x="5565" y="17382"/>
                  </a:lnTo>
                  <a:lnTo>
                    <a:pt x="5552" y="16168"/>
                  </a:lnTo>
                  <a:lnTo>
                    <a:pt x="5534" y="14954"/>
                  </a:lnTo>
                  <a:lnTo>
                    <a:pt x="5512" y="13752"/>
                  </a:lnTo>
                  <a:lnTo>
                    <a:pt x="5490" y="12538"/>
                  </a:lnTo>
                  <a:lnTo>
                    <a:pt x="5463" y="11324"/>
                  </a:lnTo>
                  <a:lnTo>
                    <a:pt x="5432" y="10121"/>
                  </a:lnTo>
                  <a:lnTo>
                    <a:pt x="5360" y="7693"/>
                  </a:lnTo>
                  <a:lnTo>
                    <a:pt x="5289" y="5253"/>
                  </a:lnTo>
                  <a:lnTo>
                    <a:pt x="5209" y="2814"/>
                  </a:lnTo>
                  <a:lnTo>
                    <a:pt x="5205" y="2644"/>
                  </a:lnTo>
                  <a:lnTo>
                    <a:pt x="5214" y="2485"/>
                  </a:lnTo>
                  <a:lnTo>
                    <a:pt x="5222" y="2337"/>
                  </a:lnTo>
                  <a:lnTo>
                    <a:pt x="5245" y="2201"/>
                  </a:lnTo>
                  <a:lnTo>
                    <a:pt x="5267" y="2065"/>
                  </a:lnTo>
                  <a:lnTo>
                    <a:pt x="5298" y="1952"/>
                  </a:lnTo>
                  <a:lnTo>
                    <a:pt x="5329" y="1838"/>
                  </a:lnTo>
                  <a:lnTo>
                    <a:pt x="5369" y="1747"/>
                  </a:lnTo>
                  <a:lnTo>
                    <a:pt x="5409" y="1657"/>
                  </a:lnTo>
                  <a:lnTo>
                    <a:pt x="5458" y="1577"/>
                  </a:lnTo>
                  <a:lnTo>
                    <a:pt x="5507" y="1521"/>
                  </a:lnTo>
                  <a:lnTo>
                    <a:pt x="5556" y="1464"/>
                  </a:lnTo>
                  <a:lnTo>
                    <a:pt x="5610" y="1418"/>
                  </a:lnTo>
                  <a:lnTo>
                    <a:pt x="5663" y="1396"/>
                  </a:lnTo>
                  <a:lnTo>
                    <a:pt x="5717" y="1373"/>
                  </a:lnTo>
                  <a:lnTo>
                    <a:pt x="5770" y="1373"/>
                  </a:lnTo>
                  <a:lnTo>
                    <a:pt x="5779" y="545"/>
                  </a:lnTo>
                  <a:lnTo>
                    <a:pt x="5084" y="522"/>
                  </a:lnTo>
                  <a:lnTo>
                    <a:pt x="4390" y="477"/>
                  </a:lnTo>
                  <a:lnTo>
                    <a:pt x="3695" y="420"/>
                  </a:lnTo>
                  <a:lnTo>
                    <a:pt x="3001" y="363"/>
                  </a:lnTo>
                  <a:lnTo>
                    <a:pt x="2306" y="284"/>
                  </a:lnTo>
                  <a:lnTo>
                    <a:pt x="1612" y="204"/>
                  </a:lnTo>
                  <a:lnTo>
                    <a:pt x="917" y="114"/>
                  </a:lnTo>
                  <a:lnTo>
                    <a:pt x="22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95;p49">
              <a:extLst>
                <a:ext uri="{FF2B5EF4-FFF2-40B4-BE49-F238E27FC236}">
                  <a16:creationId xmlns:a16="http://schemas.microsoft.com/office/drawing/2014/main" id="{7035AB9F-17F7-2696-0001-9A5FB36C01FB}"/>
                </a:ext>
              </a:extLst>
            </p:cNvPr>
            <p:cNvSpPr/>
            <p:nvPr/>
          </p:nvSpPr>
          <p:spPr>
            <a:xfrm>
              <a:off x="3587275" y="-7370550"/>
              <a:ext cx="359875" cy="334175"/>
            </a:xfrm>
            <a:custGeom>
              <a:avLst/>
              <a:gdLst/>
              <a:ahLst/>
              <a:cxnLst/>
              <a:rect l="l" t="t" r="r" b="b"/>
              <a:pathLst>
                <a:path w="14395" h="13367" extrusionOk="0">
                  <a:moveTo>
                    <a:pt x="6972" y="1"/>
                  </a:moveTo>
                  <a:lnTo>
                    <a:pt x="6714" y="24"/>
                  </a:lnTo>
                  <a:lnTo>
                    <a:pt x="6456" y="69"/>
                  </a:lnTo>
                  <a:lnTo>
                    <a:pt x="6202" y="137"/>
                  </a:lnTo>
                  <a:lnTo>
                    <a:pt x="5953" y="228"/>
                  </a:lnTo>
                  <a:lnTo>
                    <a:pt x="5712" y="330"/>
                  </a:lnTo>
                  <a:lnTo>
                    <a:pt x="5472" y="455"/>
                  </a:lnTo>
                  <a:lnTo>
                    <a:pt x="5236" y="602"/>
                  </a:lnTo>
                  <a:lnTo>
                    <a:pt x="5004" y="772"/>
                  </a:lnTo>
                  <a:lnTo>
                    <a:pt x="4777" y="954"/>
                  </a:lnTo>
                  <a:lnTo>
                    <a:pt x="4555" y="1147"/>
                  </a:lnTo>
                  <a:lnTo>
                    <a:pt x="4332" y="1374"/>
                  </a:lnTo>
                  <a:lnTo>
                    <a:pt x="4119" y="1601"/>
                  </a:lnTo>
                  <a:lnTo>
                    <a:pt x="3905" y="1850"/>
                  </a:lnTo>
                  <a:lnTo>
                    <a:pt x="3691" y="2123"/>
                  </a:lnTo>
                  <a:lnTo>
                    <a:pt x="3486" y="2406"/>
                  </a:lnTo>
                  <a:lnTo>
                    <a:pt x="3282" y="2701"/>
                  </a:lnTo>
                  <a:lnTo>
                    <a:pt x="3077" y="3019"/>
                  </a:lnTo>
                  <a:lnTo>
                    <a:pt x="2876" y="3337"/>
                  </a:lnTo>
                  <a:lnTo>
                    <a:pt x="2680" y="3688"/>
                  </a:lnTo>
                  <a:lnTo>
                    <a:pt x="2485" y="4040"/>
                  </a:lnTo>
                  <a:lnTo>
                    <a:pt x="2293" y="4403"/>
                  </a:lnTo>
                  <a:lnTo>
                    <a:pt x="2102" y="4789"/>
                  </a:lnTo>
                  <a:lnTo>
                    <a:pt x="1915" y="5186"/>
                  </a:lnTo>
                  <a:lnTo>
                    <a:pt x="1728" y="5583"/>
                  </a:lnTo>
                  <a:lnTo>
                    <a:pt x="1541" y="6003"/>
                  </a:lnTo>
                  <a:lnTo>
                    <a:pt x="1358" y="6434"/>
                  </a:lnTo>
                  <a:lnTo>
                    <a:pt x="1176" y="6877"/>
                  </a:lnTo>
                  <a:lnTo>
                    <a:pt x="993" y="7319"/>
                  </a:lnTo>
                  <a:lnTo>
                    <a:pt x="811" y="7784"/>
                  </a:lnTo>
                  <a:lnTo>
                    <a:pt x="632" y="8249"/>
                  </a:lnTo>
                  <a:lnTo>
                    <a:pt x="454" y="8726"/>
                  </a:lnTo>
                  <a:lnTo>
                    <a:pt x="276" y="9214"/>
                  </a:lnTo>
                  <a:lnTo>
                    <a:pt x="245" y="9293"/>
                  </a:lnTo>
                  <a:lnTo>
                    <a:pt x="210" y="9361"/>
                  </a:lnTo>
                  <a:lnTo>
                    <a:pt x="178" y="9429"/>
                  </a:lnTo>
                  <a:lnTo>
                    <a:pt x="143" y="9486"/>
                  </a:lnTo>
                  <a:lnTo>
                    <a:pt x="112" y="9532"/>
                  </a:lnTo>
                  <a:lnTo>
                    <a:pt x="76" y="9566"/>
                  </a:lnTo>
                  <a:lnTo>
                    <a:pt x="40" y="9588"/>
                  </a:lnTo>
                  <a:lnTo>
                    <a:pt x="0" y="9611"/>
                  </a:lnTo>
                  <a:lnTo>
                    <a:pt x="27" y="9963"/>
                  </a:lnTo>
                  <a:lnTo>
                    <a:pt x="499" y="9736"/>
                  </a:lnTo>
                  <a:lnTo>
                    <a:pt x="966" y="9532"/>
                  </a:lnTo>
                  <a:lnTo>
                    <a:pt x="1443" y="9350"/>
                  </a:lnTo>
                  <a:lnTo>
                    <a:pt x="1919" y="9191"/>
                  </a:lnTo>
                  <a:lnTo>
                    <a:pt x="2400" y="9066"/>
                  </a:lnTo>
                  <a:lnTo>
                    <a:pt x="2881" y="8964"/>
                  </a:lnTo>
                  <a:lnTo>
                    <a:pt x="3366" y="8885"/>
                  </a:lnTo>
                  <a:lnTo>
                    <a:pt x="3851" y="8828"/>
                  </a:lnTo>
                  <a:lnTo>
                    <a:pt x="4341" y="8805"/>
                  </a:lnTo>
                  <a:lnTo>
                    <a:pt x="4831" y="8805"/>
                  </a:lnTo>
                  <a:lnTo>
                    <a:pt x="5325" y="8828"/>
                  </a:lnTo>
                  <a:lnTo>
                    <a:pt x="5819" y="8885"/>
                  </a:lnTo>
                  <a:lnTo>
                    <a:pt x="6318" y="8953"/>
                  </a:lnTo>
                  <a:lnTo>
                    <a:pt x="6817" y="9055"/>
                  </a:lnTo>
                  <a:lnTo>
                    <a:pt x="7315" y="9191"/>
                  </a:lnTo>
                  <a:lnTo>
                    <a:pt x="7818" y="9339"/>
                  </a:lnTo>
                  <a:lnTo>
                    <a:pt x="8246" y="9497"/>
                  </a:lnTo>
                  <a:lnTo>
                    <a:pt x="8664" y="9656"/>
                  </a:lnTo>
                  <a:lnTo>
                    <a:pt x="9083" y="9838"/>
                  </a:lnTo>
                  <a:lnTo>
                    <a:pt x="9497" y="10031"/>
                  </a:lnTo>
                  <a:lnTo>
                    <a:pt x="9902" y="10246"/>
                  </a:lnTo>
                  <a:lnTo>
                    <a:pt x="10307" y="10462"/>
                  </a:lnTo>
                  <a:lnTo>
                    <a:pt x="10708" y="10700"/>
                  </a:lnTo>
                  <a:lnTo>
                    <a:pt x="11104" y="10938"/>
                  </a:lnTo>
                  <a:lnTo>
                    <a:pt x="11496" y="11199"/>
                  </a:lnTo>
                  <a:lnTo>
                    <a:pt x="11887" y="11472"/>
                  </a:lnTo>
                  <a:lnTo>
                    <a:pt x="12270" y="11767"/>
                  </a:lnTo>
                  <a:lnTo>
                    <a:pt x="12653" y="12062"/>
                  </a:lnTo>
                  <a:lnTo>
                    <a:pt x="13032" y="12368"/>
                  </a:lnTo>
                  <a:lnTo>
                    <a:pt x="13406" y="12686"/>
                  </a:lnTo>
                  <a:lnTo>
                    <a:pt x="13780" y="13026"/>
                  </a:lnTo>
                  <a:lnTo>
                    <a:pt x="14145" y="13366"/>
                  </a:lnTo>
                  <a:lnTo>
                    <a:pt x="14149" y="13185"/>
                  </a:lnTo>
                  <a:lnTo>
                    <a:pt x="14154" y="13083"/>
                  </a:lnTo>
                  <a:lnTo>
                    <a:pt x="14158" y="13003"/>
                  </a:lnTo>
                  <a:lnTo>
                    <a:pt x="14171" y="12913"/>
                  </a:lnTo>
                  <a:lnTo>
                    <a:pt x="14185" y="12822"/>
                  </a:lnTo>
                  <a:lnTo>
                    <a:pt x="14203" y="12742"/>
                  </a:lnTo>
                  <a:lnTo>
                    <a:pt x="14229" y="12674"/>
                  </a:lnTo>
                  <a:lnTo>
                    <a:pt x="14269" y="12550"/>
                  </a:lnTo>
                  <a:lnTo>
                    <a:pt x="14301" y="12425"/>
                  </a:lnTo>
                  <a:lnTo>
                    <a:pt x="14332" y="12289"/>
                  </a:lnTo>
                  <a:lnTo>
                    <a:pt x="14354" y="12152"/>
                  </a:lnTo>
                  <a:lnTo>
                    <a:pt x="14372" y="12005"/>
                  </a:lnTo>
                  <a:lnTo>
                    <a:pt x="14381" y="11869"/>
                  </a:lnTo>
                  <a:lnTo>
                    <a:pt x="14390" y="11710"/>
                  </a:lnTo>
                  <a:lnTo>
                    <a:pt x="14394" y="11562"/>
                  </a:lnTo>
                  <a:lnTo>
                    <a:pt x="14390" y="11404"/>
                  </a:lnTo>
                  <a:lnTo>
                    <a:pt x="14381" y="11245"/>
                  </a:lnTo>
                  <a:lnTo>
                    <a:pt x="14372" y="11075"/>
                  </a:lnTo>
                  <a:lnTo>
                    <a:pt x="14354" y="10916"/>
                  </a:lnTo>
                  <a:lnTo>
                    <a:pt x="14332" y="10746"/>
                  </a:lnTo>
                  <a:lnTo>
                    <a:pt x="14309" y="10575"/>
                  </a:lnTo>
                  <a:lnTo>
                    <a:pt x="14278" y="10394"/>
                  </a:lnTo>
                  <a:lnTo>
                    <a:pt x="14247" y="10224"/>
                  </a:lnTo>
                  <a:lnTo>
                    <a:pt x="14211" y="10042"/>
                  </a:lnTo>
                  <a:lnTo>
                    <a:pt x="14171" y="9861"/>
                  </a:lnTo>
                  <a:lnTo>
                    <a:pt x="14082" y="9497"/>
                  </a:lnTo>
                  <a:lnTo>
                    <a:pt x="13984" y="9123"/>
                  </a:lnTo>
                  <a:lnTo>
                    <a:pt x="13873" y="8749"/>
                  </a:lnTo>
                  <a:lnTo>
                    <a:pt x="13748" y="8374"/>
                  </a:lnTo>
                  <a:lnTo>
                    <a:pt x="13619" y="7988"/>
                  </a:lnTo>
                  <a:lnTo>
                    <a:pt x="13486" y="7614"/>
                  </a:lnTo>
                  <a:lnTo>
                    <a:pt x="13343" y="7240"/>
                  </a:lnTo>
                  <a:lnTo>
                    <a:pt x="13192" y="6877"/>
                  </a:lnTo>
                  <a:lnTo>
                    <a:pt x="13045" y="6513"/>
                  </a:lnTo>
                  <a:lnTo>
                    <a:pt x="12889" y="6150"/>
                  </a:lnTo>
                  <a:lnTo>
                    <a:pt x="12733" y="5810"/>
                  </a:lnTo>
                  <a:lnTo>
                    <a:pt x="12582" y="5470"/>
                  </a:lnTo>
                  <a:lnTo>
                    <a:pt x="12426" y="5152"/>
                  </a:lnTo>
                  <a:lnTo>
                    <a:pt x="12128" y="4551"/>
                  </a:lnTo>
                  <a:lnTo>
                    <a:pt x="11852" y="4006"/>
                  </a:lnTo>
                  <a:lnTo>
                    <a:pt x="11603" y="3552"/>
                  </a:lnTo>
                  <a:lnTo>
                    <a:pt x="11389" y="3189"/>
                  </a:lnTo>
                  <a:lnTo>
                    <a:pt x="11229" y="2939"/>
                  </a:lnTo>
                  <a:lnTo>
                    <a:pt x="10979" y="2576"/>
                  </a:lnTo>
                  <a:lnTo>
                    <a:pt x="10730" y="2236"/>
                  </a:lnTo>
                  <a:lnTo>
                    <a:pt x="10476" y="1918"/>
                  </a:lnTo>
                  <a:lnTo>
                    <a:pt x="10222" y="1623"/>
                  </a:lnTo>
                  <a:lnTo>
                    <a:pt x="9964" y="1351"/>
                  </a:lnTo>
                  <a:lnTo>
                    <a:pt x="9701" y="1113"/>
                  </a:lnTo>
                  <a:lnTo>
                    <a:pt x="9439" y="886"/>
                  </a:lnTo>
                  <a:lnTo>
                    <a:pt x="9172" y="682"/>
                  </a:lnTo>
                  <a:lnTo>
                    <a:pt x="8905" y="511"/>
                  </a:lnTo>
                  <a:lnTo>
                    <a:pt x="8633" y="364"/>
                  </a:lnTo>
                  <a:lnTo>
                    <a:pt x="8361" y="239"/>
                  </a:lnTo>
                  <a:lnTo>
                    <a:pt x="8085" y="137"/>
                  </a:lnTo>
                  <a:lnTo>
                    <a:pt x="7809" y="69"/>
                  </a:lnTo>
                  <a:lnTo>
                    <a:pt x="7533" y="24"/>
                  </a:lnTo>
                  <a:lnTo>
                    <a:pt x="725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96;p49">
              <a:extLst>
                <a:ext uri="{FF2B5EF4-FFF2-40B4-BE49-F238E27FC236}">
                  <a16:creationId xmlns:a16="http://schemas.microsoft.com/office/drawing/2014/main" id="{891DCD50-9212-E55B-AB28-2200C2737415}"/>
                </a:ext>
              </a:extLst>
            </p:cNvPr>
            <p:cNvSpPr/>
            <p:nvPr/>
          </p:nvSpPr>
          <p:spPr>
            <a:xfrm>
              <a:off x="3667975" y="-9325175"/>
              <a:ext cx="169300" cy="599375"/>
            </a:xfrm>
            <a:custGeom>
              <a:avLst/>
              <a:gdLst/>
              <a:ahLst/>
              <a:cxnLst/>
              <a:rect l="l" t="t" r="r" b="b"/>
              <a:pathLst>
                <a:path w="6772" h="23975" extrusionOk="0">
                  <a:moveTo>
                    <a:pt x="6772" y="0"/>
                  </a:moveTo>
                  <a:lnTo>
                    <a:pt x="5930" y="68"/>
                  </a:lnTo>
                  <a:lnTo>
                    <a:pt x="5084" y="114"/>
                  </a:lnTo>
                  <a:lnTo>
                    <a:pt x="4239" y="148"/>
                  </a:lnTo>
                  <a:lnTo>
                    <a:pt x="3393" y="170"/>
                  </a:lnTo>
                  <a:lnTo>
                    <a:pt x="2547" y="182"/>
                  </a:lnTo>
                  <a:lnTo>
                    <a:pt x="1701" y="182"/>
                  </a:lnTo>
                  <a:lnTo>
                    <a:pt x="855" y="170"/>
                  </a:lnTo>
                  <a:lnTo>
                    <a:pt x="9" y="148"/>
                  </a:lnTo>
                  <a:lnTo>
                    <a:pt x="0" y="976"/>
                  </a:lnTo>
                  <a:lnTo>
                    <a:pt x="45" y="976"/>
                  </a:lnTo>
                  <a:lnTo>
                    <a:pt x="85" y="987"/>
                  </a:lnTo>
                  <a:lnTo>
                    <a:pt x="129" y="1010"/>
                  </a:lnTo>
                  <a:lnTo>
                    <a:pt x="169" y="1033"/>
                  </a:lnTo>
                  <a:lnTo>
                    <a:pt x="209" y="1067"/>
                  </a:lnTo>
                  <a:lnTo>
                    <a:pt x="245" y="1112"/>
                  </a:lnTo>
                  <a:lnTo>
                    <a:pt x="285" y="1169"/>
                  </a:lnTo>
                  <a:lnTo>
                    <a:pt x="321" y="1226"/>
                  </a:lnTo>
                  <a:lnTo>
                    <a:pt x="352" y="1294"/>
                  </a:lnTo>
                  <a:lnTo>
                    <a:pt x="383" y="1373"/>
                  </a:lnTo>
                  <a:lnTo>
                    <a:pt x="410" y="1453"/>
                  </a:lnTo>
                  <a:lnTo>
                    <a:pt x="436" y="1543"/>
                  </a:lnTo>
                  <a:lnTo>
                    <a:pt x="459" y="1657"/>
                  </a:lnTo>
                  <a:lnTo>
                    <a:pt x="476" y="1759"/>
                  </a:lnTo>
                  <a:lnTo>
                    <a:pt x="490" y="1884"/>
                  </a:lnTo>
                  <a:lnTo>
                    <a:pt x="499" y="2020"/>
                  </a:lnTo>
                  <a:lnTo>
                    <a:pt x="539" y="2633"/>
                  </a:lnTo>
                  <a:lnTo>
                    <a:pt x="579" y="3257"/>
                  </a:lnTo>
                  <a:lnTo>
                    <a:pt x="614" y="3881"/>
                  </a:lnTo>
                  <a:lnTo>
                    <a:pt x="646" y="4516"/>
                  </a:lnTo>
                  <a:lnTo>
                    <a:pt x="672" y="5140"/>
                  </a:lnTo>
                  <a:lnTo>
                    <a:pt x="699" y="5775"/>
                  </a:lnTo>
                  <a:lnTo>
                    <a:pt x="721" y="6411"/>
                  </a:lnTo>
                  <a:lnTo>
                    <a:pt x="744" y="7046"/>
                  </a:lnTo>
                  <a:lnTo>
                    <a:pt x="779" y="8317"/>
                  </a:lnTo>
                  <a:lnTo>
                    <a:pt x="801" y="9588"/>
                  </a:lnTo>
                  <a:lnTo>
                    <a:pt x="815" y="10870"/>
                  </a:lnTo>
                  <a:lnTo>
                    <a:pt x="819" y="12152"/>
                  </a:lnTo>
                  <a:lnTo>
                    <a:pt x="815" y="13434"/>
                  </a:lnTo>
                  <a:lnTo>
                    <a:pt x="801" y="14716"/>
                  </a:lnTo>
                  <a:lnTo>
                    <a:pt x="779" y="15998"/>
                  </a:lnTo>
                  <a:lnTo>
                    <a:pt x="748" y="17280"/>
                  </a:lnTo>
                  <a:lnTo>
                    <a:pt x="708" y="18551"/>
                  </a:lnTo>
                  <a:lnTo>
                    <a:pt x="663" y="19822"/>
                  </a:lnTo>
                  <a:lnTo>
                    <a:pt x="606" y="21081"/>
                  </a:lnTo>
                  <a:lnTo>
                    <a:pt x="548" y="22329"/>
                  </a:lnTo>
                  <a:lnTo>
                    <a:pt x="913" y="22534"/>
                  </a:lnTo>
                  <a:lnTo>
                    <a:pt x="1278" y="22726"/>
                  </a:lnTo>
                  <a:lnTo>
                    <a:pt x="1647" y="22897"/>
                  </a:lnTo>
                  <a:lnTo>
                    <a:pt x="2021" y="23055"/>
                  </a:lnTo>
                  <a:lnTo>
                    <a:pt x="2395" y="23203"/>
                  </a:lnTo>
                  <a:lnTo>
                    <a:pt x="2769" y="23339"/>
                  </a:lnTo>
                  <a:lnTo>
                    <a:pt x="3148" y="23453"/>
                  </a:lnTo>
                  <a:lnTo>
                    <a:pt x="3526" y="23566"/>
                  </a:lnTo>
                  <a:lnTo>
                    <a:pt x="3905" y="23657"/>
                  </a:lnTo>
                  <a:lnTo>
                    <a:pt x="4283" y="23736"/>
                  </a:lnTo>
                  <a:lnTo>
                    <a:pt x="4666" y="23804"/>
                  </a:lnTo>
                  <a:lnTo>
                    <a:pt x="5049" y="23861"/>
                  </a:lnTo>
                  <a:lnTo>
                    <a:pt x="5432" y="23906"/>
                  </a:lnTo>
                  <a:lnTo>
                    <a:pt x="5819" y="23940"/>
                  </a:lnTo>
                  <a:lnTo>
                    <a:pt x="6206" y="23963"/>
                  </a:lnTo>
                  <a:lnTo>
                    <a:pt x="6589" y="23974"/>
                  </a:lnTo>
                  <a:lnTo>
                    <a:pt x="6549" y="22579"/>
                  </a:lnTo>
                  <a:lnTo>
                    <a:pt x="6509" y="21172"/>
                  </a:lnTo>
                  <a:lnTo>
                    <a:pt x="6473" y="19754"/>
                  </a:lnTo>
                  <a:lnTo>
                    <a:pt x="6442" y="18335"/>
                  </a:lnTo>
                  <a:lnTo>
                    <a:pt x="6416" y="16906"/>
                  </a:lnTo>
                  <a:lnTo>
                    <a:pt x="6393" y="15476"/>
                  </a:lnTo>
                  <a:lnTo>
                    <a:pt x="6376" y="14035"/>
                  </a:lnTo>
                  <a:lnTo>
                    <a:pt x="6362" y="12594"/>
                  </a:lnTo>
                  <a:lnTo>
                    <a:pt x="6358" y="11165"/>
                  </a:lnTo>
                  <a:lnTo>
                    <a:pt x="6358" y="9724"/>
                  </a:lnTo>
                  <a:lnTo>
                    <a:pt x="6362" y="8294"/>
                  </a:lnTo>
                  <a:lnTo>
                    <a:pt x="6376" y="6865"/>
                  </a:lnTo>
                  <a:lnTo>
                    <a:pt x="6393" y="5446"/>
                  </a:lnTo>
                  <a:lnTo>
                    <a:pt x="6416" y="4039"/>
                  </a:lnTo>
                  <a:lnTo>
                    <a:pt x="6451" y="2633"/>
                  </a:lnTo>
                  <a:lnTo>
                    <a:pt x="6491" y="1248"/>
                  </a:lnTo>
                  <a:lnTo>
                    <a:pt x="6500" y="1033"/>
                  </a:lnTo>
                  <a:lnTo>
                    <a:pt x="6522" y="829"/>
                  </a:lnTo>
                  <a:lnTo>
                    <a:pt x="6549" y="647"/>
                  </a:lnTo>
                  <a:lnTo>
                    <a:pt x="6585" y="488"/>
                  </a:lnTo>
                  <a:lnTo>
                    <a:pt x="6625" y="341"/>
                  </a:lnTo>
                  <a:lnTo>
                    <a:pt x="6669" y="205"/>
                  </a:lnTo>
                  <a:lnTo>
                    <a:pt x="6718" y="91"/>
                  </a:lnTo>
                  <a:lnTo>
                    <a:pt x="677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97;p49">
              <a:extLst>
                <a:ext uri="{FF2B5EF4-FFF2-40B4-BE49-F238E27FC236}">
                  <a16:creationId xmlns:a16="http://schemas.microsoft.com/office/drawing/2014/main" id="{9A1727B0-C60D-9DC5-E735-898777F35424}"/>
                </a:ext>
              </a:extLst>
            </p:cNvPr>
            <p:cNvSpPr/>
            <p:nvPr/>
          </p:nvSpPr>
          <p:spPr>
            <a:xfrm>
              <a:off x="3680875" y="-4355900"/>
              <a:ext cx="222300" cy="219000"/>
            </a:xfrm>
            <a:custGeom>
              <a:avLst/>
              <a:gdLst/>
              <a:ahLst/>
              <a:cxnLst/>
              <a:rect l="l" t="t" r="r" b="b"/>
              <a:pathLst>
                <a:path w="8892" h="8760" extrusionOk="0">
                  <a:moveTo>
                    <a:pt x="4266" y="1"/>
                  </a:moveTo>
                  <a:lnTo>
                    <a:pt x="4088" y="12"/>
                  </a:lnTo>
                  <a:lnTo>
                    <a:pt x="3910" y="46"/>
                  </a:lnTo>
                  <a:lnTo>
                    <a:pt x="3736" y="91"/>
                  </a:lnTo>
                  <a:lnTo>
                    <a:pt x="3567" y="171"/>
                  </a:lnTo>
                  <a:lnTo>
                    <a:pt x="3398" y="262"/>
                  </a:lnTo>
                  <a:lnTo>
                    <a:pt x="3233" y="364"/>
                  </a:lnTo>
                  <a:lnTo>
                    <a:pt x="3073" y="488"/>
                  </a:lnTo>
                  <a:lnTo>
                    <a:pt x="2912" y="636"/>
                  </a:lnTo>
                  <a:lnTo>
                    <a:pt x="2761" y="795"/>
                  </a:lnTo>
                  <a:lnTo>
                    <a:pt x="2605" y="976"/>
                  </a:lnTo>
                  <a:lnTo>
                    <a:pt x="2458" y="1169"/>
                  </a:lnTo>
                  <a:lnTo>
                    <a:pt x="2311" y="1373"/>
                  </a:lnTo>
                  <a:lnTo>
                    <a:pt x="2169" y="1600"/>
                  </a:lnTo>
                  <a:lnTo>
                    <a:pt x="2031" y="1839"/>
                  </a:lnTo>
                  <a:lnTo>
                    <a:pt x="1897" y="2088"/>
                  </a:lnTo>
                  <a:lnTo>
                    <a:pt x="1764" y="2349"/>
                  </a:lnTo>
                  <a:lnTo>
                    <a:pt x="1634" y="2633"/>
                  </a:lnTo>
                  <a:lnTo>
                    <a:pt x="1510" y="2928"/>
                  </a:lnTo>
                  <a:lnTo>
                    <a:pt x="1385" y="3234"/>
                  </a:lnTo>
                  <a:lnTo>
                    <a:pt x="1269" y="3552"/>
                  </a:lnTo>
                  <a:lnTo>
                    <a:pt x="1154" y="3881"/>
                  </a:lnTo>
                  <a:lnTo>
                    <a:pt x="1042" y="4210"/>
                  </a:lnTo>
                  <a:lnTo>
                    <a:pt x="935" y="4562"/>
                  </a:lnTo>
                  <a:lnTo>
                    <a:pt x="833" y="4925"/>
                  </a:lnTo>
                  <a:lnTo>
                    <a:pt x="731" y="5299"/>
                  </a:lnTo>
                  <a:lnTo>
                    <a:pt x="633" y="5674"/>
                  </a:lnTo>
                  <a:lnTo>
                    <a:pt x="544" y="6059"/>
                  </a:lnTo>
                  <a:lnTo>
                    <a:pt x="455" y="6456"/>
                  </a:lnTo>
                  <a:lnTo>
                    <a:pt x="370" y="6865"/>
                  </a:lnTo>
                  <a:lnTo>
                    <a:pt x="290" y="7273"/>
                  </a:lnTo>
                  <a:lnTo>
                    <a:pt x="210" y="7693"/>
                  </a:lnTo>
                  <a:lnTo>
                    <a:pt x="139" y="8124"/>
                  </a:lnTo>
                  <a:lnTo>
                    <a:pt x="112" y="8272"/>
                  </a:lnTo>
                  <a:lnTo>
                    <a:pt x="76" y="8408"/>
                  </a:lnTo>
                  <a:lnTo>
                    <a:pt x="41" y="8521"/>
                  </a:lnTo>
                  <a:lnTo>
                    <a:pt x="1" y="8612"/>
                  </a:lnTo>
                  <a:lnTo>
                    <a:pt x="1118" y="8692"/>
                  </a:lnTo>
                  <a:lnTo>
                    <a:pt x="2231" y="8737"/>
                  </a:lnTo>
                  <a:lnTo>
                    <a:pt x="3340" y="8760"/>
                  </a:lnTo>
                  <a:lnTo>
                    <a:pt x="3896" y="8760"/>
                  </a:lnTo>
                  <a:lnTo>
                    <a:pt x="4453" y="8748"/>
                  </a:lnTo>
                  <a:lnTo>
                    <a:pt x="5005" y="8737"/>
                  </a:lnTo>
                  <a:lnTo>
                    <a:pt x="5561" y="8714"/>
                  </a:lnTo>
                  <a:lnTo>
                    <a:pt x="6118" y="8692"/>
                  </a:lnTo>
                  <a:lnTo>
                    <a:pt x="6670" y="8658"/>
                  </a:lnTo>
                  <a:lnTo>
                    <a:pt x="7226" y="8612"/>
                  </a:lnTo>
                  <a:lnTo>
                    <a:pt x="7783" y="8567"/>
                  </a:lnTo>
                  <a:lnTo>
                    <a:pt x="8339" y="8510"/>
                  </a:lnTo>
                  <a:lnTo>
                    <a:pt x="8891" y="8442"/>
                  </a:lnTo>
                  <a:lnTo>
                    <a:pt x="8891" y="8272"/>
                  </a:lnTo>
                  <a:lnTo>
                    <a:pt x="8851" y="8260"/>
                  </a:lnTo>
                  <a:lnTo>
                    <a:pt x="8811" y="8238"/>
                  </a:lnTo>
                  <a:lnTo>
                    <a:pt x="8767" y="8204"/>
                  </a:lnTo>
                  <a:lnTo>
                    <a:pt x="8727" y="8158"/>
                  </a:lnTo>
                  <a:lnTo>
                    <a:pt x="8687" y="8090"/>
                  </a:lnTo>
                  <a:lnTo>
                    <a:pt x="8651" y="8011"/>
                  </a:lnTo>
                  <a:lnTo>
                    <a:pt x="8615" y="7909"/>
                  </a:lnTo>
                  <a:lnTo>
                    <a:pt x="8584" y="7795"/>
                  </a:lnTo>
                  <a:lnTo>
                    <a:pt x="8388" y="7024"/>
                  </a:lnTo>
                  <a:lnTo>
                    <a:pt x="8184" y="6264"/>
                  </a:lnTo>
                  <a:lnTo>
                    <a:pt x="8081" y="5889"/>
                  </a:lnTo>
                  <a:lnTo>
                    <a:pt x="7974" y="5526"/>
                  </a:lnTo>
                  <a:lnTo>
                    <a:pt x="7867" y="5163"/>
                  </a:lnTo>
                  <a:lnTo>
                    <a:pt x="7756" y="4811"/>
                  </a:lnTo>
                  <a:lnTo>
                    <a:pt x="7640" y="4471"/>
                  </a:lnTo>
                  <a:lnTo>
                    <a:pt x="7525" y="4131"/>
                  </a:lnTo>
                  <a:lnTo>
                    <a:pt x="7409" y="3801"/>
                  </a:lnTo>
                  <a:lnTo>
                    <a:pt x="7289" y="3484"/>
                  </a:lnTo>
                  <a:lnTo>
                    <a:pt x="7168" y="3177"/>
                  </a:lnTo>
                  <a:lnTo>
                    <a:pt x="7039" y="2882"/>
                  </a:lnTo>
                  <a:lnTo>
                    <a:pt x="6915" y="2599"/>
                  </a:lnTo>
                  <a:lnTo>
                    <a:pt x="6781" y="2326"/>
                  </a:lnTo>
                  <a:lnTo>
                    <a:pt x="6648" y="2066"/>
                  </a:lnTo>
                  <a:lnTo>
                    <a:pt x="6514" y="1816"/>
                  </a:lnTo>
                  <a:lnTo>
                    <a:pt x="6376" y="1578"/>
                  </a:lnTo>
                  <a:lnTo>
                    <a:pt x="6234" y="1351"/>
                  </a:lnTo>
                  <a:lnTo>
                    <a:pt x="6087" y="1147"/>
                  </a:lnTo>
                  <a:lnTo>
                    <a:pt x="5940" y="954"/>
                  </a:lnTo>
                  <a:lnTo>
                    <a:pt x="5788" y="783"/>
                  </a:lnTo>
                  <a:lnTo>
                    <a:pt x="5632" y="613"/>
                  </a:lnTo>
                  <a:lnTo>
                    <a:pt x="5472" y="477"/>
                  </a:lnTo>
                  <a:lnTo>
                    <a:pt x="5312" y="352"/>
                  </a:lnTo>
                  <a:lnTo>
                    <a:pt x="5147" y="239"/>
                  </a:lnTo>
                  <a:lnTo>
                    <a:pt x="4978" y="159"/>
                  </a:lnTo>
                  <a:lnTo>
                    <a:pt x="4804" y="80"/>
                  </a:lnTo>
                  <a:lnTo>
                    <a:pt x="4631" y="35"/>
                  </a:lnTo>
                  <a:lnTo>
                    <a:pt x="4448" y="1"/>
                  </a:lnTo>
                  <a:close/>
                </a:path>
              </a:pathLst>
            </a:custGeom>
            <a:solidFill>
              <a:srgbClr val="65D0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8;p49">
              <a:extLst>
                <a:ext uri="{FF2B5EF4-FFF2-40B4-BE49-F238E27FC236}">
                  <a16:creationId xmlns:a16="http://schemas.microsoft.com/office/drawing/2014/main" id="{154773AB-A3F1-2974-3E71-7385D81BC55E}"/>
                </a:ext>
              </a:extLst>
            </p:cNvPr>
            <p:cNvSpPr/>
            <p:nvPr/>
          </p:nvSpPr>
          <p:spPr>
            <a:xfrm>
              <a:off x="3692225" y="-12065250"/>
              <a:ext cx="244675" cy="252750"/>
            </a:xfrm>
            <a:custGeom>
              <a:avLst/>
              <a:gdLst/>
              <a:ahLst/>
              <a:cxnLst/>
              <a:rect l="l" t="t" r="r" b="b"/>
              <a:pathLst>
                <a:path w="9787" h="10110" extrusionOk="0">
                  <a:moveTo>
                    <a:pt x="4604" y="1"/>
                  </a:moveTo>
                  <a:lnTo>
                    <a:pt x="4333" y="23"/>
                  </a:lnTo>
                  <a:lnTo>
                    <a:pt x="4057" y="57"/>
                  </a:lnTo>
                  <a:lnTo>
                    <a:pt x="3785" y="114"/>
                  </a:lnTo>
                  <a:lnTo>
                    <a:pt x="3518" y="193"/>
                  </a:lnTo>
                  <a:lnTo>
                    <a:pt x="3251" y="284"/>
                  </a:lnTo>
                  <a:lnTo>
                    <a:pt x="2992" y="398"/>
                  </a:lnTo>
                  <a:lnTo>
                    <a:pt x="2739" y="534"/>
                  </a:lnTo>
                  <a:lnTo>
                    <a:pt x="2489" y="681"/>
                  </a:lnTo>
                  <a:lnTo>
                    <a:pt x="2249" y="863"/>
                  </a:lnTo>
                  <a:lnTo>
                    <a:pt x="2017" y="1044"/>
                  </a:lnTo>
                  <a:lnTo>
                    <a:pt x="1795" y="1260"/>
                  </a:lnTo>
                  <a:lnTo>
                    <a:pt x="1684" y="1362"/>
                  </a:lnTo>
                  <a:lnTo>
                    <a:pt x="1581" y="1487"/>
                  </a:lnTo>
                  <a:lnTo>
                    <a:pt x="1474" y="1600"/>
                  </a:lnTo>
                  <a:lnTo>
                    <a:pt x="1376" y="1737"/>
                  </a:lnTo>
                  <a:lnTo>
                    <a:pt x="1278" y="1861"/>
                  </a:lnTo>
                  <a:lnTo>
                    <a:pt x="1180" y="1997"/>
                  </a:lnTo>
                  <a:lnTo>
                    <a:pt x="1087" y="2134"/>
                  </a:lnTo>
                  <a:lnTo>
                    <a:pt x="998" y="2281"/>
                  </a:lnTo>
                  <a:lnTo>
                    <a:pt x="913" y="2429"/>
                  </a:lnTo>
                  <a:lnTo>
                    <a:pt x="829" y="2587"/>
                  </a:lnTo>
                  <a:lnTo>
                    <a:pt x="749" y="2746"/>
                  </a:lnTo>
                  <a:lnTo>
                    <a:pt x="673" y="2916"/>
                  </a:lnTo>
                  <a:lnTo>
                    <a:pt x="602" y="3087"/>
                  </a:lnTo>
                  <a:lnTo>
                    <a:pt x="535" y="3257"/>
                  </a:lnTo>
                  <a:lnTo>
                    <a:pt x="468" y="3438"/>
                  </a:lnTo>
                  <a:lnTo>
                    <a:pt x="406" y="3620"/>
                  </a:lnTo>
                  <a:lnTo>
                    <a:pt x="348" y="3801"/>
                  </a:lnTo>
                  <a:lnTo>
                    <a:pt x="294" y="4006"/>
                  </a:lnTo>
                  <a:lnTo>
                    <a:pt x="246" y="4199"/>
                  </a:lnTo>
                  <a:lnTo>
                    <a:pt x="201" y="4403"/>
                  </a:lnTo>
                  <a:lnTo>
                    <a:pt x="161" y="4607"/>
                  </a:lnTo>
                  <a:lnTo>
                    <a:pt x="125" y="4823"/>
                  </a:lnTo>
                  <a:lnTo>
                    <a:pt x="94" y="5038"/>
                  </a:lnTo>
                  <a:lnTo>
                    <a:pt x="63" y="5265"/>
                  </a:lnTo>
                  <a:lnTo>
                    <a:pt x="41" y="5492"/>
                  </a:lnTo>
                  <a:lnTo>
                    <a:pt x="23" y="5719"/>
                  </a:lnTo>
                  <a:lnTo>
                    <a:pt x="14" y="5957"/>
                  </a:lnTo>
                  <a:lnTo>
                    <a:pt x="5" y="6207"/>
                  </a:lnTo>
                  <a:lnTo>
                    <a:pt x="1" y="6456"/>
                  </a:lnTo>
                  <a:lnTo>
                    <a:pt x="5" y="6706"/>
                  </a:lnTo>
                  <a:lnTo>
                    <a:pt x="10" y="6956"/>
                  </a:lnTo>
                  <a:lnTo>
                    <a:pt x="23" y="7217"/>
                  </a:lnTo>
                  <a:lnTo>
                    <a:pt x="45" y="7489"/>
                  </a:lnTo>
                  <a:lnTo>
                    <a:pt x="67" y="7761"/>
                  </a:lnTo>
                  <a:lnTo>
                    <a:pt x="99" y="8034"/>
                  </a:lnTo>
                  <a:lnTo>
                    <a:pt x="134" y="8317"/>
                  </a:lnTo>
                  <a:lnTo>
                    <a:pt x="174" y="8601"/>
                  </a:lnTo>
                  <a:lnTo>
                    <a:pt x="223" y="8896"/>
                  </a:lnTo>
                  <a:lnTo>
                    <a:pt x="277" y="9191"/>
                  </a:lnTo>
                  <a:lnTo>
                    <a:pt x="339" y="9497"/>
                  </a:lnTo>
                  <a:lnTo>
                    <a:pt x="401" y="9804"/>
                  </a:lnTo>
                  <a:lnTo>
                    <a:pt x="477" y="10110"/>
                  </a:lnTo>
                  <a:lnTo>
                    <a:pt x="740" y="9985"/>
                  </a:lnTo>
                  <a:lnTo>
                    <a:pt x="1007" y="9860"/>
                  </a:lnTo>
                  <a:lnTo>
                    <a:pt x="1274" y="9735"/>
                  </a:lnTo>
                  <a:lnTo>
                    <a:pt x="1541" y="9633"/>
                  </a:lnTo>
                  <a:lnTo>
                    <a:pt x="1808" y="9531"/>
                  </a:lnTo>
                  <a:lnTo>
                    <a:pt x="2075" y="9429"/>
                  </a:lnTo>
                  <a:lnTo>
                    <a:pt x="2342" y="9338"/>
                  </a:lnTo>
                  <a:lnTo>
                    <a:pt x="2614" y="9259"/>
                  </a:lnTo>
                  <a:lnTo>
                    <a:pt x="2881" y="9191"/>
                  </a:lnTo>
                  <a:lnTo>
                    <a:pt x="3153" y="9123"/>
                  </a:lnTo>
                  <a:lnTo>
                    <a:pt x="3420" y="9066"/>
                  </a:lnTo>
                  <a:lnTo>
                    <a:pt x="3691" y="9021"/>
                  </a:lnTo>
                  <a:lnTo>
                    <a:pt x="3963" y="8975"/>
                  </a:lnTo>
                  <a:lnTo>
                    <a:pt x="4235" y="8941"/>
                  </a:lnTo>
                  <a:lnTo>
                    <a:pt x="4506" y="8919"/>
                  </a:lnTo>
                  <a:lnTo>
                    <a:pt x="4778" y="8896"/>
                  </a:lnTo>
                  <a:lnTo>
                    <a:pt x="5067" y="8885"/>
                  </a:lnTo>
                  <a:lnTo>
                    <a:pt x="5650" y="8885"/>
                  </a:lnTo>
                  <a:lnTo>
                    <a:pt x="5949" y="8907"/>
                  </a:lnTo>
                  <a:lnTo>
                    <a:pt x="6243" y="8930"/>
                  </a:lnTo>
                  <a:lnTo>
                    <a:pt x="6541" y="8953"/>
                  </a:lnTo>
                  <a:lnTo>
                    <a:pt x="6839" y="8998"/>
                  </a:lnTo>
                  <a:lnTo>
                    <a:pt x="7137" y="9043"/>
                  </a:lnTo>
                  <a:lnTo>
                    <a:pt x="7436" y="9100"/>
                  </a:lnTo>
                  <a:lnTo>
                    <a:pt x="7734" y="9168"/>
                  </a:lnTo>
                  <a:lnTo>
                    <a:pt x="8032" y="9248"/>
                  </a:lnTo>
                  <a:lnTo>
                    <a:pt x="8335" y="9338"/>
                  </a:lnTo>
                  <a:lnTo>
                    <a:pt x="8633" y="9429"/>
                  </a:lnTo>
                  <a:lnTo>
                    <a:pt x="8932" y="9543"/>
                  </a:lnTo>
                  <a:lnTo>
                    <a:pt x="9230" y="9656"/>
                  </a:lnTo>
                  <a:lnTo>
                    <a:pt x="9528" y="9792"/>
                  </a:lnTo>
                  <a:lnTo>
                    <a:pt x="9533" y="9633"/>
                  </a:lnTo>
                  <a:lnTo>
                    <a:pt x="9537" y="9475"/>
                  </a:lnTo>
                  <a:lnTo>
                    <a:pt x="9555" y="9304"/>
                  </a:lnTo>
                  <a:lnTo>
                    <a:pt x="9577" y="9123"/>
                  </a:lnTo>
                  <a:lnTo>
                    <a:pt x="9622" y="8839"/>
                  </a:lnTo>
                  <a:lnTo>
                    <a:pt x="9662" y="8555"/>
                  </a:lnTo>
                  <a:lnTo>
                    <a:pt x="9697" y="8283"/>
                  </a:lnTo>
                  <a:lnTo>
                    <a:pt x="9724" y="8011"/>
                  </a:lnTo>
                  <a:lnTo>
                    <a:pt x="9751" y="7739"/>
                  </a:lnTo>
                  <a:lnTo>
                    <a:pt x="9769" y="7478"/>
                  </a:lnTo>
                  <a:lnTo>
                    <a:pt x="9778" y="7217"/>
                  </a:lnTo>
                  <a:lnTo>
                    <a:pt x="9786" y="6967"/>
                  </a:lnTo>
                  <a:lnTo>
                    <a:pt x="9786" y="6717"/>
                  </a:lnTo>
                  <a:lnTo>
                    <a:pt x="9786" y="6468"/>
                  </a:lnTo>
                  <a:lnTo>
                    <a:pt x="9778" y="6230"/>
                  </a:lnTo>
                  <a:lnTo>
                    <a:pt x="9764" y="5991"/>
                  </a:lnTo>
                  <a:lnTo>
                    <a:pt x="9742" y="5764"/>
                  </a:lnTo>
                  <a:lnTo>
                    <a:pt x="9720" y="5537"/>
                  </a:lnTo>
                  <a:lnTo>
                    <a:pt x="9693" y="5311"/>
                  </a:lnTo>
                  <a:lnTo>
                    <a:pt x="9662" y="5095"/>
                  </a:lnTo>
                  <a:lnTo>
                    <a:pt x="9622" y="4879"/>
                  </a:lnTo>
                  <a:lnTo>
                    <a:pt x="9582" y="4675"/>
                  </a:lnTo>
                  <a:lnTo>
                    <a:pt x="9537" y="4471"/>
                  </a:lnTo>
                  <a:lnTo>
                    <a:pt x="9484" y="4267"/>
                  </a:lnTo>
                  <a:lnTo>
                    <a:pt x="9430" y="4074"/>
                  </a:lnTo>
                  <a:lnTo>
                    <a:pt x="9372" y="3881"/>
                  </a:lnTo>
                  <a:lnTo>
                    <a:pt x="9310" y="3699"/>
                  </a:lnTo>
                  <a:lnTo>
                    <a:pt x="9243" y="3518"/>
                  </a:lnTo>
                  <a:lnTo>
                    <a:pt x="9176" y="3336"/>
                  </a:lnTo>
                  <a:lnTo>
                    <a:pt x="9101" y="3166"/>
                  </a:lnTo>
                  <a:lnTo>
                    <a:pt x="9025" y="2996"/>
                  </a:lnTo>
                  <a:lnTo>
                    <a:pt x="8945" y="2837"/>
                  </a:lnTo>
                  <a:lnTo>
                    <a:pt x="8860" y="2678"/>
                  </a:lnTo>
                  <a:lnTo>
                    <a:pt x="8776" y="2519"/>
                  </a:lnTo>
                  <a:lnTo>
                    <a:pt x="8687" y="2372"/>
                  </a:lnTo>
                  <a:lnTo>
                    <a:pt x="8593" y="2224"/>
                  </a:lnTo>
                  <a:lnTo>
                    <a:pt x="8495" y="2088"/>
                  </a:lnTo>
                  <a:lnTo>
                    <a:pt x="8397" y="1952"/>
                  </a:lnTo>
                  <a:lnTo>
                    <a:pt x="8295" y="1816"/>
                  </a:lnTo>
                  <a:lnTo>
                    <a:pt x="8193" y="1691"/>
                  </a:lnTo>
                  <a:lnTo>
                    <a:pt x="7974" y="1453"/>
                  </a:lnTo>
                  <a:lnTo>
                    <a:pt x="7752" y="1226"/>
                  </a:lnTo>
                  <a:lnTo>
                    <a:pt x="7516" y="1022"/>
                  </a:lnTo>
                  <a:lnTo>
                    <a:pt x="7275" y="840"/>
                  </a:lnTo>
                  <a:lnTo>
                    <a:pt x="7026" y="670"/>
                  </a:lnTo>
                  <a:lnTo>
                    <a:pt x="6772" y="522"/>
                  </a:lnTo>
                  <a:lnTo>
                    <a:pt x="6514" y="398"/>
                  </a:lnTo>
                  <a:lnTo>
                    <a:pt x="6247" y="284"/>
                  </a:lnTo>
                  <a:lnTo>
                    <a:pt x="5980" y="193"/>
                  </a:lnTo>
                  <a:lnTo>
                    <a:pt x="5708" y="114"/>
                  </a:lnTo>
                  <a:lnTo>
                    <a:pt x="5432" y="57"/>
                  </a:lnTo>
                  <a:lnTo>
                    <a:pt x="5161" y="23"/>
                  </a:lnTo>
                  <a:lnTo>
                    <a:pt x="488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99;p49">
              <a:extLst>
                <a:ext uri="{FF2B5EF4-FFF2-40B4-BE49-F238E27FC236}">
                  <a16:creationId xmlns:a16="http://schemas.microsoft.com/office/drawing/2014/main" id="{A3841B1B-592B-8036-C862-37F006812F5B}"/>
                </a:ext>
              </a:extLst>
            </p:cNvPr>
            <p:cNvSpPr/>
            <p:nvPr/>
          </p:nvSpPr>
          <p:spPr>
            <a:xfrm>
              <a:off x="3737975" y="-8107475"/>
              <a:ext cx="132250" cy="123425"/>
            </a:xfrm>
            <a:custGeom>
              <a:avLst/>
              <a:gdLst/>
              <a:ahLst/>
              <a:cxnLst/>
              <a:rect l="l" t="t" r="r" b="b"/>
              <a:pathLst>
                <a:path w="5290" h="4937" extrusionOk="0">
                  <a:moveTo>
                    <a:pt x="4444" y="1"/>
                  </a:moveTo>
                  <a:lnTo>
                    <a:pt x="2222" y="46"/>
                  </a:lnTo>
                  <a:lnTo>
                    <a:pt x="0" y="103"/>
                  </a:lnTo>
                  <a:lnTo>
                    <a:pt x="72" y="1226"/>
                  </a:lnTo>
                  <a:lnTo>
                    <a:pt x="130" y="2349"/>
                  </a:lnTo>
                  <a:lnTo>
                    <a:pt x="183" y="3484"/>
                  </a:lnTo>
                  <a:lnTo>
                    <a:pt x="228" y="4619"/>
                  </a:lnTo>
                  <a:lnTo>
                    <a:pt x="1496" y="4664"/>
                  </a:lnTo>
                  <a:lnTo>
                    <a:pt x="2761" y="4743"/>
                  </a:lnTo>
                  <a:lnTo>
                    <a:pt x="4025" y="4834"/>
                  </a:lnTo>
                  <a:lnTo>
                    <a:pt x="5290" y="4936"/>
                  </a:lnTo>
                  <a:lnTo>
                    <a:pt x="5205" y="3700"/>
                  </a:lnTo>
                  <a:lnTo>
                    <a:pt x="5160" y="3076"/>
                  </a:lnTo>
                  <a:lnTo>
                    <a:pt x="5112" y="2463"/>
                  </a:lnTo>
                  <a:lnTo>
                    <a:pt x="5058" y="1850"/>
                  </a:lnTo>
                  <a:lnTo>
                    <a:pt x="5005" y="1226"/>
                  </a:lnTo>
                  <a:lnTo>
                    <a:pt x="4942" y="614"/>
                  </a:lnTo>
                  <a:lnTo>
                    <a:pt x="488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00;p49">
              <a:extLst>
                <a:ext uri="{FF2B5EF4-FFF2-40B4-BE49-F238E27FC236}">
                  <a16:creationId xmlns:a16="http://schemas.microsoft.com/office/drawing/2014/main" id="{09F52C79-17E5-E244-2A9D-283E12E1FF10}"/>
                </a:ext>
              </a:extLst>
            </p:cNvPr>
            <p:cNvSpPr/>
            <p:nvPr/>
          </p:nvSpPr>
          <p:spPr>
            <a:xfrm>
              <a:off x="3739300" y="-7688525"/>
              <a:ext cx="137050" cy="288225"/>
            </a:xfrm>
            <a:custGeom>
              <a:avLst/>
              <a:gdLst/>
              <a:ahLst/>
              <a:cxnLst/>
              <a:rect l="l" t="t" r="r" b="b"/>
              <a:pathLst>
                <a:path w="5482" h="11529" extrusionOk="0">
                  <a:moveTo>
                    <a:pt x="5481" y="1"/>
                  </a:moveTo>
                  <a:lnTo>
                    <a:pt x="4840" y="92"/>
                  </a:lnTo>
                  <a:lnTo>
                    <a:pt x="4190" y="171"/>
                  </a:lnTo>
                  <a:lnTo>
                    <a:pt x="3545" y="228"/>
                  </a:lnTo>
                  <a:lnTo>
                    <a:pt x="2895" y="285"/>
                  </a:lnTo>
                  <a:lnTo>
                    <a:pt x="1599" y="387"/>
                  </a:lnTo>
                  <a:lnTo>
                    <a:pt x="304" y="477"/>
                  </a:lnTo>
                  <a:lnTo>
                    <a:pt x="281" y="1623"/>
                  </a:lnTo>
                  <a:lnTo>
                    <a:pt x="250" y="2758"/>
                  </a:lnTo>
                  <a:lnTo>
                    <a:pt x="224" y="3904"/>
                  </a:lnTo>
                  <a:lnTo>
                    <a:pt x="188" y="5039"/>
                  </a:lnTo>
                  <a:lnTo>
                    <a:pt x="148" y="6162"/>
                  </a:lnTo>
                  <a:lnTo>
                    <a:pt x="103" y="7285"/>
                  </a:lnTo>
                  <a:lnTo>
                    <a:pt x="54" y="8408"/>
                  </a:lnTo>
                  <a:lnTo>
                    <a:pt x="1" y="9520"/>
                  </a:lnTo>
                  <a:lnTo>
                    <a:pt x="175" y="9475"/>
                  </a:lnTo>
                  <a:lnTo>
                    <a:pt x="348" y="9430"/>
                  </a:lnTo>
                  <a:lnTo>
                    <a:pt x="522" y="9407"/>
                  </a:lnTo>
                  <a:lnTo>
                    <a:pt x="695" y="9384"/>
                  </a:lnTo>
                  <a:lnTo>
                    <a:pt x="869" y="9361"/>
                  </a:lnTo>
                  <a:lnTo>
                    <a:pt x="1216" y="9361"/>
                  </a:lnTo>
                  <a:lnTo>
                    <a:pt x="1390" y="9373"/>
                  </a:lnTo>
                  <a:lnTo>
                    <a:pt x="1564" y="9395"/>
                  </a:lnTo>
                  <a:lnTo>
                    <a:pt x="1737" y="9430"/>
                  </a:lnTo>
                  <a:lnTo>
                    <a:pt x="1911" y="9464"/>
                  </a:lnTo>
                  <a:lnTo>
                    <a:pt x="2089" y="9509"/>
                  </a:lnTo>
                  <a:lnTo>
                    <a:pt x="2263" y="9566"/>
                  </a:lnTo>
                  <a:lnTo>
                    <a:pt x="2436" y="9634"/>
                  </a:lnTo>
                  <a:lnTo>
                    <a:pt x="2610" y="9713"/>
                  </a:lnTo>
                  <a:lnTo>
                    <a:pt x="2783" y="9793"/>
                  </a:lnTo>
                  <a:lnTo>
                    <a:pt x="3002" y="9929"/>
                  </a:lnTo>
                  <a:lnTo>
                    <a:pt x="3233" y="10076"/>
                  </a:lnTo>
                  <a:lnTo>
                    <a:pt x="3474" y="10258"/>
                  </a:lnTo>
                  <a:lnTo>
                    <a:pt x="3718" y="10462"/>
                  </a:lnTo>
                  <a:lnTo>
                    <a:pt x="3972" y="10689"/>
                  </a:lnTo>
                  <a:lnTo>
                    <a:pt x="4235" y="10950"/>
                  </a:lnTo>
                  <a:lnTo>
                    <a:pt x="4498" y="11222"/>
                  </a:lnTo>
                  <a:lnTo>
                    <a:pt x="4765" y="11529"/>
                  </a:lnTo>
                  <a:lnTo>
                    <a:pt x="4765" y="11302"/>
                  </a:lnTo>
                  <a:lnTo>
                    <a:pt x="4840" y="10598"/>
                  </a:lnTo>
                  <a:lnTo>
                    <a:pt x="4907" y="9895"/>
                  </a:lnTo>
                  <a:lnTo>
                    <a:pt x="4974" y="9191"/>
                  </a:lnTo>
                  <a:lnTo>
                    <a:pt x="5036" y="8488"/>
                  </a:lnTo>
                  <a:lnTo>
                    <a:pt x="5094" y="7784"/>
                  </a:lnTo>
                  <a:lnTo>
                    <a:pt x="5148" y="7081"/>
                  </a:lnTo>
                  <a:lnTo>
                    <a:pt x="5197" y="6377"/>
                  </a:lnTo>
                  <a:lnTo>
                    <a:pt x="5246" y="5663"/>
                  </a:lnTo>
                  <a:lnTo>
                    <a:pt x="5286" y="4959"/>
                  </a:lnTo>
                  <a:lnTo>
                    <a:pt x="5326" y="4256"/>
                  </a:lnTo>
                  <a:lnTo>
                    <a:pt x="5361" y="3541"/>
                  </a:lnTo>
                  <a:lnTo>
                    <a:pt x="5392" y="2837"/>
                  </a:lnTo>
                  <a:lnTo>
                    <a:pt x="5419" y="2134"/>
                  </a:lnTo>
                  <a:lnTo>
                    <a:pt x="5446" y="1419"/>
                  </a:lnTo>
                  <a:lnTo>
                    <a:pt x="5468" y="716"/>
                  </a:lnTo>
                  <a:lnTo>
                    <a:pt x="54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01;p49">
              <a:extLst>
                <a:ext uri="{FF2B5EF4-FFF2-40B4-BE49-F238E27FC236}">
                  <a16:creationId xmlns:a16="http://schemas.microsoft.com/office/drawing/2014/main" id="{077ADFE3-3721-7D08-6B42-9A61CAD06FF2}"/>
                </a:ext>
              </a:extLst>
            </p:cNvPr>
            <p:cNvSpPr/>
            <p:nvPr/>
          </p:nvSpPr>
          <p:spPr>
            <a:xfrm>
              <a:off x="3744100" y="-13018325"/>
              <a:ext cx="177550" cy="383525"/>
            </a:xfrm>
            <a:custGeom>
              <a:avLst/>
              <a:gdLst/>
              <a:ahLst/>
              <a:cxnLst/>
              <a:rect l="l" t="t" r="r" b="b"/>
              <a:pathLst>
                <a:path w="7102" h="15341" extrusionOk="0">
                  <a:moveTo>
                    <a:pt x="3656" y="1"/>
                  </a:moveTo>
                  <a:lnTo>
                    <a:pt x="3513" y="12"/>
                  </a:lnTo>
                  <a:lnTo>
                    <a:pt x="3366" y="24"/>
                  </a:lnTo>
                  <a:lnTo>
                    <a:pt x="3224" y="58"/>
                  </a:lnTo>
                  <a:lnTo>
                    <a:pt x="3081" y="114"/>
                  </a:lnTo>
                  <a:lnTo>
                    <a:pt x="2939" y="182"/>
                  </a:lnTo>
                  <a:lnTo>
                    <a:pt x="2792" y="262"/>
                  </a:lnTo>
                  <a:lnTo>
                    <a:pt x="2645" y="364"/>
                  </a:lnTo>
                  <a:lnTo>
                    <a:pt x="2498" y="477"/>
                  </a:lnTo>
                  <a:lnTo>
                    <a:pt x="2351" y="614"/>
                  </a:lnTo>
                  <a:lnTo>
                    <a:pt x="2209" y="761"/>
                  </a:lnTo>
                  <a:lnTo>
                    <a:pt x="2062" y="931"/>
                  </a:lnTo>
                  <a:lnTo>
                    <a:pt x="1919" y="1101"/>
                  </a:lnTo>
                  <a:lnTo>
                    <a:pt x="1781" y="1306"/>
                  </a:lnTo>
                  <a:lnTo>
                    <a:pt x="1643" y="1510"/>
                  </a:lnTo>
                  <a:lnTo>
                    <a:pt x="1505" y="1737"/>
                  </a:lnTo>
                  <a:lnTo>
                    <a:pt x="1376" y="1975"/>
                  </a:lnTo>
                  <a:lnTo>
                    <a:pt x="1247" y="2225"/>
                  </a:lnTo>
                  <a:lnTo>
                    <a:pt x="1122" y="2497"/>
                  </a:lnTo>
                  <a:lnTo>
                    <a:pt x="1002" y="2769"/>
                  </a:lnTo>
                  <a:lnTo>
                    <a:pt x="886" y="3064"/>
                  </a:lnTo>
                  <a:lnTo>
                    <a:pt x="775" y="3371"/>
                  </a:lnTo>
                  <a:lnTo>
                    <a:pt x="673" y="3677"/>
                  </a:lnTo>
                  <a:lnTo>
                    <a:pt x="575" y="4006"/>
                  </a:lnTo>
                  <a:lnTo>
                    <a:pt x="481" y="4346"/>
                  </a:lnTo>
                  <a:lnTo>
                    <a:pt x="397" y="4698"/>
                  </a:lnTo>
                  <a:lnTo>
                    <a:pt x="316" y="5050"/>
                  </a:lnTo>
                  <a:lnTo>
                    <a:pt x="245" y="5424"/>
                  </a:lnTo>
                  <a:lnTo>
                    <a:pt x="183" y="5799"/>
                  </a:lnTo>
                  <a:lnTo>
                    <a:pt x="129" y="6184"/>
                  </a:lnTo>
                  <a:lnTo>
                    <a:pt x="85" y="6582"/>
                  </a:lnTo>
                  <a:lnTo>
                    <a:pt x="49" y="6990"/>
                  </a:lnTo>
                  <a:lnTo>
                    <a:pt x="23" y="7410"/>
                  </a:lnTo>
                  <a:lnTo>
                    <a:pt x="5" y="7830"/>
                  </a:lnTo>
                  <a:lnTo>
                    <a:pt x="0" y="8045"/>
                  </a:lnTo>
                  <a:lnTo>
                    <a:pt x="0" y="8261"/>
                  </a:lnTo>
                  <a:lnTo>
                    <a:pt x="0" y="8476"/>
                  </a:lnTo>
                  <a:lnTo>
                    <a:pt x="5" y="8692"/>
                  </a:lnTo>
                  <a:lnTo>
                    <a:pt x="9" y="8919"/>
                  </a:lnTo>
                  <a:lnTo>
                    <a:pt x="18" y="9134"/>
                  </a:lnTo>
                  <a:lnTo>
                    <a:pt x="32" y="9361"/>
                  </a:lnTo>
                  <a:lnTo>
                    <a:pt x="45" y="9588"/>
                  </a:lnTo>
                  <a:lnTo>
                    <a:pt x="76" y="9929"/>
                  </a:lnTo>
                  <a:lnTo>
                    <a:pt x="112" y="10269"/>
                  </a:lnTo>
                  <a:lnTo>
                    <a:pt x="156" y="10598"/>
                  </a:lnTo>
                  <a:lnTo>
                    <a:pt x="201" y="10927"/>
                  </a:lnTo>
                  <a:lnTo>
                    <a:pt x="254" y="11233"/>
                  </a:lnTo>
                  <a:lnTo>
                    <a:pt x="316" y="11540"/>
                  </a:lnTo>
                  <a:lnTo>
                    <a:pt x="379" y="11846"/>
                  </a:lnTo>
                  <a:lnTo>
                    <a:pt x="450" y="12130"/>
                  </a:lnTo>
                  <a:lnTo>
                    <a:pt x="526" y="12413"/>
                  </a:lnTo>
                  <a:lnTo>
                    <a:pt x="601" y="12674"/>
                  </a:lnTo>
                  <a:lnTo>
                    <a:pt x="686" y="12935"/>
                  </a:lnTo>
                  <a:lnTo>
                    <a:pt x="775" y="13185"/>
                  </a:lnTo>
                  <a:lnTo>
                    <a:pt x="864" y="13423"/>
                  </a:lnTo>
                  <a:lnTo>
                    <a:pt x="962" y="13650"/>
                  </a:lnTo>
                  <a:lnTo>
                    <a:pt x="1060" y="13854"/>
                  </a:lnTo>
                  <a:lnTo>
                    <a:pt x="1162" y="14059"/>
                  </a:lnTo>
                  <a:lnTo>
                    <a:pt x="1265" y="14240"/>
                  </a:lnTo>
                  <a:lnTo>
                    <a:pt x="1372" y="14422"/>
                  </a:lnTo>
                  <a:lnTo>
                    <a:pt x="1483" y="14581"/>
                  </a:lnTo>
                  <a:lnTo>
                    <a:pt x="1594" y="14728"/>
                  </a:lnTo>
                  <a:lnTo>
                    <a:pt x="1710" y="14853"/>
                  </a:lnTo>
                  <a:lnTo>
                    <a:pt x="1826" y="14978"/>
                  </a:lnTo>
                  <a:lnTo>
                    <a:pt x="1946" y="15080"/>
                  </a:lnTo>
                  <a:lnTo>
                    <a:pt x="2066" y="15159"/>
                  </a:lnTo>
                  <a:lnTo>
                    <a:pt x="2186" y="15227"/>
                  </a:lnTo>
                  <a:lnTo>
                    <a:pt x="2307" y="15284"/>
                  </a:lnTo>
                  <a:lnTo>
                    <a:pt x="2431" y="15318"/>
                  </a:lnTo>
                  <a:lnTo>
                    <a:pt x="2551" y="15341"/>
                  </a:lnTo>
                  <a:lnTo>
                    <a:pt x="2676" y="15341"/>
                  </a:lnTo>
                  <a:lnTo>
                    <a:pt x="2801" y="15318"/>
                  </a:lnTo>
                  <a:lnTo>
                    <a:pt x="2921" y="15284"/>
                  </a:lnTo>
                  <a:lnTo>
                    <a:pt x="3046" y="15227"/>
                  </a:lnTo>
                  <a:lnTo>
                    <a:pt x="3068" y="15046"/>
                  </a:lnTo>
                  <a:lnTo>
                    <a:pt x="3099" y="14864"/>
                  </a:lnTo>
                  <a:lnTo>
                    <a:pt x="3135" y="14694"/>
                  </a:lnTo>
                  <a:lnTo>
                    <a:pt x="3175" y="14535"/>
                  </a:lnTo>
                  <a:lnTo>
                    <a:pt x="3224" y="14388"/>
                  </a:lnTo>
                  <a:lnTo>
                    <a:pt x="3277" y="14251"/>
                  </a:lnTo>
                  <a:lnTo>
                    <a:pt x="3331" y="14127"/>
                  </a:lnTo>
                  <a:lnTo>
                    <a:pt x="3393" y="14025"/>
                  </a:lnTo>
                  <a:lnTo>
                    <a:pt x="3460" y="13934"/>
                  </a:lnTo>
                  <a:lnTo>
                    <a:pt x="3531" y="13877"/>
                  </a:lnTo>
                  <a:lnTo>
                    <a:pt x="3607" y="13832"/>
                  </a:lnTo>
                  <a:lnTo>
                    <a:pt x="3682" y="13809"/>
                  </a:lnTo>
                  <a:lnTo>
                    <a:pt x="3762" y="13820"/>
                  </a:lnTo>
                  <a:lnTo>
                    <a:pt x="3802" y="13832"/>
                  </a:lnTo>
                  <a:lnTo>
                    <a:pt x="3843" y="13854"/>
                  </a:lnTo>
                  <a:lnTo>
                    <a:pt x="3883" y="13877"/>
                  </a:lnTo>
                  <a:lnTo>
                    <a:pt x="3927" y="13911"/>
                  </a:lnTo>
                  <a:lnTo>
                    <a:pt x="3967" y="13956"/>
                  </a:lnTo>
                  <a:lnTo>
                    <a:pt x="4012" y="14013"/>
                  </a:lnTo>
                  <a:lnTo>
                    <a:pt x="4105" y="14138"/>
                  </a:lnTo>
                  <a:lnTo>
                    <a:pt x="4194" y="14240"/>
                  </a:lnTo>
                  <a:lnTo>
                    <a:pt x="4288" y="14342"/>
                  </a:lnTo>
                  <a:lnTo>
                    <a:pt x="4381" y="14422"/>
                  </a:lnTo>
                  <a:lnTo>
                    <a:pt x="4475" y="14490"/>
                  </a:lnTo>
                  <a:lnTo>
                    <a:pt x="4564" y="14546"/>
                  </a:lnTo>
                  <a:lnTo>
                    <a:pt x="4653" y="14592"/>
                  </a:lnTo>
                  <a:lnTo>
                    <a:pt x="4742" y="14626"/>
                  </a:lnTo>
                  <a:lnTo>
                    <a:pt x="4831" y="14649"/>
                  </a:lnTo>
                  <a:lnTo>
                    <a:pt x="5009" y="14649"/>
                  </a:lnTo>
                  <a:lnTo>
                    <a:pt x="5094" y="14637"/>
                  </a:lnTo>
                  <a:lnTo>
                    <a:pt x="5178" y="14615"/>
                  </a:lnTo>
                  <a:lnTo>
                    <a:pt x="5263" y="14581"/>
                  </a:lnTo>
                  <a:lnTo>
                    <a:pt x="5347" y="14535"/>
                  </a:lnTo>
                  <a:lnTo>
                    <a:pt x="5427" y="14478"/>
                  </a:lnTo>
                  <a:lnTo>
                    <a:pt x="5508" y="14422"/>
                  </a:lnTo>
                  <a:lnTo>
                    <a:pt x="5588" y="14342"/>
                  </a:lnTo>
                  <a:lnTo>
                    <a:pt x="5663" y="14263"/>
                  </a:lnTo>
                  <a:lnTo>
                    <a:pt x="5744" y="14172"/>
                  </a:lnTo>
                  <a:lnTo>
                    <a:pt x="5819" y="14070"/>
                  </a:lnTo>
                  <a:lnTo>
                    <a:pt x="5891" y="13956"/>
                  </a:lnTo>
                  <a:lnTo>
                    <a:pt x="5962" y="13843"/>
                  </a:lnTo>
                  <a:lnTo>
                    <a:pt x="6033" y="13718"/>
                  </a:lnTo>
                  <a:lnTo>
                    <a:pt x="6100" y="13582"/>
                  </a:lnTo>
                  <a:lnTo>
                    <a:pt x="6167" y="13446"/>
                  </a:lnTo>
                  <a:lnTo>
                    <a:pt x="6233" y="13298"/>
                  </a:lnTo>
                  <a:lnTo>
                    <a:pt x="6296" y="13140"/>
                  </a:lnTo>
                  <a:lnTo>
                    <a:pt x="6358" y="12981"/>
                  </a:lnTo>
                  <a:lnTo>
                    <a:pt x="6416" y="12811"/>
                  </a:lnTo>
                  <a:lnTo>
                    <a:pt x="6474" y="12640"/>
                  </a:lnTo>
                  <a:lnTo>
                    <a:pt x="6527" y="12459"/>
                  </a:lnTo>
                  <a:lnTo>
                    <a:pt x="6581" y="12277"/>
                  </a:lnTo>
                  <a:lnTo>
                    <a:pt x="6634" y="12084"/>
                  </a:lnTo>
                  <a:lnTo>
                    <a:pt x="6683" y="11892"/>
                  </a:lnTo>
                  <a:lnTo>
                    <a:pt x="6728" y="11687"/>
                  </a:lnTo>
                  <a:lnTo>
                    <a:pt x="6772" y="11483"/>
                  </a:lnTo>
                  <a:lnTo>
                    <a:pt x="6812" y="11279"/>
                  </a:lnTo>
                  <a:lnTo>
                    <a:pt x="6852" y="11063"/>
                  </a:lnTo>
                  <a:lnTo>
                    <a:pt x="6888" y="10848"/>
                  </a:lnTo>
                  <a:lnTo>
                    <a:pt x="6919" y="10621"/>
                  </a:lnTo>
                  <a:lnTo>
                    <a:pt x="6950" y="10405"/>
                  </a:lnTo>
                  <a:lnTo>
                    <a:pt x="6981" y="10178"/>
                  </a:lnTo>
                  <a:lnTo>
                    <a:pt x="7004" y="9940"/>
                  </a:lnTo>
                  <a:lnTo>
                    <a:pt x="7030" y="9713"/>
                  </a:lnTo>
                  <a:lnTo>
                    <a:pt x="7048" y="9475"/>
                  </a:lnTo>
                  <a:lnTo>
                    <a:pt x="7066" y="9237"/>
                  </a:lnTo>
                  <a:lnTo>
                    <a:pt x="7079" y="8998"/>
                  </a:lnTo>
                  <a:lnTo>
                    <a:pt x="7088" y="8760"/>
                  </a:lnTo>
                  <a:lnTo>
                    <a:pt x="7097" y="8522"/>
                  </a:lnTo>
                  <a:lnTo>
                    <a:pt x="7101" y="8283"/>
                  </a:lnTo>
                  <a:lnTo>
                    <a:pt x="7101" y="8034"/>
                  </a:lnTo>
                  <a:lnTo>
                    <a:pt x="7101" y="7796"/>
                  </a:lnTo>
                  <a:lnTo>
                    <a:pt x="7097" y="7557"/>
                  </a:lnTo>
                  <a:lnTo>
                    <a:pt x="7088" y="7308"/>
                  </a:lnTo>
                  <a:lnTo>
                    <a:pt x="7075" y="7069"/>
                  </a:lnTo>
                  <a:lnTo>
                    <a:pt x="7057" y="6820"/>
                  </a:lnTo>
                  <a:lnTo>
                    <a:pt x="7039" y="6582"/>
                  </a:lnTo>
                  <a:lnTo>
                    <a:pt x="7017" y="6343"/>
                  </a:lnTo>
                  <a:lnTo>
                    <a:pt x="6990" y="6105"/>
                  </a:lnTo>
                  <a:lnTo>
                    <a:pt x="6959" y="5867"/>
                  </a:lnTo>
                  <a:lnTo>
                    <a:pt x="6928" y="5629"/>
                  </a:lnTo>
                  <a:lnTo>
                    <a:pt x="6888" y="5402"/>
                  </a:lnTo>
                  <a:lnTo>
                    <a:pt x="6848" y="5175"/>
                  </a:lnTo>
                  <a:lnTo>
                    <a:pt x="6776" y="4812"/>
                  </a:lnTo>
                  <a:lnTo>
                    <a:pt x="6701" y="4471"/>
                  </a:lnTo>
                  <a:lnTo>
                    <a:pt x="6616" y="4142"/>
                  </a:lnTo>
                  <a:lnTo>
                    <a:pt x="6532" y="3824"/>
                  </a:lnTo>
                  <a:lnTo>
                    <a:pt x="6443" y="3518"/>
                  </a:lnTo>
                  <a:lnTo>
                    <a:pt x="6345" y="3223"/>
                  </a:lnTo>
                  <a:lnTo>
                    <a:pt x="6247" y="2939"/>
                  </a:lnTo>
                  <a:lnTo>
                    <a:pt x="6140" y="2667"/>
                  </a:lnTo>
                  <a:lnTo>
                    <a:pt x="6033" y="2406"/>
                  </a:lnTo>
                  <a:lnTo>
                    <a:pt x="5922" y="2157"/>
                  </a:lnTo>
                  <a:lnTo>
                    <a:pt x="5806" y="1918"/>
                  </a:lnTo>
                  <a:lnTo>
                    <a:pt x="5690" y="1703"/>
                  </a:lnTo>
                  <a:lnTo>
                    <a:pt x="5570" y="1487"/>
                  </a:lnTo>
                  <a:lnTo>
                    <a:pt x="5445" y="1294"/>
                  </a:lnTo>
                  <a:lnTo>
                    <a:pt x="5316" y="1113"/>
                  </a:lnTo>
                  <a:lnTo>
                    <a:pt x="5187" y="943"/>
                  </a:lnTo>
                  <a:lnTo>
                    <a:pt x="5058" y="784"/>
                  </a:lnTo>
                  <a:lnTo>
                    <a:pt x="4924" y="648"/>
                  </a:lnTo>
                  <a:lnTo>
                    <a:pt x="4786" y="511"/>
                  </a:lnTo>
                  <a:lnTo>
                    <a:pt x="4648" y="398"/>
                  </a:lnTo>
                  <a:lnTo>
                    <a:pt x="4510" y="296"/>
                  </a:lnTo>
                  <a:lnTo>
                    <a:pt x="4368" y="216"/>
                  </a:lnTo>
                  <a:lnTo>
                    <a:pt x="4230" y="137"/>
                  </a:lnTo>
                  <a:lnTo>
                    <a:pt x="4087" y="80"/>
                  </a:lnTo>
                  <a:lnTo>
                    <a:pt x="3940" y="46"/>
                  </a:lnTo>
                  <a:lnTo>
                    <a:pt x="3798" y="12"/>
                  </a:lnTo>
                  <a:lnTo>
                    <a:pt x="365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02;p49">
              <a:extLst>
                <a:ext uri="{FF2B5EF4-FFF2-40B4-BE49-F238E27FC236}">
                  <a16:creationId xmlns:a16="http://schemas.microsoft.com/office/drawing/2014/main" id="{7AC8A7F2-D11D-7D19-EDD9-170B6C9BAA64}"/>
                </a:ext>
              </a:extLst>
            </p:cNvPr>
            <p:cNvSpPr/>
            <p:nvPr/>
          </p:nvSpPr>
          <p:spPr>
            <a:xfrm>
              <a:off x="3746100" y="-7933600"/>
              <a:ext cx="131350" cy="201150"/>
            </a:xfrm>
            <a:custGeom>
              <a:avLst/>
              <a:gdLst/>
              <a:ahLst/>
              <a:cxnLst/>
              <a:rect l="l" t="t" r="r" b="b"/>
              <a:pathLst>
                <a:path w="5254" h="8046" extrusionOk="0">
                  <a:moveTo>
                    <a:pt x="5085" y="1"/>
                  </a:moveTo>
                  <a:lnTo>
                    <a:pt x="3816" y="103"/>
                  </a:lnTo>
                  <a:lnTo>
                    <a:pt x="2543" y="194"/>
                  </a:lnTo>
                  <a:lnTo>
                    <a:pt x="1274" y="273"/>
                  </a:lnTo>
                  <a:lnTo>
                    <a:pt x="0" y="319"/>
                  </a:lnTo>
                  <a:lnTo>
                    <a:pt x="23" y="1226"/>
                  </a:lnTo>
                  <a:lnTo>
                    <a:pt x="36" y="2134"/>
                  </a:lnTo>
                  <a:lnTo>
                    <a:pt x="49" y="3030"/>
                  </a:lnTo>
                  <a:lnTo>
                    <a:pt x="58" y="3938"/>
                  </a:lnTo>
                  <a:lnTo>
                    <a:pt x="63" y="4846"/>
                  </a:lnTo>
                  <a:lnTo>
                    <a:pt x="67" y="5753"/>
                  </a:lnTo>
                  <a:lnTo>
                    <a:pt x="67" y="6661"/>
                  </a:lnTo>
                  <a:lnTo>
                    <a:pt x="67" y="7569"/>
                  </a:lnTo>
                  <a:lnTo>
                    <a:pt x="1363" y="7660"/>
                  </a:lnTo>
                  <a:lnTo>
                    <a:pt x="2658" y="7762"/>
                  </a:lnTo>
                  <a:lnTo>
                    <a:pt x="3304" y="7818"/>
                  </a:lnTo>
                  <a:lnTo>
                    <a:pt x="3954" y="7886"/>
                  </a:lnTo>
                  <a:lnTo>
                    <a:pt x="4600" y="7955"/>
                  </a:lnTo>
                  <a:lnTo>
                    <a:pt x="5250" y="8045"/>
                  </a:lnTo>
                  <a:lnTo>
                    <a:pt x="5254" y="7036"/>
                  </a:lnTo>
                  <a:lnTo>
                    <a:pt x="5250" y="6037"/>
                  </a:lnTo>
                  <a:lnTo>
                    <a:pt x="5241" y="5027"/>
                  </a:lnTo>
                  <a:lnTo>
                    <a:pt x="5223" y="4017"/>
                  </a:lnTo>
                  <a:lnTo>
                    <a:pt x="5201" y="3019"/>
                  </a:lnTo>
                  <a:lnTo>
                    <a:pt x="5165" y="2009"/>
                  </a:lnTo>
                  <a:lnTo>
                    <a:pt x="5129" y="999"/>
                  </a:lnTo>
                  <a:lnTo>
                    <a:pt x="508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03;p49">
              <a:extLst>
                <a:ext uri="{FF2B5EF4-FFF2-40B4-BE49-F238E27FC236}">
                  <a16:creationId xmlns:a16="http://schemas.microsoft.com/office/drawing/2014/main" id="{1E6C228C-5FD8-7476-C9AF-27C6B8F8A8A5}"/>
                </a:ext>
              </a:extLst>
            </p:cNvPr>
            <p:cNvSpPr/>
            <p:nvPr/>
          </p:nvSpPr>
          <p:spPr>
            <a:xfrm>
              <a:off x="3850275" y="-9341350"/>
              <a:ext cx="128350" cy="614700"/>
            </a:xfrm>
            <a:custGeom>
              <a:avLst/>
              <a:gdLst/>
              <a:ahLst/>
              <a:cxnLst/>
              <a:rect l="l" t="t" r="r" b="b"/>
              <a:pathLst>
                <a:path w="5134" h="24588" extrusionOk="0">
                  <a:moveTo>
                    <a:pt x="5134" y="1"/>
                  </a:moveTo>
                  <a:lnTo>
                    <a:pt x="4110" y="159"/>
                  </a:lnTo>
                  <a:lnTo>
                    <a:pt x="3086" y="307"/>
                  </a:lnTo>
                  <a:lnTo>
                    <a:pt x="2058" y="432"/>
                  </a:lnTo>
                  <a:lnTo>
                    <a:pt x="1025" y="557"/>
                  </a:lnTo>
                  <a:lnTo>
                    <a:pt x="1" y="625"/>
                  </a:lnTo>
                  <a:lnTo>
                    <a:pt x="54" y="715"/>
                  </a:lnTo>
                  <a:lnTo>
                    <a:pt x="108" y="817"/>
                  </a:lnTo>
                  <a:lnTo>
                    <a:pt x="157" y="942"/>
                  </a:lnTo>
                  <a:lnTo>
                    <a:pt x="201" y="1090"/>
                  </a:lnTo>
                  <a:lnTo>
                    <a:pt x="237" y="1260"/>
                  </a:lnTo>
                  <a:lnTo>
                    <a:pt x="268" y="1453"/>
                  </a:lnTo>
                  <a:lnTo>
                    <a:pt x="277" y="1555"/>
                  </a:lnTo>
                  <a:lnTo>
                    <a:pt x="286" y="1657"/>
                  </a:lnTo>
                  <a:lnTo>
                    <a:pt x="295" y="1771"/>
                  </a:lnTo>
                  <a:lnTo>
                    <a:pt x="299" y="1895"/>
                  </a:lnTo>
                  <a:lnTo>
                    <a:pt x="339" y="3280"/>
                  </a:lnTo>
                  <a:lnTo>
                    <a:pt x="375" y="4675"/>
                  </a:lnTo>
                  <a:lnTo>
                    <a:pt x="401" y="6082"/>
                  </a:lnTo>
                  <a:lnTo>
                    <a:pt x="419" y="7500"/>
                  </a:lnTo>
                  <a:lnTo>
                    <a:pt x="433" y="8930"/>
                  </a:lnTo>
                  <a:lnTo>
                    <a:pt x="437" y="10360"/>
                  </a:lnTo>
                  <a:lnTo>
                    <a:pt x="437" y="11789"/>
                  </a:lnTo>
                  <a:lnTo>
                    <a:pt x="433" y="13219"/>
                  </a:lnTo>
                  <a:lnTo>
                    <a:pt x="419" y="14660"/>
                  </a:lnTo>
                  <a:lnTo>
                    <a:pt x="401" y="16101"/>
                  </a:lnTo>
                  <a:lnTo>
                    <a:pt x="379" y="17530"/>
                  </a:lnTo>
                  <a:lnTo>
                    <a:pt x="352" y="18960"/>
                  </a:lnTo>
                  <a:lnTo>
                    <a:pt x="321" y="20378"/>
                  </a:lnTo>
                  <a:lnTo>
                    <a:pt x="286" y="21796"/>
                  </a:lnTo>
                  <a:lnTo>
                    <a:pt x="250" y="23203"/>
                  </a:lnTo>
                  <a:lnTo>
                    <a:pt x="210" y="24587"/>
                  </a:lnTo>
                  <a:lnTo>
                    <a:pt x="419" y="24587"/>
                  </a:lnTo>
                  <a:lnTo>
                    <a:pt x="490" y="24565"/>
                  </a:lnTo>
                  <a:lnTo>
                    <a:pt x="1007" y="24519"/>
                  </a:lnTo>
                  <a:lnTo>
                    <a:pt x="1523" y="24451"/>
                  </a:lnTo>
                  <a:lnTo>
                    <a:pt x="2044" y="24361"/>
                  </a:lnTo>
                  <a:lnTo>
                    <a:pt x="2570" y="24247"/>
                  </a:lnTo>
                  <a:lnTo>
                    <a:pt x="3090" y="24100"/>
                  </a:lnTo>
                  <a:lnTo>
                    <a:pt x="3611" y="23941"/>
                  </a:lnTo>
                  <a:lnTo>
                    <a:pt x="4132" y="23748"/>
                  </a:lnTo>
                  <a:lnTo>
                    <a:pt x="4395" y="23634"/>
                  </a:lnTo>
                  <a:lnTo>
                    <a:pt x="4653" y="23521"/>
                  </a:lnTo>
                  <a:lnTo>
                    <a:pt x="4635" y="22817"/>
                  </a:lnTo>
                  <a:lnTo>
                    <a:pt x="4618" y="22103"/>
                  </a:lnTo>
                  <a:lnTo>
                    <a:pt x="4609" y="21388"/>
                  </a:lnTo>
                  <a:lnTo>
                    <a:pt x="4595" y="20662"/>
                  </a:lnTo>
                  <a:lnTo>
                    <a:pt x="4586" y="19209"/>
                  </a:lnTo>
                  <a:lnTo>
                    <a:pt x="4582" y="17746"/>
                  </a:lnTo>
                  <a:lnTo>
                    <a:pt x="4591" y="16259"/>
                  </a:lnTo>
                  <a:lnTo>
                    <a:pt x="4604" y="14784"/>
                  </a:lnTo>
                  <a:lnTo>
                    <a:pt x="4626" y="13298"/>
                  </a:lnTo>
                  <a:lnTo>
                    <a:pt x="4658" y="11800"/>
                  </a:lnTo>
                  <a:lnTo>
                    <a:pt x="4698" y="10325"/>
                  </a:lnTo>
                  <a:lnTo>
                    <a:pt x="4742" y="8839"/>
                  </a:lnTo>
                  <a:lnTo>
                    <a:pt x="4791" y="7376"/>
                  </a:lnTo>
                  <a:lnTo>
                    <a:pt x="4845" y="5912"/>
                  </a:lnTo>
                  <a:lnTo>
                    <a:pt x="4907" y="4471"/>
                  </a:lnTo>
                  <a:lnTo>
                    <a:pt x="4969" y="3041"/>
                  </a:lnTo>
                  <a:lnTo>
                    <a:pt x="5036" y="1634"/>
                  </a:lnTo>
                  <a:lnTo>
                    <a:pt x="5107" y="250"/>
                  </a:lnTo>
                  <a:lnTo>
                    <a:pt x="51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04;p49">
              <a:extLst>
                <a:ext uri="{FF2B5EF4-FFF2-40B4-BE49-F238E27FC236}">
                  <a16:creationId xmlns:a16="http://schemas.microsoft.com/office/drawing/2014/main" id="{7171AB67-4DFF-B34F-93DC-9475B6A36E4D}"/>
                </a:ext>
              </a:extLst>
            </p:cNvPr>
            <p:cNvSpPr/>
            <p:nvPr/>
          </p:nvSpPr>
          <p:spPr>
            <a:xfrm>
              <a:off x="3979950" y="-3398300"/>
              <a:ext cx="98975" cy="261550"/>
            </a:xfrm>
            <a:custGeom>
              <a:avLst/>
              <a:gdLst/>
              <a:ahLst/>
              <a:cxnLst/>
              <a:rect l="l" t="t" r="r" b="b"/>
              <a:pathLst>
                <a:path w="3959" h="10462" extrusionOk="0">
                  <a:moveTo>
                    <a:pt x="1670" y="2758"/>
                  </a:moveTo>
                  <a:lnTo>
                    <a:pt x="1719" y="2769"/>
                  </a:lnTo>
                  <a:lnTo>
                    <a:pt x="1768" y="2781"/>
                  </a:lnTo>
                  <a:lnTo>
                    <a:pt x="1817" y="2803"/>
                  </a:lnTo>
                  <a:lnTo>
                    <a:pt x="1866" y="2849"/>
                  </a:lnTo>
                  <a:lnTo>
                    <a:pt x="1910" y="2894"/>
                  </a:lnTo>
                  <a:lnTo>
                    <a:pt x="1959" y="2951"/>
                  </a:lnTo>
                  <a:lnTo>
                    <a:pt x="2004" y="3030"/>
                  </a:lnTo>
                  <a:lnTo>
                    <a:pt x="2048" y="3110"/>
                  </a:lnTo>
                  <a:lnTo>
                    <a:pt x="2088" y="3212"/>
                  </a:lnTo>
                  <a:lnTo>
                    <a:pt x="2129" y="3314"/>
                  </a:lnTo>
                  <a:lnTo>
                    <a:pt x="2160" y="3393"/>
                  </a:lnTo>
                  <a:lnTo>
                    <a:pt x="2191" y="3461"/>
                  </a:lnTo>
                  <a:lnTo>
                    <a:pt x="2222" y="3518"/>
                  </a:lnTo>
                  <a:lnTo>
                    <a:pt x="2258" y="3563"/>
                  </a:lnTo>
                  <a:lnTo>
                    <a:pt x="2293" y="3597"/>
                  </a:lnTo>
                  <a:lnTo>
                    <a:pt x="2324" y="3620"/>
                  </a:lnTo>
                  <a:lnTo>
                    <a:pt x="2360" y="3643"/>
                  </a:lnTo>
                  <a:lnTo>
                    <a:pt x="2431" y="3643"/>
                  </a:lnTo>
                  <a:lnTo>
                    <a:pt x="2467" y="3632"/>
                  </a:lnTo>
                  <a:lnTo>
                    <a:pt x="2503" y="3609"/>
                  </a:lnTo>
                  <a:lnTo>
                    <a:pt x="2538" y="3586"/>
                  </a:lnTo>
                  <a:lnTo>
                    <a:pt x="2574" y="3541"/>
                  </a:lnTo>
                  <a:lnTo>
                    <a:pt x="2605" y="3507"/>
                  </a:lnTo>
                  <a:lnTo>
                    <a:pt x="2636" y="3450"/>
                  </a:lnTo>
                  <a:lnTo>
                    <a:pt x="2667" y="3393"/>
                  </a:lnTo>
                  <a:lnTo>
                    <a:pt x="2703" y="3552"/>
                  </a:lnTo>
                  <a:lnTo>
                    <a:pt x="2738" y="3722"/>
                  </a:lnTo>
                  <a:lnTo>
                    <a:pt x="2774" y="3892"/>
                  </a:lnTo>
                  <a:lnTo>
                    <a:pt x="2801" y="4063"/>
                  </a:lnTo>
                  <a:lnTo>
                    <a:pt x="2828" y="4233"/>
                  </a:lnTo>
                  <a:lnTo>
                    <a:pt x="2854" y="4414"/>
                  </a:lnTo>
                  <a:lnTo>
                    <a:pt x="2876" y="4585"/>
                  </a:lnTo>
                  <a:lnTo>
                    <a:pt x="2894" y="4766"/>
                  </a:lnTo>
                  <a:lnTo>
                    <a:pt x="2908" y="4948"/>
                  </a:lnTo>
                  <a:lnTo>
                    <a:pt x="2921" y="5118"/>
                  </a:lnTo>
                  <a:lnTo>
                    <a:pt x="2930" y="5299"/>
                  </a:lnTo>
                  <a:lnTo>
                    <a:pt x="2934" y="5470"/>
                  </a:lnTo>
                  <a:lnTo>
                    <a:pt x="2939" y="5640"/>
                  </a:lnTo>
                  <a:lnTo>
                    <a:pt x="2934" y="5810"/>
                  </a:lnTo>
                  <a:lnTo>
                    <a:pt x="2930" y="5969"/>
                  </a:lnTo>
                  <a:lnTo>
                    <a:pt x="2921" y="6128"/>
                  </a:lnTo>
                  <a:lnTo>
                    <a:pt x="2912" y="6286"/>
                  </a:lnTo>
                  <a:lnTo>
                    <a:pt x="2894" y="6434"/>
                  </a:lnTo>
                  <a:lnTo>
                    <a:pt x="2876" y="6581"/>
                  </a:lnTo>
                  <a:lnTo>
                    <a:pt x="2850" y="6718"/>
                  </a:lnTo>
                  <a:lnTo>
                    <a:pt x="2823" y="6842"/>
                  </a:lnTo>
                  <a:lnTo>
                    <a:pt x="2792" y="6956"/>
                  </a:lnTo>
                  <a:lnTo>
                    <a:pt x="2756" y="7069"/>
                  </a:lnTo>
                  <a:lnTo>
                    <a:pt x="2716" y="7171"/>
                  </a:lnTo>
                  <a:lnTo>
                    <a:pt x="2672" y="7262"/>
                  </a:lnTo>
                  <a:lnTo>
                    <a:pt x="2623" y="7342"/>
                  </a:lnTo>
                  <a:lnTo>
                    <a:pt x="2574" y="7410"/>
                  </a:lnTo>
                  <a:lnTo>
                    <a:pt x="2516" y="7466"/>
                  </a:lnTo>
                  <a:lnTo>
                    <a:pt x="2454" y="7512"/>
                  </a:lnTo>
                  <a:lnTo>
                    <a:pt x="2387" y="7546"/>
                  </a:lnTo>
                  <a:lnTo>
                    <a:pt x="2316" y="7569"/>
                  </a:lnTo>
                  <a:lnTo>
                    <a:pt x="2240" y="7569"/>
                  </a:lnTo>
                  <a:lnTo>
                    <a:pt x="2142" y="7546"/>
                  </a:lnTo>
                  <a:lnTo>
                    <a:pt x="2039" y="7489"/>
                  </a:lnTo>
                  <a:lnTo>
                    <a:pt x="1937" y="7421"/>
                  </a:lnTo>
                  <a:lnTo>
                    <a:pt x="1835" y="7319"/>
                  </a:lnTo>
                  <a:lnTo>
                    <a:pt x="1732" y="7194"/>
                  </a:lnTo>
                  <a:lnTo>
                    <a:pt x="1634" y="7058"/>
                  </a:lnTo>
                  <a:lnTo>
                    <a:pt x="1536" y="6888"/>
                  </a:lnTo>
                  <a:lnTo>
                    <a:pt x="1447" y="6718"/>
                  </a:lnTo>
                  <a:lnTo>
                    <a:pt x="1358" y="6513"/>
                  </a:lnTo>
                  <a:lnTo>
                    <a:pt x="1283" y="6298"/>
                  </a:lnTo>
                  <a:lnTo>
                    <a:pt x="1207" y="6071"/>
                  </a:lnTo>
                  <a:lnTo>
                    <a:pt x="1145" y="5833"/>
                  </a:lnTo>
                  <a:lnTo>
                    <a:pt x="1118" y="5708"/>
                  </a:lnTo>
                  <a:lnTo>
                    <a:pt x="1091" y="5572"/>
                  </a:lnTo>
                  <a:lnTo>
                    <a:pt x="1069" y="5447"/>
                  </a:lnTo>
                  <a:lnTo>
                    <a:pt x="1051" y="5311"/>
                  </a:lnTo>
                  <a:lnTo>
                    <a:pt x="1033" y="5175"/>
                  </a:lnTo>
                  <a:lnTo>
                    <a:pt x="1020" y="5038"/>
                  </a:lnTo>
                  <a:lnTo>
                    <a:pt x="1011" y="4902"/>
                  </a:lnTo>
                  <a:lnTo>
                    <a:pt x="1002" y="4755"/>
                  </a:lnTo>
                  <a:lnTo>
                    <a:pt x="998" y="4607"/>
                  </a:lnTo>
                  <a:lnTo>
                    <a:pt x="1002" y="4448"/>
                  </a:lnTo>
                  <a:lnTo>
                    <a:pt x="1007" y="4301"/>
                  </a:lnTo>
                  <a:lnTo>
                    <a:pt x="1015" y="4165"/>
                  </a:lnTo>
                  <a:lnTo>
                    <a:pt x="1029" y="4029"/>
                  </a:lnTo>
                  <a:lnTo>
                    <a:pt x="1047" y="3892"/>
                  </a:lnTo>
                  <a:lnTo>
                    <a:pt x="1069" y="3768"/>
                  </a:lnTo>
                  <a:lnTo>
                    <a:pt x="1091" y="3643"/>
                  </a:lnTo>
                  <a:lnTo>
                    <a:pt x="1122" y="3529"/>
                  </a:lnTo>
                  <a:lnTo>
                    <a:pt x="1154" y="3427"/>
                  </a:lnTo>
                  <a:lnTo>
                    <a:pt x="1185" y="3325"/>
                  </a:lnTo>
                  <a:lnTo>
                    <a:pt x="1220" y="3234"/>
                  </a:lnTo>
                  <a:lnTo>
                    <a:pt x="1260" y="3144"/>
                  </a:lnTo>
                  <a:lnTo>
                    <a:pt x="1300" y="3076"/>
                  </a:lnTo>
                  <a:lnTo>
                    <a:pt x="1341" y="2996"/>
                  </a:lnTo>
                  <a:lnTo>
                    <a:pt x="1385" y="2939"/>
                  </a:lnTo>
                  <a:lnTo>
                    <a:pt x="1430" y="2883"/>
                  </a:lnTo>
                  <a:lnTo>
                    <a:pt x="1479" y="2849"/>
                  </a:lnTo>
                  <a:lnTo>
                    <a:pt x="1523" y="2815"/>
                  </a:lnTo>
                  <a:lnTo>
                    <a:pt x="1572" y="2781"/>
                  </a:lnTo>
                  <a:lnTo>
                    <a:pt x="1621" y="2769"/>
                  </a:lnTo>
                  <a:lnTo>
                    <a:pt x="1670" y="2758"/>
                  </a:lnTo>
                  <a:close/>
                  <a:moveTo>
                    <a:pt x="1893" y="1"/>
                  </a:moveTo>
                  <a:lnTo>
                    <a:pt x="1812" y="12"/>
                  </a:lnTo>
                  <a:lnTo>
                    <a:pt x="1728" y="35"/>
                  </a:lnTo>
                  <a:lnTo>
                    <a:pt x="1643" y="69"/>
                  </a:lnTo>
                  <a:lnTo>
                    <a:pt x="1563" y="114"/>
                  </a:lnTo>
                  <a:lnTo>
                    <a:pt x="1479" y="171"/>
                  </a:lnTo>
                  <a:lnTo>
                    <a:pt x="1394" y="239"/>
                  </a:lnTo>
                  <a:lnTo>
                    <a:pt x="1314" y="318"/>
                  </a:lnTo>
                  <a:lnTo>
                    <a:pt x="1229" y="409"/>
                  </a:lnTo>
                  <a:lnTo>
                    <a:pt x="1154" y="477"/>
                  </a:lnTo>
                  <a:lnTo>
                    <a:pt x="1078" y="557"/>
                  </a:lnTo>
                  <a:lnTo>
                    <a:pt x="1002" y="648"/>
                  </a:lnTo>
                  <a:lnTo>
                    <a:pt x="931" y="738"/>
                  </a:lnTo>
                  <a:lnTo>
                    <a:pt x="860" y="840"/>
                  </a:lnTo>
                  <a:lnTo>
                    <a:pt x="793" y="943"/>
                  </a:lnTo>
                  <a:lnTo>
                    <a:pt x="726" y="1056"/>
                  </a:lnTo>
                  <a:lnTo>
                    <a:pt x="659" y="1181"/>
                  </a:lnTo>
                  <a:lnTo>
                    <a:pt x="597" y="1306"/>
                  </a:lnTo>
                  <a:lnTo>
                    <a:pt x="539" y="1442"/>
                  </a:lnTo>
                  <a:lnTo>
                    <a:pt x="481" y="1578"/>
                  </a:lnTo>
                  <a:lnTo>
                    <a:pt x="428" y="1725"/>
                  </a:lnTo>
                  <a:lnTo>
                    <a:pt x="379" y="1884"/>
                  </a:lnTo>
                  <a:lnTo>
                    <a:pt x="330" y="2043"/>
                  </a:lnTo>
                  <a:lnTo>
                    <a:pt x="285" y="2202"/>
                  </a:lnTo>
                  <a:lnTo>
                    <a:pt x="250" y="2372"/>
                  </a:lnTo>
                  <a:lnTo>
                    <a:pt x="201" y="2599"/>
                  </a:lnTo>
                  <a:lnTo>
                    <a:pt x="156" y="2837"/>
                  </a:lnTo>
                  <a:lnTo>
                    <a:pt x="121" y="3064"/>
                  </a:lnTo>
                  <a:lnTo>
                    <a:pt x="85" y="3302"/>
                  </a:lnTo>
                  <a:lnTo>
                    <a:pt x="58" y="3529"/>
                  </a:lnTo>
                  <a:lnTo>
                    <a:pt x="36" y="3756"/>
                  </a:lnTo>
                  <a:lnTo>
                    <a:pt x="23" y="3995"/>
                  </a:lnTo>
                  <a:lnTo>
                    <a:pt x="9" y="4222"/>
                  </a:lnTo>
                  <a:lnTo>
                    <a:pt x="0" y="4460"/>
                  </a:lnTo>
                  <a:lnTo>
                    <a:pt x="0" y="4687"/>
                  </a:lnTo>
                  <a:lnTo>
                    <a:pt x="0" y="4914"/>
                  </a:lnTo>
                  <a:lnTo>
                    <a:pt x="9" y="5152"/>
                  </a:lnTo>
                  <a:lnTo>
                    <a:pt x="18" y="5379"/>
                  </a:lnTo>
                  <a:lnTo>
                    <a:pt x="36" y="5594"/>
                  </a:lnTo>
                  <a:lnTo>
                    <a:pt x="54" y="5821"/>
                  </a:lnTo>
                  <a:lnTo>
                    <a:pt x="76" y="6048"/>
                  </a:lnTo>
                  <a:lnTo>
                    <a:pt x="107" y="6264"/>
                  </a:lnTo>
                  <a:lnTo>
                    <a:pt x="134" y="6479"/>
                  </a:lnTo>
                  <a:lnTo>
                    <a:pt x="170" y="6695"/>
                  </a:lnTo>
                  <a:lnTo>
                    <a:pt x="210" y="6899"/>
                  </a:lnTo>
                  <a:lnTo>
                    <a:pt x="250" y="7103"/>
                  </a:lnTo>
                  <a:lnTo>
                    <a:pt x="294" y="7308"/>
                  </a:lnTo>
                  <a:lnTo>
                    <a:pt x="339" y="7512"/>
                  </a:lnTo>
                  <a:lnTo>
                    <a:pt x="392" y="7705"/>
                  </a:lnTo>
                  <a:lnTo>
                    <a:pt x="446" y="7898"/>
                  </a:lnTo>
                  <a:lnTo>
                    <a:pt x="499" y="8079"/>
                  </a:lnTo>
                  <a:lnTo>
                    <a:pt x="557" y="8261"/>
                  </a:lnTo>
                  <a:lnTo>
                    <a:pt x="619" y="8431"/>
                  </a:lnTo>
                  <a:lnTo>
                    <a:pt x="682" y="8601"/>
                  </a:lnTo>
                  <a:lnTo>
                    <a:pt x="748" y="8760"/>
                  </a:lnTo>
                  <a:lnTo>
                    <a:pt x="815" y="8919"/>
                  </a:lnTo>
                  <a:lnTo>
                    <a:pt x="886" y="9078"/>
                  </a:lnTo>
                  <a:lnTo>
                    <a:pt x="958" y="9225"/>
                  </a:lnTo>
                  <a:lnTo>
                    <a:pt x="1033" y="9361"/>
                  </a:lnTo>
                  <a:lnTo>
                    <a:pt x="1105" y="9486"/>
                  </a:lnTo>
                  <a:lnTo>
                    <a:pt x="1185" y="9611"/>
                  </a:lnTo>
                  <a:lnTo>
                    <a:pt x="1260" y="9736"/>
                  </a:lnTo>
                  <a:lnTo>
                    <a:pt x="1341" y="9838"/>
                  </a:lnTo>
                  <a:lnTo>
                    <a:pt x="1421" y="9940"/>
                  </a:lnTo>
                  <a:lnTo>
                    <a:pt x="1501" y="10031"/>
                  </a:lnTo>
                  <a:lnTo>
                    <a:pt x="1585" y="10121"/>
                  </a:lnTo>
                  <a:lnTo>
                    <a:pt x="1666" y="10201"/>
                  </a:lnTo>
                  <a:lnTo>
                    <a:pt x="1750" y="10269"/>
                  </a:lnTo>
                  <a:lnTo>
                    <a:pt x="1835" y="10326"/>
                  </a:lnTo>
                  <a:lnTo>
                    <a:pt x="1919" y="10371"/>
                  </a:lnTo>
                  <a:lnTo>
                    <a:pt x="2004" y="10405"/>
                  </a:lnTo>
                  <a:lnTo>
                    <a:pt x="2088" y="10439"/>
                  </a:lnTo>
                  <a:lnTo>
                    <a:pt x="2178" y="10462"/>
                  </a:lnTo>
                  <a:lnTo>
                    <a:pt x="2347" y="10462"/>
                  </a:lnTo>
                  <a:lnTo>
                    <a:pt x="2431" y="10450"/>
                  </a:lnTo>
                  <a:lnTo>
                    <a:pt x="2516" y="10428"/>
                  </a:lnTo>
                  <a:lnTo>
                    <a:pt x="2600" y="10394"/>
                  </a:lnTo>
                  <a:lnTo>
                    <a:pt x="2681" y="10348"/>
                  </a:lnTo>
                  <a:lnTo>
                    <a:pt x="2765" y="10280"/>
                  </a:lnTo>
                  <a:lnTo>
                    <a:pt x="2845" y="10212"/>
                  </a:lnTo>
                  <a:lnTo>
                    <a:pt x="2925" y="10133"/>
                  </a:lnTo>
                  <a:lnTo>
                    <a:pt x="3006" y="10031"/>
                  </a:lnTo>
                  <a:lnTo>
                    <a:pt x="3081" y="9929"/>
                  </a:lnTo>
                  <a:lnTo>
                    <a:pt x="3157" y="9804"/>
                  </a:lnTo>
                  <a:lnTo>
                    <a:pt x="3233" y="9668"/>
                  </a:lnTo>
                  <a:lnTo>
                    <a:pt x="3308" y="9520"/>
                  </a:lnTo>
                  <a:lnTo>
                    <a:pt x="3380" y="9361"/>
                  </a:lnTo>
                  <a:lnTo>
                    <a:pt x="3446" y="9180"/>
                  </a:lnTo>
                  <a:lnTo>
                    <a:pt x="3513" y="8998"/>
                  </a:lnTo>
                  <a:lnTo>
                    <a:pt x="3571" y="8817"/>
                  </a:lnTo>
                  <a:lnTo>
                    <a:pt x="3629" y="8624"/>
                  </a:lnTo>
                  <a:lnTo>
                    <a:pt x="3678" y="8431"/>
                  </a:lnTo>
                  <a:lnTo>
                    <a:pt x="3727" y="8227"/>
                  </a:lnTo>
                  <a:lnTo>
                    <a:pt x="3767" y="8022"/>
                  </a:lnTo>
                  <a:lnTo>
                    <a:pt x="3803" y="7818"/>
                  </a:lnTo>
                  <a:lnTo>
                    <a:pt x="3838" y="7614"/>
                  </a:lnTo>
                  <a:lnTo>
                    <a:pt x="3865" y="7410"/>
                  </a:lnTo>
                  <a:lnTo>
                    <a:pt x="3892" y="7194"/>
                  </a:lnTo>
                  <a:lnTo>
                    <a:pt x="3909" y="6979"/>
                  </a:lnTo>
                  <a:lnTo>
                    <a:pt x="3927" y="6763"/>
                  </a:lnTo>
                  <a:lnTo>
                    <a:pt x="3941" y="6547"/>
                  </a:lnTo>
                  <a:lnTo>
                    <a:pt x="3949" y="6332"/>
                  </a:lnTo>
                  <a:lnTo>
                    <a:pt x="3954" y="6105"/>
                  </a:lnTo>
                  <a:lnTo>
                    <a:pt x="3958" y="5889"/>
                  </a:lnTo>
                  <a:lnTo>
                    <a:pt x="3954" y="5674"/>
                  </a:lnTo>
                  <a:lnTo>
                    <a:pt x="3949" y="5447"/>
                  </a:lnTo>
                  <a:lnTo>
                    <a:pt x="3941" y="5231"/>
                  </a:lnTo>
                  <a:lnTo>
                    <a:pt x="3927" y="5016"/>
                  </a:lnTo>
                  <a:lnTo>
                    <a:pt x="3909" y="4789"/>
                  </a:lnTo>
                  <a:lnTo>
                    <a:pt x="3892" y="4573"/>
                  </a:lnTo>
                  <a:lnTo>
                    <a:pt x="3869" y="4358"/>
                  </a:lnTo>
                  <a:lnTo>
                    <a:pt x="3843" y="4153"/>
                  </a:lnTo>
                  <a:lnTo>
                    <a:pt x="3816" y="3938"/>
                  </a:lnTo>
                  <a:lnTo>
                    <a:pt x="3785" y="3734"/>
                  </a:lnTo>
                  <a:lnTo>
                    <a:pt x="3749" y="3518"/>
                  </a:lnTo>
                  <a:lnTo>
                    <a:pt x="3713" y="3325"/>
                  </a:lnTo>
                  <a:lnTo>
                    <a:pt x="3673" y="3121"/>
                  </a:lnTo>
                  <a:lnTo>
                    <a:pt x="3633" y="2928"/>
                  </a:lnTo>
                  <a:lnTo>
                    <a:pt x="3589" y="2735"/>
                  </a:lnTo>
                  <a:lnTo>
                    <a:pt x="3540" y="2542"/>
                  </a:lnTo>
                  <a:lnTo>
                    <a:pt x="3491" y="2361"/>
                  </a:lnTo>
                  <a:lnTo>
                    <a:pt x="3442" y="2179"/>
                  </a:lnTo>
                  <a:lnTo>
                    <a:pt x="3388" y="2009"/>
                  </a:lnTo>
                  <a:lnTo>
                    <a:pt x="3331" y="1839"/>
                  </a:lnTo>
                  <a:lnTo>
                    <a:pt x="3273" y="1669"/>
                  </a:lnTo>
                  <a:lnTo>
                    <a:pt x="3215" y="1510"/>
                  </a:lnTo>
                  <a:lnTo>
                    <a:pt x="3153" y="1362"/>
                  </a:lnTo>
                  <a:lnTo>
                    <a:pt x="3090" y="1215"/>
                  </a:lnTo>
                  <a:lnTo>
                    <a:pt x="3023" y="1079"/>
                  </a:lnTo>
                  <a:lnTo>
                    <a:pt x="2957" y="954"/>
                  </a:lnTo>
                  <a:lnTo>
                    <a:pt x="2890" y="829"/>
                  </a:lnTo>
                  <a:lnTo>
                    <a:pt x="2819" y="704"/>
                  </a:lnTo>
                  <a:lnTo>
                    <a:pt x="2747" y="602"/>
                  </a:lnTo>
                  <a:lnTo>
                    <a:pt x="2676" y="500"/>
                  </a:lnTo>
                  <a:lnTo>
                    <a:pt x="2600" y="409"/>
                  </a:lnTo>
                  <a:lnTo>
                    <a:pt x="2525" y="318"/>
                  </a:lnTo>
                  <a:lnTo>
                    <a:pt x="2449" y="250"/>
                  </a:lnTo>
                  <a:lnTo>
                    <a:pt x="2373" y="182"/>
                  </a:lnTo>
                  <a:lnTo>
                    <a:pt x="2293" y="126"/>
                  </a:lnTo>
                  <a:lnTo>
                    <a:pt x="2218" y="80"/>
                  </a:lnTo>
                  <a:lnTo>
                    <a:pt x="2137" y="46"/>
                  </a:lnTo>
                  <a:lnTo>
                    <a:pt x="2057" y="23"/>
                  </a:lnTo>
                  <a:lnTo>
                    <a:pt x="1973" y="12"/>
                  </a:lnTo>
                  <a:lnTo>
                    <a:pt x="18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5;p49">
              <a:extLst>
                <a:ext uri="{FF2B5EF4-FFF2-40B4-BE49-F238E27FC236}">
                  <a16:creationId xmlns:a16="http://schemas.microsoft.com/office/drawing/2014/main" id="{56AABD36-A549-CECE-EB86-9967775EB451}"/>
                </a:ext>
              </a:extLst>
            </p:cNvPr>
            <p:cNvSpPr/>
            <p:nvPr/>
          </p:nvSpPr>
          <p:spPr>
            <a:xfrm>
              <a:off x="4004875" y="-3329375"/>
              <a:ext cx="48550" cy="120300"/>
            </a:xfrm>
            <a:custGeom>
              <a:avLst/>
              <a:gdLst/>
              <a:ahLst/>
              <a:cxnLst/>
              <a:rect l="l" t="t" r="r" b="b"/>
              <a:pathLst>
                <a:path w="1942" h="4812" extrusionOk="0">
                  <a:moveTo>
                    <a:pt x="673" y="1"/>
                  </a:moveTo>
                  <a:lnTo>
                    <a:pt x="624" y="12"/>
                  </a:lnTo>
                  <a:lnTo>
                    <a:pt x="575" y="24"/>
                  </a:lnTo>
                  <a:lnTo>
                    <a:pt x="526" y="58"/>
                  </a:lnTo>
                  <a:lnTo>
                    <a:pt x="482" y="92"/>
                  </a:lnTo>
                  <a:lnTo>
                    <a:pt x="433" y="126"/>
                  </a:lnTo>
                  <a:lnTo>
                    <a:pt x="388" y="182"/>
                  </a:lnTo>
                  <a:lnTo>
                    <a:pt x="344" y="239"/>
                  </a:lnTo>
                  <a:lnTo>
                    <a:pt x="303" y="319"/>
                  </a:lnTo>
                  <a:lnTo>
                    <a:pt x="263" y="387"/>
                  </a:lnTo>
                  <a:lnTo>
                    <a:pt x="223" y="477"/>
                  </a:lnTo>
                  <a:lnTo>
                    <a:pt x="188" y="568"/>
                  </a:lnTo>
                  <a:lnTo>
                    <a:pt x="157" y="670"/>
                  </a:lnTo>
                  <a:lnTo>
                    <a:pt x="125" y="772"/>
                  </a:lnTo>
                  <a:lnTo>
                    <a:pt x="94" y="886"/>
                  </a:lnTo>
                  <a:lnTo>
                    <a:pt x="72" y="1011"/>
                  </a:lnTo>
                  <a:lnTo>
                    <a:pt x="50" y="1135"/>
                  </a:lnTo>
                  <a:lnTo>
                    <a:pt x="32" y="1272"/>
                  </a:lnTo>
                  <a:lnTo>
                    <a:pt x="18" y="1408"/>
                  </a:lnTo>
                  <a:lnTo>
                    <a:pt x="10" y="1544"/>
                  </a:lnTo>
                  <a:lnTo>
                    <a:pt x="5" y="1691"/>
                  </a:lnTo>
                  <a:lnTo>
                    <a:pt x="1" y="1850"/>
                  </a:lnTo>
                  <a:lnTo>
                    <a:pt x="5" y="1998"/>
                  </a:lnTo>
                  <a:lnTo>
                    <a:pt x="14" y="2145"/>
                  </a:lnTo>
                  <a:lnTo>
                    <a:pt x="23" y="2281"/>
                  </a:lnTo>
                  <a:lnTo>
                    <a:pt x="36" y="2418"/>
                  </a:lnTo>
                  <a:lnTo>
                    <a:pt x="54" y="2554"/>
                  </a:lnTo>
                  <a:lnTo>
                    <a:pt x="72" y="2690"/>
                  </a:lnTo>
                  <a:lnTo>
                    <a:pt x="94" y="2815"/>
                  </a:lnTo>
                  <a:lnTo>
                    <a:pt x="121" y="2951"/>
                  </a:lnTo>
                  <a:lnTo>
                    <a:pt x="148" y="3076"/>
                  </a:lnTo>
                  <a:lnTo>
                    <a:pt x="210" y="3314"/>
                  </a:lnTo>
                  <a:lnTo>
                    <a:pt x="286" y="3541"/>
                  </a:lnTo>
                  <a:lnTo>
                    <a:pt x="361" y="3756"/>
                  </a:lnTo>
                  <a:lnTo>
                    <a:pt x="450" y="3961"/>
                  </a:lnTo>
                  <a:lnTo>
                    <a:pt x="539" y="4131"/>
                  </a:lnTo>
                  <a:lnTo>
                    <a:pt x="637" y="4301"/>
                  </a:lnTo>
                  <a:lnTo>
                    <a:pt x="735" y="4437"/>
                  </a:lnTo>
                  <a:lnTo>
                    <a:pt x="838" y="4562"/>
                  </a:lnTo>
                  <a:lnTo>
                    <a:pt x="940" y="4664"/>
                  </a:lnTo>
                  <a:lnTo>
                    <a:pt x="1042" y="4732"/>
                  </a:lnTo>
                  <a:lnTo>
                    <a:pt x="1145" y="4789"/>
                  </a:lnTo>
                  <a:lnTo>
                    <a:pt x="1243" y="4812"/>
                  </a:lnTo>
                  <a:lnTo>
                    <a:pt x="1319" y="4812"/>
                  </a:lnTo>
                  <a:lnTo>
                    <a:pt x="1390" y="4789"/>
                  </a:lnTo>
                  <a:lnTo>
                    <a:pt x="1457" y="4755"/>
                  </a:lnTo>
                  <a:lnTo>
                    <a:pt x="1519" y="4709"/>
                  </a:lnTo>
                  <a:lnTo>
                    <a:pt x="1577" y="4653"/>
                  </a:lnTo>
                  <a:lnTo>
                    <a:pt x="1626" y="4585"/>
                  </a:lnTo>
                  <a:lnTo>
                    <a:pt x="1675" y="4505"/>
                  </a:lnTo>
                  <a:lnTo>
                    <a:pt x="1719" y="4414"/>
                  </a:lnTo>
                  <a:lnTo>
                    <a:pt x="1759" y="4312"/>
                  </a:lnTo>
                  <a:lnTo>
                    <a:pt x="1795" y="4199"/>
                  </a:lnTo>
                  <a:lnTo>
                    <a:pt x="1826" y="4085"/>
                  </a:lnTo>
                  <a:lnTo>
                    <a:pt x="1853" y="3961"/>
                  </a:lnTo>
                  <a:lnTo>
                    <a:pt x="1879" y="3824"/>
                  </a:lnTo>
                  <a:lnTo>
                    <a:pt x="1897" y="3677"/>
                  </a:lnTo>
                  <a:lnTo>
                    <a:pt x="1915" y="3529"/>
                  </a:lnTo>
                  <a:lnTo>
                    <a:pt x="1924" y="3371"/>
                  </a:lnTo>
                  <a:lnTo>
                    <a:pt x="1933" y="3212"/>
                  </a:lnTo>
                  <a:lnTo>
                    <a:pt x="1937" y="3053"/>
                  </a:lnTo>
                  <a:lnTo>
                    <a:pt x="1942" y="2883"/>
                  </a:lnTo>
                  <a:lnTo>
                    <a:pt x="1937" y="2713"/>
                  </a:lnTo>
                  <a:lnTo>
                    <a:pt x="1933" y="2542"/>
                  </a:lnTo>
                  <a:lnTo>
                    <a:pt x="1924" y="2361"/>
                  </a:lnTo>
                  <a:lnTo>
                    <a:pt x="1911" y="2191"/>
                  </a:lnTo>
                  <a:lnTo>
                    <a:pt x="1897" y="2009"/>
                  </a:lnTo>
                  <a:lnTo>
                    <a:pt x="1879" y="1828"/>
                  </a:lnTo>
                  <a:lnTo>
                    <a:pt x="1857" y="1657"/>
                  </a:lnTo>
                  <a:lnTo>
                    <a:pt x="1831" y="1476"/>
                  </a:lnTo>
                  <a:lnTo>
                    <a:pt x="1804" y="1306"/>
                  </a:lnTo>
                  <a:lnTo>
                    <a:pt x="1777" y="1135"/>
                  </a:lnTo>
                  <a:lnTo>
                    <a:pt x="1741" y="965"/>
                  </a:lnTo>
                  <a:lnTo>
                    <a:pt x="1706" y="795"/>
                  </a:lnTo>
                  <a:lnTo>
                    <a:pt x="1670" y="636"/>
                  </a:lnTo>
                  <a:lnTo>
                    <a:pt x="1639" y="693"/>
                  </a:lnTo>
                  <a:lnTo>
                    <a:pt x="1608" y="750"/>
                  </a:lnTo>
                  <a:lnTo>
                    <a:pt x="1577" y="784"/>
                  </a:lnTo>
                  <a:lnTo>
                    <a:pt x="1541" y="829"/>
                  </a:lnTo>
                  <a:lnTo>
                    <a:pt x="1506" y="852"/>
                  </a:lnTo>
                  <a:lnTo>
                    <a:pt x="1470" y="875"/>
                  </a:lnTo>
                  <a:lnTo>
                    <a:pt x="1434" y="886"/>
                  </a:lnTo>
                  <a:lnTo>
                    <a:pt x="1363" y="886"/>
                  </a:lnTo>
                  <a:lnTo>
                    <a:pt x="1327" y="863"/>
                  </a:lnTo>
                  <a:lnTo>
                    <a:pt x="1296" y="840"/>
                  </a:lnTo>
                  <a:lnTo>
                    <a:pt x="1261" y="806"/>
                  </a:lnTo>
                  <a:lnTo>
                    <a:pt x="1225" y="761"/>
                  </a:lnTo>
                  <a:lnTo>
                    <a:pt x="1194" y="704"/>
                  </a:lnTo>
                  <a:lnTo>
                    <a:pt x="1163" y="636"/>
                  </a:lnTo>
                  <a:lnTo>
                    <a:pt x="1132" y="557"/>
                  </a:lnTo>
                  <a:lnTo>
                    <a:pt x="1091" y="455"/>
                  </a:lnTo>
                  <a:lnTo>
                    <a:pt x="1051" y="353"/>
                  </a:lnTo>
                  <a:lnTo>
                    <a:pt x="1007" y="273"/>
                  </a:lnTo>
                  <a:lnTo>
                    <a:pt x="962" y="194"/>
                  </a:lnTo>
                  <a:lnTo>
                    <a:pt x="913" y="137"/>
                  </a:lnTo>
                  <a:lnTo>
                    <a:pt x="869" y="92"/>
                  </a:lnTo>
                  <a:lnTo>
                    <a:pt x="820" y="46"/>
                  </a:lnTo>
                  <a:lnTo>
                    <a:pt x="771" y="24"/>
                  </a:lnTo>
                  <a:lnTo>
                    <a:pt x="722" y="12"/>
                  </a:lnTo>
                  <a:lnTo>
                    <a:pt x="67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6;p49">
              <a:extLst>
                <a:ext uri="{FF2B5EF4-FFF2-40B4-BE49-F238E27FC236}">
                  <a16:creationId xmlns:a16="http://schemas.microsoft.com/office/drawing/2014/main" id="{BD9BD9F0-7725-652E-6CAE-A37E6532CF18}"/>
                </a:ext>
              </a:extLst>
            </p:cNvPr>
            <p:cNvSpPr/>
            <p:nvPr/>
          </p:nvSpPr>
          <p:spPr>
            <a:xfrm>
              <a:off x="3987950" y="-9374250"/>
              <a:ext cx="142175" cy="611000"/>
            </a:xfrm>
            <a:custGeom>
              <a:avLst/>
              <a:gdLst/>
              <a:ahLst/>
              <a:cxnLst/>
              <a:rect l="l" t="t" r="r" b="b"/>
              <a:pathLst>
                <a:path w="5687" h="24440" extrusionOk="0">
                  <a:moveTo>
                    <a:pt x="5455" y="0"/>
                  </a:moveTo>
                  <a:lnTo>
                    <a:pt x="5384" y="23"/>
                  </a:lnTo>
                  <a:lnTo>
                    <a:pt x="5317" y="46"/>
                  </a:lnTo>
                  <a:lnTo>
                    <a:pt x="5259" y="69"/>
                  </a:lnTo>
                  <a:lnTo>
                    <a:pt x="5210" y="80"/>
                  </a:lnTo>
                  <a:lnTo>
                    <a:pt x="4640" y="239"/>
                  </a:lnTo>
                  <a:lnTo>
                    <a:pt x="4070" y="398"/>
                  </a:lnTo>
                  <a:lnTo>
                    <a:pt x="3500" y="545"/>
                  </a:lnTo>
                  <a:lnTo>
                    <a:pt x="2926" y="681"/>
                  </a:lnTo>
                  <a:lnTo>
                    <a:pt x="2356" y="806"/>
                  </a:lnTo>
                  <a:lnTo>
                    <a:pt x="1782" y="931"/>
                  </a:lnTo>
                  <a:lnTo>
                    <a:pt x="1207" y="1044"/>
                  </a:lnTo>
                  <a:lnTo>
                    <a:pt x="638" y="1146"/>
                  </a:lnTo>
                  <a:lnTo>
                    <a:pt x="682" y="1339"/>
                  </a:lnTo>
                  <a:lnTo>
                    <a:pt x="700" y="1430"/>
                  </a:lnTo>
                  <a:lnTo>
                    <a:pt x="713" y="1532"/>
                  </a:lnTo>
                  <a:lnTo>
                    <a:pt x="727" y="1634"/>
                  </a:lnTo>
                  <a:lnTo>
                    <a:pt x="740" y="1748"/>
                  </a:lnTo>
                  <a:lnTo>
                    <a:pt x="744" y="1861"/>
                  </a:lnTo>
                  <a:lnTo>
                    <a:pt x="744" y="1986"/>
                  </a:lnTo>
                  <a:lnTo>
                    <a:pt x="744" y="3336"/>
                  </a:lnTo>
                  <a:lnTo>
                    <a:pt x="736" y="4698"/>
                  </a:lnTo>
                  <a:lnTo>
                    <a:pt x="722" y="6082"/>
                  </a:lnTo>
                  <a:lnTo>
                    <a:pt x="704" y="7489"/>
                  </a:lnTo>
                  <a:lnTo>
                    <a:pt x="682" y="8896"/>
                  </a:lnTo>
                  <a:lnTo>
                    <a:pt x="655" y="10325"/>
                  </a:lnTo>
                  <a:lnTo>
                    <a:pt x="620" y="11755"/>
                  </a:lnTo>
                  <a:lnTo>
                    <a:pt x="580" y="13185"/>
                  </a:lnTo>
                  <a:lnTo>
                    <a:pt x="535" y="14625"/>
                  </a:lnTo>
                  <a:lnTo>
                    <a:pt x="482" y="16055"/>
                  </a:lnTo>
                  <a:lnTo>
                    <a:pt x="419" y="17485"/>
                  </a:lnTo>
                  <a:lnTo>
                    <a:pt x="353" y="18903"/>
                  </a:lnTo>
                  <a:lnTo>
                    <a:pt x="277" y="20310"/>
                  </a:lnTo>
                  <a:lnTo>
                    <a:pt x="192" y="21705"/>
                  </a:lnTo>
                  <a:lnTo>
                    <a:pt x="103" y="23090"/>
                  </a:lnTo>
                  <a:lnTo>
                    <a:pt x="1" y="24440"/>
                  </a:lnTo>
                  <a:lnTo>
                    <a:pt x="1" y="24440"/>
                  </a:lnTo>
                  <a:lnTo>
                    <a:pt x="366" y="24247"/>
                  </a:lnTo>
                  <a:lnTo>
                    <a:pt x="731" y="24031"/>
                  </a:lnTo>
                  <a:lnTo>
                    <a:pt x="1092" y="23804"/>
                  </a:lnTo>
                  <a:lnTo>
                    <a:pt x="1452" y="23566"/>
                  </a:lnTo>
                  <a:lnTo>
                    <a:pt x="1813" y="23305"/>
                  </a:lnTo>
                  <a:lnTo>
                    <a:pt x="2169" y="23033"/>
                  </a:lnTo>
                  <a:lnTo>
                    <a:pt x="2521" y="22749"/>
                  </a:lnTo>
                  <a:lnTo>
                    <a:pt x="2873" y="22443"/>
                  </a:lnTo>
                  <a:lnTo>
                    <a:pt x="3220" y="22125"/>
                  </a:lnTo>
                  <a:lnTo>
                    <a:pt x="3563" y="21796"/>
                  </a:lnTo>
                  <a:lnTo>
                    <a:pt x="3905" y="21444"/>
                  </a:lnTo>
                  <a:lnTo>
                    <a:pt x="4239" y="21070"/>
                  </a:lnTo>
                  <a:lnTo>
                    <a:pt x="4573" y="20684"/>
                  </a:lnTo>
                  <a:lnTo>
                    <a:pt x="4903" y="20287"/>
                  </a:lnTo>
                  <a:lnTo>
                    <a:pt x="5228" y="19867"/>
                  </a:lnTo>
                  <a:lnTo>
                    <a:pt x="5544" y="19425"/>
                  </a:lnTo>
                  <a:lnTo>
                    <a:pt x="5473" y="19005"/>
                  </a:lnTo>
                  <a:lnTo>
                    <a:pt x="5437" y="19062"/>
                  </a:lnTo>
                  <a:lnTo>
                    <a:pt x="5397" y="19096"/>
                  </a:lnTo>
                  <a:lnTo>
                    <a:pt x="5357" y="19107"/>
                  </a:lnTo>
                  <a:lnTo>
                    <a:pt x="5317" y="19107"/>
                  </a:lnTo>
                  <a:lnTo>
                    <a:pt x="5277" y="19096"/>
                  </a:lnTo>
                  <a:lnTo>
                    <a:pt x="5237" y="19062"/>
                  </a:lnTo>
                  <a:lnTo>
                    <a:pt x="5197" y="19005"/>
                  </a:lnTo>
                  <a:lnTo>
                    <a:pt x="5161" y="18948"/>
                  </a:lnTo>
                  <a:lnTo>
                    <a:pt x="5130" y="18880"/>
                  </a:lnTo>
                  <a:lnTo>
                    <a:pt x="5099" y="18789"/>
                  </a:lnTo>
                  <a:lnTo>
                    <a:pt x="5072" y="18699"/>
                  </a:lnTo>
                  <a:lnTo>
                    <a:pt x="5054" y="18597"/>
                  </a:lnTo>
                  <a:lnTo>
                    <a:pt x="5041" y="18483"/>
                  </a:lnTo>
                  <a:lnTo>
                    <a:pt x="5036" y="18358"/>
                  </a:lnTo>
                  <a:lnTo>
                    <a:pt x="5036" y="18234"/>
                  </a:lnTo>
                  <a:lnTo>
                    <a:pt x="5045" y="18109"/>
                  </a:lnTo>
                  <a:lnTo>
                    <a:pt x="5157" y="16985"/>
                  </a:lnTo>
                  <a:lnTo>
                    <a:pt x="5259" y="15862"/>
                  </a:lnTo>
                  <a:lnTo>
                    <a:pt x="5352" y="14739"/>
                  </a:lnTo>
                  <a:lnTo>
                    <a:pt x="5433" y="13616"/>
                  </a:lnTo>
                  <a:lnTo>
                    <a:pt x="5468" y="13060"/>
                  </a:lnTo>
                  <a:lnTo>
                    <a:pt x="5504" y="12492"/>
                  </a:lnTo>
                  <a:lnTo>
                    <a:pt x="5535" y="11936"/>
                  </a:lnTo>
                  <a:lnTo>
                    <a:pt x="5566" y="11369"/>
                  </a:lnTo>
                  <a:lnTo>
                    <a:pt x="5588" y="10802"/>
                  </a:lnTo>
                  <a:lnTo>
                    <a:pt x="5611" y="10246"/>
                  </a:lnTo>
                  <a:lnTo>
                    <a:pt x="5633" y="9679"/>
                  </a:lnTo>
                  <a:lnTo>
                    <a:pt x="5651" y="9111"/>
                  </a:lnTo>
                  <a:lnTo>
                    <a:pt x="5664" y="8544"/>
                  </a:lnTo>
                  <a:lnTo>
                    <a:pt x="5673" y="7988"/>
                  </a:lnTo>
                  <a:lnTo>
                    <a:pt x="5682" y="7421"/>
                  </a:lnTo>
                  <a:lnTo>
                    <a:pt x="5682" y="6853"/>
                  </a:lnTo>
                  <a:lnTo>
                    <a:pt x="5686" y="6286"/>
                  </a:lnTo>
                  <a:lnTo>
                    <a:pt x="5682" y="5719"/>
                  </a:lnTo>
                  <a:lnTo>
                    <a:pt x="5677" y="5152"/>
                  </a:lnTo>
                  <a:lnTo>
                    <a:pt x="5664" y="4584"/>
                  </a:lnTo>
                  <a:lnTo>
                    <a:pt x="5651" y="4006"/>
                  </a:lnTo>
                  <a:lnTo>
                    <a:pt x="5637" y="3438"/>
                  </a:lnTo>
                  <a:lnTo>
                    <a:pt x="5615" y="2871"/>
                  </a:lnTo>
                  <a:lnTo>
                    <a:pt x="5588" y="2304"/>
                  </a:lnTo>
                  <a:lnTo>
                    <a:pt x="5562" y="1725"/>
                  </a:lnTo>
                  <a:lnTo>
                    <a:pt x="5531" y="1158"/>
                  </a:lnTo>
                  <a:lnTo>
                    <a:pt x="5495" y="579"/>
                  </a:lnTo>
                  <a:lnTo>
                    <a:pt x="54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7;p49">
              <a:extLst>
                <a:ext uri="{FF2B5EF4-FFF2-40B4-BE49-F238E27FC236}">
                  <a16:creationId xmlns:a16="http://schemas.microsoft.com/office/drawing/2014/main" id="{6D2378E3-3D26-1E2B-CBC8-026D59F6ADA6}"/>
                </a:ext>
              </a:extLst>
            </p:cNvPr>
            <p:cNvSpPr/>
            <p:nvPr/>
          </p:nvSpPr>
          <p:spPr>
            <a:xfrm>
              <a:off x="4036600" y="-566050"/>
              <a:ext cx="424650" cy="734700"/>
            </a:xfrm>
            <a:custGeom>
              <a:avLst/>
              <a:gdLst/>
              <a:ahLst/>
              <a:cxnLst/>
              <a:rect l="l" t="t" r="r" b="b"/>
              <a:pathLst>
                <a:path w="16986" h="29388" extrusionOk="0">
                  <a:moveTo>
                    <a:pt x="8366" y="1"/>
                  </a:moveTo>
                  <a:lnTo>
                    <a:pt x="8117" y="24"/>
                  </a:lnTo>
                  <a:lnTo>
                    <a:pt x="7863" y="69"/>
                  </a:lnTo>
                  <a:lnTo>
                    <a:pt x="7618" y="137"/>
                  </a:lnTo>
                  <a:lnTo>
                    <a:pt x="7369" y="217"/>
                  </a:lnTo>
                  <a:lnTo>
                    <a:pt x="7128" y="330"/>
                  </a:lnTo>
                  <a:lnTo>
                    <a:pt x="6888" y="455"/>
                  </a:lnTo>
                  <a:lnTo>
                    <a:pt x="6652" y="602"/>
                  </a:lnTo>
                  <a:lnTo>
                    <a:pt x="6416" y="773"/>
                  </a:lnTo>
                  <a:lnTo>
                    <a:pt x="6185" y="965"/>
                  </a:lnTo>
                  <a:lnTo>
                    <a:pt x="5957" y="1170"/>
                  </a:lnTo>
                  <a:lnTo>
                    <a:pt x="5730" y="1397"/>
                  </a:lnTo>
                  <a:lnTo>
                    <a:pt x="5508" y="1646"/>
                  </a:lnTo>
                  <a:lnTo>
                    <a:pt x="5290" y="1907"/>
                  </a:lnTo>
                  <a:lnTo>
                    <a:pt x="5072" y="2191"/>
                  </a:lnTo>
                  <a:lnTo>
                    <a:pt x="5027" y="2338"/>
                  </a:lnTo>
                  <a:lnTo>
                    <a:pt x="4982" y="2463"/>
                  </a:lnTo>
                  <a:lnTo>
                    <a:pt x="4951" y="2542"/>
                  </a:lnTo>
                  <a:lnTo>
                    <a:pt x="4916" y="2622"/>
                  </a:lnTo>
                  <a:lnTo>
                    <a:pt x="4880" y="2667"/>
                  </a:lnTo>
                  <a:lnTo>
                    <a:pt x="4844" y="2713"/>
                  </a:lnTo>
                  <a:lnTo>
                    <a:pt x="4804" y="2747"/>
                  </a:lnTo>
                  <a:lnTo>
                    <a:pt x="4769" y="2758"/>
                  </a:lnTo>
                  <a:lnTo>
                    <a:pt x="4729" y="2769"/>
                  </a:lnTo>
                  <a:lnTo>
                    <a:pt x="4689" y="2758"/>
                  </a:lnTo>
                  <a:lnTo>
                    <a:pt x="4546" y="2985"/>
                  </a:lnTo>
                  <a:lnTo>
                    <a:pt x="4408" y="3212"/>
                  </a:lnTo>
                  <a:lnTo>
                    <a:pt x="4270" y="3450"/>
                  </a:lnTo>
                  <a:lnTo>
                    <a:pt x="4132" y="3700"/>
                  </a:lnTo>
                  <a:lnTo>
                    <a:pt x="3994" y="3949"/>
                  </a:lnTo>
                  <a:lnTo>
                    <a:pt x="3861" y="4210"/>
                  </a:lnTo>
                  <a:lnTo>
                    <a:pt x="3731" y="4483"/>
                  </a:lnTo>
                  <a:lnTo>
                    <a:pt x="3602" y="4755"/>
                  </a:lnTo>
                  <a:lnTo>
                    <a:pt x="3473" y="5039"/>
                  </a:lnTo>
                  <a:lnTo>
                    <a:pt x="3344" y="5322"/>
                  </a:lnTo>
                  <a:lnTo>
                    <a:pt x="3224" y="5617"/>
                  </a:lnTo>
                  <a:lnTo>
                    <a:pt x="3099" y="5912"/>
                  </a:lnTo>
                  <a:lnTo>
                    <a:pt x="2979" y="6219"/>
                  </a:lnTo>
                  <a:lnTo>
                    <a:pt x="2859" y="6536"/>
                  </a:lnTo>
                  <a:lnTo>
                    <a:pt x="2743" y="6854"/>
                  </a:lnTo>
                  <a:lnTo>
                    <a:pt x="2632" y="7183"/>
                  </a:lnTo>
                  <a:lnTo>
                    <a:pt x="2516" y="7512"/>
                  </a:lnTo>
                  <a:lnTo>
                    <a:pt x="2409" y="7841"/>
                  </a:lnTo>
                  <a:lnTo>
                    <a:pt x="2298" y="8181"/>
                  </a:lnTo>
                  <a:lnTo>
                    <a:pt x="2195" y="8533"/>
                  </a:lnTo>
                  <a:lnTo>
                    <a:pt x="2089" y="8885"/>
                  </a:lnTo>
                  <a:lnTo>
                    <a:pt x="1986" y="9237"/>
                  </a:lnTo>
                  <a:lnTo>
                    <a:pt x="1888" y="9600"/>
                  </a:lnTo>
                  <a:lnTo>
                    <a:pt x="1790" y="9963"/>
                  </a:lnTo>
                  <a:lnTo>
                    <a:pt x="1697" y="10337"/>
                  </a:lnTo>
                  <a:lnTo>
                    <a:pt x="1603" y="10712"/>
                  </a:lnTo>
                  <a:lnTo>
                    <a:pt x="1514" y="11086"/>
                  </a:lnTo>
                  <a:lnTo>
                    <a:pt x="1425" y="11472"/>
                  </a:lnTo>
                  <a:lnTo>
                    <a:pt x="1341" y="11858"/>
                  </a:lnTo>
                  <a:lnTo>
                    <a:pt x="1256" y="12255"/>
                  </a:lnTo>
                  <a:lnTo>
                    <a:pt x="1176" y="12652"/>
                  </a:lnTo>
                  <a:lnTo>
                    <a:pt x="1100" y="13049"/>
                  </a:lnTo>
                  <a:lnTo>
                    <a:pt x="1025" y="13446"/>
                  </a:lnTo>
                  <a:lnTo>
                    <a:pt x="949" y="13854"/>
                  </a:lnTo>
                  <a:lnTo>
                    <a:pt x="878" y="14263"/>
                  </a:lnTo>
                  <a:lnTo>
                    <a:pt x="811" y="14683"/>
                  </a:lnTo>
                  <a:lnTo>
                    <a:pt x="744" y="15091"/>
                  </a:lnTo>
                  <a:lnTo>
                    <a:pt x="682" y="15511"/>
                  </a:lnTo>
                  <a:lnTo>
                    <a:pt x="619" y="15942"/>
                  </a:lnTo>
                  <a:lnTo>
                    <a:pt x="566" y="16362"/>
                  </a:lnTo>
                  <a:lnTo>
                    <a:pt x="508" y="16793"/>
                  </a:lnTo>
                  <a:lnTo>
                    <a:pt x="455" y="17224"/>
                  </a:lnTo>
                  <a:lnTo>
                    <a:pt x="406" y="17655"/>
                  </a:lnTo>
                  <a:lnTo>
                    <a:pt x="361" y="18087"/>
                  </a:lnTo>
                  <a:lnTo>
                    <a:pt x="317" y="18529"/>
                  </a:lnTo>
                  <a:lnTo>
                    <a:pt x="272" y="18972"/>
                  </a:lnTo>
                  <a:lnTo>
                    <a:pt x="237" y="19403"/>
                  </a:lnTo>
                  <a:lnTo>
                    <a:pt x="201" y="19845"/>
                  </a:lnTo>
                  <a:lnTo>
                    <a:pt x="165" y="20299"/>
                  </a:lnTo>
                  <a:lnTo>
                    <a:pt x="139" y="20742"/>
                  </a:lnTo>
                  <a:lnTo>
                    <a:pt x="112" y="21184"/>
                  </a:lnTo>
                  <a:lnTo>
                    <a:pt x="85" y="21638"/>
                  </a:lnTo>
                  <a:lnTo>
                    <a:pt x="63" y="22092"/>
                  </a:lnTo>
                  <a:lnTo>
                    <a:pt x="45" y="22534"/>
                  </a:lnTo>
                  <a:lnTo>
                    <a:pt x="32" y="22988"/>
                  </a:lnTo>
                  <a:lnTo>
                    <a:pt x="18" y="23442"/>
                  </a:lnTo>
                  <a:lnTo>
                    <a:pt x="9" y="23896"/>
                  </a:lnTo>
                  <a:lnTo>
                    <a:pt x="5" y="24350"/>
                  </a:lnTo>
                  <a:lnTo>
                    <a:pt x="1" y="24803"/>
                  </a:lnTo>
                  <a:lnTo>
                    <a:pt x="1" y="25257"/>
                  </a:lnTo>
                  <a:lnTo>
                    <a:pt x="5" y="25711"/>
                  </a:lnTo>
                  <a:lnTo>
                    <a:pt x="14" y="26165"/>
                  </a:lnTo>
                  <a:lnTo>
                    <a:pt x="23" y="26619"/>
                  </a:lnTo>
                  <a:lnTo>
                    <a:pt x="36" y="27073"/>
                  </a:lnTo>
                  <a:lnTo>
                    <a:pt x="2146" y="27197"/>
                  </a:lnTo>
                  <a:lnTo>
                    <a:pt x="3202" y="27266"/>
                  </a:lnTo>
                  <a:lnTo>
                    <a:pt x="4257" y="27345"/>
                  </a:lnTo>
                  <a:lnTo>
                    <a:pt x="5316" y="27436"/>
                  </a:lnTo>
                  <a:lnTo>
                    <a:pt x="6372" y="27526"/>
                  </a:lnTo>
                  <a:lnTo>
                    <a:pt x="7431" y="27640"/>
                  </a:lnTo>
                  <a:lnTo>
                    <a:pt x="8486" y="27765"/>
                  </a:lnTo>
                  <a:lnTo>
                    <a:pt x="9546" y="27901"/>
                  </a:lnTo>
                  <a:lnTo>
                    <a:pt x="10601" y="28060"/>
                  </a:lnTo>
                  <a:lnTo>
                    <a:pt x="11661" y="28230"/>
                  </a:lnTo>
                  <a:lnTo>
                    <a:pt x="12716" y="28411"/>
                  </a:lnTo>
                  <a:lnTo>
                    <a:pt x="13771" y="28627"/>
                  </a:lnTo>
                  <a:lnTo>
                    <a:pt x="14822" y="28854"/>
                  </a:lnTo>
                  <a:lnTo>
                    <a:pt x="15877" y="29104"/>
                  </a:lnTo>
                  <a:lnTo>
                    <a:pt x="16928" y="29387"/>
                  </a:lnTo>
                  <a:lnTo>
                    <a:pt x="16941" y="28922"/>
                  </a:lnTo>
                  <a:lnTo>
                    <a:pt x="16959" y="28457"/>
                  </a:lnTo>
                  <a:lnTo>
                    <a:pt x="16968" y="27992"/>
                  </a:lnTo>
                  <a:lnTo>
                    <a:pt x="16977" y="27526"/>
                  </a:lnTo>
                  <a:lnTo>
                    <a:pt x="16981" y="27061"/>
                  </a:lnTo>
                  <a:lnTo>
                    <a:pt x="16985" y="26585"/>
                  </a:lnTo>
                  <a:lnTo>
                    <a:pt x="16985" y="26120"/>
                  </a:lnTo>
                  <a:lnTo>
                    <a:pt x="16981" y="25654"/>
                  </a:lnTo>
                  <a:lnTo>
                    <a:pt x="16977" y="25178"/>
                  </a:lnTo>
                  <a:lnTo>
                    <a:pt x="16968" y="24713"/>
                  </a:lnTo>
                  <a:lnTo>
                    <a:pt x="16954" y="24247"/>
                  </a:lnTo>
                  <a:lnTo>
                    <a:pt x="16941" y="23782"/>
                  </a:lnTo>
                  <a:lnTo>
                    <a:pt x="16923" y="23306"/>
                  </a:lnTo>
                  <a:lnTo>
                    <a:pt x="16905" y="22841"/>
                  </a:lnTo>
                  <a:lnTo>
                    <a:pt x="16883" y="22375"/>
                  </a:lnTo>
                  <a:lnTo>
                    <a:pt x="16856" y="21910"/>
                  </a:lnTo>
                  <a:lnTo>
                    <a:pt x="16830" y="21445"/>
                  </a:lnTo>
                  <a:lnTo>
                    <a:pt x="16798" y="20980"/>
                  </a:lnTo>
                  <a:lnTo>
                    <a:pt x="16763" y="20526"/>
                  </a:lnTo>
                  <a:lnTo>
                    <a:pt x="16727" y="20061"/>
                  </a:lnTo>
                  <a:lnTo>
                    <a:pt x="16692" y="19607"/>
                  </a:lnTo>
                  <a:lnTo>
                    <a:pt x="16652" y="19142"/>
                  </a:lnTo>
                  <a:lnTo>
                    <a:pt x="16607" y="18688"/>
                  </a:lnTo>
                  <a:lnTo>
                    <a:pt x="16558" y="18234"/>
                  </a:lnTo>
                  <a:lnTo>
                    <a:pt x="16509" y="17792"/>
                  </a:lnTo>
                  <a:lnTo>
                    <a:pt x="16460" y="17338"/>
                  </a:lnTo>
                  <a:lnTo>
                    <a:pt x="16407" y="16895"/>
                  </a:lnTo>
                  <a:lnTo>
                    <a:pt x="16349" y="16453"/>
                  </a:lnTo>
                  <a:lnTo>
                    <a:pt x="16291" y="16010"/>
                  </a:lnTo>
                  <a:lnTo>
                    <a:pt x="16229" y="15568"/>
                  </a:lnTo>
                  <a:lnTo>
                    <a:pt x="16162" y="15137"/>
                  </a:lnTo>
                  <a:lnTo>
                    <a:pt x="16095" y="14705"/>
                  </a:lnTo>
                  <a:lnTo>
                    <a:pt x="16028" y="14274"/>
                  </a:lnTo>
                  <a:lnTo>
                    <a:pt x="15957" y="13854"/>
                  </a:lnTo>
                  <a:lnTo>
                    <a:pt x="15881" y="13435"/>
                  </a:lnTo>
                  <a:lnTo>
                    <a:pt x="15806" y="13015"/>
                  </a:lnTo>
                  <a:lnTo>
                    <a:pt x="15725" y="12595"/>
                  </a:lnTo>
                  <a:lnTo>
                    <a:pt x="15645" y="12187"/>
                  </a:lnTo>
                  <a:lnTo>
                    <a:pt x="15561" y="11790"/>
                  </a:lnTo>
                  <a:lnTo>
                    <a:pt x="15476" y="11381"/>
                  </a:lnTo>
                  <a:lnTo>
                    <a:pt x="15387" y="10984"/>
                  </a:lnTo>
                  <a:lnTo>
                    <a:pt x="15294" y="10598"/>
                  </a:lnTo>
                  <a:lnTo>
                    <a:pt x="15200" y="10212"/>
                  </a:lnTo>
                  <a:lnTo>
                    <a:pt x="15107" y="9827"/>
                  </a:lnTo>
                  <a:lnTo>
                    <a:pt x="15009" y="9452"/>
                  </a:lnTo>
                  <a:lnTo>
                    <a:pt x="14906" y="9078"/>
                  </a:lnTo>
                  <a:lnTo>
                    <a:pt x="14804" y="8715"/>
                  </a:lnTo>
                  <a:lnTo>
                    <a:pt x="14697" y="8352"/>
                  </a:lnTo>
                  <a:lnTo>
                    <a:pt x="14590" y="7989"/>
                  </a:lnTo>
                  <a:lnTo>
                    <a:pt x="14483" y="7648"/>
                  </a:lnTo>
                  <a:lnTo>
                    <a:pt x="14372" y="7296"/>
                  </a:lnTo>
                  <a:lnTo>
                    <a:pt x="14256" y="6967"/>
                  </a:lnTo>
                  <a:lnTo>
                    <a:pt x="14141" y="6627"/>
                  </a:lnTo>
                  <a:lnTo>
                    <a:pt x="14020" y="6309"/>
                  </a:lnTo>
                  <a:lnTo>
                    <a:pt x="13900" y="5992"/>
                  </a:lnTo>
                  <a:lnTo>
                    <a:pt x="13780" y="5674"/>
                  </a:lnTo>
                  <a:lnTo>
                    <a:pt x="13651" y="5368"/>
                  </a:lnTo>
                  <a:lnTo>
                    <a:pt x="13526" y="5073"/>
                  </a:lnTo>
                  <a:lnTo>
                    <a:pt x="13397" y="4778"/>
                  </a:lnTo>
                  <a:lnTo>
                    <a:pt x="13263" y="4494"/>
                  </a:lnTo>
                  <a:lnTo>
                    <a:pt x="13130" y="4222"/>
                  </a:lnTo>
                  <a:lnTo>
                    <a:pt x="12996" y="3949"/>
                  </a:lnTo>
                  <a:lnTo>
                    <a:pt x="12858" y="3688"/>
                  </a:lnTo>
                  <a:lnTo>
                    <a:pt x="12716" y="3427"/>
                  </a:lnTo>
                  <a:lnTo>
                    <a:pt x="12658" y="3416"/>
                  </a:lnTo>
                  <a:lnTo>
                    <a:pt x="12605" y="3371"/>
                  </a:lnTo>
                  <a:lnTo>
                    <a:pt x="12551" y="3314"/>
                  </a:lnTo>
                  <a:lnTo>
                    <a:pt x="12502" y="3246"/>
                  </a:lnTo>
                  <a:lnTo>
                    <a:pt x="12453" y="3155"/>
                  </a:lnTo>
                  <a:lnTo>
                    <a:pt x="12413" y="3053"/>
                  </a:lnTo>
                  <a:lnTo>
                    <a:pt x="12373" y="2940"/>
                  </a:lnTo>
                  <a:lnTo>
                    <a:pt x="12346" y="2815"/>
                  </a:lnTo>
                  <a:lnTo>
                    <a:pt x="12150" y="2520"/>
                  </a:lnTo>
                  <a:lnTo>
                    <a:pt x="11955" y="2247"/>
                  </a:lnTo>
                  <a:lnTo>
                    <a:pt x="11759" y="1975"/>
                  </a:lnTo>
                  <a:lnTo>
                    <a:pt x="11554" y="1726"/>
                  </a:lnTo>
                  <a:lnTo>
                    <a:pt x="11349" y="1499"/>
                  </a:lnTo>
                  <a:lnTo>
                    <a:pt x="11140" y="1283"/>
                  </a:lnTo>
                  <a:lnTo>
                    <a:pt x="10931" y="1079"/>
                  </a:lnTo>
                  <a:lnTo>
                    <a:pt x="10717" y="886"/>
                  </a:lnTo>
                  <a:lnTo>
                    <a:pt x="10499" y="716"/>
                  </a:lnTo>
                  <a:lnTo>
                    <a:pt x="10276" y="568"/>
                  </a:lnTo>
                  <a:lnTo>
                    <a:pt x="10053" y="432"/>
                  </a:lnTo>
                  <a:lnTo>
                    <a:pt x="9822" y="319"/>
                  </a:lnTo>
                  <a:lnTo>
                    <a:pt x="9595" y="217"/>
                  </a:lnTo>
                  <a:lnTo>
                    <a:pt x="9359" y="137"/>
                  </a:lnTo>
                  <a:lnTo>
                    <a:pt x="9123" y="69"/>
                  </a:lnTo>
                  <a:lnTo>
                    <a:pt x="8883" y="24"/>
                  </a:lnTo>
                  <a:lnTo>
                    <a:pt x="862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8;p49">
              <a:extLst>
                <a:ext uri="{FF2B5EF4-FFF2-40B4-BE49-F238E27FC236}">
                  <a16:creationId xmlns:a16="http://schemas.microsoft.com/office/drawing/2014/main" id="{F4BA6B93-E430-F37E-56BF-ED1E4FA2349D}"/>
                </a:ext>
              </a:extLst>
            </p:cNvPr>
            <p:cNvSpPr/>
            <p:nvPr/>
          </p:nvSpPr>
          <p:spPr>
            <a:xfrm>
              <a:off x="4124750" y="-9450825"/>
              <a:ext cx="159975" cy="562200"/>
            </a:xfrm>
            <a:custGeom>
              <a:avLst/>
              <a:gdLst/>
              <a:ahLst/>
              <a:cxnLst/>
              <a:rect l="l" t="t" r="r" b="b"/>
              <a:pathLst>
                <a:path w="6399" h="22488" extrusionOk="0">
                  <a:moveTo>
                    <a:pt x="6153" y="0"/>
                  </a:moveTo>
                  <a:lnTo>
                    <a:pt x="6073" y="11"/>
                  </a:lnTo>
                  <a:lnTo>
                    <a:pt x="5984" y="34"/>
                  </a:lnTo>
                  <a:lnTo>
                    <a:pt x="5766" y="91"/>
                  </a:lnTo>
                  <a:lnTo>
                    <a:pt x="5508" y="193"/>
                  </a:lnTo>
                  <a:lnTo>
                    <a:pt x="5214" y="306"/>
                  </a:lnTo>
                  <a:lnTo>
                    <a:pt x="4889" y="465"/>
                  </a:lnTo>
                  <a:lnTo>
                    <a:pt x="4537" y="635"/>
                  </a:lnTo>
                  <a:lnTo>
                    <a:pt x="4163" y="817"/>
                  </a:lnTo>
                  <a:lnTo>
                    <a:pt x="3384" y="1225"/>
                  </a:lnTo>
                  <a:lnTo>
                    <a:pt x="2578" y="1668"/>
                  </a:lnTo>
                  <a:lnTo>
                    <a:pt x="1083" y="2496"/>
                  </a:lnTo>
                  <a:lnTo>
                    <a:pt x="1114" y="3120"/>
                  </a:lnTo>
                  <a:lnTo>
                    <a:pt x="1140" y="3744"/>
                  </a:lnTo>
                  <a:lnTo>
                    <a:pt x="1163" y="4368"/>
                  </a:lnTo>
                  <a:lnTo>
                    <a:pt x="1180" y="4981"/>
                  </a:lnTo>
                  <a:lnTo>
                    <a:pt x="1198" y="5605"/>
                  </a:lnTo>
                  <a:lnTo>
                    <a:pt x="1212" y="6229"/>
                  </a:lnTo>
                  <a:lnTo>
                    <a:pt x="1221" y="6842"/>
                  </a:lnTo>
                  <a:lnTo>
                    <a:pt x="1225" y="7466"/>
                  </a:lnTo>
                  <a:lnTo>
                    <a:pt x="1225" y="8078"/>
                  </a:lnTo>
                  <a:lnTo>
                    <a:pt x="1225" y="8691"/>
                  </a:lnTo>
                  <a:lnTo>
                    <a:pt x="1216" y="9304"/>
                  </a:lnTo>
                  <a:lnTo>
                    <a:pt x="1207" y="9916"/>
                  </a:lnTo>
                  <a:lnTo>
                    <a:pt x="1194" y="10529"/>
                  </a:lnTo>
                  <a:lnTo>
                    <a:pt x="1176" y="11130"/>
                  </a:lnTo>
                  <a:lnTo>
                    <a:pt x="1154" y="11743"/>
                  </a:lnTo>
                  <a:lnTo>
                    <a:pt x="1127" y="12344"/>
                  </a:lnTo>
                  <a:lnTo>
                    <a:pt x="1096" y="12946"/>
                  </a:lnTo>
                  <a:lnTo>
                    <a:pt x="1065" y="13559"/>
                  </a:lnTo>
                  <a:lnTo>
                    <a:pt x="1025" y="14149"/>
                  </a:lnTo>
                  <a:lnTo>
                    <a:pt x="980" y="14750"/>
                  </a:lnTo>
                  <a:lnTo>
                    <a:pt x="936" y="15351"/>
                  </a:lnTo>
                  <a:lnTo>
                    <a:pt x="882" y="15941"/>
                  </a:lnTo>
                  <a:lnTo>
                    <a:pt x="824" y="16531"/>
                  </a:lnTo>
                  <a:lnTo>
                    <a:pt x="766" y="17121"/>
                  </a:lnTo>
                  <a:lnTo>
                    <a:pt x="700" y="17711"/>
                  </a:lnTo>
                  <a:lnTo>
                    <a:pt x="628" y="18301"/>
                  </a:lnTo>
                  <a:lnTo>
                    <a:pt x="557" y="18880"/>
                  </a:lnTo>
                  <a:lnTo>
                    <a:pt x="477" y="19470"/>
                  </a:lnTo>
                  <a:lnTo>
                    <a:pt x="392" y="20048"/>
                  </a:lnTo>
                  <a:lnTo>
                    <a:pt x="303" y="20627"/>
                  </a:lnTo>
                  <a:lnTo>
                    <a:pt x="210" y="21194"/>
                  </a:lnTo>
                  <a:lnTo>
                    <a:pt x="112" y="21773"/>
                  </a:lnTo>
                  <a:lnTo>
                    <a:pt x="90" y="21875"/>
                  </a:lnTo>
                  <a:lnTo>
                    <a:pt x="63" y="21955"/>
                  </a:lnTo>
                  <a:lnTo>
                    <a:pt x="32" y="22023"/>
                  </a:lnTo>
                  <a:lnTo>
                    <a:pt x="1" y="22068"/>
                  </a:lnTo>
                  <a:lnTo>
                    <a:pt x="72" y="22488"/>
                  </a:lnTo>
                  <a:lnTo>
                    <a:pt x="361" y="22079"/>
                  </a:lnTo>
                  <a:lnTo>
                    <a:pt x="642" y="21660"/>
                  </a:lnTo>
                  <a:lnTo>
                    <a:pt x="918" y="21217"/>
                  </a:lnTo>
                  <a:lnTo>
                    <a:pt x="1194" y="20763"/>
                  </a:lnTo>
                  <a:lnTo>
                    <a:pt x="1461" y="20298"/>
                  </a:lnTo>
                  <a:lnTo>
                    <a:pt x="1724" y="19810"/>
                  </a:lnTo>
                  <a:lnTo>
                    <a:pt x="1986" y="19311"/>
                  </a:lnTo>
                  <a:lnTo>
                    <a:pt x="2240" y="18789"/>
                  </a:lnTo>
                  <a:lnTo>
                    <a:pt x="2485" y="18256"/>
                  </a:lnTo>
                  <a:lnTo>
                    <a:pt x="2730" y="17700"/>
                  </a:lnTo>
                  <a:lnTo>
                    <a:pt x="2970" y="17133"/>
                  </a:lnTo>
                  <a:lnTo>
                    <a:pt x="3202" y="16543"/>
                  </a:lnTo>
                  <a:lnTo>
                    <a:pt x="3429" y="15941"/>
                  </a:lnTo>
                  <a:lnTo>
                    <a:pt x="3647" y="15329"/>
                  </a:lnTo>
                  <a:lnTo>
                    <a:pt x="3861" y="14682"/>
                  </a:lnTo>
                  <a:lnTo>
                    <a:pt x="4070" y="14035"/>
                  </a:lnTo>
                  <a:lnTo>
                    <a:pt x="4270" y="13354"/>
                  </a:lnTo>
                  <a:lnTo>
                    <a:pt x="4466" y="12662"/>
                  </a:lnTo>
                  <a:lnTo>
                    <a:pt x="4653" y="11947"/>
                  </a:lnTo>
                  <a:lnTo>
                    <a:pt x="4831" y="11221"/>
                  </a:lnTo>
                  <a:lnTo>
                    <a:pt x="5005" y="10472"/>
                  </a:lnTo>
                  <a:lnTo>
                    <a:pt x="5174" y="9701"/>
                  </a:lnTo>
                  <a:lnTo>
                    <a:pt x="5334" y="8918"/>
                  </a:lnTo>
                  <a:lnTo>
                    <a:pt x="5486" y="8112"/>
                  </a:lnTo>
                  <a:lnTo>
                    <a:pt x="5628" y="7284"/>
                  </a:lnTo>
                  <a:lnTo>
                    <a:pt x="5762" y="6433"/>
                  </a:lnTo>
                  <a:lnTo>
                    <a:pt x="5891" y="5571"/>
                  </a:lnTo>
                  <a:lnTo>
                    <a:pt x="6011" y="4686"/>
                  </a:lnTo>
                  <a:lnTo>
                    <a:pt x="6122" y="3778"/>
                  </a:lnTo>
                  <a:lnTo>
                    <a:pt x="6220" y="2848"/>
                  </a:lnTo>
                  <a:lnTo>
                    <a:pt x="6314" y="1906"/>
                  </a:lnTo>
                  <a:lnTo>
                    <a:pt x="6398" y="930"/>
                  </a:lnTo>
                  <a:lnTo>
                    <a:pt x="6309" y="726"/>
                  </a:lnTo>
                  <a:lnTo>
                    <a:pt x="6229" y="511"/>
                  </a:lnTo>
                  <a:lnTo>
                    <a:pt x="6216" y="477"/>
                  </a:lnTo>
                  <a:lnTo>
                    <a:pt x="6207" y="443"/>
                  </a:lnTo>
                  <a:lnTo>
                    <a:pt x="6194" y="363"/>
                  </a:lnTo>
                  <a:lnTo>
                    <a:pt x="6194" y="284"/>
                  </a:lnTo>
                  <a:lnTo>
                    <a:pt x="6198" y="216"/>
                  </a:lnTo>
                  <a:lnTo>
                    <a:pt x="6211" y="148"/>
                  </a:lnTo>
                  <a:lnTo>
                    <a:pt x="6229" y="91"/>
                  </a:lnTo>
                  <a:lnTo>
                    <a:pt x="6251" y="45"/>
                  </a:lnTo>
                  <a:lnTo>
                    <a:pt x="6274" y="11"/>
                  </a:lnTo>
                  <a:lnTo>
                    <a:pt x="622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09;p49">
              <a:extLst>
                <a:ext uri="{FF2B5EF4-FFF2-40B4-BE49-F238E27FC236}">
                  <a16:creationId xmlns:a16="http://schemas.microsoft.com/office/drawing/2014/main" id="{930D4B11-CBC6-EAD2-B65C-C6F8D0DD5D03}"/>
                </a:ext>
              </a:extLst>
            </p:cNvPr>
            <p:cNvSpPr/>
            <p:nvPr/>
          </p:nvSpPr>
          <p:spPr>
            <a:xfrm>
              <a:off x="4209575" y="-968250"/>
              <a:ext cx="244325" cy="387475"/>
            </a:xfrm>
            <a:custGeom>
              <a:avLst/>
              <a:gdLst/>
              <a:ahLst/>
              <a:cxnLst/>
              <a:rect l="l" t="t" r="r" b="b"/>
              <a:pathLst>
                <a:path w="9773" h="15499" extrusionOk="0">
                  <a:moveTo>
                    <a:pt x="2743" y="0"/>
                  </a:moveTo>
                  <a:lnTo>
                    <a:pt x="2600" y="817"/>
                  </a:lnTo>
                  <a:lnTo>
                    <a:pt x="2449" y="1623"/>
                  </a:lnTo>
                  <a:lnTo>
                    <a:pt x="2297" y="2440"/>
                  </a:lnTo>
                  <a:lnTo>
                    <a:pt x="2142" y="3234"/>
                  </a:lnTo>
                  <a:lnTo>
                    <a:pt x="1981" y="4028"/>
                  </a:lnTo>
                  <a:lnTo>
                    <a:pt x="1817" y="4822"/>
                  </a:lnTo>
                  <a:lnTo>
                    <a:pt x="1652" y="5605"/>
                  </a:lnTo>
                  <a:lnTo>
                    <a:pt x="1478" y="6388"/>
                  </a:lnTo>
                  <a:lnTo>
                    <a:pt x="1305" y="7160"/>
                  </a:lnTo>
                  <a:lnTo>
                    <a:pt x="1131" y="7920"/>
                  </a:lnTo>
                  <a:lnTo>
                    <a:pt x="948" y="8680"/>
                  </a:lnTo>
                  <a:lnTo>
                    <a:pt x="766" y="9429"/>
                  </a:lnTo>
                  <a:lnTo>
                    <a:pt x="579" y="10166"/>
                  </a:lnTo>
                  <a:lnTo>
                    <a:pt x="387" y="10904"/>
                  </a:lnTo>
                  <a:lnTo>
                    <a:pt x="196" y="11630"/>
                  </a:lnTo>
                  <a:lnTo>
                    <a:pt x="0" y="12345"/>
                  </a:lnTo>
                  <a:lnTo>
                    <a:pt x="294" y="12209"/>
                  </a:lnTo>
                  <a:lnTo>
                    <a:pt x="597" y="12107"/>
                  </a:lnTo>
                  <a:lnTo>
                    <a:pt x="895" y="12027"/>
                  </a:lnTo>
                  <a:lnTo>
                    <a:pt x="1046" y="12004"/>
                  </a:lnTo>
                  <a:lnTo>
                    <a:pt x="1198" y="11982"/>
                  </a:lnTo>
                  <a:lnTo>
                    <a:pt x="1354" y="11970"/>
                  </a:lnTo>
                  <a:lnTo>
                    <a:pt x="1505" y="11959"/>
                  </a:lnTo>
                  <a:lnTo>
                    <a:pt x="1812" y="11959"/>
                  </a:lnTo>
                  <a:lnTo>
                    <a:pt x="1968" y="11982"/>
                  </a:lnTo>
                  <a:lnTo>
                    <a:pt x="2124" y="12004"/>
                  </a:lnTo>
                  <a:lnTo>
                    <a:pt x="2280" y="12027"/>
                  </a:lnTo>
                  <a:lnTo>
                    <a:pt x="2435" y="12072"/>
                  </a:lnTo>
                  <a:lnTo>
                    <a:pt x="2689" y="12152"/>
                  </a:lnTo>
                  <a:lnTo>
                    <a:pt x="2943" y="12243"/>
                  </a:lnTo>
                  <a:lnTo>
                    <a:pt x="3197" y="12367"/>
                  </a:lnTo>
                  <a:lnTo>
                    <a:pt x="3446" y="12504"/>
                  </a:lnTo>
                  <a:lnTo>
                    <a:pt x="3691" y="12662"/>
                  </a:lnTo>
                  <a:lnTo>
                    <a:pt x="3936" y="12833"/>
                  </a:lnTo>
                  <a:lnTo>
                    <a:pt x="4176" y="13026"/>
                  </a:lnTo>
                  <a:lnTo>
                    <a:pt x="4417" y="13230"/>
                  </a:lnTo>
                  <a:lnTo>
                    <a:pt x="4653" y="13457"/>
                  </a:lnTo>
                  <a:lnTo>
                    <a:pt x="4884" y="13706"/>
                  </a:lnTo>
                  <a:lnTo>
                    <a:pt x="5116" y="13967"/>
                  </a:lnTo>
                  <a:lnTo>
                    <a:pt x="5343" y="14240"/>
                  </a:lnTo>
                  <a:lnTo>
                    <a:pt x="5570" y="14535"/>
                  </a:lnTo>
                  <a:lnTo>
                    <a:pt x="5788" y="14841"/>
                  </a:lnTo>
                  <a:lnTo>
                    <a:pt x="6011" y="15159"/>
                  </a:lnTo>
                  <a:lnTo>
                    <a:pt x="6224" y="15499"/>
                  </a:lnTo>
                  <a:lnTo>
                    <a:pt x="6478" y="14727"/>
                  </a:lnTo>
                  <a:lnTo>
                    <a:pt x="6727" y="13945"/>
                  </a:lnTo>
                  <a:lnTo>
                    <a:pt x="6968" y="13139"/>
                  </a:lnTo>
                  <a:lnTo>
                    <a:pt x="7208" y="12311"/>
                  </a:lnTo>
                  <a:lnTo>
                    <a:pt x="7449" y="11482"/>
                  </a:lnTo>
                  <a:lnTo>
                    <a:pt x="7680" y="10620"/>
                  </a:lnTo>
                  <a:lnTo>
                    <a:pt x="7907" y="9747"/>
                  </a:lnTo>
                  <a:lnTo>
                    <a:pt x="8130" y="8862"/>
                  </a:lnTo>
                  <a:lnTo>
                    <a:pt x="8352" y="7965"/>
                  </a:lnTo>
                  <a:lnTo>
                    <a:pt x="8566" y="7046"/>
                  </a:lnTo>
                  <a:lnTo>
                    <a:pt x="8780" y="6116"/>
                  </a:lnTo>
                  <a:lnTo>
                    <a:pt x="8985" y="5174"/>
                  </a:lnTo>
                  <a:lnTo>
                    <a:pt x="9189" y="4210"/>
                  </a:lnTo>
                  <a:lnTo>
                    <a:pt x="9385" y="3245"/>
                  </a:lnTo>
                  <a:lnTo>
                    <a:pt x="9581" y="2258"/>
                  </a:lnTo>
                  <a:lnTo>
                    <a:pt x="9773" y="1260"/>
                  </a:lnTo>
                  <a:lnTo>
                    <a:pt x="9332" y="1237"/>
                  </a:lnTo>
                  <a:lnTo>
                    <a:pt x="8891" y="1203"/>
                  </a:lnTo>
                  <a:lnTo>
                    <a:pt x="8450" y="1169"/>
                  </a:lnTo>
                  <a:lnTo>
                    <a:pt x="8014" y="1112"/>
                  </a:lnTo>
                  <a:lnTo>
                    <a:pt x="7573" y="1055"/>
                  </a:lnTo>
                  <a:lnTo>
                    <a:pt x="7132" y="987"/>
                  </a:lnTo>
                  <a:lnTo>
                    <a:pt x="6692" y="908"/>
                  </a:lnTo>
                  <a:lnTo>
                    <a:pt x="6255" y="829"/>
                  </a:lnTo>
                  <a:lnTo>
                    <a:pt x="5374" y="647"/>
                  </a:lnTo>
                  <a:lnTo>
                    <a:pt x="4497" y="443"/>
                  </a:lnTo>
                  <a:lnTo>
                    <a:pt x="3620" y="227"/>
                  </a:lnTo>
                  <a:lnTo>
                    <a:pt x="274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10;p49">
              <a:extLst>
                <a:ext uri="{FF2B5EF4-FFF2-40B4-BE49-F238E27FC236}">
                  <a16:creationId xmlns:a16="http://schemas.microsoft.com/office/drawing/2014/main" id="{70732E7C-1BAE-71F8-A12C-D54D2026BEF5}"/>
                </a:ext>
              </a:extLst>
            </p:cNvPr>
            <p:cNvSpPr/>
            <p:nvPr/>
          </p:nvSpPr>
          <p:spPr>
            <a:xfrm>
              <a:off x="4169725" y="-2836100"/>
              <a:ext cx="320450" cy="356000"/>
            </a:xfrm>
            <a:custGeom>
              <a:avLst/>
              <a:gdLst/>
              <a:ahLst/>
              <a:cxnLst/>
              <a:rect l="l" t="t" r="r" b="b"/>
              <a:pathLst>
                <a:path w="12818" h="14240" extrusionOk="0">
                  <a:moveTo>
                    <a:pt x="9109" y="1"/>
                  </a:moveTo>
                  <a:lnTo>
                    <a:pt x="7983" y="591"/>
                  </a:lnTo>
                  <a:lnTo>
                    <a:pt x="6852" y="1158"/>
                  </a:lnTo>
                  <a:lnTo>
                    <a:pt x="5717" y="1714"/>
                  </a:lnTo>
                  <a:lnTo>
                    <a:pt x="4582" y="2247"/>
                  </a:lnTo>
                  <a:lnTo>
                    <a:pt x="3437" y="2769"/>
                  </a:lnTo>
                  <a:lnTo>
                    <a:pt x="2298" y="3268"/>
                  </a:lnTo>
                  <a:lnTo>
                    <a:pt x="1149" y="3745"/>
                  </a:lnTo>
                  <a:lnTo>
                    <a:pt x="0" y="4199"/>
                  </a:lnTo>
                  <a:lnTo>
                    <a:pt x="263" y="4766"/>
                  </a:lnTo>
                  <a:lnTo>
                    <a:pt x="521" y="5333"/>
                  </a:lnTo>
                  <a:lnTo>
                    <a:pt x="775" y="5923"/>
                  </a:lnTo>
                  <a:lnTo>
                    <a:pt x="1020" y="6513"/>
                  </a:lnTo>
                  <a:lnTo>
                    <a:pt x="1265" y="7115"/>
                  </a:lnTo>
                  <a:lnTo>
                    <a:pt x="1496" y="7716"/>
                  </a:lnTo>
                  <a:lnTo>
                    <a:pt x="1728" y="8329"/>
                  </a:lnTo>
                  <a:lnTo>
                    <a:pt x="1955" y="8953"/>
                  </a:lnTo>
                  <a:lnTo>
                    <a:pt x="2173" y="9588"/>
                  </a:lnTo>
                  <a:lnTo>
                    <a:pt x="2387" y="10235"/>
                  </a:lnTo>
                  <a:lnTo>
                    <a:pt x="2596" y="10881"/>
                  </a:lnTo>
                  <a:lnTo>
                    <a:pt x="2801" y="11540"/>
                  </a:lnTo>
                  <a:lnTo>
                    <a:pt x="3001" y="12198"/>
                  </a:lnTo>
                  <a:lnTo>
                    <a:pt x="3192" y="12867"/>
                  </a:lnTo>
                  <a:lnTo>
                    <a:pt x="3384" y="13548"/>
                  </a:lnTo>
                  <a:lnTo>
                    <a:pt x="3566" y="14240"/>
                  </a:lnTo>
                  <a:lnTo>
                    <a:pt x="3847" y="14115"/>
                  </a:lnTo>
                  <a:lnTo>
                    <a:pt x="4132" y="14002"/>
                  </a:lnTo>
                  <a:lnTo>
                    <a:pt x="4417" y="13888"/>
                  </a:lnTo>
                  <a:lnTo>
                    <a:pt x="4702" y="13797"/>
                  </a:lnTo>
                  <a:lnTo>
                    <a:pt x="4987" y="13718"/>
                  </a:lnTo>
                  <a:lnTo>
                    <a:pt x="5276" y="13639"/>
                  </a:lnTo>
                  <a:lnTo>
                    <a:pt x="5565" y="13570"/>
                  </a:lnTo>
                  <a:lnTo>
                    <a:pt x="5855" y="13514"/>
                  </a:lnTo>
                  <a:lnTo>
                    <a:pt x="6144" y="13468"/>
                  </a:lnTo>
                  <a:lnTo>
                    <a:pt x="6434" y="13434"/>
                  </a:lnTo>
                  <a:lnTo>
                    <a:pt x="6723" y="13400"/>
                  </a:lnTo>
                  <a:lnTo>
                    <a:pt x="7017" y="13378"/>
                  </a:lnTo>
                  <a:lnTo>
                    <a:pt x="7306" y="13355"/>
                  </a:lnTo>
                  <a:lnTo>
                    <a:pt x="7600" y="13344"/>
                  </a:lnTo>
                  <a:lnTo>
                    <a:pt x="8183" y="13344"/>
                  </a:lnTo>
                  <a:lnTo>
                    <a:pt x="8767" y="13378"/>
                  </a:lnTo>
                  <a:lnTo>
                    <a:pt x="9350" y="13423"/>
                  </a:lnTo>
                  <a:lnTo>
                    <a:pt x="9933" y="13491"/>
                  </a:lnTo>
                  <a:lnTo>
                    <a:pt x="10516" y="13582"/>
                  </a:lnTo>
                  <a:lnTo>
                    <a:pt x="11095" y="13684"/>
                  </a:lnTo>
                  <a:lnTo>
                    <a:pt x="11674" y="13797"/>
                  </a:lnTo>
                  <a:lnTo>
                    <a:pt x="12248" y="13922"/>
                  </a:lnTo>
                  <a:lnTo>
                    <a:pt x="12818" y="14058"/>
                  </a:lnTo>
                  <a:lnTo>
                    <a:pt x="12653" y="13083"/>
                  </a:lnTo>
                  <a:lnTo>
                    <a:pt x="12475" y="12118"/>
                  </a:lnTo>
                  <a:lnTo>
                    <a:pt x="12293" y="11165"/>
                  </a:lnTo>
                  <a:lnTo>
                    <a:pt x="12106" y="10235"/>
                  </a:lnTo>
                  <a:lnTo>
                    <a:pt x="11905" y="9304"/>
                  </a:lnTo>
                  <a:lnTo>
                    <a:pt x="11700" y="8397"/>
                  </a:lnTo>
                  <a:lnTo>
                    <a:pt x="11482" y="7500"/>
                  </a:lnTo>
                  <a:lnTo>
                    <a:pt x="11260" y="6615"/>
                  </a:lnTo>
                  <a:lnTo>
                    <a:pt x="11028" y="5753"/>
                  </a:lnTo>
                  <a:lnTo>
                    <a:pt x="10912" y="5333"/>
                  </a:lnTo>
                  <a:lnTo>
                    <a:pt x="10788" y="4913"/>
                  </a:lnTo>
                  <a:lnTo>
                    <a:pt x="10668" y="4494"/>
                  </a:lnTo>
                  <a:lnTo>
                    <a:pt x="10543" y="4074"/>
                  </a:lnTo>
                  <a:lnTo>
                    <a:pt x="10414" y="3665"/>
                  </a:lnTo>
                  <a:lnTo>
                    <a:pt x="10285" y="3268"/>
                  </a:lnTo>
                  <a:lnTo>
                    <a:pt x="10151" y="2871"/>
                  </a:lnTo>
                  <a:lnTo>
                    <a:pt x="10018" y="2474"/>
                  </a:lnTo>
                  <a:lnTo>
                    <a:pt x="9880" y="2077"/>
                  </a:lnTo>
                  <a:lnTo>
                    <a:pt x="9742" y="1691"/>
                  </a:lnTo>
                  <a:lnTo>
                    <a:pt x="9604" y="1317"/>
                  </a:lnTo>
                  <a:lnTo>
                    <a:pt x="9457" y="942"/>
                  </a:lnTo>
                  <a:lnTo>
                    <a:pt x="9314" y="568"/>
                  </a:lnTo>
                  <a:lnTo>
                    <a:pt x="9163" y="205"/>
                  </a:lnTo>
                  <a:lnTo>
                    <a:pt x="9149" y="159"/>
                  </a:lnTo>
                  <a:lnTo>
                    <a:pt x="9136" y="114"/>
                  </a:lnTo>
                  <a:lnTo>
                    <a:pt x="9127" y="57"/>
                  </a:lnTo>
                  <a:lnTo>
                    <a:pt x="910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11;p49">
              <a:extLst>
                <a:ext uri="{FF2B5EF4-FFF2-40B4-BE49-F238E27FC236}">
                  <a16:creationId xmlns:a16="http://schemas.microsoft.com/office/drawing/2014/main" id="{4CC35958-B976-CA7C-F897-659BCB03CC1E}"/>
                </a:ext>
              </a:extLst>
            </p:cNvPr>
            <p:cNvSpPr/>
            <p:nvPr/>
          </p:nvSpPr>
          <p:spPr>
            <a:xfrm>
              <a:off x="4242500" y="-6565825"/>
              <a:ext cx="206850" cy="483075"/>
            </a:xfrm>
            <a:custGeom>
              <a:avLst/>
              <a:gdLst/>
              <a:ahLst/>
              <a:cxnLst/>
              <a:rect l="l" t="t" r="r" b="b"/>
              <a:pathLst>
                <a:path w="8274" h="19323" extrusionOk="0">
                  <a:moveTo>
                    <a:pt x="4288" y="1"/>
                  </a:moveTo>
                  <a:lnTo>
                    <a:pt x="4030" y="318"/>
                  </a:lnTo>
                  <a:lnTo>
                    <a:pt x="3772" y="636"/>
                  </a:lnTo>
                  <a:lnTo>
                    <a:pt x="3514" y="931"/>
                  </a:lnTo>
                  <a:lnTo>
                    <a:pt x="3251" y="1237"/>
                  </a:lnTo>
                  <a:lnTo>
                    <a:pt x="2984" y="1521"/>
                  </a:lnTo>
                  <a:lnTo>
                    <a:pt x="2721" y="1805"/>
                  </a:lnTo>
                  <a:lnTo>
                    <a:pt x="2454" y="2088"/>
                  </a:lnTo>
                  <a:lnTo>
                    <a:pt x="2187" y="2361"/>
                  </a:lnTo>
                  <a:lnTo>
                    <a:pt x="1915" y="2621"/>
                  </a:lnTo>
                  <a:lnTo>
                    <a:pt x="1648" y="2871"/>
                  </a:lnTo>
                  <a:lnTo>
                    <a:pt x="1377" y="3121"/>
                  </a:lnTo>
                  <a:lnTo>
                    <a:pt x="1101" y="3359"/>
                  </a:lnTo>
                  <a:lnTo>
                    <a:pt x="829" y="3586"/>
                  </a:lnTo>
                  <a:lnTo>
                    <a:pt x="553" y="3801"/>
                  </a:lnTo>
                  <a:lnTo>
                    <a:pt x="277" y="4017"/>
                  </a:lnTo>
                  <a:lnTo>
                    <a:pt x="1" y="4221"/>
                  </a:lnTo>
                  <a:lnTo>
                    <a:pt x="259" y="5095"/>
                  </a:lnTo>
                  <a:lnTo>
                    <a:pt x="517" y="5980"/>
                  </a:lnTo>
                  <a:lnTo>
                    <a:pt x="767" y="6876"/>
                  </a:lnTo>
                  <a:lnTo>
                    <a:pt x="1016" y="7784"/>
                  </a:lnTo>
                  <a:lnTo>
                    <a:pt x="1261" y="8692"/>
                  </a:lnTo>
                  <a:lnTo>
                    <a:pt x="1501" y="9611"/>
                  </a:lnTo>
                  <a:lnTo>
                    <a:pt x="1737" y="10541"/>
                  </a:lnTo>
                  <a:lnTo>
                    <a:pt x="1973" y="11483"/>
                  </a:lnTo>
                  <a:lnTo>
                    <a:pt x="2200" y="12436"/>
                  </a:lnTo>
                  <a:lnTo>
                    <a:pt x="2423" y="13389"/>
                  </a:lnTo>
                  <a:lnTo>
                    <a:pt x="2646" y="14353"/>
                  </a:lnTo>
                  <a:lnTo>
                    <a:pt x="2864" y="15329"/>
                  </a:lnTo>
                  <a:lnTo>
                    <a:pt x="3073" y="16316"/>
                  </a:lnTo>
                  <a:lnTo>
                    <a:pt x="3282" y="17315"/>
                  </a:lnTo>
                  <a:lnTo>
                    <a:pt x="3487" y="18313"/>
                  </a:lnTo>
                  <a:lnTo>
                    <a:pt x="3692" y="19323"/>
                  </a:lnTo>
                  <a:lnTo>
                    <a:pt x="4288" y="18790"/>
                  </a:lnTo>
                  <a:lnTo>
                    <a:pt x="4881" y="18234"/>
                  </a:lnTo>
                  <a:lnTo>
                    <a:pt x="5464" y="17678"/>
                  </a:lnTo>
                  <a:lnTo>
                    <a:pt x="6038" y="17099"/>
                  </a:lnTo>
                  <a:lnTo>
                    <a:pt x="6608" y="16509"/>
                  </a:lnTo>
                  <a:lnTo>
                    <a:pt x="7169" y="15908"/>
                  </a:lnTo>
                  <a:lnTo>
                    <a:pt x="7725" y="15295"/>
                  </a:lnTo>
                  <a:lnTo>
                    <a:pt x="8273" y="14660"/>
                  </a:lnTo>
                  <a:lnTo>
                    <a:pt x="7249" y="11052"/>
                  </a:lnTo>
                  <a:lnTo>
                    <a:pt x="6742" y="9236"/>
                  </a:lnTo>
                  <a:lnTo>
                    <a:pt x="6238" y="7410"/>
                  </a:lnTo>
                  <a:lnTo>
                    <a:pt x="5740" y="5583"/>
                  </a:lnTo>
                  <a:lnTo>
                    <a:pt x="5246" y="3733"/>
                  </a:lnTo>
                  <a:lnTo>
                    <a:pt x="5005" y="2803"/>
                  </a:lnTo>
                  <a:lnTo>
                    <a:pt x="4765" y="1873"/>
                  </a:lnTo>
                  <a:lnTo>
                    <a:pt x="4524" y="942"/>
                  </a:lnTo>
                  <a:lnTo>
                    <a:pt x="428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12;p49">
              <a:extLst>
                <a:ext uri="{FF2B5EF4-FFF2-40B4-BE49-F238E27FC236}">
                  <a16:creationId xmlns:a16="http://schemas.microsoft.com/office/drawing/2014/main" id="{C56C18E8-366F-504A-E1EB-833BA567D37B}"/>
                </a:ext>
              </a:extLst>
            </p:cNvPr>
            <p:cNvSpPr/>
            <p:nvPr/>
          </p:nvSpPr>
          <p:spPr>
            <a:xfrm>
              <a:off x="4307400" y="-3582675"/>
              <a:ext cx="93525" cy="255875"/>
            </a:xfrm>
            <a:custGeom>
              <a:avLst/>
              <a:gdLst/>
              <a:ahLst/>
              <a:cxnLst/>
              <a:rect l="l" t="t" r="r" b="b"/>
              <a:pathLst>
                <a:path w="3741" h="10235" extrusionOk="0">
                  <a:moveTo>
                    <a:pt x="1612" y="2701"/>
                  </a:moveTo>
                  <a:lnTo>
                    <a:pt x="1626" y="2792"/>
                  </a:lnTo>
                  <a:lnTo>
                    <a:pt x="1639" y="2894"/>
                  </a:lnTo>
                  <a:lnTo>
                    <a:pt x="1661" y="2974"/>
                  </a:lnTo>
                  <a:lnTo>
                    <a:pt x="1683" y="3053"/>
                  </a:lnTo>
                  <a:lnTo>
                    <a:pt x="1715" y="3121"/>
                  </a:lnTo>
                  <a:lnTo>
                    <a:pt x="1746" y="3189"/>
                  </a:lnTo>
                  <a:lnTo>
                    <a:pt x="1786" y="3234"/>
                  </a:lnTo>
                  <a:lnTo>
                    <a:pt x="1830" y="3269"/>
                  </a:lnTo>
                  <a:lnTo>
                    <a:pt x="2071" y="3416"/>
                  </a:lnTo>
                  <a:lnTo>
                    <a:pt x="2316" y="3552"/>
                  </a:lnTo>
                  <a:lnTo>
                    <a:pt x="2556" y="3677"/>
                  </a:lnTo>
                  <a:lnTo>
                    <a:pt x="2805" y="3790"/>
                  </a:lnTo>
                  <a:lnTo>
                    <a:pt x="2832" y="4040"/>
                  </a:lnTo>
                  <a:lnTo>
                    <a:pt x="2850" y="4290"/>
                  </a:lnTo>
                  <a:lnTo>
                    <a:pt x="2859" y="4539"/>
                  </a:lnTo>
                  <a:lnTo>
                    <a:pt x="2863" y="4789"/>
                  </a:lnTo>
                  <a:lnTo>
                    <a:pt x="2854" y="5027"/>
                  </a:lnTo>
                  <a:lnTo>
                    <a:pt x="2841" y="5265"/>
                  </a:lnTo>
                  <a:lnTo>
                    <a:pt x="2819" y="5504"/>
                  </a:lnTo>
                  <a:lnTo>
                    <a:pt x="2792" y="5719"/>
                  </a:lnTo>
                  <a:lnTo>
                    <a:pt x="2756" y="5935"/>
                  </a:lnTo>
                  <a:lnTo>
                    <a:pt x="2716" y="6150"/>
                  </a:lnTo>
                  <a:lnTo>
                    <a:pt x="2672" y="6343"/>
                  </a:lnTo>
                  <a:lnTo>
                    <a:pt x="2618" y="6536"/>
                  </a:lnTo>
                  <a:lnTo>
                    <a:pt x="2565" y="6706"/>
                  </a:lnTo>
                  <a:lnTo>
                    <a:pt x="2503" y="6865"/>
                  </a:lnTo>
                  <a:lnTo>
                    <a:pt x="2440" y="7013"/>
                  </a:lnTo>
                  <a:lnTo>
                    <a:pt x="2369" y="7149"/>
                  </a:lnTo>
                  <a:lnTo>
                    <a:pt x="2298" y="7262"/>
                  </a:lnTo>
                  <a:lnTo>
                    <a:pt x="2227" y="7364"/>
                  </a:lnTo>
                  <a:lnTo>
                    <a:pt x="2151" y="7444"/>
                  </a:lnTo>
                  <a:lnTo>
                    <a:pt x="2071" y="7512"/>
                  </a:lnTo>
                  <a:lnTo>
                    <a:pt x="1991" y="7546"/>
                  </a:lnTo>
                  <a:lnTo>
                    <a:pt x="1911" y="7569"/>
                  </a:lnTo>
                  <a:lnTo>
                    <a:pt x="1830" y="7569"/>
                  </a:lnTo>
                  <a:lnTo>
                    <a:pt x="1750" y="7546"/>
                  </a:lnTo>
                  <a:lnTo>
                    <a:pt x="1666" y="7489"/>
                  </a:lnTo>
                  <a:lnTo>
                    <a:pt x="1586" y="7410"/>
                  </a:lnTo>
                  <a:lnTo>
                    <a:pt x="1505" y="7319"/>
                  </a:lnTo>
                  <a:lnTo>
                    <a:pt x="1430" y="7183"/>
                  </a:lnTo>
                  <a:lnTo>
                    <a:pt x="1354" y="7024"/>
                  </a:lnTo>
                  <a:lnTo>
                    <a:pt x="1278" y="6843"/>
                  </a:lnTo>
                  <a:lnTo>
                    <a:pt x="1207" y="6627"/>
                  </a:lnTo>
                  <a:lnTo>
                    <a:pt x="1140" y="6377"/>
                  </a:lnTo>
                  <a:lnTo>
                    <a:pt x="1082" y="6128"/>
                  </a:lnTo>
                  <a:lnTo>
                    <a:pt x="1038" y="5878"/>
                  </a:lnTo>
                  <a:lnTo>
                    <a:pt x="1002" y="5628"/>
                  </a:lnTo>
                  <a:lnTo>
                    <a:pt x="976" y="5379"/>
                  </a:lnTo>
                  <a:lnTo>
                    <a:pt x="962" y="5129"/>
                  </a:lnTo>
                  <a:lnTo>
                    <a:pt x="958" y="4891"/>
                  </a:lnTo>
                  <a:lnTo>
                    <a:pt x="962" y="4641"/>
                  </a:lnTo>
                  <a:lnTo>
                    <a:pt x="976" y="4403"/>
                  </a:lnTo>
                  <a:lnTo>
                    <a:pt x="998" y="4176"/>
                  </a:lnTo>
                  <a:lnTo>
                    <a:pt x="1033" y="3949"/>
                  </a:lnTo>
                  <a:lnTo>
                    <a:pt x="1074" y="3745"/>
                  </a:lnTo>
                  <a:lnTo>
                    <a:pt x="1127" y="3541"/>
                  </a:lnTo>
                  <a:lnTo>
                    <a:pt x="1189" y="3348"/>
                  </a:lnTo>
                  <a:lnTo>
                    <a:pt x="1261" y="3178"/>
                  </a:lnTo>
                  <a:lnTo>
                    <a:pt x="1341" y="3019"/>
                  </a:lnTo>
                  <a:lnTo>
                    <a:pt x="1430" y="2871"/>
                  </a:lnTo>
                  <a:lnTo>
                    <a:pt x="1479" y="2803"/>
                  </a:lnTo>
                  <a:lnTo>
                    <a:pt x="1523" y="2769"/>
                  </a:lnTo>
                  <a:lnTo>
                    <a:pt x="1612" y="2701"/>
                  </a:lnTo>
                  <a:close/>
                  <a:moveTo>
                    <a:pt x="1875" y="1"/>
                  </a:moveTo>
                  <a:lnTo>
                    <a:pt x="1741" y="24"/>
                  </a:lnTo>
                  <a:lnTo>
                    <a:pt x="1608" y="58"/>
                  </a:lnTo>
                  <a:lnTo>
                    <a:pt x="1479" y="126"/>
                  </a:lnTo>
                  <a:lnTo>
                    <a:pt x="1350" y="216"/>
                  </a:lnTo>
                  <a:lnTo>
                    <a:pt x="1234" y="319"/>
                  </a:lnTo>
                  <a:lnTo>
                    <a:pt x="1123" y="432"/>
                  </a:lnTo>
                  <a:lnTo>
                    <a:pt x="1011" y="568"/>
                  </a:lnTo>
                  <a:lnTo>
                    <a:pt x="904" y="716"/>
                  </a:lnTo>
                  <a:lnTo>
                    <a:pt x="802" y="875"/>
                  </a:lnTo>
                  <a:lnTo>
                    <a:pt x="708" y="1056"/>
                  </a:lnTo>
                  <a:lnTo>
                    <a:pt x="615" y="1249"/>
                  </a:lnTo>
                  <a:lnTo>
                    <a:pt x="530" y="1453"/>
                  </a:lnTo>
                  <a:lnTo>
                    <a:pt x="455" y="1669"/>
                  </a:lnTo>
                  <a:lnTo>
                    <a:pt x="383" y="1896"/>
                  </a:lnTo>
                  <a:lnTo>
                    <a:pt x="317" y="2123"/>
                  </a:lnTo>
                  <a:lnTo>
                    <a:pt x="259" y="2361"/>
                  </a:lnTo>
                  <a:lnTo>
                    <a:pt x="205" y="2599"/>
                  </a:lnTo>
                  <a:lnTo>
                    <a:pt x="161" y="2849"/>
                  </a:lnTo>
                  <a:lnTo>
                    <a:pt x="121" y="3098"/>
                  </a:lnTo>
                  <a:lnTo>
                    <a:pt x="85" y="3359"/>
                  </a:lnTo>
                  <a:lnTo>
                    <a:pt x="58" y="3620"/>
                  </a:lnTo>
                  <a:lnTo>
                    <a:pt x="36" y="3881"/>
                  </a:lnTo>
                  <a:lnTo>
                    <a:pt x="18" y="4142"/>
                  </a:lnTo>
                  <a:lnTo>
                    <a:pt x="5" y="4414"/>
                  </a:lnTo>
                  <a:lnTo>
                    <a:pt x="1" y="4687"/>
                  </a:lnTo>
                  <a:lnTo>
                    <a:pt x="1" y="4948"/>
                  </a:lnTo>
                  <a:lnTo>
                    <a:pt x="5" y="5220"/>
                  </a:lnTo>
                  <a:lnTo>
                    <a:pt x="14" y="5492"/>
                  </a:lnTo>
                  <a:lnTo>
                    <a:pt x="32" y="5765"/>
                  </a:lnTo>
                  <a:lnTo>
                    <a:pt x="54" y="6026"/>
                  </a:lnTo>
                  <a:lnTo>
                    <a:pt x="76" y="6287"/>
                  </a:lnTo>
                  <a:lnTo>
                    <a:pt x="107" y="6548"/>
                  </a:lnTo>
                  <a:lnTo>
                    <a:pt x="143" y="6808"/>
                  </a:lnTo>
                  <a:lnTo>
                    <a:pt x="183" y="7058"/>
                  </a:lnTo>
                  <a:lnTo>
                    <a:pt x="228" y="7308"/>
                  </a:lnTo>
                  <a:lnTo>
                    <a:pt x="281" y="7557"/>
                  </a:lnTo>
                  <a:lnTo>
                    <a:pt x="334" y="7796"/>
                  </a:lnTo>
                  <a:lnTo>
                    <a:pt x="392" y="8023"/>
                  </a:lnTo>
                  <a:lnTo>
                    <a:pt x="455" y="8238"/>
                  </a:lnTo>
                  <a:lnTo>
                    <a:pt x="521" y="8454"/>
                  </a:lnTo>
                  <a:lnTo>
                    <a:pt x="593" y="8669"/>
                  </a:lnTo>
                  <a:lnTo>
                    <a:pt x="668" y="8862"/>
                  </a:lnTo>
                  <a:lnTo>
                    <a:pt x="749" y="9055"/>
                  </a:lnTo>
                  <a:lnTo>
                    <a:pt x="829" y="9225"/>
                  </a:lnTo>
                  <a:lnTo>
                    <a:pt x="922" y="9407"/>
                  </a:lnTo>
                  <a:lnTo>
                    <a:pt x="1016" y="9566"/>
                  </a:lnTo>
                  <a:lnTo>
                    <a:pt x="1109" y="9702"/>
                  </a:lnTo>
                  <a:lnTo>
                    <a:pt x="1203" y="9827"/>
                  </a:lnTo>
                  <a:lnTo>
                    <a:pt x="1301" y="9940"/>
                  </a:lnTo>
                  <a:lnTo>
                    <a:pt x="1399" y="10031"/>
                  </a:lnTo>
                  <a:lnTo>
                    <a:pt x="1496" y="10099"/>
                  </a:lnTo>
                  <a:lnTo>
                    <a:pt x="1594" y="10156"/>
                  </a:lnTo>
                  <a:lnTo>
                    <a:pt x="1692" y="10201"/>
                  </a:lnTo>
                  <a:lnTo>
                    <a:pt x="1795" y="10224"/>
                  </a:lnTo>
                  <a:lnTo>
                    <a:pt x="1893" y="10235"/>
                  </a:lnTo>
                  <a:lnTo>
                    <a:pt x="1991" y="10235"/>
                  </a:lnTo>
                  <a:lnTo>
                    <a:pt x="2089" y="10212"/>
                  </a:lnTo>
                  <a:lnTo>
                    <a:pt x="2187" y="10167"/>
                  </a:lnTo>
                  <a:lnTo>
                    <a:pt x="2280" y="10122"/>
                  </a:lnTo>
                  <a:lnTo>
                    <a:pt x="2374" y="10053"/>
                  </a:lnTo>
                  <a:lnTo>
                    <a:pt x="2467" y="9974"/>
                  </a:lnTo>
                  <a:lnTo>
                    <a:pt x="2561" y="9883"/>
                  </a:lnTo>
                  <a:lnTo>
                    <a:pt x="2650" y="9770"/>
                  </a:lnTo>
                  <a:lnTo>
                    <a:pt x="2739" y="9645"/>
                  </a:lnTo>
                  <a:lnTo>
                    <a:pt x="2823" y="9509"/>
                  </a:lnTo>
                  <a:lnTo>
                    <a:pt x="2908" y="9361"/>
                  </a:lnTo>
                  <a:lnTo>
                    <a:pt x="2988" y="9202"/>
                  </a:lnTo>
                  <a:lnTo>
                    <a:pt x="3064" y="9021"/>
                  </a:lnTo>
                  <a:lnTo>
                    <a:pt x="3139" y="8839"/>
                  </a:lnTo>
                  <a:lnTo>
                    <a:pt x="3211" y="8635"/>
                  </a:lnTo>
                  <a:lnTo>
                    <a:pt x="3277" y="8431"/>
                  </a:lnTo>
                  <a:lnTo>
                    <a:pt x="3340" y="8204"/>
                  </a:lnTo>
                  <a:lnTo>
                    <a:pt x="3402" y="7966"/>
                  </a:lnTo>
                  <a:lnTo>
                    <a:pt x="3460" y="7716"/>
                  </a:lnTo>
                  <a:lnTo>
                    <a:pt x="3509" y="7467"/>
                  </a:lnTo>
                  <a:lnTo>
                    <a:pt x="3558" y="7194"/>
                  </a:lnTo>
                  <a:lnTo>
                    <a:pt x="3589" y="6990"/>
                  </a:lnTo>
                  <a:lnTo>
                    <a:pt x="3620" y="6797"/>
                  </a:lnTo>
                  <a:lnTo>
                    <a:pt x="3647" y="6582"/>
                  </a:lnTo>
                  <a:lnTo>
                    <a:pt x="3669" y="6377"/>
                  </a:lnTo>
                  <a:lnTo>
                    <a:pt x="3687" y="6173"/>
                  </a:lnTo>
                  <a:lnTo>
                    <a:pt x="3705" y="5958"/>
                  </a:lnTo>
                  <a:lnTo>
                    <a:pt x="3718" y="5742"/>
                  </a:lnTo>
                  <a:lnTo>
                    <a:pt x="3731" y="5526"/>
                  </a:lnTo>
                  <a:lnTo>
                    <a:pt x="3736" y="5220"/>
                  </a:lnTo>
                  <a:lnTo>
                    <a:pt x="3740" y="4902"/>
                  </a:lnTo>
                  <a:lnTo>
                    <a:pt x="3731" y="4596"/>
                  </a:lnTo>
                  <a:lnTo>
                    <a:pt x="3723" y="4278"/>
                  </a:lnTo>
                  <a:lnTo>
                    <a:pt x="3705" y="3972"/>
                  </a:lnTo>
                  <a:lnTo>
                    <a:pt x="3678" y="3666"/>
                  </a:lnTo>
                  <a:lnTo>
                    <a:pt x="3642" y="3359"/>
                  </a:lnTo>
                  <a:lnTo>
                    <a:pt x="3602" y="3064"/>
                  </a:lnTo>
                  <a:lnTo>
                    <a:pt x="3576" y="2894"/>
                  </a:lnTo>
                  <a:lnTo>
                    <a:pt x="3540" y="2724"/>
                  </a:lnTo>
                  <a:lnTo>
                    <a:pt x="3504" y="2554"/>
                  </a:lnTo>
                  <a:lnTo>
                    <a:pt x="3464" y="2395"/>
                  </a:lnTo>
                  <a:lnTo>
                    <a:pt x="3420" y="2247"/>
                  </a:lnTo>
                  <a:lnTo>
                    <a:pt x="3371" y="2111"/>
                  </a:lnTo>
                  <a:lnTo>
                    <a:pt x="3317" y="1986"/>
                  </a:lnTo>
                  <a:lnTo>
                    <a:pt x="3260" y="1873"/>
                  </a:lnTo>
                  <a:lnTo>
                    <a:pt x="3246" y="1805"/>
                  </a:lnTo>
                  <a:lnTo>
                    <a:pt x="3242" y="1759"/>
                  </a:lnTo>
                  <a:lnTo>
                    <a:pt x="3228" y="1703"/>
                  </a:lnTo>
                  <a:lnTo>
                    <a:pt x="3193" y="1555"/>
                  </a:lnTo>
                  <a:lnTo>
                    <a:pt x="3148" y="1419"/>
                  </a:lnTo>
                  <a:lnTo>
                    <a:pt x="3104" y="1283"/>
                  </a:lnTo>
                  <a:lnTo>
                    <a:pt x="3059" y="1158"/>
                  </a:lnTo>
                  <a:lnTo>
                    <a:pt x="3015" y="1033"/>
                  </a:lnTo>
                  <a:lnTo>
                    <a:pt x="2961" y="920"/>
                  </a:lnTo>
                  <a:lnTo>
                    <a:pt x="2912" y="818"/>
                  </a:lnTo>
                  <a:lnTo>
                    <a:pt x="2859" y="716"/>
                  </a:lnTo>
                  <a:lnTo>
                    <a:pt x="2805" y="625"/>
                  </a:lnTo>
                  <a:lnTo>
                    <a:pt x="2752" y="534"/>
                  </a:lnTo>
                  <a:lnTo>
                    <a:pt x="2694" y="455"/>
                  </a:lnTo>
                  <a:lnTo>
                    <a:pt x="2636" y="387"/>
                  </a:lnTo>
                  <a:lnTo>
                    <a:pt x="2574" y="319"/>
                  </a:lnTo>
                  <a:lnTo>
                    <a:pt x="2516" y="262"/>
                  </a:lnTo>
                  <a:lnTo>
                    <a:pt x="2391" y="160"/>
                  </a:lnTo>
                  <a:lnTo>
                    <a:pt x="2267" y="80"/>
                  </a:lnTo>
                  <a:lnTo>
                    <a:pt x="2138" y="35"/>
                  </a:lnTo>
                  <a:lnTo>
                    <a:pt x="200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13;p49">
              <a:extLst>
                <a:ext uri="{FF2B5EF4-FFF2-40B4-BE49-F238E27FC236}">
                  <a16:creationId xmlns:a16="http://schemas.microsoft.com/office/drawing/2014/main" id="{719D2CE3-2128-406E-3288-6CB4D3442640}"/>
                </a:ext>
              </a:extLst>
            </p:cNvPr>
            <p:cNvSpPr/>
            <p:nvPr/>
          </p:nvSpPr>
          <p:spPr>
            <a:xfrm>
              <a:off x="4289475" y="-1396850"/>
              <a:ext cx="223650" cy="418125"/>
            </a:xfrm>
            <a:custGeom>
              <a:avLst/>
              <a:gdLst/>
              <a:ahLst/>
              <a:cxnLst/>
              <a:rect l="l" t="t" r="r" b="b"/>
              <a:pathLst>
                <a:path w="8946" h="16725" extrusionOk="0">
                  <a:moveTo>
                    <a:pt x="1648" y="0"/>
                  </a:moveTo>
                  <a:lnTo>
                    <a:pt x="1577" y="919"/>
                  </a:lnTo>
                  <a:lnTo>
                    <a:pt x="1501" y="1838"/>
                  </a:lnTo>
                  <a:lnTo>
                    <a:pt x="1425" y="2758"/>
                  </a:lnTo>
                  <a:lnTo>
                    <a:pt x="1341" y="3665"/>
                  </a:lnTo>
                  <a:lnTo>
                    <a:pt x="1252" y="4573"/>
                  </a:lnTo>
                  <a:lnTo>
                    <a:pt x="1163" y="5492"/>
                  </a:lnTo>
                  <a:lnTo>
                    <a:pt x="1065" y="6388"/>
                  </a:lnTo>
                  <a:lnTo>
                    <a:pt x="967" y="7296"/>
                  </a:lnTo>
                  <a:lnTo>
                    <a:pt x="860" y="8204"/>
                  </a:lnTo>
                  <a:lnTo>
                    <a:pt x="749" y="9100"/>
                  </a:lnTo>
                  <a:lnTo>
                    <a:pt x="637" y="9985"/>
                  </a:lnTo>
                  <a:lnTo>
                    <a:pt x="517" y="10881"/>
                  </a:lnTo>
                  <a:lnTo>
                    <a:pt x="397" y="11766"/>
                  </a:lnTo>
                  <a:lnTo>
                    <a:pt x="268" y="12640"/>
                  </a:lnTo>
                  <a:lnTo>
                    <a:pt x="139" y="13514"/>
                  </a:lnTo>
                  <a:lnTo>
                    <a:pt x="1" y="14387"/>
                  </a:lnTo>
                  <a:lnTo>
                    <a:pt x="860" y="14603"/>
                  </a:lnTo>
                  <a:lnTo>
                    <a:pt x="1715" y="14830"/>
                  </a:lnTo>
                  <a:lnTo>
                    <a:pt x="2574" y="15079"/>
                  </a:lnTo>
                  <a:lnTo>
                    <a:pt x="3429" y="15340"/>
                  </a:lnTo>
                  <a:lnTo>
                    <a:pt x="3856" y="15488"/>
                  </a:lnTo>
                  <a:lnTo>
                    <a:pt x="4284" y="15635"/>
                  </a:lnTo>
                  <a:lnTo>
                    <a:pt x="4711" y="15794"/>
                  </a:lnTo>
                  <a:lnTo>
                    <a:pt x="5134" y="15953"/>
                  </a:lnTo>
                  <a:lnTo>
                    <a:pt x="5562" y="16123"/>
                  </a:lnTo>
                  <a:lnTo>
                    <a:pt x="5984" y="16305"/>
                  </a:lnTo>
                  <a:lnTo>
                    <a:pt x="6407" y="16498"/>
                  </a:lnTo>
                  <a:lnTo>
                    <a:pt x="6830" y="16690"/>
                  </a:lnTo>
                  <a:lnTo>
                    <a:pt x="6839" y="16702"/>
                  </a:lnTo>
                  <a:lnTo>
                    <a:pt x="6853" y="16713"/>
                  </a:lnTo>
                  <a:lnTo>
                    <a:pt x="6862" y="16713"/>
                  </a:lnTo>
                  <a:lnTo>
                    <a:pt x="6875" y="16724"/>
                  </a:lnTo>
                  <a:lnTo>
                    <a:pt x="7035" y="15783"/>
                  </a:lnTo>
                  <a:lnTo>
                    <a:pt x="7195" y="14830"/>
                  </a:lnTo>
                  <a:lnTo>
                    <a:pt x="7347" y="13865"/>
                  </a:lnTo>
                  <a:lnTo>
                    <a:pt x="7498" y="12901"/>
                  </a:lnTo>
                  <a:lnTo>
                    <a:pt x="7641" y="11925"/>
                  </a:lnTo>
                  <a:lnTo>
                    <a:pt x="7783" y="10938"/>
                  </a:lnTo>
                  <a:lnTo>
                    <a:pt x="7917" y="9951"/>
                  </a:lnTo>
                  <a:lnTo>
                    <a:pt x="8050" y="8952"/>
                  </a:lnTo>
                  <a:lnTo>
                    <a:pt x="8179" y="7943"/>
                  </a:lnTo>
                  <a:lnTo>
                    <a:pt x="8300" y="6933"/>
                  </a:lnTo>
                  <a:lnTo>
                    <a:pt x="8420" y="5912"/>
                  </a:lnTo>
                  <a:lnTo>
                    <a:pt x="8536" y="4891"/>
                  </a:lnTo>
                  <a:lnTo>
                    <a:pt x="8647" y="3858"/>
                  </a:lnTo>
                  <a:lnTo>
                    <a:pt x="8749" y="2826"/>
                  </a:lnTo>
                  <a:lnTo>
                    <a:pt x="8852" y="1793"/>
                  </a:lnTo>
                  <a:lnTo>
                    <a:pt x="8945" y="749"/>
                  </a:lnTo>
                  <a:lnTo>
                    <a:pt x="8041" y="738"/>
                  </a:lnTo>
                  <a:lnTo>
                    <a:pt x="7124" y="738"/>
                  </a:lnTo>
                  <a:lnTo>
                    <a:pt x="6203" y="727"/>
                  </a:lnTo>
                  <a:lnTo>
                    <a:pt x="5744" y="727"/>
                  </a:lnTo>
                  <a:lnTo>
                    <a:pt x="5285" y="704"/>
                  </a:lnTo>
                  <a:lnTo>
                    <a:pt x="4822" y="681"/>
                  </a:lnTo>
                  <a:lnTo>
                    <a:pt x="4364" y="636"/>
                  </a:lnTo>
                  <a:lnTo>
                    <a:pt x="3905" y="579"/>
                  </a:lnTo>
                  <a:lnTo>
                    <a:pt x="3451" y="511"/>
                  </a:lnTo>
                  <a:lnTo>
                    <a:pt x="2997" y="420"/>
                  </a:lnTo>
                  <a:lnTo>
                    <a:pt x="2543" y="307"/>
                  </a:lnTo>
                  <a:lnTo>
                    <a:pt x="2093" y="171"/>
                  </a:lnTo>
                  <a:lnTo>
                    <a:pt x="1871" y="91"/>
                  </a:lnTo>
                  <a:lnTo>
                    <a:pt x="16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14;p49">
              <a:extLst>
                <a:ext uri="{FF2B5EF4-FFF2-40B4-BE49-F238E27FC236}">
                  <a16:creationId xmlns:a16="http://schemas.microsoft.com/office/drawing/2014/main" id="{DB557FAA-707B-FA48-69CA-0564100D6479}"/>
                </a:ext>
              </a:extLst>
            </p:cNvPr>
            <p:cNvSpPr/>
            <p:nvPr/>
          </p:nvSpPr>
          <p:spPr>
            <a:xfrm>
              <a:off x="4317750" y="-9574225"/>
              <a:ext cx="131800" cy="783175"/>
            </a:xfrm>
            <a:custGeom>
              <a:avLst/>
              <a:gdLst/>
              <a:ahLst/>
              <a:cxnLst/>
              <a:rect l="l" t="t" r="r" b="b"/>
              <a:pathLst>
                <a:path w="5272" h="31327" extrusionOk="0">
                  <a:moveTo>
                    <a:pt x="2196" y="0"/>
                  </a:moveTo>
                  <a:lnTo>
                    <a:pt x="2084" y="12"/>
                  </a:lnTo>
                  <a:lnTo>
                    <a:pt x="1977" y="35"/>
                  </a:lnTo>
                  <a:lnTo>
                    <a:pt x="1862" y="80"/>
                  </a:lnTo>
                  <a:lnTo>
                    <a:pt x="1746" y="137"/>
                  </a:lnTo>
                  <a:lnTo>
                    <a:pt x="1630" y="216"/>
                  </a:lnTo>
                  <a:lnTo>
                    <a:pt x="1514" y="318"/>
                  </a:lnTo>
                  <a:lnTo>
                    <a:pt x="1394" y="432"/>
                  </a:lnTo>
                  <a:lnTo>
                    <a:pt x="1274" y="568"/>
                  </a:lnTo>
                  <a:lnTo>
                    <a:pt x="1149" y="715"/>
                  </a:lnTo>
                  <a:lnTo>
                    <a:pt x="1025" y="885"/>
                  </a:lnTo>
                  <a:lnTo>
                    <a:pt x="900" y="1078"/>
                  </a:lnTo>
                  <a:lnTo>
                    <a:pt x="771" y="1294"/>
                  </a:lnTo>
                  <a:lnTo>
                    <a:pt x="726" y="1362"/>
                  </a:lnTo>
                  <a:lnTo>
                    <a:pt x="682" y="1419"/>
                  </a:lnTo>
                  <a:lnTo>
                    <a:pt x="637" y="1475"/>
                  </a:lnTo>
                  <a:lnTo>
                    <a:pt x="597" y="1510"/>
                  </a:lnTo>
                  <a:lnTo>
                    <a:pt x="553" y="1532"/>
                  </a:lnTo>
                  <a:lnTo>
                    <a:pt x="508" y="1555"/>
                  </a:lnTo>
                  <a:lnTo>
                    <a:pt x="468" y="1566"/>
                  </a:lnTo>
                  <a:lnTo>
                    <a:pt x="424" y="1566"/>
                  </a:lnTo>
                  <a:lnTo>
                    <a:pt x="437" y="3393"/>
                  </a:lnTo>
                  <a:lnTo>
                    <a:pt x="446" y="5208"/>
                  </a:lnTo>
                  <a:lnTo>
                    <a:pt x="450" y="7035"/>
                  </a:lnTo>
                  <a:lnTo>
                    <a:pt x="446" y="8850"/>
                  </a:lnTo>
                  <a:lnTo>
                    <a:pt x="437" y="10666"/>
                  </a:lnTo>
                  <a:lnTo>
                    <a:pt x="424" y="12481"/>
                  </a:lnTo>
                  <a:lnTo>
                    <a:pt x="406" y="14296"/>
                  </a:lnTo>
                  <a:lnTo>
                    <a:pt x="384" y="16112"/>
                  </a:lnTo>
                  <a:lnTo>
                    <a:pt x="352" y="17927"/>
                  </a:lnTo>
                  <a:lnTo>
                    <a:pt x="321" y="19743"/>
                  </a:lnTo>
                  <a:lnTo>
                    <a:pt x="281" y="21558"/>
                  </a:lnTo>
                  <a:lnTo>
                    <a:pt x="232" y="23373"/>
                  </a:lnTo>
                  <a:lnTo>
                    <a:pt x="183" y="25177"/>
                  </a:lnTo>
                  <a:lnTo>
                    <a:pt x="125" y="26993"/>
                  </a:lnTo>
                  <a:lnTo>
                    <a:pt x="67" y="28797"/>
                  </a:lnTo>
                  <a:lnTo>
                    <a:pt x="1" y="30601"/>
                  </a:lnTo>
                  <a:lnTo>
                    <a:pt x="59" y="30487"/>
                  </a:lnTo>
                  <a:lnTo>
                    <a:pt x="121" y="30385"/>
                  </a:lnTo>
                  <a:lnTo>
                    <a:pt x="156" y="30340"/>
                  </a:lnTo>
                  <a:lnTo>
                    <a:pt x="192" y="30306"/>
                  </a:lnTo>
                  <a:lnTo>
                    <a:pt x="228" y="30272"/>
                  </a:lnTo>
                  <a:lnTo>
                    <a:pt x="268" y="30249"/>
                  </a:lnTo>
                  <a:lnTo>
                    <a:pt x="303" y="30238"/>
                  </a:lnTo>
                  <a:lnTo>
                    <a:pt x="343" y="30226"/>
                  </a:lnTo>
                  <a:lnTo>
                    <a:pt x="388" y="30226"/>
                  </a:lnTo>
                  <a:lnTo>
                    <a:pt x="428" y="30238"/>
                  </a:lnTo>
                  <a:lnTo>
                    <a:pt x="473" y="30260"/>
                  </a:lnTo>
                  <a:lnTo>
                    <a:pt x="517" y="30294"/>
                  </a:lnTo>
                  <a:lnTo>
                    <a:pt x="562" y="30328"/>
                  </a:lnTo>
                  <a:lnTo>
                    <a:pt x="606" y="30385"/>
                  </a:lnTo>
                  <a:lnTo>
                    <a:pt x="762" y="30555"/>
                  </a:lnTo>
                  <a:lnTo>
                    <a:pt x="918" y="30726"/>
                  </a:lnTo>
                  <a:lnTo>
                    <a:pt x="1065" y="30862"/>
                  </a:lnTo>
                  <a:lnTo>
                    <a:pt x="1216" y="30987"/>
                  </a:lnTo>
                  <a:lnTo>
                    <a:pt x="1359" y="31089"/>
                  </a:lnTo>
                  <a:lnTo>
                    <a:pt x="1501" y="31168"/>
                  </a:lnTo>
                  <a:lnTo>
                    <a:pt x="1639" y="31236"/>
                  </a:lnTo>
                  <a:lnTo>
                    <a:pt x="1777" y="31282"/>
                  </a:lnTo>
                  <a:lnTo>
                    <a:pt x="1911" y="31316"/>
                  </a:lnTo>
                  <a:lnTo>
                    <a:pt x="2040" y="31327"/>
                  </a:lnTo>
                  <a:lnTo>
                    <a:pt x="2169" y="31327"/>
                  </a:lnTo>
                  <a:lnTo>
                    <a:pt x="2293" y="31304"/>
                  </a:lnTo>
                  <a:lnTo>
                    <a:pt x="2414" y="31270"/>
                  </a:lnTo>
                  <a:lnTo>
                    <a:pt x="2534" y="31213"/>
                  </a:lnTo>
                  <a:lnTo>
                    <a:pt x="2650" y="31145"/>
                  </a:lnTo>
                  <a:lnTo>
                    <a:pt x="2765" y="31066"/>
                  </a:lnTo>
                  <a:lnTo>
                    <a:pt x="2877" y="30964"/>
                  </a:lnTo>
                  <a:lnTo>
                    <a:pt x="2988" y="30850"/>
                  </a:lnTo>
                  <a:lnTo>
                    <a:pt x="3095" y="30726"/>
                  </a:lnTo>
                  <a:lnTo>
                    <a:pt x="3197" y="30589"/>
                  </a:lnTo>
                  <a:lnTo>
                    <a:pt x="3295" y="30431"/>
                  </a:lnTo>
                  <a:lnTo>
                    <a:pt x="3398" y="30260"/>
                  </a:lnTo>
                  <a:lnTo>
                    <a:pt x="3491" y="30079"/>
                  </a:lnTo>
                  <a:lnTo>
                    <a:pt x="3585" y="29886"/>
                  </a:lnTo>
                  <a:lnTo>
                    <a:pt x="3674" y="29682"/>
                  </a:lnTo>
                  <a:lnTo>
                    <a:pt x="3763" y="29455"/>
                  </a:lnTo>
                  <a:lnTo>
                    <a:pt x="3847" y="29228"/>
                  </a:lnTo>
                  <a:lnTo>
                    <a:pt x="3932" y="28990"/>
                  </a:lnTo>
                  <a:lnTo>
                    <a:pt x="4012" y="28729"/>
                  </a:lnTo>
                  <a:lnTo>
                    <a:pt x="4088" y="28468"/>
                  </a:lnTo>
                  <a:lnTo>
                    <a:pt x="4163" y="28195"/>
                  </a:lnTo>
                  <a:lnTo>
                    <a:pt x="4235" y="27912"/>
                  </a:lnTo>
                  <a:lnTo>
                    <a:pt x="4306" y="27617"/>
                  </a:lnTo>
                  <a:lnTo>
                    <a:pt x="4373" y="27310"/>
                  </a:lnTo>
                  <a:lnTo>
                    <a:pt x="4439" y="26993"/>
                  </a:lnTo>
                  <a:lnTo>
                    <a:pt x="4502" y="26675"/>
                  </a:lnTo>
                  <a:lnTo>
                    <a:pt x="4560" y="26346"/>
                  </a:lnTo>
                  <a:lnTo>
                    <a:pt x="4617" y="26006"/>
                  </a:lnTo>
                  <a:lnTo>
                    <a:pt x="4671" y="25654"/>
                  </a:lnTo>
                  <a:lnTo>
                    <a:pt x="4724" y="25302"/>
                  </a:lnTo>
                  <a:lnTo>
                    <a:pt x="4773" y="24939"/>
                  </a:lnTo>
                  <a:lnTo>
                    <a:pt x="4822" y="24565"/>
                  </a:lnTo>
                  <a:lnTo>
                    <a:pt x="4867" y="24190"/>
                  </a:lnTo>
                  <a:lnTo>
                    <a:pt x="4907" y="23804"/>
                  </a:lnTo>
                  <a:lnTo>
                    <a:pt x="4951" y="23419"/>
                  </a:lnTo>
                  <a:lnTo>
                    <a:pt x="4987" y="23022"/>
                  </a:lnTo>
                  <a:lnTo>
                    <a:pt x="5023" y="22624"/>
                  </a:lnTo>
                  <a:lnTo>
                    <a:pt x="5054" y="22216"/>
                  </a:lnTo>
                  <a:lnTo>
                    <a:pt x="5116" y="21388"/>
                  </a:lnTo>
                  <a:lnTo>
                    <a:pt x="5165" y="20548"/>
                  </a:lnTo>
                  <a:lnTo>
                    <a:pt x="5205" y="19697"/>
                  </a:lnTo>
                  <a:lnTo>
                    <a:pt x="5232" y="18824"/>
                  </a:lnTo>
                  <a:lnTo>
                    <a:pt x="5254" y="17950"/>
                  </a:lnTo>
                  <a:lnTo>
                    <a:pt x="5268" y="17065"/>
                  </a:lnTo>
                  <a:lnTo>
                    <a:pt x="5272" y="16180"/>
                  </a:lnTo>
                  <a:lnTo>
                    <a:pt x="5263" y="15295"/>
                  </a:lnTo>
                  <a:lnTo>
                    <a:pt x="5250" y="14399"/>
                  </a:lnTo>
                  <a:lnTo>
                    <a:pt x="5227" y="13514"/>
                  </a:lnTo>
                  <a:lnTo>
                    <a:pt x="5192" y="12640"/>
                  </a:lnTo>
                  <a:lnTo>
                    <a:pt x="5152" y="11766"/>
                  </a:lnTo>
                  <a:lnTo>
                    <a:pt x="5103" y="10915"/>
                  </a:lnTo>
                  <a:lnTo>
                    <a:pt x="5045" y="10064"/>
                  </a:lnTo>
                  <a:lnTo>
                    <a:pt x="4978" y="9236"/>
                  </a:lnTo>
                  <a:lnTo>
                    <a:pt x="4902" y="8431"/>
                  </a:lnTo>
                  <a:lnTo>
                    <a:pt x="4818" y="7648"/>
                  </a:lnTo>
                  <a:lnTo>
                    <a:pt x="4773" y="7262"/>
                  </a:lnTo>
                  <a:lnTo>
                    <a:pt x="4724" y="6876"/>
                  </a:lnTo>
                  <a:lnTo>
                    <a:pt x="4675" y="6513"/>
                  </a:lnTo>
                  <a:lnTo>
                    <a:pt x="4626" y="6150"/>
                  </a:lnTo>
                  <a:lnTo>
                    <a:pt x="4573" y="5787"/>
                  </a:lnTo>
                  <a:lnTo>
                    <a:pt x="4520" y="5435"/>
                  </a:lnTo>
                  <a:lnTo>
                    <a:pt x="4462" y="5095"/>
                  </a:lnTo>
                  <a:lnTo>
                    <a:pt x="4399" y="4766"/>
                  </a:lnTo>
                  <a:lnTo>
                    <a:pt x="4341" y="4437"/>
                  </a:lnTo>
                  <a:lnTo>
                    <a:pt x="4279" y="4119"/>
                  </a:lnTo>
                  <a:lnTo>
                    <a:pt x="4212" y="3813"/>
                  </a:lnTo>
                  <a:lnTo>
                    <a:pt x="4146" y="3518"/>
                  </a:lnTo>
                  <a:lnTo>
                    <a:pt x="4074" y="3223"/>
                  </a:lnTo>
                  <a:lnTo>
                    <a:pt x="4008" y="2950"/>
                  </a:lnTo>
                  <a:lnTo>
                    <a:pt x="3932" y="2678"/>
                  </a:lnTo>
                  <a:lnTo>
                    <a:pt x="3856" y="2417"/>
                  </a:lnTo>
                  <a:lnTo>
                    <a:pt x="3780" y="2179"/>
                  </a:lnTo>
                  <a:lnTo>
                    <a:pt x="3705" y="1941"/>
                  </a:lnTo>
                  <a:lnTo>
                    <a:pt x="3620" y="1714"/>
                  </a:lnTo>
                  <a:lnTo>
                    <a:pt x="3540" y="1510"/>
                  </a:lnTo>
                  <a:lnTo>
                    <a:pt x="3455" y="1305"/>
                  </a:lnTo>
                  <a:lnTo>
                    <a:pt x="3371" y="1124"/>
                  </a:lnTo>
                  <a:lnTo>
                    <a:pt x="3282" y="954"/>
                  </a:lnTo>
                  <a:lnTo>
                    <a:pt x="3193" y="795"/>
                  </a:lnTo>
                  <a:lnTo>
                    <a:pt x="3099" y="647"/>
                  </a:lnTo>
                  <a:lnTo>
                    <a:pt x="3006" y="511"/>
                  </a:lnTo>
                  <a:lnTo>
                    <a:pt x="2912" y="398"/>
                  </a:lnTo>
                  <a:lnTo>
                    <a:pt x="2814" y="295"/>
                  </a:lnTo>
                  <a:lnTo>
                    <a:pt x="2716" y="205"/>
                  </a:lnTo>
                  <a:lnTo>
                    <a:pt x="2614" y="137"/>
                  </a:lnTo>
                  <a:lnTo>
                    <a:pt x="2512" y="80"/>
                  </a:lnTo>
                  <a:lnTo>
                    <a:pt x="2409" y="35"/>
                  </a:lnTo>
                  <a:lnTo>
                    <a:pt x="2302" y="12"/>
                  </a:lnTo>
                  <a:lnTo>
                    <a:pt x="219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15;p49">
              <a:extLst>
                <a:ext uri="{FF2B5EF4-FFF2-40B4-BE49-F238E27FC236}">
                  <a16:creationId xmlns:a16="http://schemas.microsoft.com/office/drawing/2014/main" id="{998FE182-EB79-0340-97CF-3AC60CF459E0}"/>
                </a:ext>
              </a:extLst>
            </p:cNvPr>
            <p:cNvSpPr/>
            <p:nvPr/>
          </p:nvSpPr>
          <p:spPr>
            <a:xfrm>
              <a:off x="4332000" y="-3784625"/>
              <a:ext cx="123900" cy="347500"/>
            </a:xfrm>
            <a:custGeom>
              <a:avLst/>
              <a:gdLst/>
              <a:ahLst/>
              <a:cxnLst/>
              <a:rect l="l" t="t" r="r" b="b"/>
              <a:pathLst>
                <a:path w="4956" h="13900" extrusionOk="0">
                  <a:moveTo>
                    <a:pt x="4956" y="0"/>
                  </a:moveTo>
                  <a:lnTo>
                    <a:pt x="4341" y="409"/>
                  </a:lnTo>
                  <a:lnTo>
                    <a:pt x="3727" y="817"/>
                  </a:lnTo>
                  <a:lnTo>
                    <a:pt x="3108" y="1203"/>
                  </a:lnTo>
                  <a:lnTo>
                    <a:pt x="2489" y="1589"/>
                  </a:lnTo>
                  <a:lnTo>
                    <a:pt x="1870" y="1963"/>
                  </a:lnTo>
                  <a:lnTo>
                    <a:pt x="1247" y="2326"/>
                  </a:lnTo>
                  <a:lnTo>
                    <a:pt x="624" y="2667"/>
                  </a:lnTo>
                  <a:lnTo>
                    <a:pt x="1" y="2996"/>
                  </a:lnTo>
                  <a:lnTo>
                    <a:pt x="366" y="8294"/>
                  </a:lnTo>
                  <a:lnTo>
                    <a:pt x="495" y="8204"/>
                  </a:lnTo>
                  <a:lnTo>
                    <a:pt x="624" y="8136"/>
                  </a:lnTo>
                  <a:lnTo>
                    <a:pt x="757" y="8102"/>
                  </a:lnTo>
                  <a:lnTo>
                    <a:pt x="891" y="8079"/>
                  </a:lnTo>
                  <a:lnTo>
                    <a:pt x="1020" y="8079"/>
                  </a:lnTo>
                  <a:lnTo>
                    <a:pt x="1154" y="8113"/>
                  </a:lnTo>
                  <a:lnTo>
                    <a:pt x="1283" y="8158"/>
                  </a:lnTo>
                  <a:lnTo>
                    <a:pt x="1407" y="8238"/>
                  </a:lnTo>
                  <a:lnTo>
                    <a:pt x="1532" y="8340"/>
                  </a:lnTo>
                  <a:lnTo>
                    <a:pt x="1590" y="8397"/>
                  </a:lnTo>
                  <a:lnTo>
                    <a:pt x="1652" y="8465"/>
                  </a:lnTo>
                  <a:lnTo>
                    <a:pt x="1710" y="8533"/>
                  </a:lnTo>
                  <a:lnTo>
                    <a:pt x="1768" y="8612"/>
                  </a:lnTo>
                  <a:lnTo>
                    <a:pt x="1821" y="8703"/>
                  </a:lnTo>
                  <a:lnTo>
                    <a:pt x="1875" y="8794"/>
                  </a:lnTo>
                  <a:lnTo>
                    <a:pt x="1928" y="8896"/>
                  </a:lnTo>
                  <a:lnTo>
                    <a:pt x="1977" y="8998"/>
                  </a:lnTo>
                  <a:lnTo>
                    <a:pt x="2031" y="9111"/>
                  </a:lnTo>
                  <a:lnTo>
                    <a:pt x="2075" y="9236"/>
                  </a:lnTo>
                  <a:lnTo>
                    <a:pt x="2120" y="9361"/>
                  </a:lnTo>
                  <a:lnTo>
                    <a:pt x="2164" y="9497"/>
                  </a:lnTo>
                  <a:lnTo>
                    <a:pt x="2209" y="9633"/>
                  </a:lnTo>
                  <a:lnTo>
                    <a:pt x="2244" y="9781"/>
                  </a:lnTo>
                  <a:lnTo>
                    <a:pt x="2258" y="9837"/>
                  </a:lnTo>
                  <a:lnTo>
                    <a:pt x="2262" y="9883"/>
                  </a:lnTo>
                  <a:lnTo>
                    <a:pt x="2276" y="9951"/>
                  </a:lnTo>
                  <a:lnTo>
                    <a:pt x="2333" y="10064"/>
                  </a:lnTo>
                  <a:lnTo>
                    <a:pt x="2387" y="10189"/>
                  </a:lnTo>
                  <a:lnTo>
                    <a:pt x="2436" y="10325"/>
                  </a:lnTo>
                  <a:lnTo>
                    <a:pt x="2480" y="10473"/>
                  </a:lnTo>
                  <a:lnTo>
                    <a:pt x="2520" y="10632"/>
                  </a:lnTo>
                  <a:lnTo>
                    <a:pt x="2556" y="10802"/>
                  </a:lnTo>
                  <a:lnTo>
                    <a:pt x="2592" y="10972"/>
                  </a:lnTo>
                  <a:lnTo>
                    <a:pt x="2618" y="11142"/>
                  </a:lnTo>
                  <a:lnTo>
                    <a:pt x="2658" y="11437"/>
                  </a:lnTo>
                  <a:lnTo>
                    <a:pt x="2694" y="11744"/>
                  </a:lnTo>
                  <a:lnTo>
                    <a:pt x="2721" y="12050"/>
                  </a:lnTo>
                  <a:lnTo>
                    <a:pt x="2739" y="12356"/>
                  </a:lnTo>
                  <a:lnTo>
                    <a:pt x="2747" y="12674"/>
                  </a:lnTo>
                  <a:lnTo>
                    <a:pt x="2756" y="12980"/>
                  </a:lnTo>
                  <a:lnTo>
                    <a:pt x="2752" y="13298"/>
                  </a:lnTo>
                  <a:lnTo>
                    <a:pt x="2747" y="13604"/>
                  </a:lnTo>
                  <a:lnTo>
                    <a:pt x="4702" y="13899"/>
                  </a:lnTo>
                  <a:lnTo>
                    <a:pt x="4773" y="10427"/>
                  </a:lnTo>
                  <a:lnTo>
                    <a:pt x="4840" y="6956"/>
                  </a:lnTo>
                  <a:lnTo>
                    <a:pt x="4902" y="3472"/>
                  </a:lnTo>
                  <a:lnTo>
                    <a:pt x="49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16;p49">
              <a:extLst>
                <a:ext uri="{FF2B5EF4-FFF2-40B4-BE49-F238E27FC236}">
                  <a16:creationId xmlns:a16="http://schemas.microsoft.com/office/drawing/2014/main" id="{E6103DF4-1189-BAB6-B8E0-81B77C495BED}"/>
                </a:ext>
              </a:extLst>
            </p:cNvPr>
            <p:cNvSpPr/>
            <p:nvPr/>
          </p:nvSpPr>
          <p:spPr>
            <a:xfrm>
              <a:off x="4331325" y="-3515150"/>
              <a:ext cx="47675" cy="121700"/>
            </a:xfrm>
            <a:custGeom>
              <a:avLst/>
              <a:gdLst/>
              <a:ahLst/>
              <a:cxnLst/>
              <a:rect l="l" t="t" r="r" b="b"/>
              <a:pathLst>
                <a:path w="1907" h="4868" extrusionOk="0">
                  <a:moveTo>
                    <a:pt x="655" y="0"/>
                  </a:moveTo>
                  <a:lnTo>
                    <a:pt x="566" y="68"/>
                  </a:lnTo>
                  <a:lnTo>
                    <a:pt x="522" y="102"/>
                  </a:lnTo>
                  <a:lnTo>
                    <a:pt x="473" y="170"/>
                  </a:lnTo>
                  <a:lnTo>
                    <a:pt x="384" y="318"/>
                  </a:lnTo>
                  <a:lnTo>
                    <a:pt x="304" y="477"/>
                  </a:lnTo>
                  <a:lnTo>
                    <a:pt x="232" y="647"/>
                  </a:lnTo>
                  <a:lnTo>
                    <a:pt x="170" y="840"/>
                  </a:lnTo>
                  <a:lnTo>
                    <a:pt x="117" y="1044"/>
                  </a:lnTo>
                  <a:lnTo>
                    <a:pt x="76" y="1248"/>
                  </a:lnTo>
                  <a:lnTo>
                    <a:pt x="41" y="1475"/>
                  </a:lnTo>
                  <a:lnTo>
                    <a:pt x="19" y="1702"/>
                  </a:lnTo>
                  <a:lnTo>
                    <a:pt x="5" y="1940"/>
                  </a:lnTo>
                  <a:lnTo>
                    <a:pt x="1" y="2190"/>
                  </a:lnTo>
                  <a:lnTo>
                    <a:pt x="5" y="2428"/>
                  </a:lnTo>
                  <a:lnTo>
                    <a:pt x="19" y="2678"/>
                  </a:lnTo>
                  <a:lnTo>
                    <a:pt x="45" y="2927"/>
                  </a:lnTo>
                  <a:lnTo>
                    <a:pt x="81" y="3177"/>
                  </a:lnTo>
                  <a:lnTo>
                    <a:pt x="125" y="3427"/>
                  </a:lnTo>
                  <a:lnTo>
                    <a:pt x="183" y="3676"/>
                  </a:lnTo>
                  <a:lnTo>
                    <a:pt x="250" y="3926"/>
                  </a:lnTo>
                  <a:lnTo>
                    <a:pt x="321" y="4142"/>
                  </a:lnTo>
                  <a:lnTo>
                    <a:pt x="397" y="4323"/>
                  </a:lnTo>
                  <a:lnTo>
                    <a:pt x="473" y="4482"/>
                  </a:lnTo>
                  <a:lnTo>
                    <a:pt x="548" y="4618"/>
                  </a:lnTo>
                  <a:lnTo>
                    <a:pt x="629" y="4709"/>
                  </a:lnTo>
                  <a:lnTo>
                    <a:pt x="709" y="4788"/>
                  </a:lnTo>
                  <a:lnTo>
                    <a:pt x="793" y="4845"/>
                  </a:lnTo>
                  <a:lnTo>
                    <a:pt x="873" y="4868"/>
                  </a:lnTo>
                  <a:lnTo>
                    <a:pt x="954" y="4868"/>
                  </a:lnTo>
                  <a:lnTo>
                    <a:pt x="1034" y="4845"/>
                  </a:lnTo>
                  <a:lnTo>
                    <a:pt x="1114" y="4811"/>
                  </a:lnTo>
                  <a:lnTo>
                    <a:pt x="1194" y="4743"/>
                  </a:lnTo>
                  <a:lnTo>
                    <a:pt x="1270" y="4663"/>
                  </a:lnTo>
                  <a:lnTo>
                    <a:pt x="1341" y="4561"/>
                  </a:lnTo>
                  <a:lnTo>
                    <a:pt x="1412" y="4448"/>
                  </a:lnTo>
                  <a:lnTo>
                    <a:pt x="1483" y="4312"/>
                  </a:lnTo>
                  <a:lnTo>
                    <a:pt x="1546" y="4164"/>
                  </a:lnTo>
                  <a:lnTo>
                    <a:pt x="1608" y="4005"/>
                  </a:lnTo>
                  <a:lnTo>
                    <a:pt x="1661" y="3835"/>
                  </a:lnTo>
                  <a:lnTo>
                    <a:pt x="1715" y="3642"/>
                  </a:lnTo>
                  <a:lnTo>
                    <a:pt x="1759" y="3449"/>
                  </a:lnTo>
                  <a:lnTo>
                    <a:pt x="1799" y="3234"/>
                  </a:lnTo>
                  <a:lnTo>
                    <a:pt x="1835" y="3018"/>
                  </a:lnTo>
                  <a:lnTo>
                    <a:pt x="1862" y="2803"/>
                  </a:lnTo>
                  <a:lnTo>
                    <a:pt x="1884" y="2564"/>
                  </a:lnTo>
                  <a:lnTo>
                    <a:pt x="1897" y="2326"/>
                  </a:lnTo>
                  <a:lnTo>
                    <a:pt x="1906" y="2088"/>
                  </a:lnTo>
                  <a:lnTo>
                    <a:pt x="1902" y="1838"/>
                  </a:lnTo>
                  <a:lnTo>
                    <a:pt x="1893" y="1589"/>
                  </a:lnTo>
                  <a:lnTo>
                    <a:pt x="1875" y="1339"/>
                  </a:lnTo>
                  <a:lnTo>
                    <a:pt x="1848" y="1089"/>
                  </a:lnTo>
                  <a:lnTo>
                    <a:pt x="1599" y="976"/>
                  </a:lnTo>
                  <a:lnTo>
                    <a:pt x="1359" y="851"/>
                  </a:lnTo>
                  <a:lnTo>
                    <a:pt x="1114" y="715"/>
                  </a:lnTo>
                  <a:lnTo>
                    <a:pt x="873" y="568"/>
                  </a:lnTo>
                  <a:lnTo>
                    <a:pt x="829" y="533"/>
                  </a:lnTo>
                  <a:lnTo>
                    <a:pt x="789" y="488"/>
                  </a:lnTo>
                  <a:lnTo>
                    <a:pt x="758" y="420"/>
                  </a:lnTo>
                  <a:lnTo>
                    <a:pt x="726" y="352"/>
                  </a:lnTo>
                  <a:lnTo>
                    <a:pt x="704" y="273"/>
                  </a:lnTo>
                  <a:lnTo>
                    <a:pt x="682" y="193"/>
                  </a:lnTo>
                  <a:lnTo>
                    <a:pt x="669" y="91"/>
                  </a:lnTo>
                  <a:lnTo>
                    <a:pt x="65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17;p49">
              <a:extLst>
                <a:ext uri="{FF2B5EF4-FFF2-40B4-BE49-F238E27FC236}">
                  <a16:creationId xmlns:a16="http://schemas.microsoft.com/office/drawing/2014/main" id="{249EDF42-1205-40AB-D4EE-13B8E81D956F}"/>
                </a:ext>
              </a:extLst>
            </p:cNvPr>
            <p:cNvSpPr/>
            <p:nvPr/>
          </p:nvSpPr>
          <p:spPr>
            <a:xfrm>
              <a:off x="4334775" y="-1936350"/>
              <a:ext cx="201050" cy="511725"/>
            </a:xfrm>
            <a:custGeom>
              <a:avLst/>
              <a:gdLst/>
              <a:ahLst/>
              <a:cxnLst/>
              <a:rect l="l" t="t" r="r" b="b"/>
              <a:pathLst>
                <a:path w="8042" h="20469" extrusionOk="0">
                  <a:moveTo>
                    <a:pt x="455" y="0"/>
                  </a:moveTo>
                  <a:lnTo>
                    <a:pt x="99" y="125"/>
                  </a:lnTo>
                  <a:lnTo>
                    <a:pt x="157" y="1294"/>
                  </a:lnTo>
                  <a:lnTo>
                    <a:pt x="206" y="2451"/>
                  </a:lnTo>
                  <a:lnTo>
                    <a:pt x="246" y="3631"/>
                  </a:lnTo>
                  <a:lnTo>
                    <a:pt x="281" y="4800"/>
                  </a:lnTo>
                  <a:lnTo>
                    <a:pt x="304" y="5980"/>
                  </a:lnTo>
                  <a:lnTo>
                    <a:pt x="317" y="7160"/>
                  </a:lnTo>
                  <a:lnTo>
                    <a:pt x="321" y="8351"/>
                  </a:lnTo>
                  <a:lnTo>
                    <a:pt x="317" y="9531"/>
                  </a:lnTo>
                  <a:lnTo>
                    <a:pt x="308" y="10722"/>
                  </a:lnTo>
                  <a:lnTo>
                    <a:pt x="286" y="11914"/>
                  </a:lnTo>
                  <a:lnTo>
                    <a:pt x="259" y="13105"/>
                  </a:lnTo>
                  <a:lnTo>
                    <a:pt x="223" y="14296"/>
                  </a:lnTo>
                  <a:lnTo>
                    <a:pt x="179" y="15488"/>
                  </a:lnTo>
                  <a:lnTo>
                    <a:pt x="125" y="16679"/>
                  </a:lnTo>
                  <a:lnTo>
                    <a:pt x="68" y="17859"/>
                  </a:lnTo>
                  <a:lnTo>
                    <a:pt x="1" y="19050"/>
                  </a:lnTo>
                  <a:lnTo>
                    <a:pt x="1" y="19050"/>
                  </a:lnTo>
                  <a:lnTo>
                    <a:pt x="223" y="19028"/>
                  </a:lnTo>
                  <a:lnTo>
                    <a:pt x="450" y="19016"/>
                  </a:lnTo>
                  <a:lnTo>
                    <a:pt x="678" y="19005"/>
                  </a:lnTo>
                  <a:lnTo>
                    <a:pt x="905" y="19005"/>
                  </a:lnTo>
                  <a:lnTo>
                    <a:pt x="1359" y="19028"/>
                  </a:lnTo>
                  <a:lnTo>
                    <a:pt x="1813" y="19073"/>
                  </a:lnTo>
                  <a:lnTo>
                    <a:pt x="2271" y="19141"/>
                  </a:lnTo>
                  <a:lnTo>
                    <a:pt x="2730" y="19220"/>
                  </a:lnTo>
                  <a:lnTo>
                    <a:pt x="3189" y="19323"/>
                  </a:lnTo>
                  <a:lnTo>
                    <a:pt x="3647" y="19436"/>
                  </a:lnTo>
                  <a:lnTo>
                    <a:pt x="4110" y="19561"/>
                  </a:lnTo>
                  <a:lnTo>
                    <a:pt x="4569" y="19686"/>
                  </a:lnTo>
                  <a:lnTo>
                    <a:pt x="5481" y="19958"/>
                  </a:lnTo>
                  <a:lnTo>
                    <a:pt x="6394" y="20219"/>
                  </a:lnTo>
                  <a:lnTo>
                    <a:pt x="6848" y="20355"/>
                  </a:lnTo>
                  <a:lnTo>
                    <a:pt x="7298" y="20469"/>
                  </a:lnTo>
                  <a:lnTo>
                    <a:pt x="7396" y="19254"/>
                  </a:lnTo>
                  <a:lnTo>
                    <a:pt x="7485" y="18029"/>
                  </a:lnTo>
                  <a:lnTo>
                    <a:pt x="7569" y="16804"/>
                  </a:lnTo>
                  <a:lnTo>
                    <a:pt x="7650" y="15578"/>
                  </a:lnTo>
                  <a:lnTo>
                    <a:pt x="7716" y="14342"/>
                  </a:lnTo>
                  <a:lnTo>
                    <a:pt x="7783" y="13116"/>
                  </a:lnTo>
                  <a:lnTo>
                    <a:pt x="7837" y="11880"/>
                  </a:lnTo>
                  <a:lnTo>
                    <a:pt x="7890" y="10643"/>
                  </a:lnTo>
                  <a:lnTo>
                    <a:pt x="7930" y="9406"/>
                  </a:lnTo>
                  <a:lnTo>
                    <a:pt x="7966" y="8169"/>
                  </a:lnTo>
                  <a:lnTo>
                    <a:pt x="7997" y="6933"/>
                  </a:lnTo>
                  <a:lnTo>
                    <a:pt x="8019" y="5707"/>
                  </a:lnTo>
                  <a:lnTo>
                    <a:pt x="8032" y="4471"/>
                  </a:lnTo>
                  <a:lnTo>
                    <a:pt x="8041" y="3245"/>
                  </a:lnTo>
                  <a:lnTo>
                    <a:pt x="8041" y="2020"/>
                  </a:lnTo>
                  <a:lnTo>
                    <a:pt x="8037" y="794"/>
                  </a:lnTo>
                  <a:lnTo>
                    <a:pt x="7592" y="874"/>
                  </a:lnTo>
                  <a:lnTo>
                    <a:pt x="7146" y="953"/>
                  </a:lnTo>
                  <a:lnTo>
                    <a:pt x="6229" y="1135"/>
                  </a:lnTo>
                  <a:lnTo>
                    <a:pt x="5766" y="1226"/>
                  </a:lnTo>
                  <a:lnTo>
                    <a:pt x="5299" y="1305"/>
                  </a:lnTo>
                  <a:lnTo>
                    <a:pt x="4831" y="1384"/>
                  </a:lnTo>
                  <a:lnTo>
                    <a:pt x="4364" y="1441"/>
                  </a:lnTo>
                  <a:lnTo>
                    <a:pt x="3896" y="1487"/>
                  </a:lnTo>
                  <a:lnTo>
                    <a:pt x="3429" y="1509"/>
                  </a:lnTo>
                  <a:lnTo>
                    <a:pt x="2966" y="1509"/>
                  </a:lnTo>
                  <a:lnTo>
                    <a:pt x="2734" y="1498"/>
                  </a:lnTo>
                  <a:lnTo>
                    <a:pt x="2507" y="1475"/>
                  </a:lnTo>
                  <a:lnTo>
                    <a:pt x="2280" y="1453"/>
                  </a:lnTo>
                  <a:lnTo>
                    <a:pt x="2053" y="1419"/>
                  </a:lnTo>
                  <a:lnTo>
                    <a:pt x="1826" y="1373"/>
                  </a:lnTo>
                  <a:lnTo>
                    <a:pt x="1604" y="1328"/>
                  </a:lnTo>
                  <a:lnTo>
                    <a:pt x="1381" y="1260"/>
                  </a:lnTo>
                  <a:lnTo>
                    <a:pt x="1158" y="1192"/>
                  </a:lnTo>
                  <a:lnTo>
                    <a:pt x="940" y="1112"/>
                  </a:lnTo>
                  <a:lnTo>
                    <a:pt x="727" y="1021"/>
                  </a:lnTo>
                  <a:lnTo>
                    <a:pt x="695" y="999"/>
                  </a:lnTo>
                  <a:lnTo>
                    <a:pt x="664" y="976"/>
                  </a:lnTo>
                  <a:lnTo>
                    <a:pt x="633" y="942"/>
                  </a:lnTo>
                  <a:lnTo>
                    <a:pt x="606" y="897"/>
                  </a:lnTo>
                  <a:lnTo>
                    <a:pt x="584" y="851"/>
                  </a:lnTo>
                  <a:lnTo>
                    <a:pt x="562" y="794"/>
                  </a:lnTo>
                  <a:lnTo>
                    <a:pt x="540" y="726"/>
                  </a:lnTo>
                  <a:lnTo>
                    <a:pt x="522" y="658"/>
                  </a:lnTo>
                  <a:lnTo>
                    <a:pt x="491" y="511"/>
                  </a:lnTo>
                  <a:lnTo>
                    <a:pt x="473" y="352"/>
                  </a:lnTo>
                  <a:lnTo>
                    <a:pt x="459" y="182"/>
                  </a:lnTo>
                  <a:lnTo>
                    <a:pt x="4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18;p49">
              <a:extLst>
                <a:ext uri="{FF2B5EF4-FFF2-40B4-BE49-F238E27FC236}">
                  <a16:creationId xmlns:a16="http://schemas.microsoft.com/office/drawing/2014/main" id="{08C9B6FE-8405-51FF-AFB9-E7696F830C66}"/>
                </a:ext>
              </a:extLst>
            </p:cNvPr>
            <p:cNvSpPr/>
            <p:nvPr/>
          </p:nvSpPr>
          <p:spPr>
            <a:xfrm>
              <a:off x="4274800" y="-2440400"/>
              <a:ext cx="259900" cy="507200"/>
            </a:xfrm>
            <a:custGeom>
              <a:avLst/>
              <a:gdLst/>
              <a:ahLst/>
              <a:cxnLst/>
              <a:rect l="l" t="t" r="r" b="b"/>
              <a:pathLst>
                <a:path w="10396" h="20288" extrusionOk="0">
                  <a:moveTo>
                    <a:pt x="7800" y="0"/>
                  </a:moveTo>
                  <a:lnTo>
                    <a:pt x="7239" y="12"/>
                  </a:lnTo>
                  <a:lnTo>
                    <a:pt x="6678" y="46"/>
                  </a:lnTo>
                  <a:lnTo>
                    <a:pt x="6122" y="91"/>
                  </a:lnTo>
                  <a:lnTo>
                    <a:pt x="5565" y="148"/>
                  </a:lnTo>
                  <a:lnTo>
                    <a:pt x="5009" y="216"/>
                  </a:lnTo>
                  <a:lnTo>
                    <a:pt x="4452" y="295"/>
                  </a:lnTo>
                  <a:lnTo>
                    <a:pt x="3339" y="477"/>
                  </a:lnTo>
                  <a:lnTo>
                    <a:pt x="2226" y="670"/>
                  </a:lnTo>
                  <a:lnTo>
                    <a:pt x="1113" y="851"/>
                  </a:lnTo>
                  <a:lnTo>
                    <a:pt x="557" y="942"/>
                  </a:lnTo>
                  <a:lnTo>
                    <a:pt x="0" y="1010"/>
                  </a:lnTo>
                  <a:lnTo>
                    <a:pt x="120" y="1566"/>
                  </a:lnTo>
                  <a:lnTo>
                    <a:pt x="245" y="2122"/>
                  </a:lnTo>
                  <a:lnTo>
                    <a:pt x="361" y="2689"/>
                  </a:lnTo>
                  <a:lnTo>
                    <a:pt x="476" y="3257"/>
                  </a:lnTo>
                  <a:lnTo>
                    <a:pt x="588" y="3824"/>
                  </a:lnTo>
                  <a:lnTo>
                    <a:pt x="695" y="4391"/>
                  </a:lnTo>
                  <a:lnTo>
                    <a:pt x="801" y="4970"/>
                  </a:lnTo>
                  <a:lnTo>
                    <a:pt x="904" y="5549"/>
                  </a:lnTo>
                  <a:lnTo>
                    <a:pt x="1002" y="6127"/>
                  </a:lnTo>
                  <a:lnTo>
                    <a:pt x="1100" y="6717"/>
                  </a:lnTo>
                  <a:lnTo>
                    <a:pt x="1193" y="7307"/>
                  </a:lnTo>
                  <a:lnTo>
                    <a:pt x="1282" y="7897"/>
                  </a:lnTo>
                  <a:lnTo>
                    <a:pt x="1371" y="8499"/>
                  </a:lnTo>
                  <a:lnTo>
                    <a:pt x="1456" y="9089"/>
                  </a:lnTo>
                  <a:lnTo>
                    <a:pt x="1536" y="9690"/>
                  </a:lnTo>
                  <a:lnTo>
                    <a:pt x="1616" y="10303"/>
                  </a:lnTo>
                  <a:lnTo>
                    <a:pt x="1692" y="10904"/>
                  </a:lnTo>
                  <a:lnTo>
                    <a:pt x="1768" y="11517"/>
                  </a:lnTo>
                  <a:lnTo>
                    <a:pt x="1834" y="12129"/>
                  </a:lnTo>
                  <a:lnTo>
                    <a:pt x="1906" y="12742"/>
                  </a:lnTo>
                  <a:lnTo>
                    <a:pt x="1968" y="13355"/>
                  </a:lnTo>
                  <a:lnTo>
                    <a:pt x="2030" y="13979"/>
                  </a:lnTo>
                  <a:lnTo>
                    <a:pt x="2088" y="14603"/>
                  </a:lnTo>
                  <a:lnTo>
                    <a:pt x="2146" y="15227"/>
                  </a:lnTo>
                  <a:lnTo>
                    <a:pt x="2199" y="15851"/>
                  </a:lnTo>
                  <a:lnTo>
                    <a:pt x="2248" y="16475"/>
                  </a:lnTo>
                  <a:lnTo>
                    <a:pt x="2297" y="17110"/>
                  </a:lnTo>
                  <a:lnTo>
                    <a:pt x="2342" y="17746"/>
                  </a:lnTo>
                  <a:lnTo>
                    <a:pt x="2386" y="18370"/>
                  </a:lnTo>
                  <a:lnTo>
                    <a:pt x="2427" y="19016"/>
                  </a:lnTo>
                  <a:lnTo>
                    <a:pt x="2462" y="19652"/>
                  </a:lnTo>
                  <a:lnTo>
                    <a:pt x="2498" y="20287"/>
                  </a:lnTo>
                  <a:lnTo>
                    <a:pt x="2854" y="20162"/>
                  </a:lnTo>
                  <a:lnTo>
                    <a:pt x="2858" y="19992"/>
                  </a:lnTo>
                  <a:lnTo>
                    <a:pt x="2872" y="19833"/>
                  </a:lnTo>
                  <a:lnTo>
                    <a:pt x="2890" y="19674"/>
                  </a:lnTo>
                  <a:lnTo>
                    <a:pt x="2921" y="19538"/>
                  </a:lnTo>
                  <a:lnTo>
                    <a:pt x="2939" y="19470"/>
                  </a:lnTo>
                  <a:lnTo>
                    <a:pt x="2961" y="19413"/>
                  </a:lnTo>
                  <a:lnTo>
                    <a:pt x="2983" y="19357"/>
                  </a:lnTo>
                  <a:lnTo>
                    <a:pt x="3005" y="19300"/>
                  </a:lnTo>
                  <a:lnTo>
                    <a:pt x="3032" y="19266"/>
                  </a:lnTo>
                  <a:lnTo>
                    <a:pt x="3063" y="19221"/>
                  </a:lnTo>
                  <a:lnTo>
                    <a:pt x="3094" y="19198"/>
                  </a:lnTo>
                  <a:lnTo>
                    <a:pt x="3126" y="19175"/>
                  </a:lnTo>
                  <a:lnTo>
                    <a:pt x="3339" y="19084"/>
                  </a:lnTo>
                  <a:lnTo>
                    <a:pt x="3557" y="18994"/>
                  </a:lnTo>
                  <a:lnTo>
                    <a:pt x="3776" y="18926"/>
                  </a:lnTo>
                  <a:lnTo>
                    <a:pt x="3998" y="18869"/>
                  </a:lnTo>
                  <a:lnTo>
                    <a:pt x="4221" y="18812"/>
                  </a:lnTo>
                  <a:lnTo>
                    <a:pt x="4443" y="18767"/>
                  </a:lnTo>
                  <a:lnTo>
                    <a:pt x="4670" y="18744"/>
                  </a:lnTo>
                  <a:lnTo>
                    <a:pt x="4897" y="18710"/>
                  </a:lnTo>
                  <a:lnTo>
                    <a:pt x="5129" y="18699"/>
                  </a:lnTo>
                  <a:lnTo>
                    <a:pt x="5356" y="18687"/>
                  </a:lnTo>
                  <a:lnTo>
                    <a:pt x="5819" y="18687"/>
                  </a:lnTo>
                  <a:lnTo>
                    <a:pt x="6282" y="18710"/>
                  </a:lnTo>
                  <a:lnTo>
                    <a:pt x="6750" y="18755"/>
                  </a:lnTo>
                  <a:lnTo>
                    <a:pt x="7213" y="18812"/>
                  </a:lnTo>
                  <a:lnTo>
                    <a:pt x="7680" y="18880"/>
                  </a:lnTo>
                  <a:lnTo>
                    <a:pt x="8143" y="18971"/>
                  </a:lnTo>
                  <a:lnTo>
                    <a:pt x="8606" y="19050"/>
                  </a:lnTo>
                  <a:lnTo>
                    <a:pt x="9514" y="19232"/>
                  </a:lnTo>
                  <a:lnTo>
                    <a:pt x="9960" y="19323"/>
                  </a:lnTo>
                  <a:lnTo>
                    <a:pt x="10396" y="19391"/>
                  </a:lnTo>
                  <a:lnTo>
                    <a:pt x="10396" y="19391"/>
                  </a:lnTo>
                  <a:lnTo>
                    <a:pt x="10374" y="18120"/>
                  </a:lnTo>
                  <a:lnTo>
                    <a:pt x="10338" y="16849"/>
                  </a:lnTo>
                  <a:lnTo>
                    <a:pt x="10293" y="15590"/>
                  </a:lnTo>
                  <a:lnTo>
                    <a:pt x="10240" y="14342"/>
                  </a:lnTo>
                  <a:lnTo>
                    <a:pt x="10182" y="13094"/>
                  </a:lnTo>
                  <a:lnTo>
                    <a:pt x="10111" y="11857"/>
                  </a:lnTo>
                  <a:lnTo>
                    <a:pt x="10035" y="10620"/>
                  </a:lnTo>
                  <a:lnTo>
                    <a:pt x="9946" y="9406"/>
                  </a:lnTo>
                  <a:lnTo>
                    <a:pt x="9853" y="8192"/>
                  </a:lnTo>
                  <a:lnTo>
                    <a:pt x="9746" y="6990"/>
                  </a:lnTo>
                  <a:lnTo>
                    <a:pt x="9635" y="5810"/>
                  </a:lnTo>
                  <a:lnTo>
                    <a:pt x="9510" y="4630"/>
                  </a:lnTo>
                  <a:lnTo>
                    <a:pt x="9376" y="3461"/>
                  </a:lnTo>
                  <a:lnTo>
                    <a:pt x="9238" y="2315"/>
                  </a:lnTo>
                  <a:lnTo>
                    <a:pt x="9163" y="1736"/>
                  </a:lnTo>
                  <a:lnTo>
                    <a:pt x="9087" y="1169"/>
                  </a:lnTo>
                  <a:lnTo>
                    <a:pt x="9007" y="613"/>
                  </a:lnTo>
                  <a:lnTo>
                    <a:pt x="8927" y="46"/>
                  </a:lnTo>
                  <a:lnTo>
                    <a:pt x="8361" y="12"/>
                  </a:lnTo>
                  <a:lnTo>
                    <a:pt x="7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19;p49">
              <a:extLst>
                <a:ext uri="{FF2B5EF4-FFF2-40B4-BE49-F238E27FC236}">
                  <a16:creationId xmlns:a16="http://schemas.microsoft.com/office/drawing/2014/main" id="{19830195-F1EE-39C7-CC43-4420B45C99F2}"/>
                </a:ext>
              </a:extLst>
            </p:cNvPr>
            <p:cNvSpPr/>
            <p:nvPr/>
          </p:nvSpPr>
          <p:spPr>
            <a:xfrm>
              <a:off x="4368625" y="-6793600"/>
              <a:ext cx="245000" cy="575550"/>
            </a:xfrm>
            <a:custGeom>
              <a:avLst/>
              <a:gdLst/>
              <a:ahLst/>
              <a:cxnLst/>
              <a:rect l="l" t="t" r="r" b="b"/>
              <a:pathLst>
                <a:path w="9800" h="23022" extrusionOk="0">
                  <a:moveTo>
                    <a:pt x="4711" y="1"/>
                  </a:moveTo>
                  <a:lnTo>
                    <a:pt x="4430" y="568"/>
                  </a:lnTo>
                  <a:lnTo>
                    <a:pt x="4150" y="1135"/>
                  </a:lnTo>
                  <a:lnTo>
                    <a:pt x="3869" y="1691"/>
                  </a:lnTo>
                  <a:lnTo>
                    <a:pt x="3584" y="2236"/>
                  </a:lnTo>
                  <a:lnTo>
                    <a:pt x="3299" y="2780"/>
                  </a:lnTo>
                  <a:lnTo>
                    <a:pt x="3010" y="3314"/>
                  </a:lnTo>
                  <a:lnTo>
                    <a:pt x="2721" y="3836"/>
                  </a:lnTo>
                  <a:lnTo>
                    <a:pt x="2427" y="4346"/>
                  </a:lnTo>
                  <a:lnTo>
                    <a:pt x="2128" y="4845"/>
                  </a:lnTo>
                  <a:lnTo>
                    <a:pt x="1835" y="5333"/>
                  </a:lnTo>
                  <a:lnTo>
                    <a:pt x="1532" y="5821"/>
                  </a:lnTo>
                  <a:lnTo>
                    <a:pt x="1229" y="6286"/>
                  </a:lnTo>
                  <a:lnTo>
                    <a:pt x="926" y="6752"/>
                  </a:lnTo>
                  <a:lnTo>
                    <a:pt x="619" y="7205"/>
                  </a:lnTo>
                  <a:lnTo>
                    <a:pt x="312" y="7637"/>
                  </a:lnTo>
                  <a:lnTo>
                    <a:pt x="0" y="8068"/>
                  </a:lnTo>
                  <a:lnTo>
                    <a:pt x="254" y="8975"/>
                  </a:lnTo>
                  <a:lnTo>
                    <a:pt x="508" y="9883"/>
                  </a:lnTo>
                  <a:lnTo>
                    <a:pt x="757" y="10802"/>
                  </a:lnTo>
                  <a:lnTo>
                    <a:pt x="1006" y="11721"/>
                  </a:lnTo>
                  <a:lnTo>
                    <a:pt x="1496" y="13582"/>
                  </a:lnTo>
                  <a:lnTo>
                    <a:pt x="1981" y="15454"/>
                  </a:lnTo>
                  <a:lnTo>
                    <a:pt x="2458" y="17337"/>
                  </a:lnTo>
                  <a:lnTo>
                    <a:pt x="2934" y="19221"/>
                  </a:lnTo>
                  <a:lnTo>
                    <a:pt x="3406" y="21127"/>
                  </a:lnTo>
                  <a:lnTo>
                    <a:pt x="3874" y="23022"/>
                  </a:lnTo>
                  <a:lnTo>
                    <a:pt x="4270" y="22523"/>
                  </a:lnTo>
                  <a:lnTo>
                    <a:pt x="4666" y="22012"/>
                  </a:lnTo>
                  <a:lnTo>
                    <a:pt x="5058" y="21490"/>
                  </a:lnTo>
                  <a:lnTo>
                    <a:pt x="5441" y="20957"/>
                  </a:lnTo>
                  <a:lnTo>
                    <a:pt x="5824" y="20412"/>
                  </a:lnTo>
                  <a:lnTo>
                    <a:pt x="6207" y="19856"/>
                  </a:lnTo>
                  <a:lnTo>
                    <a:pt x="6581" y="19289"/>
                  </a:lnTo>
                  <a:lnTo>
                    <a:pt x="6950" y="18699"/>
                  </a:lnTo>
                  <a:lnTo>
                    <a:pt x="7320" y="18109"/>
                  </a:lnTo>
                  <a:lnTo>
                    <a:pt x="7685" y="17496"/>
                  </a:lnTo>
                  <a:lnTo>
                    <a:pt x="8045" y="16884"/>
                  </a:lnTo>
                  <a:lnTo>
                    <a:pt x="8401" y="16248"/>
                  </a:lnTo>
                  <a:lnTo>
                    <a:pt x="8758" y="15601"/>
                  </a:lnTo>
                  <a:lnTo>
                    <a:pt x="9109" y="14943"/>
                  </a:lnTo>
                  <a:lnTo>
                    <a:pt x="9457" y="14274"/>
                  </a:lnTo>
                  <a:lnTo>
                    <a:pt x="9799" y="13582"/>
                  </a:lnTo>
                  <a:lnTo>
                    <a:pt x="9470" y="12765"/>
                  </a:lnTo>
                  <a:lnTo>
                    <a:pt x="9145" y="11937"/>
                  </a:lnTo>
                  <a:lnTo>
                    <a:pt x="8495" y="10280"/>
                  </a:lnTo>
                  <a:lnTo>
                    <a:pt x="7854" y="8590"/>
                  </a:lnTo>
                  <a:lnTo>
                    <a:pt x="7217" y="6888"/>
                  </a:lnTo>
                  <a:lnTo>
                    <a:pt x="6585" y="5186"/>
                  </a:lnTo>
                  <a:lnTo>
                    <a:pt x="5957" y="3461"/>
                  </a:lnTo>
                  <a:lnTo>
                    <a:pt x="5329" y="1725"/>
                  </a:lnTo>
                  <a:lnTo>
                    <a:pt x="471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20;p49">
              <a:extLst>
                <a:ext uri="{FF2B5EF4-FFF2-40B4-BE49-F238E27FC236}">
                  <a16:creationId xmlns:a16="http://schemas.microsoft.com/office/drawing/2014/main" id="{199BC966-7644-A49F-3DE9-827CB8A76E17}"/>
                </a:ext>
              </a:extLst>
            </p:cNvPr>
            <p:cNvSpPr/>
            <p:nvPr/>
          </p:nvSpPr>
          <p:spPr>
            <a:xfrm>
              <a:off x="4504525" y="-7097950"/>
              <a:ext cx="250000" cy="616675"/>
            </a:xfrm>
            <a:custGeom>
              <a:avLst/>
              <a:gdLst/>
              <a:ahLst/>
              <a:cxnLst/>
              <a:rect l="l" t="t" r="r" b="b"/>
              <a:pathLst>
                <a:path w="10000" h="24667" extrusionOk="0">
                  <a:moveTo>
                    <a:pt x="4016" y="0"/>
                  </a:moveTo>
                  <a:lnTo>
                    <a:pt x="3785" y="715"/>
                  </a:lnTo>
                  <a:lnTo>
                    <a:pt x="3549" y="1430"/>
                  </a:lnTo>
                  <a:lnTo>
                    <a:pt x="3313" y="2133"/>
                  </a:lnTo>
                  <a:lnTo>
                    <a:pt x="3072" y="2837"/>
                  </a:lnTo>
                  <a:lnTo>
                    <a:pt x="2827" y="3529"/>
                  </a:lnTo>
                  <a:lnTo>
                    <a:pt x="2583" y="4210"/>
                  </a:lnTo>
                  <a:lnTo>
                    <a:pt x="2338" y="4891"/>
                  </a:lnTo>
                  <a:lnTo>
                    <a:pt x="2088" y="5560"/>
                  </a:lnTo>
                  <a:lnTo>
                    <a:pt x="1835" y="6218"/>
                  </a:lnTo>
                  <a:lnTo>
                    <a:pt x="1581" y="6876"/>
                  </a:lnTo>
                  <a:lnTo>
                    <a:pt x="1323" y="7523"/>
                  </a:lnTo>
                  <a:lnTo>
                    <a:pt x="1064" y="8158"/>
                  </a:lnTo>
                  <a:lnTo>
                    <a:pt x="802" y="8794"/>
                  </a:lnTo>
                  <a:lnTo>
                    <a:pt x="535" y="9418"/>
                  </a:lnTo>
                  <a:lnTo>
                    <a:pt x="267" y="10030"/>
                  </a:lnTo>
                  <a:lnTo>
                    <a:pt x="0" y="10632"/>
                  </a:lnTo>
                  <a:lnTo>
                    <a:pt x="624" y="12345"/>
                  </a:lnTo>
                  <a:lnTo>
                    <a:pt x="1247" y="14058"/>
                  </a:lnTo>
                  <a:lnTo>
                    <a:pt x="1866" y="15794"/>
                  </a:lnTo>
                  <a:lnTo>
                    <a:pt x="2485" y="17541"/>
                  </a:lnTo>
                  <a:lnTo>
                    <a:pt x="3095" y="19300"/>
                  </a:lnTo>
                  <a:lnTo>
                    <a:pt x="3700" y="21070"/>
                  </a:lnTo>
                  <a:lnTo>
                    <a:pt x="4301" y="22863"/>
                  </a:lnTo>
                  <a:lnTo>
                    <a:pt x="4595" y="23759"/>
                  </a:lnTo>
                  <a:lnTo>
                    <a:pt x="4889" y="24667"/>
                  </a:lnTo>
                  <a:lnTo>
                    <a:pt x="5236" y="23918"/>
                  </a:lnTo>
                  <a:lnTo>
                    <a:pt x="5574" y="23146"/>
                  </a:lnTo>
                  <a:lnTo>
                    <a:pt x="5913" y="22363"/>
                  </a:lnTo>
                  <a:lnTo>
                    <a:pt x="6247" y="21558"/>
                  </a:lnTo>
                  <a:lnTo>
                    <a:pt x="6576" y="20730"/>
                  </a:lnTo>
                  <a:lnTo>
                    <a:pt x="6906" y="19890"/>
                  </a:lnTo>
                  <a:lnTo>
                    <a:pt x="7231" y="19028"/>
                  </a:lnTo>
                  <a:lnTo>
                    <a:pt x="7551" y="18143"/>
                  </a:lnTo>
                  <a:lnTo>
                    <a:pt x="7867" y="17246"/>
                  </a:lnTo>
                  <a:lnTo>
                    <a:pt x="8183" y="16327"/>
                  </a:lnTo>
                  <a:lnTo>
                    <a:pt x="8495" y="15374"/>
                  </a:lnTo>
                  <a:lnTo>
                    <a:pt x="8802" y="14421"/>
                  </a:lnTo>
                  <a:lnTo>
                    <a:pt x="9105" y="13434"/>
                  </a:lnTo>
                  <a:lnTo>
                    <a:pt x="9408" y="12436"/>
                  </a:lnTo>
                  <a:lnTo>
                    <a:pt x="9706" y="11403"/>
                  </a:lnTo>
                  <a:lnTo>
                    <a:pt x="10000" y="10359"/>
                  </a:lnTo>
                  <a:lnTo>
                    <a:pt x="9595" y="9883"/>
                  </a:lnTo>
                  <a:lnTo>
                    <a:pt x="9194" y="9395"/>
                  </a:lnTo>
                  <a:lnTo>
                    <a:pt x="8798" y="8884"/>
                  </a:lnTo>
                  <a:lnTo>
                    <a:pt x="8401" y="8351"/>
                  </a:lnTo>
                  <a:lnTo>
                    <a:pt x="8014" y="7806"/>
                  </a:lnTo>
                  <a:lnTo>
                    <a:pt x="7627" y="7228"/>
                  </a:lnTo>
                  <a:lnTo>
                    <a:pt x="7248" y="6638"/>
                  </a:lnTo>
                  <a:lnTo>
                    <a:pt x="6874" y="6014"/>
                  </a:lnTo>
                  <a:lnTo>
                    <a:pt x="6505" y="5378"/>
                  </a:lnTo>
                  <a:lnTo>
                    <a:pt x="6318" y="5049"/>
                  </a:lnTo>
                  <a:lnTo>
                    <a:pt x="6140" y="4720"/>
                  </a:lnTo>
                  <a:lnTo>
                    <a:pt x="5957" y="4380"/>
                  </a:lnTo>
                  <a:lnTo>
                    <a:pt x="5779" y="4028"/>
                  </a:lnTo>
                  <a:lnTo>
                    <a:pt x="5601" y="3677"/>
                  </a:lnTo>
                  <a:lnTo>
                    <a:pt x="5427" y="3313"/>
                  </a:lnTo>
                  <a:lnTo>
                    <a:pt x="5254" y="2950"/>
                  </a:lnTo>
                  <a:lnTo>
                    <a:pt x="5080" y="2587"/>
                  </a:lnTo>
                  <a:lnTo>
                    <a:pt x="4911" y="2202"/>
                  </a:lnTo>
                  <a:lnTo>
                    <a:pt x="4742" y="1827"/>
                  </a:lnTo>
                  <a:lnTo>
                    <a:pt x="4573" y="1430"/>
                  </a:lnTo>
                  <a:lnTo>
                    <a:pt x="4408" y="1033"/>
                  </a:lnTo>
                  <a:lnTo>
                    <a:pt x="4243" y="636"/>
                  </a:lnTo>
                  <a:lnTo>
                    <a:pt x="4083" y="227"/>
                  </a:lnTo>
                  <a:lnTo>
                    <a:pt x="4047" y="114"/>
                  </a:lnTo>
                  <a:lnTo>
                    <a:pt x="401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21;p49">
              <a:extLst>
                <a:ext uri="{FF2B5EF4-FFF2-40B4-BE49-F238E27FC236}">
                  <a16:creationId xmlns:a16="http://schemas.microsoft.com/office/drawing/2014/main" id="{E9648F35-51AC-9A02-BE44-674B2F8A7197}"/>
                </a:ext>
              </a:extLst>
            </p:cNvPr>
            <p:cNvSpPr/>
            <p:nvPr/>
          </p:nvSpPr>
          <p:spPr>
            <a:xfrm>
              <a:off x="4617050" y="-7463575"/>
              <a:ext cx="238325" cy="592850"/>
            </a:xfrm>
            <a:custGeom>
              <a:avLst/>
              <a:gdLst/>
              <a:ahLst/>
              <a:cxnLst/>
              <a:rect l="l" t="t" r="r" b="b"/>
              <a:pathLst>
                <a:path w="9533" h="23714" extrusionOk="0">
                  <a:moveTo>
                    <a:pt x="3380" y="0"/>
                  </a:moveTo>
                  <a:lnTo>
                    <a:pt x="3193" y="863"/>
                  </a:lnTo>
                  <a:lnTo>
                    <a:pt x="3001" y="1725"/>
                  </a:lnTo>
                  <a:lnTo>
                    <a:pt x="2805" y="2576"/>
                  </a:lnTo>
                  <a:lnTo>
                    <a:pt x="2605" y="3416"/>
                  </a:lnTo>
                  <a:lnTo>
                    <a:pt x="2405" y="4266"/>
                  </a:lnTo>
                  <a:lnTo>
                    <a:pt x="2200" y="5095"/>
                  </a:lnTo>
                  <a:lnTo>
                    <a:pt x="1995" y="5923"/>
                  </a:lnTo>
                  <a:lnTo>
                    <a:pt x="1786" y="6751"/>
                  </a:lnTo>
                  <a:lnTo>
                    <a:pt x="1572" y="7568"/>
                  </a:lnTo>
                  <a:lnTo>
                    <a:pt x="1354" y="8385"/>
                  </a:lnTo>
                  <a:lnTo>
                    <a:pt x="1136" y="9191"/>
                  </a:lnTo>
                  <a:lnTo>
                    <a:pt x="918" y="9985"/>
                  </a:lnTo>
                  <a:lnTo>
                    <a:pt x="690" y="10779"/>
                  </a:lnTo>
                  <a:lnTo>
                    <a:pt x="463" y="11562"/>
                  </a:lnTo>
                  <a:lnTo>
                    <a:pt x="232" y="12345"/>
                  </a:lnTo>
                  <a:lnTo>
                    <a:pt x="0" y="13116"/>
                  </a:lnTo>
                  <a:lnTo>
                    <a:pt x="32" y="13150"/>
                  </a:lnTo>
                  <a:lnTo>
                    <a:pt x="67" y="13207"/>
                  </a:lnTo>
                  <a:lnTo>
                    <a:pt x="103" y="13264"/>
                  </a:lnTo>
                  <a:lnTo>
                    <a:pt x="134" y="13332"/>
                  </a:lnTo>
                  <a:lnTo>
                    <a:pt x="463" y="14115"/>
                  </a:lnTo>
                  <a:lnTo>
                    <a:pt x="797" y="14864"/>
                  </a:lnTo>
                  <a:lnTo>
                    <a:pt x="1136" y="15613"/>
                  </a:lnTo>
                  <a:lnTo>
                    <a:pt x="1474" y="16339"/>
                  </a:lnTo>
                  <a:lnTo>
                    <a:pt x="1817" y="17042"/>
                  </a:lnTo>
                  <a:lnTo>
                    <a:pt x="2164" y="17746"/>
                  </a:lnTo>
                  <a:lnTo>
                    <a:pt x="2516" y="18415"/>
                  </a:lnTo>
                  <a:lnTo>
                    <a:pt x="2868" y="19073"/>
                  </a:lnTo>
                  <a:lnTo>
                    <a:pt x="3224" y="19720"/>
                  </a:lnTo>
                  <a:lnTo>
                    <a:pt x="3589" y="20344"/>
                  </a:lnTo>
                  <a:lnTo>
                    <a:pt x="3954" y="20945"/>
                  </a:lnTo>
                  <a:lnTo>
                    <a:pt x="4323" y="21535"/>
                  </a:lnTo>
                  <a:lnTo>
                    <a:pt x="4697" y="22114"/>
                  </a:lnTo>
                  <a:lnTo>
                    <a:pt x="5080" y="22670"/>
                  </a:lnTo>
                  <a:lnTo>
                    <a:pt x="5463" y="23203"/>
                  </a:lnTo>
                  <a:lnTo>
                    <a:pt x="5851" y="23714"/>
                  </a:lnTo>
                  <a:lnTo>
                    <a:pt x="5984" y="23226"/>
                  </a:lnTo>
                  <a:lnTo>
                    <a:pt x="6118" y="22749"/>
                  </a:lnTo>
                  <a:lnTo>
                    <a:pt x="6247" y="22261"/>
                  </a:lnTo>
                  <a:lnTo>
                    <a:pt x="6380" y="21751"/>
                  </a:lnTo>
                  <a:lnTo>
                    <a:pt x="6607" y="20832"/>
                  </a:lnTo>
                  <a:lnTo>
                    <a:pt x="6834" y="19913"/>
                  </a:lnTo>
                  <a:lnTo>
                    <a:pt x="7053" y="18982"/>
                  </a:lnTo>
                  <a:lnTo>
                    <a:pt x="7271" y="18052"/>
                  </a:lnTo>
                  <a:lnTo>
                    <a:pt x="7480" y="17122"/>
                  </a:lnTo>
                  <a:lnTo>
                    <a:pt x="7685" y="16180"/>
                  </a:lnTo>
                  <a:lnTo>
                    <a:pt x="7890" y="15238"/>
                  </a:lnTo>
                  <a:lnTo>
                    <a:pt x="8085" y="14296"/>
                  </a:lnTo>
                  <a:lnTo>
                    <a:pt x="8281" y="13343"/>
                  </a:lnTo>
                  <a:lnTo>
                    <a:pt x="8468" y="12390"/>
                  </a:lnTo>
                  <a:lnTo>
                    <a:pt x="8655" y="11437"/>
                  </a:lnTo>
                  <a:lnTo>
                    <a:pt x="8838" y="10473"/>
                  </a:lnTo>
                  <a:lnTo>
                    <a:pt x="9016" y="9508"/>
                  </a:lnTo>
                  <a:lnTo>
                    <a:pt x="9194" y="8544"/>
                  </a:lnTo>
                  <a:lnTo>
                    <a:pt x="9363" y="7580"/>
                  </a:lnTo>
                  <a:lnTo>
                    <a:pt x="9532" y="6604"/>
                  </a:lnTo>
                  <a:lnTo>
                    <a:pt x="7988" y="5015"/>
                  </a:lnTo>
                  <a:lnTo>
                    <a:pt x="7213" y="4210"/>
                  </a:lnTo>
                  <a:lnTo>
                    <a:pt x="6443" y="3393"/>
                  </a:lnTo>
                  <a:lnTo>
                    <a:pt x="5672" y="2565"/>
                  </a:lnTo>
                  <a:lnTo>
                    <a:pt x="4907" y="1725"/>
                  </a:lnTo>
                  <a:lnTo>
                    <a:pt x="4141" y="874"/>
                  </a:lnTo>
                  <a:lnTo>
                    <a:pt x="338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422;p49">
              <a:extLst>
                <a:ext uri="{FF2B5EF4-FFF2-40B4-BE49-F238E27FC236}">
                  <a16:creationId xmlns:a16="http://schemas.microsoft.com/office/drawing/2014/main" id="{4092428E-8E40-1A3B-FB16-7C00F8E14275}"/>
                </a:ext>
              </a:extLst>
            </p:cNvPr>
            <p:cNvSpPr/>
            <p:nvPr/>
          </p:nvSpPr>
          <p:spPr>
            <a:xfrm>
              <a:off x="4728250" y="-8967500"/>
              <a:ext cx="393250" cy="563925"/>
            </a:xfrm>
            <a:custGeom>
              <a:avLst/>
              <a:gdLst/>
              <a:ahLst/>
              <a:cxnLst/>
              <a:rect l="l" t="t" r="r" b="b"/>
              <a:pathLst>
                <a:path w="15730" h="22557" extrusionOk="0">
                  <a:moveTo>
                    <a:pt x="102" y="1"/>
                  </a:moveTo>
                  <a:lnTo>
                    <a:pt x="102" y="23"/>
                  </a:lnTo>
                  <a:lnTo>
                    <a:pt x="76" y="523"/>
                  </a:lnTo>
                  <a:lnTo>
                    <a:pt x="54" y="1022"/>
                  </a:lnTo>
                  <a:lnTo>
                    <a:pt x="31" y="1521"/>
                  </a:lnTo>
                  <a:lnTo>
                    <a:pt x="18" y="2009"/>
                  </a:lnTo>
                  <a:lnTo>
                    <a:pt x="9" y="2508"/>
                  </a:lnTo>
                  <a:lnTo>
                    <a:pt x="0" y="2996"/>
                  </a:lnTo>
                  <a:lnTo>
                    <a:pt x="0" y="3484"/>
                  </a:lnTo>
                  <a:lnTo>
                    <a:pt x="5" y="3972"/>
                  </a:lnTo>
                  <a:lnTo>
                    <a:pt x="9" y="4460"/>
                  </a:lnTo>
                  <a:lnTo>
                    <a:pt x="22" y="4948"/>
                  </a:lnTo>
                  <a:lnTo>
                    <a:pt x="36" y="5424"/>
                  </a:lnTo>
                  <a:lnTo>
                    <a:pt x="58" y="5912"/>
                  </a:lnTo>
                  <a:lnTo>
                    <a:pt x="80" y="6388"/>
                  </a:lnTo>
                  <a:lnTo>
                    <a:pt x="111" y="6865"/>
                  </a:lnTo>
                  <a:lnTo>
                    <a:pt x="143" y="7330"/>
                  </a:lnTo>
                  <a:lnTo>
                    <a:pt x="178" y="7795"/>
                  </a:lnTo>
                  <a:lnTo>
                    <a:pt x="218" y="8261"/>
                  </a:lnTo>
                  <a:lnTo>
                    <a:pt x="263" y="8726"/>
                  </a:lnTo>
                  <a:lnTo>
                    <a:pt x="312" y="9180"/>
                  </a:lnTo>
                  <a:lnTo>
                    <a:pt x="365" y="9633"/>
                  </a:lnTo>
                  <a:lnTo>
                    <a:pt x="423" y="10076"/>
                  </a:lnTo>
                  <a:lnTo>
                    <a:pt x="481" y="10518"/>
                  </a:lnTo>
                  <a:lnTo>
                    <a:pt x="548" y="10961"/>
                  </a:lnTo>
                  <a:lnTo>
                    <a:pt x="614" y="11392"/>
                  </a:lnTo>
                  <a:lnTo>
                    <a:pt x="686" y="11823"/>
                  </a:lnTo>
                  <a:lnTo>
                    <a:pt x="761" y="12243"/>
                  </a:lnTo>
                  <a:lnTo>
                    <a:pt x="842" y="12663"/>
                  </a:lnTo>
                  <a:lnTo>
                    <a:pt x="922" y="13071"/>
                  </a:lnTo>
                  <a:lnTo>
                    <a:pt x="1011" y="13480"/>
                  </a:lnTo>
                  <a:lnTo>
                    <a:pt x="1100" y="13877"/>
                  </a:lnTo>
                  <a:lnTo>
                    <a:pt x="1193" y="14274"/>
                  </a:lnTo>
                  <a:lnTo>
                    <a:pt x="1287" y="14660"/>
                  </a:lnTo>
                  <a:lnTo>
                    <a:pt x="1389" y="15046"/>
                  </a:lnTo>
                  <a:lnTo>
                    <a:pt x="1492" y="15420"/>
                  </a:lnTo>
                  <a:lnTo>
                    <a:pt x="1598" y="15783"/>
                  </a:lnTo>
                  <a:lnTo>
                    <a:pt x="1705" y="16146"/>
                  </a:lnTo>
                  <a:lnTo>
                    <a:pt x="1821" y="16486"/>
                  </a:lnTo>
                  <a:lnTo>
                    <a:pt x="1937" y="16838"/>
                  </a:lnTo>
                  <a:lnTo>
                    <a:pt x="2057" y="17167"/>
                  </a:lnTo>
                  <a:lnTo>
                    <a:pt x="2177" y="17496"/>
                  </a:lnTo>
                  <a:lnTo>
                    <a:pt x="2302" y="17814"/>
                  </a:lnTo>
                  <a:lnTo>
                    <a:pt x="2431" y="18132"/>
                  </a:lnTo>
                  <a:lnTo>
                    <a:pt x="2565" y="18427"/>
                  </a:lnTo>
                  <a:lnTo>
                    <a:pt x="2698" y="18722"/>
                  </a:lnTo>
                  <a:lnTo>
                    <a:pt x="2836" y="19005"/>
                  </a:lnTo>
                  <a:lnTo>
                    <a:pt x="2974" y="19278"/>
                  </a:lnTo>
                  <a:lnTo>
                    <a:pt x="3117" y="19550"/>
                  </a:lnTo>
                  <a:lnTo>
                    <a:pt x="3264" y="19799"/>
                  </a:lnTo>
                  <a:lnTo>
                    <a:pt x="3410" y="20049"/>
                  </a:lnTo>
                  <a:lnTo>
                    <a:pt x="3562" y="20287"/>
                  </a:lnTo>
                  <a:lnTo>
                    <a:pt x="3718" y="20503"/>
                  </a:lnTo>
                  <a:lnTo>
                    <a:pt x="3873" y="20719"/>
                  </a:lnTo>
                  <a:lnTo>
                    <a:pt x="4034" y="20923"/>
                  </a:lnTo>
                  <a:lnTo>
                    <a:pt x="4194" y="21116"/>
                  </a:lnTo>
                  <a:lnTo>
                    <a:pt x="4359" y="21297"/>
                  </a:lnTo>
                  <a:lnTo>
                    <a:pt x="4523" y="21467"/>
                  </a:lnTo>
                  <a:lnTo>
                    <a:pt x="4693" y="21626"/>
                  </a:lnTo>
                  <a:lnTo>
                    <a:pt x="4866" y="21774"/>
                  </a:lnTo>
                  <a:lnTo>
                    <a:pt x="5040" y="21910"/>
                  </a:lnTo>
                  <a:lnTo>
                    <a:pt x="5214" y="22035"/>
                  </a:lnTo>
                  <a:lnTo>
                    <a:pt x="5392" y="22148"/>
                  </a:lnTo>
                  <a:lnTo>
                    <a:pt x="5574" y="22250"/>
                  </a:lnTo>
                  <a:lnTo>
                    <a:pt x="5757" y="22330"/>
                  </a:lnTo>
                  <a:lnTo>
                    <a:pt x="5939" y="22409"/>
                  </a:lnTo>
                  <a:lnTo>
                    <a:pt x="6086" y="22454"/>
                  </a:lnTo>
                  <a:lnTo>
                    <a:pt x="6238" y="22489"/>
                  </a:lnTo>
                  <a:lnTo>
                    <a:pt x="6389" y="22523"/>
                  </a:lnTo>
                  <a:lnTo>
                    <a:pt x="6545" y="22545"/>
                  </a:lnTo>
                  <a:lnTo>
                    <a:pt x="6701" y="22557"/>
                  </a:lnTo>
                  <a:lnTo>
                    <a:pt x="6861" y="22557"/>
                  </a:lnTo>
                  <a:lnTo>
                    <a:pt x="7026" y="22545"/>
                  </a:lnTo>
                  <a:lnTo>
                    <a:pt x="7190" y="22534"/>
                  </a:lnTo>
                  <a:lnTo>
                    <a:pt x="7359" y="22511"/>
                  </a:lnTo>
                  <a:lnTo>
                    <a:pt x="7529" y="22477"/>
                  </a:lnTo>
                  <a:lnTo>
                    <a:pt x="7698" y="22432"/>
                  </a:lnTo>
                  <a:lnTo>
                    <a:pt x="7871" y="22386"/>
                  </a:lnTo>
                  <a:lnTo>
                    <a:pt x="8045" y="22330"/>
                  </a:lnTo>
                  <a:lnTo>
                    <a:pt x="8223" y="22262"/>
                  </a:lnTo>
                  <a:lnTo>
                    <a:pt x="8401" y="22182"/>
                  </a:lnTo>
                  <a:lnTo>
                    <a:pt x="8579" y="22103"/>
                  </a:lnTo>
                  <a:lnTo>
                    <a:pt x="8757" y="22012"/>
                  </a:lnTo>
                  <a:lnTo>
                    <a:pt x="8940" y="21910"/>
                  </a:lnTo>
                  <a:lnTo>
                    <a:pt x="9118" y="21808"/>
                  </a:lnTo>
                  <a:lnTo>
                    <a:pt x="9301" y="21683"/>
                  </a:lnTo>
                  <a:lnTo>
                    <a:pt x="9483" y="21558"/>
                  </a:lnTo>
                  <a:lnTo>
                    <a:pt x="9666" y="21433"/>
                  </a:lnTo>
                  <a:lnTo>
                    <a:pt x="9848" y="21286"/>
                  </a:lnTo>
                  <a:lnTo>
                    <a:pt x="10031" y="21138"/>
                  </a:lnTo>
                  <a:lnTo>
                    <a:pt x="10218" y="20991"/>
                  </a:lnTo>
                  <a:lnTo>
                    <a:pt x="10400" y="20821"/>
                  </a:lnTo>
                  <a:lnTo>
                    <a:pt x="10578" y="20650"/>
                  </a:lnTo>
                  <a:lnTo>
                    <a:pt x="10761" y="20469"/>
                  </a:lnTo>
                  <a:lnTo>
                    <a:pt x="10943" y="20287"/>
                  </a:lnTo>
                  <a:lnTo>
                    <a:pt x="11122" y="20094"/>
                  </a:lnTo>
                  <a:lnTo>
                    <a:pt x="11304" y="19890"/>
                  </a:lnTo>
                  <a:lnTo>
                    <a:pt x="11482" y="19686"/>
                  </a:lnTo>
                  <a:lnTo>
                    <a:pt x="11656" y="19470"/>
                  </a:lnTo>
                  <a:lnTo>
                    <a:pt x="11834" y="19244"/>
                  </a:lnTo>
                  <a:lnTo>
                    <a:pt x="12007" y="19017"/>
                  </a:lnTo>
                  <a:lnTo>
                    <a:pt x="12177" y="18778"/>
                  </a:lnTo>
                  <a:lnTo>
                    <a:pt x="12350" y="18540"/>
                  </a:lnTo>
                  <a:lnTo>
                    <a:pt x="12515" y="18290"/>
                  </a:lnTo>
                  <a:lnTo>
                    <a:pt x="12684" y="18030"/>
                  </a:lnTo>
                  <a:lnTo>
                    <a:pt x="12844" y="17757"/>
                  </a:lnTo>
                  <a:lnTo>
                    <a:pt x="13009" y="17496"/>
                  </a:lnTo>
                  <a:lnTo>
                    <a:pt x="13165" y="17213"/>
                  </a:lnTo>
                  <a:lnTo>
                    <a:pt x="13325" y="16929"/>
                  </a:lnTo>
                  <a:lnTo>
                    <a:pt x="13477" y="16634"/>
                  </a:lnTo>
                  <a:lnTo>
                    <a:pt x="13628" y="16339"/>
                  </a:lnTo>
                  <a:lnTo>
                    <a:pt x="13775" y="16033"/>
                  </a:lnTo>
                  <a:lnTo>
                    <a:pt x="13917" y="15726"/>
                  </a:lnTo>
                  <a:lnTo>
                    <a:pt x="14060" y="15409"/>
                  </a:lnTo>
                  <a:lnTo>
                    <a:pt x="14198" y="15080"/>
                  </a:lnTo>
                  <a:lnTo>
                    <a:pt x="14332" y="14751"/>
                  </a:lnTo>
                  <a:lnTo>
                    <a:pt x="14461" y="14421"/>
                  </a:lnTo>
                  <a:lnTo>
                    <a:pt x="14585" y="14070"/>
                  </a:lnTo>
                  <a:lnTo>
                    <a:pt x="14705" y="13729"/>
                  </a:lnTo>
                  <a:lnTo>
                    <a:pt x="14826" y="13366"/>
                  </a:lnTo>
                  <a:lnTo>
                    <a:pt x="14937" y="13015"/>
                  </a:lnTo>
                  <a:lnTo>
                    <a:pt x="15044" y="12640"/>
                  </a:lnTo>
                  <a:lnTo>
                    <a:pt x="15151" y="12277"/>
                  </a:lnTo>
                  <a:lnTo>
                    <a:pt x="15249" y="11891"/>
                  </a:lnTo>
                  <a:lnTo>
                    <a:pt x="15342" y="11517"/>
                  </a:lnTo>
                  <a:lnTo>
                    <a:pt x="15431" y="11120"/>
                  </a:lnTo>
                  <a:lnTo>
                    <a:pt x="15511" y="10734"/>
                  </a:lnTo>
                  <a:lnTo>
                    <a:pt x="15591" y="10326"/>
                  </a:lnTo>
                  <a:lnTo>
                    <a:pt x="15663" y="9928"/>
                  </a:lnTo>
                  <a:lnTo>
                    <a:pt x="15729" y="9520"/>
                  </a:lnTo>
                  <a:lnTo>
                    <a:pt x="14750" y="8930"/>
                  </a:lnTo>
                  <a:lnTo>
                    <a:pt x="13775" y="8317"/>
                  </a:lnTo>
                  <a:lnTo>
                    <a:pt x="12800" y="7705"/>
                  </a:lnTo>
                  <a:lnTo>
                    <a:pt x="11825" y="7081"/>
                  </a:lnTo>
                  <a:lnTo>
                    <a:pt x="9879" y="5833"/>
                  </a:lnTo>
                  <a:lnTo>
                    <a:pt x="7929" y="4573"/>
                  </a:lnTo>
                  <a:lnTo>
                    <a:pt x="6959" y="3949"/>
                  </a:lnTo>
                  <a:lnTo>
                    <a:pt x="5984" y="3336"/>
                  </a:lnTo>
                  <a:lnTo>
                    <a:pt x="5009" y="2735"/>
                  </a:lnTo>
                  <a:lnTo>
                    <a:pt x="4034" y="2156"/>
                  </a:lnTo>
                  <a:lnTo>
                    <a:pt x="3054" y="1578"/>
                  </a:lnTo>
                  <a:lnTo>
                    <a:pt x="2075" y="1033"/>
                  </a:lnTo>
                  <a:lnTo>
                    <a:pt x="1091" y="500"/>
                  </a:lnTo>
                  <a:lnTo>
                    <a:pt x="597" y="250"/>
                  </a:lnTo>
                  <a:lnTo>
                    <a:pt x="10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423;p49">
              <a:extLst>
                <a:ext uri="{FF2B5EF4-FFF2-40B4-BE49-F238E27FC236}">
                  <a16:creationId xmlns:a16="http://schemas.microsoft.com/office/drawing/2014/main" id="{C559C972-14C6-13B8-788E-5F8C254BB8D2}"/>
                </a:ext>
              </a:extLst>
            </p:cNvPr>
            <p:cNvSpPr/>
            <p:nvPr/>
          </p:nvSpPr>
          <p:spPr>
            <a:xfrm>
              <a:off x="4711775" y="-7869775"/>
              <a:ext cx="213600" cy="532725"/>
            </a:xfrm>
            <a:custGeom>
              <a:avLst/>
              <a:gdLst/>
              <a:ahLst/>
              <a:cxnLst/>
              <a:rect l="l" t="t" r="r" b="b"/>
              <a:pathLst>
                <a:path w="8544" h="21309" extrusionOk="0">
                  <a:moveTo>
                    <a:pt x="2435" y="1"/>
                  </a:moveTo>
                  <a:lnTo>
                    <a:pt x="2306" y="920"/>
                  </a:lnTo>
                  <a:lnTo>
                    <a:pt x="2177" y="1839"/>
                  </a:lnTo>
                  <a:lnTo>
                    <a:pt x="2044" y="2747"/>
                  </a:lnTo>
                  <a:lnTo>
                    <a:pt x="1906" y="3654"/>
                  </a:lnTo>
                  <a:lnTo>
                    <a:pt x="1763" y="4562"/>
                  </a:lnTo>
                  <a:lnTo>
                    <a:pt x="1621" y="5470"/>
                  </a:lnTo>
                  <a:lnTo>
                    <a:pt x="1474" y="6366"/>
                  </a:lnTo>
                  <a:lnTo>
                    <a:pt x="1322" y="7274"/>
                  </a:lnTo>
                  <a:lnTo>
                    <a:pt x="1171" y="8159"/>
                  </a:lnTo>
                  <a:lnTo>
                    <a:pt x="1011" y="9055"/>
                  </a:lnTo>
                  <a:lnTo>
                    <a:pt x="851" y="9940"/>
                  </a:lnTo>
                  <a:lnTo>
                    <a:pt x="690" y="10825"/>
                  </a:lnTo>
                  <a:lnTo>
                    <a:pt x="521" y="11699"/>
                  </a:lnTo>
                  <a:lnTo>
                    <a:pt x="352" y="12572"/>
                  </a:lnTo>
                  <a:lnTo>
                    <a:pt x="178" y="13446"/>
                  </a:lnTo>
                  <a:lnTo>
                    <a:pt x="0" y="14308"/>
                  </a:lnTo>
                  <a:lnTo>
                    <a:pt x="757" y="15136"/>
                  </a:lnTo>
                  <a:lnTo>
                    <a:pt x="1514" y="15976"/>
                  </a:lnTo>
                  <a:lnTo>
                    <a:pt x="2271" y="16838"/>
                  </a:lnTo>
                  <a:lnTo>
                    <a:pt x="3023" y="17712"/>
                  </a:lnTo>
                  <a:lnTo>
                    <a:pt x="3771" y="18597"/>
                  </a:lnTo>
                  <a:lnTo>
                    <a:pt x="4519" y="19493"/>
                  </a:lnTo>
                  <a:lnTo>
                    <a:pt x="5263" y="20401"/>
                  </a:lnTo>
                  <a:lnTo>
                    <a:pt x="6011" y="21309"/>
                  </a:lnTo>
                  <a:lnTo>
                    <a:pt x="6198" y="20151"/>
                  </a:lnTo>
                  <a:lnTo>
                    <a:pt x="6380" y="18983"/>
                  </a:lnTo>
                  <a:lnTo>
                    <a:pt x="6563" y="17814"/>
                  </a:lnTo>
                  <a:lnTo>
                    <a:pt x="6736" y="16645"/>
                  </a:lnTo>
                  <a:lnTo>
                    <a:pt x="6905" y="15465"/>
                  </a:lnTo>
                  <a:lnTo>
                    <a:pt x="7075" y="14285"/>
                  </a:lnTo>
                  <a:lnTo>
                    <a:pt x="7235" y="13094"/>
                  </a:lnTo>
                  <a:lnTo>
                    <a:pt x="7395" y="11914"/>
                  </a:lnTo>
                  <a:lnTo>
                    <a:pt x="7551" y="10711"/>
                  </a:lnTo>
                  <a:lnTo>
                    <a:pt x="7702" y="9520"/>
                  </a:lnTo>
                  <a:lnTo>
                    <a:pt x="7854" y="8317"/>
                  </a:lnTo>
                  <a:lnTo>
                    <a:pt x="7996" y="7115"/>
                  </a:lnTo>
                  <a:lnTo>
                    <a:pt x="8139" y="5912"/>
                  </a:lnTo>
                  <a:lnTo>
                    <a:pt x="8277" y="4698"/>
                  </a:lnTo>
                  <a:lnTo>
                    <a:pt x="8410" y="3484"/>
                  </a:lnTo>
                  <a:lnTo>
                    <a:pt x="8544" y="2259"/>
                  </a:lnTo>
                  <a:lnTo>
                    <a:pt x="8165" y="2066"/>
                  </a:lnTo>
                  <a:lnTo>
                    <a:pt x="7787" y="1873"/>
                  </a:lnTo>
                  <a:lnTo>
                    <a:pt x="7404" y="1691"/>
                  </a:lnTo>
                  <a:lnTo>
                    <a:pt x="7026" y="1521"/>
                  </a:lnTo>
                  <a:lnTo>
                    <a:pt x="6647" y="1362"/>
                  </a:lnTo>
                  <a:lnTo>
                    <a:pt x="6264" y="1215"/>
                  </a:lnTo>
                  <a:lnTo>
                    <a:pt x="5886" y="1067"/>
                  </a:lnTo>
                  <a:lnTo>
                    <a:pt x="5503" y="931"/>
                  </a:lnTo>
                  <a:lnTo>
                    <a:pt x="4742" y="670"/>
                  </a:lnTo>
                  <a:lnTo>
                    <a:pt x="3976" y="432"/>
                  </a:lnTo>
                  <a:lnTo>
                    <a:pt x="3210" y="216"/>
                  </a:lnTo>
                  <a:lnTo>
                    <a:pt x="243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424;p49">
              <a:extLst>
                <a:ext uri="{FF2B5EF4-FFF2-40B4-BE49-F238E27FC236}">
                  <a16:creationId xmlns:a16="http://schemas.microsoft.com/office/drawing/2014/main" id="{959BE23E-586D-CEB9-1143-FD26A0996935}"/>
                </a:ext>
              </a:extLst>
            </p:cNvPr>
            <p:cNvSpPr/>
            <p:nvPr/>
          </p:nvSpPr>
          <p:spPr>
            <a:xfrm>
              <a:off x="4780225" y="-8339775"/>
              <a:ext cx="192250" cy="484500"/>
            </a:xfrm>
            <a:custGeom>
              <a:avLst/>
              <a:gdLst/>
              <a:ahLst/>
              <a:cxnLst/>
              <a:rect l="l" t="t" r="r" b="b"/>
              <a:pathLst>
                <a:path w="7690" h="19380" extrusionOk="0">
                  <a:moveTo>
                    <a:pt x="1518" y="0"/>
                  </a:moveTo>
                  <a:lnTo>
                    <a:pt x="1456" y="1056"/>
                  </a:lnTo>
                  <a:lnTo>
                    <a:pt x="1389" y="2099"/>
                  </a:lnTo>
                  <a:lnTo>
                    <a:pt x="1323" y="3143"/>
                  </a:lnTo>
                  <a:lnTo>
                    <a:pt x="1247" y="4187"/>
                  </a:lnTo>
                  <a:lnTo>
                    <a:pt x="1167" y="5231"/>
                  </a:lnTo>
                  <a:lnTo>
                    <a:pt x="1082" y="6275"/>
                  </a:lnTo>
                  <a:lnTo>
                    <a:pt x="993" y="7319"/>
                  </a:lnTo>
                  <a:lnTo>
                    <a:pt x="900" y="8351"/>
                  </a:lnTo>
                  <a:lnTo>
                    <a:pt x="802" y="9395"/>
                  </a:lnTo>
                  <a:lnTo>
                    <a:pt x="699" y="10427"/>
                  </a:lnTo>
                  <a:lnTo>
                    <a:pt x="592" y="11460"/>
                  </a:lnTo>
                  <a:lnTo>
                    <a:pt x="486" y="12492"/>
                  </a:lnTo>
                  <a:lnTo>
                    <a:pt x="370" y="13525"/>
                  </a:lnTo>
                  <a:lnTo>
                    <a:pt x="250" y="14546"/>
                  </a:lnTo>
                  <a:lnTo>
                    <a:pt x="125" y="15567"/>
                  </a:lnTo>
                  <a:lnTo>
                    <a:pt x="0" y="16588"/>
                  </a:lnTo>
                  <a:lnTo>
                    <a:pt x="374" y="16645"/>
                  </a:lnTo>
                  <a:lnTo>
                    <a:pt x="753" y="16713"/>
                  </a:lnTo>
                  <a:lnTo>
                    <a:pt x="1131" y="16793"/>
                  </a:lnTo>
                  <a:lnTo>
                    <a:pt x="1510" y="16895"/>
                  </a:lnTo>
                  <a:lnTo>
                    <a:pt x="1888" y="17019"/>
                  </a:lnTo>
                  <a:lnTo>
                    <a:pt x="2262" y="17167"/>
                  </a:lnTo>
                  <a:lnTo>
                    <a:pt x="2640" y="17314"/>
                  </a:lnTo>
                  <a:lnTo>
                    <a:pt x="3014" y="17496"/>
                  </a:lnTo>
                  <a:lnTo>
                    <a:pt x="3393" y="17678"/>
                  </a:lnTo>
                  <a:lnTo>
                    <a:pt x="3767" y="17882"/>
                  </a:lnTo>
                  <a:lnTo>
                    <a:pt x="4141" y="18097"/>
                  </a:lnTo>
                  <a:lnTo>
                    <a:pt x="4510" y="18324"/>
                  </a:lnTo>
                  <a:lnTo>
                    <a:pt x="4880" y="18574"/>
                  </a:lnTo>
                  <a:lnTo>
                    <a:pt x="5249" y="18824"/>
                  </a:lnTo>
                  <a:lnTo>
                    <a:pt x="5614" y="19096"/>
                  </a:lnTo>
                  <a:lnTo>
                    <a:pt x="5979" y="19379"/>
                  </a:lnTo>
                  <a:lnTo>
                    <a:pt x="6215" y="17042"/>
                  </a:lnTo>
                  <a:lnTo>
                    <a:pt x="6447" y="14705"/>
                  </a:lnTo>
                  <a:lnTo>
                    <a:pt x="6670" y="12345"/>
                  </a:lnTo>
                  <a:lnTo>
                    <a:pt x="6883" y="9985"/>
                  </a:lnTo>
                  <a:lnTo>
                    <a:pt x="7092" y="7614"/>
                  </a:lnTo>
                  <a:lnTo>
                    <a:pt x="7293" y="5242"/>
                  </a:lnTo>
                  <a:lnTo>
                    <a:pt x="7493" y="2848"/>
                  </a:lnTo>
                  <a:lnTo>
                    <a:pt x="7689" y="454"/>
                  </a:lnTo>
                  <a:lnTo>
                    <a:pt x="7689" y="454"/>
                  </a:lnTo>
                  <a:lnTo>
                    <a:pt x="7400" y="647"/>
                  </a:lnTo>
                  <a:lnTo>
                    <a:pt x="7115" y="829"/>
                  </a:lnTo>
                  <a:lnTo>
                    <a:pt x="6825" y="999"/>
                  </a:lnTo>
                  <a:lnTo>
                    <a:pt x="6545" y="1146"/>
                  </a:lnTo>
                  <a:lnTo>
                    <a:pt x="6260" y="1271"/>
                  </a:lnTo>
                  <a:lnTo>
                    <a:pt x="5979" y="1385"/>
                  </a:lnTo>
                  <a:lnTo>
                    <a:pt x="5703" y="1475"/>
                  </a:lnTo>
                  <a:lnTo>
                    <a:pt x="5432" y="1555"/>
                  </a:lnTo>
                  <a:lnTo>
                    <a:pt x="5165" y="1612"/>
                  </a:lnTo>
                  <a:lnTo>
                    <a:pt x="4898" y="1646"/>
                  </a:lnTo>
                  <a:lnTo>
                    <a:pt x="4639" y="1668"/>
                  </a:lnTo>
                  <a:lnTo>
                    <a:pt x="4386" y="1668"/>
                  </a:lnTo>
                  <a:lnTo>
                    <a:pt x="4136" y="1646"/>
                  </a:lnTo>
                  <a:lnTo>
                    <a:pt x="3896" y="1600"/>
                  </a:lnTo>
                  <a:lnTo>
                    <a:pt x="3660" y="1544"/>
                  </a:lnTo>
                  <a:lnTo>
                    <a:pt x="3433" y="1464"/>
                  </a:lnTo>
                  <a:lnTo>
                    <a:pt x="3179" y="1362"/>
                  </a:lnTo>
                  <a:lnTo>
                    <a:pt x="2930" y="1237"/>
                  </a:lnTo>
                  <a:lnTo>
                    <a:pt x="2685" y="1078"/>
                  </a:lnTo>
                  <a:lnTo>
                    <a:pt x="2444" y="908"/>
                  </a:lnTo>
                  <a:lnTo>
                    <a:pt x="2208" y="704"/>
                  </a:lnTo>
                  <a:lnTo>
                    <a:pt x="1973" y="488"/>
                  </a:lnTo>
                  <a:lnTo>
                    <a:pt x="1741" y="250"/>
                  </a:lnTo>
                  <a:lnTo>
                    <a:pt x="151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425;p49">
              <a:extLst>
                <a:ext uri="{FF2B5EF4-FFF2-40B4-BE49-F238E27FC236}">
                  <a16:creationId xmlns:a16="http://schemas.microsoft.com/office/drawing/2014/main" id="{E48FBA42-EDE5-F688-EC7C-72C39EFCA288}"/>
                </a:ext>
              </a:extLst>
            </p:cNvPr>
            <p:cNvSpPr/>
            <p:nvPr/>
          </p:nvSpPr>
          <p:spPr>
            <a:xfrm>
              <a:off x="3970825" y="-11134875"/>
              <a:ext cx="352400" cy="900900"/>
            </a:xfrm>
            <a:custGeom>
              <a:avLst/>
              <a:gdLst/>
              <a:ahLst/>
              <a:cxnLst/>
              <a:rect l="l" t="t" r="r" b="b"/>
              <a:pathLst>
                <a:path w="14096" h="36036" extrusionOk="0">
                  <a:moveTo>
                    <a:pt x="7631" y="2996"/>
                  </a:moveTo>
                  <a:lnTo>
                    <a:pt x="7885" y="3019"/>
                  </a:lnTo>
                  <a:lnTo>
                    <a:pt x="8134" y="3053"/>
                  </a:lnTo>
                  <a:lnTo>
                    <a:pt x="8388" y="3109"/>
                  </a:lnTo>
                  <a:lnTo>
                    <a:pt x="8637" y="3189"/>
                  </a:lnTo>
                  <a:lnTo>
                    <a:pt x="8629" y="3280"/>
                  </a:lnTo>
                  <a:lnTo>
                    <a:pt x="8624" y="3370"/>
                  </a:lnTo>
                  <a:lnTo>
                    <a:pt x="8624" y="3461"/>
                  </a:lnTo>
                  <a:lnTo>
                    <a:pt x="8624" y="3552"/>
                  </a:lnTo>
                  <a:lnTo>
                    <a:pt x="8629" y="3654"/>
                  </a:lnTo>
                  <a:lnTo>
                    <a:pt x="8633" y="3745"/>
                  </a:lnTo>
                  <a:lnTo>
                    <a:pt x="8642" y="3836"/>
                  </a:lnTo>
                  <a:lnTo>
                    <a:pt x="8655" y="3915"/>
                  </a:lnTo>
                  <a:lnTo>
                    <a:pt x="8669" y="3994"/>
                  </a:lnTo>
                  <a:lnTo>
                    <a:pt x="8686" y="4074"/>
                  </a:lnTo>
                  <a:lnTo>
                    <a:pt x="8709" y="4142"/>
                  </a:lnTo>
                  <a:lnTo>
                    <a:pt x="8735" y="4210"/>
                  </a:lnTo>
                  <a:lnTo>
                    <a:pt x="8762" y="4267"/>
                  </a:lnTo>
                  <a:lnTo>
                    <a:pt x="8793" y="4312"/>
                  </a:lnTo>
                  <a:lnTo>
                    <a:pt x="8824" y="4357"/>
                  </a:lnTo>
                  <a:lnTo>
                    <a:pt x="8865" y="4380"/>
                  </a:lnTo>
                  <a:lnTo>
                    <a:pt x="9029" y="4482"/>
                  </a:lnTo>
                  <a:lnTo>
                    <a:pt x="9194" y="4596"/>
                  </a:lnTo>
                  <a:lnTo>
                    <a:pt x="9354" y="4732"/>
                  </a:lnTo>
                  <a:lnTo>
                    <a:pt x="9510" y="4868"/>
                  </a:lnTo>
                  <a:lnTo>
                    <a:pt x="9666" y="5016"/>
                  </a:lnTo>
                  <a:lnTo>
                    <a:pt x="9817" y="5186"/>
                  </a:lnTo>
                  <a:lnTo>
                    <a:pt x="9964" y="5356"/>
                  </a:lnTo>
                  <a:lnTo>
                    <a:pt x="10107" y="5549"/>
                  </a:lnTo>
                  <a:lnTo>
                    <a:pt x="10249" y="5742"/>
                  </a:lnTo>
                  <a:lnTo>
                    <a:pt x="10392" y="5957"/>
                  </a:lnTo>
                  <a:lnTo>
                    <a:pt x="10525" y="6173"/>
                  </a:lnTo>
                  <a:lnTo>
                    <a:pt x="10659" y="6400"/>
                  </a:lnTo>
                  <a:lnTo>
                    <a:pt x="10788" y="6638"/>
                  </a:lnTo>
                  <a:lnTo>
                    <a:pt x="10913" y="6888"/>
                  </a:lnTo>
                  <a:lnTo>
                    <a:pt x="11037" y="7137"/>
                  </a:lnTo>
                  <a:lnTo>
                    <a:pt x="11157" y="7410"/>
                  </a:lnTo>
                  <a:lnTo>
                    <a:pt x="11273" y="7682"/>
                  </a:lnTo>
                  <a:lnTo>
                    <a:pt x="11384" y="7965"/>
                  </a:lnTo>
                  <a:lnTo>
                    <a:pt x="11491" y="8249"/>
                  </a:lnTo>
                  <a:lnTo>
                    <a:pt x="11598" y="8555"/>
                  </a:lnTo>
                  <a:lnTo>
                    <a:pt x="11701" y="8862"/>
                  </a:lnTo>
                  <a:lnTo>
                    <a:pt x="11798" y="9180"/>
                  </a:lnTo>
                  <a:lnTo>
                    <a:pt x="11892" y="9497"/>
                  </a:lnTo>
                  <a:lnTo>
                    <a:pt x="11981" y="9826"/>
                  </a:lnTo>
                  <a:lnTo>
                    <a:pt x="12070" y="10155"/>
                  </a:lnTo>
                  <a:lnTo>
                    <a:pt x="12150" y="10496"/>
                  </a:lnTo>
                  <a:lnTo>
                    <a:pt x="12230" y="10847"/>
                  </a:lnTo>
                  <a:lnTo>
                    <a:pt x="12306" y="11199"/>
                  </a:lnTo>
                  <a:lnTo>
                    <a:pt x="12377" y="11562"/>
                  </a:lnTo>
                  <a:lnTo>
                    <a:pt x="12444" y="11925"/>
                  </a:lnTo>
                  <a:lnTo>
                    <a:pt x="12506" y="12288"/>
                  </a:lnTo>
                  <a:lnTo>
                    <a:pt x="12564" y="12663"/>
                  </a:lnTo>
                  <a:lnTo>
                    <a:pt x="12622" y="13049"/>
                  </a:lnTo>
                  <a:lnTo>
                    <a:pt x="12671" y="13434"/>
                  </a:lnTo>
                  <a:lnTo>
                    <a:pt x="12716" y="13820"/>
                  </a:lnTo>
                  <a:lnTo>
                    <a:pt x="12760" y="14206"/>
                  </a:lnTo>
                  <a:lnTo>
                    <a:pt x="12796" y="14603"/>
                  </a:lnTo>
                  <a:lnTo>
                    <a:pt x="12831" y="15000"/>
                  </a:lnTo>
                  <a:lnTo>
                    <a:pt x="12858" y="15397"/>
                  </a:lnTo>
                  <a:lnTo>
                    <a:pt x="12885" y="15806"/>
                  </a:lnTo>
                  <a:lnTo>
                    <a:pt x="12903" y="16203"/>
                  </a:lnTo>
                  <a:lnTo>
                    <a:pt x="12920" y="16611"/>
                  </a:lnTo>
                  <a:lnTo>
                    <a:pt x="12929" y="17020"/>
                  </a:lnTo>
                  <a:lnTo>
                    <a:pt x="12938" y="17439"/>
                  </a:lnTo>
                  <a:lnTo>
                    <a:pt x="12938" y="17848"/>
                  </a:lnTo>
                  <a:lnTo>
                    <a:pt x="12938" y="18256"/>
                  </a:lnTo>
                  <a:lnTo>
                    <a:pt x="12929" y="18676"/>
                  </a:lnTo>
                  <a:lnTo>
                    <a:pt x="12916" y="19085"/>
                  </a:lnTo>
                  <a:lnTo>
                    <a:pt x="12898" y="19504"/>
                  </a:lnTo>
                  <a:lnTo>
                    <a:pt x="12876" y="19924"/>
                  </a:lnTo>
                  <a:lnTo>
                    <a:pt x="12849" y="20333"/>
                  </a:lnTo>
                  <a:lnTo>
                    <a:pt x="12818" y="20752"/>
                  </a:lnTo>
                  <a:lnTo>
                    <a:pt x="12778" y="21161"/>
                  </a:lnTo>
                  <a:lnTo>
                    <a:pt x="12738" y="21581"/>
                  </a:lnTo>
                  <a:lnTo>
                    <a:pt x="12689" y="21989"/>
                  </a:lnTo>
                  <a:lnTo>
                    <a:pt x="12640" y="22398"/>
                  </a:lnTo>
                  <a:lnTo>
                    <a:pt x="12582" y="22806"/>
                  </a:lnTo>
                  <a:lnTo>
                    <a:pt x="12515" y="23215"/>
                  </a:lnTo>
                  <a:lnTo>
                    <a:pt x="12448" y="23612"/>
                  </a:lnTo>
                  <a:lnTo>
                    <a:pt x="12377" y="24020"/>
                  </a:lnTo>
                  <a:lnTo>
                    <a:pt x="12297" y="24417"/>
                  </a:lnTo>
                  <a:lnTo>
                    <a:pt x="12213" y="24814"/>
                  </a:lnTo>
                  <a:lnTo>
                    <a:pt x="12123" y="25200"/>
                  </a:lnTo>
                  <a:lnTo>
                    <a:pt x="12026" y="25597"/>
                  </a:lnTo>
                  <a:lnTo>
                    <a:pt x="11954" y="25881"/>
                  </a:lnTo>
                  <a:lnTo>
                    <a:pt x="11879" y="26153"/>
                  </a:lnTo>
                  <a:lnTo>
                    <a:pt x="11803" y="26425"/>
                  </a:lnTo>
                  <a:lnTo>
                    <a:pt x="11723" y="26698"/>
                  </a:lnTo>
                  <a:lnTo>
                    <a:pt x="11643" y="26959"/>
                  </a:lnTo>
                  <a:lnTo>
                    <a:pt x="11563" y="27220"/>
                  </a:lnTo>
                  <a:lnTo>
                    <a:pt x="11478" y="27469"/>
                  </a:lnTo>
                  <a:lnTo>
                    <a:pt x="11389" y="27719"/>
                  </a:lnTo>
                  <a:lnTo>
                    <a:pt x="11215" y="28195"/>
                  </a:lnTo>
                  <a:lnTo>
                    <a:pt x="11028" y="28649"/>
                  </a:lnTo>
                  <a:lnTo>
                    <a:pt x="10841" y="29080"/>
                  </a:lnTo>
                  <a:lnTo>
                    <a:pt x="10645" y="29500"/>
                  </a:lnTo>
                  <a:lnTo>
                    <a:pt x="10445" y="29886"/>
                  </a:lnTo>
                  <a:lnTo>
                    <a:pt x="10240" y="30260"/>
                  </a:lnTo>
                  <a:lnTo>
                    <a:pt x="10027" y="30601"/>
                  </a:lnTo>
                  <a:lnTo>
                    <a:pt x="9813" y="30930"/>
                  </a:lnTo>
                  <a:lnTo>
                    <a:pt x="9590" y="31225"/>
                  </a:lnTo>
                  <a:lnTo>
                    <a:pt x="9368" y="31497"/>
                  </a:lnTo>
                  <a:lnTo>
                    <a:pt x="9141" y="31747"/>
                  </a:lnTo>
                  <a:lnTo>
                    <a:pt x="8909" y="31985"/>
                  </a:lnTo>
                  <a:lnTo>
                    <a:pt x="8673" y="32189"/>
                  </a:lnTo>
                  <a:lnTo>
                    <a:pt x="8437" y="32371"/>
                  </a:lnTo>
                  <a:lnTo>
                    <a:pt x="8197" y="32518"/>
                  </a:lnTo>
                  <a:lnTo>
                    <a:pt x="7956" y="32654"/>
                  </a:lnTo>
                  <a:lnTo>
                    <a:pt x="7716" y="32757"/>
                  </a:lnTo>
                  <a:lnTo>
                    <a:pt x="7467" y="32836"/>
                  </a:lnTo>
                  <a:lnTo>
                    <a:pt x="7222" y="32893"/>
                  </a:lnTo>
                  <a:lnTo>
                    <a:pt x="6977" y="32927"/>
                  </a:lnTo>
                  <a:lnTo>
                    <a:pt x="6728" y="32927"/>
                  </a:lnTo>
                  <a:lnTo>
                    <a:pt x="6478" y="32904"/>
                  </a:lnTo>
                  <a:lnTo>
                    <a:pt x="6233" y="32859"/>
                  </a:lnTo>
                  <a:lnTo>
                    <a:pt x="5984" y="32791"/>
                  </a:lnTo>
                  <a:lnTo>
                    <a:pt x="5735" y="32689"/>
                  </a:lnTo>
                  <a:lnTo>
                    <a:pt x="5490" y="32564"/>
                  </a:lnTo>
                  <a:lnTo>
                    <a:pt x="5365" y="32484"/>
                  </a:lnTo>
                  <a:lnTo>
                    <a:pt x="5245" y="32405"/>
                  </a:lnTo>
                  <a:lnTo>
                    <a:pt x="5120" y="32314"/>
                  </a:lnTo>
                  <a:lnTo>
                    <a:pt x="5000" y="32223"/>
                  </a:lnTo>
                  <a:lnTo>
                    <a:pt x="4849" y="32099"/>
                  </a:lnTo>
                  <a:lnTo>
                    <a:pt x="4697" y="31951"/>
                  </a:lnTo>
                  <a:lnTo>
                    <a:pt x="4550" y="31804"/>
                  </a:lnTo>
                  <a:lnTo>
                    <a:pt x="4408" y="31645"/>
                  </a:lnTo>
                  <a:lnTo>
                    <a:pt x="4265" y="31474"/>
                  </a:lnTo>
                  <a:lnTo>
                    <a:pt x="4127" y="31304"/>
                  </a:lnTo>
                  <a:lnTo>
                    <a:pt x="3989" y="31111"/>
                  </a:lnTo>
                  <a:lnTo>
                    <a:pt x="3856" y="30919"/>
                  </a:lnTo>
                  <a:lnTo>
                    <a:pt x="3727" y="30703"/>
                  </a:lnTo>
                  <a:lnTo>
                    <a:pt x="3598" y="30499"/>
                  </a:lnTo>
                  <a:lnTo>
                    <a:pt x="3473" y="30272"/>
                  </a:lnTo>
                  <a:lnTo>
                    <a:pt x="3353" y="30034"/>
                  </a:lnTo>
                  <a:lnTo>
                    <a:pt x="3233" y="29795"/>
                  </a:lnTo>
                  <a:lnTo>
                    <a:pt x="3117" y="29546"/>
                  </a:lnTo>
                  <a:lnTo>
                    <a:pt x="3006" y="29296"/>
                  </a:lnTo>
                  <a:lnTo>
                    <a:pt x="2894" y="29035"/>
                  </a:lnTo>
                  <a:lnTo>
                    <a:pt x="2787" y="28763"/>
                  </a:lnTo>
                  <a:lnTo>
                    <a:pt x="2685" y="28479"/>
                  </a:lnTo>
                  <a:lnTo>
                    <a:pt x="2583" y="28195"/>
                  </a:lnTo>
                  <a:lnTo>
                    <a:pt x="2485" y="27912"/>
                  </a:lnTo>
                  <a:lnTo>
                    <a:pt x="2391" y="27605"/>
                  </a:lnTo>
                  <a:lnTo>
                    <a:pt x="2302" y="27310"/>
                  </a:lnTo>
                  <a:lnTo>
                    <a:pt x="2213" y="26993"/>
                  </a:lnTo>
                  <a:lnTo>
                    <a:pt x="2128" y="26675"/>
                  </a:lnTo>
                  <a:lnTo>
                    <a:pt x="2048" y="26357"/>
                  </a:lnTo>
                  <a:lnTo>
                    <a:pt x="1968" y="26028"/>
                  </a:lnTo>
                  <a:lnTo>
                    <a:pt x="1892" y="25699"/>
                  </a:lnTo>
                  <a:lnTo>
                    <a:pt x="1821" y="25359"/>
                  </a:lnTo>
                  <a:lnTo>
                    <a:pt x="1754" y="25019"/>
                  </a:lnTo>
                  <a:lnTo>
                    <a:pt x="1692" y="24667"/>
                  </a:lnTo>
                  <a:lnTo>
                    <a:pt x="1630" y="24315"/>
                  </a:lnTo>
                  <a:lnTo>
                    <a:pt x="1572" y="23963"/>
                  </a:lnTo>
                  <a:lnTo>
                    <a:pt x="1519" y="23600"/>
                  </a:lnTo>
                  <a:lnTo>
                    <a:pt x="1470" y="23237"/>
                  </a:lnTo>
                  <a:lnTo>
                    <a:pt x="1421" y="22863"/>
                  </a:lnTo>
                  <a:lnTo>
                    <a:pt x="1380" y="22488"/>
                  </a:lnTo>
                  <a:lnTo>
                    <a:pt x="1340" y="22114"/>
                  </a:lnTo>
                  <a:lnTo>
                    <a:pt x="1305" y="21740"/>
                  </a:lnTo>
                  <a:lnTo>
                    <a:pt x="1274" y="21365"/>
                  </a:lnTo>
                  <a:lnTo>
                    <a:pt x="1247" y="20979"/>
                  </a:lnTo>
                  <a:lnTo>
                    <a:pt x="1220" y="20594"/>
                  </a:lnTo>
                  <a:lnTo>
                    <a:pt x="1202" y="20197"/>
                  </a:lnTo>
                  <a:lnTo>
                    <a:pt x="1185" y="19811"/>
                  </a:lnTo>
                  <a:lnTo>
                    <a:pt x="1171" y="19414"/>
                  </a:lnTo>
                  <a:lnTo>
                    <a:pt x="1162" y="19028"/>
                  </a:lnTo>
                  <a:lnTo>
                    <a:pt x="1158" y="18631"/>
                  </a:lnTo>
                  <a:lnTo>
                    <a:pt x="1158" y="18234"/>
                  </a:lnTo>
                  <a:lnTo>
                    <a:pt x="1162" y="17837"/>
                  </a:lnTo>
                  <a:lnTo>
                    <a:pt x="1171" y="17439"/>
                  </a:lnTo>
                  <a:lnTo>
                    <a:pt x="1180" y="17031"/>
                  </a:lnTo>
                  <a:lnTo>
                    <a:pt x="1198" y="16634"/>
                  </a:lnTo>
                  <a:lnTo>
                    <a:pt x="1216" y="16237"/>
                  </a:lnTo>
                  <a:lnTo>
                    <a:pt x="1242" y="15840"/>
                  </a:lnTo>
                  <a:lnTo>
                    <a:pt x="1269" y="15431"/>
                  </a:lnTo>
                  <a:lnTo>
                    <a:pt x="1300" y="15034"/>
                  </a:lnTo>
                  <a:lnTo>
                    <a:pt x="1340" y="14637"/>
                  </a:lnTo>
                  <a:lnTo>
                    <a:pt x="1380" y="14240"/>
                  </a:lnTo>
                  <a:lnTo>
                    <a:pt x="1425" y="13843"/>
                  </a:lnTo>
                  <a:lnTo>
                    <a:pt x="1474" y="13446"/>
                  </a:lnTo>
                  <a:lnTo>
                    <a:pt x="1527" y="13049"/>
                  </a:lnTo>
                  <a:lnTo>
                    <a:pt x="1590" y="12651"/>
                  </a:lnTo>
                  <a:lnTo>
                    <a:pt x="1652" y="12266"/>
                  </a:lnTo>
                  <a:lnTo>
                    <a:pt x="1719" y="11869"/>
                  </a:lnTo>
                  <a:lnTo>
                    <a:pt x="1790" y="11483"/>
                  </a:lnTo>
                  <a:lnTo>
                    <a:pt x="1857" y="11165"/>
                  </a:lnTo>
                  <a:lnTo>
                    <a:pt x="1924" y="10847"/>
                  </a:lnTo>
                  <a:lnTo>
                    <a:pt x="1990" y="10530"/>
                  </a:lnTo>
                  <a:lnTo>
                    <a:pt x="2062" y="10223"/>
                  </a:lnTo>
                  <a:lnTo>
                    <a:pt x="2137" y="9928"/>
                  </a:lnTo>
                  <a:lnTo>
                    <a:pt x="2209" y="9645"/>
                  </a:lnTo>
                  <a:lnTo>
                    <a:pt x="2289" y="9361"/>
                  </a:lnTo>
                  <a:lnTo>
                    <a:pt x="2364" y="9077"/>
                  </a:lnTo>
                  <a:lnTo>
                    <a:pt x="2445" y="8805"/>
                  </a:lnTo>
                  <a:lnTo>
                    <a:pt x="2529" y="8544"/>
                  </a:lnTo>
                  <a:lnTo>
                    <a:pt x="2614" y="8295"/>
                  </a:lnTo>
                  <a:lnTo>
                    <a:pt x="2698" y="8045"/>
                  </a:lnTo>
                  <a:lnTo>
                    <a:pt x="2787" y="7795"/>
                  </a:lnTo>
                  <a:lnTo>
                    <a:pt x="2876" y="7557"/>
                  </a:lnTo>
                  <a:lnTo>
                    <a:pt x="2965" y="7330"/>
                  </a:lnTo>
                  <a:lnTo>
                    <a:pt x="3059" y="7103"/>
                  </a:lnTo>
                  <a:lnTo>
                    <a:pt x="3152" y="6888"/>
                  </a:lnTo>
                  <a:lnTo>
                    <a:pt x="3246" y="6672"/>
                  </a:lnTo>
                  <a:lnTo>
                    <a:pt x="3344" y="6468"/>
                  </a:lnTo>
                  <a:lnTo>
                    <a:pt x="3442" y="6275"/>
                  </a:lnTo>
                  <a:lnTo>
                    <a:pt x="3544" y="6082"/>
                  </a:lnTo>
                  <a:lnTo>
                    <a:pt x="3642" y="5889"/>
                  </a:lnTo>
                  <a:lnTo>
                    <a:pt x="3745" y="5719"/>
                  </a:lnTo>
                  <a:lnTo>
                    <a:pt x="3851" y="5537"/>
                  </a:lnTo>
                  <a:lnTo>
                    <a:pt x="3954" y="5367"/>
                  </a:lnTo>
                  <a:lnTo>
                    <a:pt x="4061" y="5208"/>
                  </a:lnTo>
                  <a:lnTo>
                    <a:pt x="4279" y="4902"/>
                  </a:lnTo>
                  <a:lnTo>
                    <a:pt x="4497" y="4618"/>
                  </a:lnTo>
                  <a:lnTo>
                    <a:pt x="4724" y="4369"/>
                  </a:lnTo>
                  <a:lnTo>
                    <a:pt x="4951" y="4131"/>
                  </a:lnTo>
                  <a:lnTo>
                    <a:pt x="5183" y="3915"/>
                  </a:lnTo>
                  <a:lnTo>
                    <a:pt x="5419" y="3733"/>
                  </a:lnTo>
                  <a:lnTo>
                    <a:pt x="5659" y="3563"/>
                  </a:lnTo>
                  <a:lnTo>
                    <a:pt x="5899" y="3416"/>
                  </a:lnTo>
                  <a:lnTo>
                    <a:pt x="6140" y="3291"/>
                  </a:lnTo>
                  <a:lnTo>
                    <a:pt x="6385" y="3189"/>
                  </a:lnTo>
                  <a:lnTo>
                    <a:pt x="6634" y="3109"/>
                  </a:lnTo>
                  <a:lnTo>
                    <a:pt x="6883" y="3053"/>
                  </a:lnTo>
                  <a:lnTo>
                    <a:pt x="7133" y="3019"/>
                  </a:lnTo>
                  <a:lnTo>
                    <a:pt x="7382" y="2996"/>
                  </a:lnTo>
                  <a:close/>
                  <a:moveTo>
                    <a:pt x="7021" y="1"/>
                  </a:moveTo>
                  <a:lnTo>
                    <a:pt x="6839" y="23"/>
                  </a:lnTo>
                  <a:lnTo>
                    <a:pt x="6656" y="46"/>
                  </a:lnTo>
                  <a:lnTo>
                    <a:pt x="6474" y="91"/>
                  </a:lnTo>
                  <a:lnTo>
                    <a:pt x="6296" y="137"/>
                  </a:lnTo>
                  <a:lnTo>
                    <a:pt x="6118" y="205"/>
                  </a:lnTo>
                  <a:lnTo>
                    <a:pt x="5939" y="273"/>
                  </a:lnTo>
                  <a:lnTo>
                    <a:pt x="5761" y="352"/>
                  </a:lnTo>
                  <a:lnTo>
                    <a:pt x="5583" y="454"/>
                  </a:lnTo>
                  <a:lnTo>
                    <a:pt x="5410" y="557"/>
                  </a:lnTo>
                  <a:lnTo>
                    <a:pt x="5236" y="670"/>
                  </a:lnTo>
                  <a:lnTo>
                    <a:pt x="5062" y="795"/>
                  </a:lnTo>
                  <a:lnTo>
                    <a:pt x="4889" y="931"/>
                  </a:lnTo>
                  <a:lnTo>
                    <a:pt x="4720" y="1078"/>
                  </a:lnTo>
                  <a:lnTo>
                    <a:pt x="4550" y="1237"/>
                  </a:lnTo>
                  <a:lnTo>
                    <a:pt x="4386" y="1407"/>
                  </a:lnTo>
                  <a:lnTo>
                    <a:pt x="4221" y="1589"/>
                  </a:lnTo>
                  <a:lnTo>
                    <a:pt x="4056" y="1771"/>
                  </a:lnTo>
                  <a:lnTo>
                    <a:pt x="3896" y="1975"/>
                  </a:lnTo>
                  <a:lnTo>
                    <a:pt x="3736" y="2179"/>
                  </a:lnTo>
                  <a:lnTo>
                    <a:pt x="3580" y="2406"/>
                  </a:lnTo>
                  <a:lnTo>
                    <a:pt x="3424" y="2633"/>
                  </a:lnTo>
                  <a:lnTo>
                    <a:pt x="3268" y="2882"/>
                  </a:lnTo>
                  <a:lnTo>
                    <a:pt x="3117" y="3132"/>
                  </a:lnTo>
                  <a:lnTo>
                    <a:pt x="2970" y="3393"/>
                  </a:lnTo>
                  <a:lnTo>
                    <a:pt x="2823" y="3665"/>
                  </a:lnTo>
                  <a:lnTo>
                    <a:pt x="2681" y="3949"/>
                  </a:lnTo>
                  <a:lnTo>
                    <a:pt x="2538" y="4244"/>
                  </a:lnTo>
                  <a:lnTo>
                    <a:pt x="2400" y="4550"/>
                  </a:lnTo>
                  <a:lnTo>
                    <a:pt x="2266" y="4857"/>
                  </a:lnTo>
                  <a:lnTo>
                    <a:pt x="2133" y="5186"/>
                  </a:lnTo>
                  <a:lnTo>
                    <a:pt x="2004" y="5515"/>
                  </a:lnTo>
                  <a:lnTo>
                    <a:pt x="1879" y="5866"/>
                  </a:lnTo>
                  <a:lnTo>
                    <a:pt x="1754" y="6218"/>
                  </a:lnTo>
                  <a:lnTo>
                    <a:pt x="1634" y="6581"/>
                  </a:lnTo>
                  <a:lnTo>
                    <a:pt x="1519" y="6956"/>
                  </a:lnTo>
                  <a:lnTo>
                    <a:pt x="1407" y="7341"/>
                  </a:lnTo>
                  <a:lnTo>
                    <a:pt x="1300" y="7739"/>
                  </a:lnTo>
                  <a:lnTo>
                    <a:pt x="1194" y="8136"/>
                  </a:lnTo>
                  <a:lnTo>
                    <a:pt x="1091" y="8555"/>
                  </a:lnTo>
                  <a:lnTo>
                    <a:pt x="993" y="8975"/>
                  </a:lnTo>
                  <a:lnTo>
                    <a:pt x="900" y="9406"/>
                  </a:lnTo>
                  <a:lnTo>
                    <a:pt x="806" y="9860"/>
                  </a:lnTo>
                  <a:lnTo>
                    <a:pt x="722" y="10314"/>
                  </a:lnTo>
                  <a:lnTo>
                    <a:pt x="641" y="10779"/>
                  </a:lnTo>
                  <a:lnTo>
                    <a:pt x="561" y="11244"/>
                  </a:lnTo>
                  <a:lnTo>
                    <a:pt x="490" y="11732"/>
                  </a:lnTo>
                  <a:lnTo>
                    <a:pt x="419" y="12220"/>
                  </a:lnTo>
                  <a:lnTo>
                    <a:pt x="357" y="12731"/>
                  </a:lnTo>
                  <a:lnTo>
                    <a:pt x="299" y="13196"/>
                  </a:lnTo>
                  <a:lnTo>
                    <a:pt x="250" y="13673"/>
                  </a:lnTo>
                  <a:lnTo>
                    <a:pt x="201" y="14149"/>
                  </a:lnTo>
                  <a:lnTo>
                    <a:pt x="161" y="14626"/>
                  </a:lnTo>
                  <a:lnTo>
                    <a:pt x="125" y="15102"/>
                  </a:lnTo>
                  <a:lnTo>
                    <a:pt x="94" y="15567"/>
                  </a:lnTo>
                  <a:lnTo>
                    <a:pt x="67" y="16044"/>
                  </a:lnTo>
                  <a:lnTo>
                    <a:pt x="45" y="16509"/>
                  </a:lnTo>
                  <a:lnTo>
                    <a:pt x="27" y="16974"/>
                  </a:lnTo>
                  <a:lnTo>
                    <a:pt x="14" y="17439"/>
                  </a:lnTo>
                  <a:lnTo>
                    <a:pt x="5" y="17905"/>
                  </a:lnTo>
                  <a:lnTo>
                    <a:pt x="0" y="18370"/>
                  </a:lnTo>
                  <a:lnTo>
                    <a:pt x="0" y="18835"/>
                  </a:lnTo>
                  <a:lnTo>
                    <a:pt x="9" y="19289"/>
                  </a:lnTo>
                  <a:lnTo>
                    <a:pt x="18" y="19743"/>
                  </a:lnTo>
                  <a:lnTo>
                    <a:pt x="32" y="20197"/>
                  </a:lnTo>
                  <a:lnTo>
                    <a:pt x="49" y="20650"/>
                  </a:lnTo>
                  <a:lnTo>
                    <a:pt x="72" y="21093"/>
                  </a:lnTo>
                  <a:lnTo>
                    <a:pt x="98" y="21535"/>
                  </a:lnTo>
                  <a:lnTo>
                    <a:pt x="129" y="21978"/>
                  </a:lnTo>
                  <a:lnTo>
                    <a:pt x="165" y="22409"/>
                  </a:lnTo>
                  <a:lnTo>
                    <a:pt x="205" y="22851"/>
                  </a:lnTo>
                  <a:lnTo>
                    <a:pt x="245" y="23271"/>
                  </a:lnTo>
                  <a:lnTo>
                    <a:pt x="294" y="23702"/>
                  </a:lnTo>
                  <a:lnTo>
                    <a:pt x="348" y="24122"/>
                  </a:lnTo>
                  <a:lnTo>
                    <a:pt x="401" y="24542"/>
                  </a:lnTo>
                  <a:lnTo>
                    <a:pt x="459" y="24951"/>
                  </a:lnTo>
                  <a:lnTo>
                    <a:pt x="521" y="25359"/>
                  </a:lnTo>
                  <a:lnTo>
                    <a:pt x="588" y="25767"/>
                  </a:lnTo>
                  <a:lnTo>
                    <a:pt x="659" y="26165"/>
                  </a:lnTo>
                  <a:lnTo>
                    <a:pt x="735" y="26550"/>
                  </a:lnTo>
                  <a:lnTo>
                    <a:pt x="815" y="26936"/>
                  </a:lnTo>
                  <a:lnTo>
                    <a:pt x="895" y="27322"/>
                  </a:lnTo>
                  <a:lnTo>
                    <a:pt x="980" y="27696"/>
                  </a:lnTo>
                  <a:lnTo>
                    <a:pt x="1069" y="28071"/>
                  </a:lnTo>
                  <a:lnTo>
                    <a:pt x="1162" y="28434"/>
                  </a:lnTo>
                  <a:lnTo>
                    <a:pt x="1260" y="28785"/>
                  </a:lnTo>
                  <a:lnTo>
                    <a:pt x="1358" y="29137"/>
                  </a:lnTo>
                  <a:lnTo>
                    <a:pt x="1461" y="29478"/>
                  </a:lnTo>
                  <a:lnTo>
                    <a:pt x="1567" y="29818"/>
                  </a:lnTo>
                  <a:lnTo>
                    <a:pt x="1679" y="30147"/>
                  </a:lnTo>
                  <a:lnTo>
                    <a:pt x="1790" y="30476"/>
                  </a:lnTo>
                  <a:lnTo>
                    <a:pt x="1906" y="30794"/>
                  </a:lnTo>
                  <a:lnTo>
                    <a:pt x="2026" y="31100"/>
                  </a:lnTo>
                  <a:lnTo>
                    <a:pt x="2146" y="31406"/>
                  </a:lnTo>
                  <a:lnTo>
                    <a:pt x="2275" y="31690"/>
                  </a:lnTo>
                  <a:lnTo>
                    <a:pt x="2404" y="31985"/>
                  </a:lnTo>
                  <a:lnTo>
                    <a:pt x="2534" y="32257"/>
                  </a:lnTo>
                  <a:lnTo>
                    <a:pt x="2672" y="32530"/>
                  </a:lnTo>
                  <a:lnTo>
                    <a:pt x="2810" y="32791"/>
                  </a:lnTo>
                  <a:lnTo>
                    <a:pt x="2948" y="33040"/>
                  </a:lnTo>
                  <a:lnTo>
                    <a:pt x="3095" y="33279"/>
                  </a:lnTo>
                  <a:lnTo>
                    <a:pt x="3237" y="33517"/>
                  </a:lnTo>
                  <a:lnTo>
                    <a:pt x="3388" y="33744"/>
                  </a:lnTo>
                  <a:lnTo>
                    <a:pt x="3540" y="33959"/>
                  </a:lnTo>
                  <a:lnTo>
                    <a:pt x="3696" y="34163"/>
                  </a:lnTo>
                  <a:lnTo>
                    <a:pt x="3851" y="34356"/>
                  </a:lnTo>
                  <a:lnTo>
                    <a:pt x="4012" y="34549"/>
                  </a:lnTo>
                  <a:lnTo>
                    <a:pt x="4176" y="34719"/>
                  </a:lnTo>
                  <a:lnTo>
                    <a:pt x="4341" y="34890"/>
                  </a:lnTo>
                  <a:lnTo>
                    <a:pt x="4510" y="35048"/>
                  </a:lnTo>
                  <a:lnTo>
                    <a:pt x="4680" y="35196"/>
                  </a:lnTo>
                  <a:lnTo>
                    <a:pt x="4853" y="35332"/>
                  </a:lnTo>
                  <a:lnTo>
                    <a:pt x="5027" y="35457"/>
                  </a:lnTo>
                  <a:lnTo>
                    <a:pt x="5196" y="35559"/>
                  </a:lnTo>
                  <a:lnTo>
                    <a:pt x="5365" y="35661"/>
                  </a:lnTo>
                  <a:lnTo>
                    <a:pt x="5534" y="35741"/>
                  </a:lnTo>
                  <a:lnTo>
                    <a:pt x="5708" y="35820"/>
                  </a:lnTo>
                  <a:lnTo>
                    <a:pt x="5877" y="35888"/>
                  </a:lnTo>
                  <a:lnTo>
                    <a:pt x="6051" y="35933"/>
                  </a:lnTo>
                  <a:lnTo>
                    <a:pt x="6224" y="35979"/>
                  </a:lnTo>
                  <a:lnTo>
                    <a:pt x="6394" y="36002"/>
                  </a:lnTo>
                  <a:lnTo>
                    <a:pt x="6567" y="36024"/>
                  </a:lnTo>
                  <a:lnTo>
                    <a:pt x="6741" y="36036"/>
                  </a:lnTo>
                  <a:lnTo>
                    <a:pt x="6914" y="36024"/>
                  </a:lnTo>
                  <a:lnTo>
                    <a:pt x="7088" y="36013"/>
                  </a:lnTo>
                  <a:lnTo>
                    <a:pt x="7262" y="35990"/>
                  </a:lnTo>
                  <a:lnTo>
                    <a:pt x="7435" y="35945"/>
                  </a:lnTo>
                  <a:lnTo>
                    <a:pt x="7609" y="35899"/>
                  </a:lnTo>
                  <a:lnTo>
                    <a:pt x="7778" y="35843"/>
                  </a:lnTo>
                  <a:lnTo>
                    <a:pt x="7952" y="35775"/>
                  </a:lnTo>
                  <a:lnTo>
                    <a:pt x="8125" y="35695"/>
                  </a:lnTo>
                  <a:lnTo>
                    <a:pt x="8295" y="35616"/>
                  </a:lnTo>
                  <a:lnTo>
                    <a:pt x="8464" y="35514"/>
                  </a:lnTo>
                  <a:lnTo>
                    <a:pt x="8633" y="35400"/>
                  </a:lnTo>
                  <a:lnTo>
                    <a:pt x="8802" y="35287"/>
                  </a:lnTo>
                  <a:lnTo>
                    <a:pt x="8971" y="35151"/>
                  </a:lnTo>
                  <a:lnTo>
                    <a:pt x="9136" y="35014"/>
                  </a:lnTo>
                  <a:lnTo>
                    <a:pt x="9301" y="34867"/>
                  </a:lnTo>
                  <a:lnTo>
                    <a:pt x="9466" y="34708"/>
                  </a:lnTo>
                  <a:lnTo>
                    <a:pt x="9630" y="34538"/>
                  </a:lnTo>
                  <a:lnTo>
                    <a:pt x="9791" y="34368"/>
                  </a:lnTo>
                  <a:lnTo>
                    <a:pt x="9951" y="34175"/>
                  </a:lnTo>
                  <a:lnTo>
                    <a:pt x="10111" y="33982"/>
                  </a:lnTo>
                  <a:lnTo>
                    <a:pt x="10267" y="33778"/>
                  </a:lnTo>
                  <a:lnTo>
                    <a:pt x="10418" y="33562"/>
                  </a:lnTo>
                  <a:lnTo>
                    <a:pt x="10574" y="33335"/>
                  </a:lnTo>
                  <a:lnTo>
                    <a:pt x="10726" y="33097"/>
                  </a:lnTo>
                  <a:lnTo>
                    <a:pt x="10872" y="32859"/>
                  </a:lnTo>
                  <a:lnTo>
                    <a:pt x="11019" y="32609"/>
                  </a:lnTo>
                  <a:lnTo>
                    <a:pt x="11166" y="32348"/>
                  </a:lnTo>
                  <a:lnTo>
                    <a:pt x="11304" y="32076"/>
                  </a:lnTo>
                  <a:lnTo>
                    <a:pt x="11447" y="31792"/>
                  </a:lnTo>
                  <a:lnTo>
                    <a:pt x="11585" y="31509"/>
                  </a:lnTo>
                  <a:lnTo>
                    <a:pt x="11718" y="31214"/>
                  </a:lnTo>
                  <a:lnTo>
                    <a:pt x="11852" y="30907"/>
                  </a:lnTo>
                  <a:lnTo>
                    <a:pt x="11981" y="30601"/>
                  </a:lnTo>
                  <a:lnTo>
                    <a:pt x="12106" y="30283"/>
                  </a:lnTo>
                  <a:lnTo>
                    <a:pt x="12230" y="29954"/>
                  </a:lnTo>
                  <a:lnTo>
                    <a:pt x="12351" y="29614"/>
                  </a:lnTo>
                  <a:lnTo>
                    <a:pt x="12466" y="29262"/>
                  </a:lnTo>
                  <a:lnTo>
                    <a:pt x="12582" y="28910"/>
                  </a:lnTo>
                  <a:lnTo>
                    <a:pt x="12689" y="28547"/>
                  </a:lnTo>
                  <a:lnTo>
                    <a:pt x="12796" y="28184"/>
                  </a:lnTo>
                  <a:lnTo>
                    <a:pt x="12903" y="27810"/>
                  </a:lnTo>
                  <a:lnTo>
                    <a:pt x="13001" y="27424"/>
                  </a:lnTo>
                  <a:lnTo>
                    <a:pt x="13099" y="27027"/>
                  </a:lnTo>
                  <a:lnTo>
                    <a:pt x="13192" y="26630"/>
                  </a:lnTo>
                  <a:lnTo>
                    <a:pt x="13281" y="26221"/>
                  </a:lnTo>
                  <a:lnTo>
                    <a:pt x="13366" y="25813"/>
                  </a:lnTo>
                  <a:lnTo>
                    <a:pt x="13446" y="25393"/>
                  </a:lnTo>
                  <a:lnTo>
                    <a:pt x="13521" y="24962"/>
                  </a:lnTo>
                  <a:lnTo>
                    <a:pt x="13593" y="24519"/>
                  </a:lnTo>
                  <a:lnTo>
                    <a:pt x="13664" y="24077"/>
                  </a:lnTo>
                  <a:lnTo>
                    <a:pt x="13726" y="23634"/>
                  </a:lnTo>
                  <a:lnTo>
                    <a:pt x="13784" y="23169"/>
                  </a:lnTo>
                  <a:lnTo>
                    <a:pt x="13842" y="22704"/>
                  </a:lnTo>
                  <a:lnTo>
                    <a:pt x="13891" y="22239"/>
                  </a:lnTo>
                  <a:lnTo>
                    <a:pt x="13927" y="21864"/>
                  </a:lnTo>
                  <a:lnTo>
                    <a:pt x="13962" y="21479"/>
                  </a:lnTo>
                  <a:lnTo>
                    <a:pt x="13989" y="21093"/>
                  </a:lnTo>
                  <a:lnTo>
                    <a:pt x="14016" y="20718"/>
                  </a:lnTo>
                  <a:lnTo>
                    <a:pt x="14038" y="20333"/>
                  </a:lnTo>
                  <a:lnTo>
                    <a:pt x="14056" y="19958"/>
                  </a:lnTo>
                  <a:lnTo>
                    <a:pt x="14069" y="19572"/>
                  </a:lnTo>
                  <a:lnTo>
                    <a:pt x="14082" y="19198"/>
                  </a:lnTo>
                  <a:lnTo>
                    <a:pt x="14087" y="18812"/>
                  </a:lnTo>
                  <a:lnTo>
                    <a:pt x="14091" y="18438"/>
                  </a:lnTo>
                  <a:lnTo>
                    <a:pt x="14096" y="18052"/>
                  </a:lnTo>
                  <a:lnTo>
                    <a:pt x="14091" y="17678"/>
                  </a:lnTo>
                  <a:lnTo>
                    <a:pt x="14087" y="17303"/>
                  </a:lnTo>
                  <a:lnTo>
                    <a:pt x="14078" y="16929"/>
                  </a:lnTo>
                  <a:lnTo>
                    <a:pt x="14065" y="16554"/>
                  </a:lnTo>
                  <a:lnTo>
                    <a:pt x="14047" y="16180"/>
                  </a:lnTo>
                  <a:lnTo>
                    <a:pt x="14029" y="15817"/>
                  </a:lnTo>
                  <a:lnTo>
                    <a:pt x="14007" y="15443"/>
                  </a:lnTo>
                  <a:lnTo>
                    <a:pt x="13984" y="15079"/>
                  </a:lnTo>
                  <a:lnTo>
                    <a:pt x="13953" y="14716"/>
                  </a:lnTo>
                  <a:lnTo>
                    <a:pt x="13922" y="14353"/>
                  </a:lnTo>
                  <a:lnTo>
                    <a:pt x="13891" y="14002"/>
                  </a:lnTo>
                  <a:lnTo>
                    <a:pt x="13851" y="13639"/>
                  </a:lnTo>
                  <a:lnTo>
                    <a:pt x="13811" y="13287"/>
                  </a:lnTo>
                  <a:lnTo>
                    <a:pt x="13766" y="12935"/>
                  </a:lnTo>
                  <a:lnTo>
                    <a:pt x="13722" y="12595"/>
                  </a:lnTo>
                  <a:lnTo>
                    <a:pt x="13673" y="12243"/>
                  </a:lnTo>
                  <a:lnTo>
                    <a:pt x="13624" y="11903"/>
                  </a:lnTo>
                  <a:lnTo>
                    <a:pt x="13566" y="11562"/>
                  </a:lnTo>
                  <a:lnTo>
                    <a:pt x="13508" y="11233"/>
                  </a:lnTo>
                  <a:lnTo>
                    <a:pt x="13450" y="10904"/>
                  </a:lnTo>
                  <a:lnTo>
                    <a:pt x="13388" y="10575"/>
                  </a:lnTo>
                  <a:lnTo>
                    <a:pt x="13321" y="10257"/>
                  </a:lnTo>
                  <a:lnTo>
                    <a:pt x="13254" y="9940"/>
                  </a:lnTo>
                  <a:lnTo>
                    <a:pt x="13183" y="9622"/>
                  </a:lnTo>
                  <a:lnTo>
                    <a:pt x="13112" y="9316"/>
                  </a:lnTo>
                  <a:lnTo>
                    <a:pt x="13036" y="9009"/>
                  </a:lnTo>
                  <a:lnTo>
                    <a:pt x="12956" y="8714"/>
                  </a:lnTo>
                  <a:lnTo>
                    <a:pt x="12876" y="8419"/>
                  </a:lnTo>
                  <a:lnTo>
                    <a:pt x="12791" y="8136"/>
                  </a:lnTo>
                  <a:lnTo>
                    <a:pt x="12707" y="7852"/>
                  </a:lnTo>
                  <a:lnTo>
                    <a:pt x="12622" y="7580"/>
                  </a:lnTo>
                  <a:lnTo>
                    <a:pt x="12529" y="7307"/>
                  </a:lnTo>
                  <a:lnTo>
                    <a:pt x="12440" y="7035"/>
                  </a:lnTo>
                  <a:lnTo>
                    <a:pt x="12342" y="6774"/>
                  </a:lnTo>
                  <a:lnTo>
                    <a:pt x="12248" y="6525"/>
                  </a:lnTo>
                  <a:lnTo>
                    <a:pt x="12146" y="6275"/>
                  </a:lnTo>
                  <a:lnTo>
                    <a:pt x="12048" y="6037"/>
                  </a:lnTo>
                  <a:lnTo>
                    <a:pt x="11941" y="5798"/>
                  </a:lnTo>
                  <a:lnTo>
                    <a:pt x="11839" y="5571"/>
                  </a:lnTo>
                  <a:lnTo>
                    <a:pt x="11732" y="5345"/>
                  </a:lnTo>
                  <a:lnTo>
                    <a:pt x="11620" y="5140"/>
                  </a:lnTo>
                  <a:lnTo>
                    <a:pt x="11509" y="4925"/>
                  </a:lnTo>
                  <a:lnTo>
                    <a:pt x="11398" y="4732"/>
                  </a:lnTo>
                  <a:lnTo>
                    <a:pt x="11282" y="4539"/>
                  </a:lnTo>
                  <a:lnTo>
                    <a:pt x="11162" y="4346"/>
                  </a:lnTo>
                  <a:lnTo>
                    <a:pt x="11046" y="4176"/>
                  </a:lnTo>
                  <a:lnTo>
                    <a:pt x="10926" y="4006"/>
                  </a:lnTo>
                  <a:lnTo>
                    <a:pt x="10801" y="3847"/>
                  </a:lnTo>
                  <a:lnTo>
                    <a:pt x="10677" y="3688"/>
                  </a:lnTo>
                  <a:lnTo>
                    <a:pt x="10552" y="3552"/>
                  </a:lnTo>
                  <a:lnTo>
                    <a:pt x="10423" y="3416"/>
                  </a:lnTo>
                  <a:lnTo>
                    <a:pt x="10294" y="3280"/>
                  </a:lnTo>
                  <a:lnTo>
                    <a:pt x="10165" y="3166"/>
                  </a:lnTo>
                  <a:lnTo>
                    <a:pt x="10187" y="3041"/>
                  </a:lnTo>
                  <a:lnTo>
                    <a:pt x="10209" y="2917"/>
                  </a:lnTo>
                  <a:lnTo>
                    <a:pt x="10222" y="2780"/>
                  </a:lnTo>
                  <a:lnTo>
                    <a:pt x="10236" y="2644"/>
                  </a:lnTo>
                  <a:lnTo>
                    <a:pt x="10240" y="2508"/>
                  </a:lnTo>
                  <a:lnTo>
                    <a:pt x="10240" y="2372"/>
                  </a:lnTo>
                  <a:lnTo>
                    <a:pt x="10231" y="2236"/>
                  </a:lnTo>
                  <a:lnTo>
                    <a:pt x="10222" y="2088"/>
                  </a:lnTo>
                  <a:lnTo>
                    <a:pt x="10205" y="1963"/>
                  </a:lnTo>
                  <a:lnTo>
                    <a:pt x="10182" y="1827"/>
                  </a:lnTo>
                  <a:lnTo>
                    <a:pt x="10156" y="1702"/>
                  </a:lnTo>
                  <a:lnTo>
                    <a:pt x="10120" y="1589"/>
                  </a:lnTo>
                  <a:lnTo>
                    <a:pt x="10080" y="1487"/>
                  </a:lnTo>
                  <a:lnTo>
                    <a:pt x="10031" y="1385"/>
                  </a:lnTo>
                  <a:lnTo>
                    <a:pt x="9978" y="1294"/>
                  </a:lnTo>
                  <a:lnTo>
                    <a:pt x="9920" y="1226"/>
                  </a:lnTo>
                  <a:lnTo>
                    <a:pt x="9742" y="1067"/>
                  </a:lnTo>
                  <a:lnTo>
                    <a:pt x="9564" y="920"/>
                  </a:lnTo>
                  <a:lnTo>
                    <a:pt x="9385" y="783"/>
                  </a:lnTo>
                  <a:lnTo>
                    <a:pt x="9203" y="647"/>
                  </a:lnTo>
                  <a:lnTo>
                    <a:pt x="9025" y="534"/>
                  </a:lnTo>
                  <a:lnTo>
                    <a:pt x="8842" y="432"/>
                  </a:lnTo>
                  <a:lnTo>
                    <a:pt x="8660" y="341"/>
                  </a:lnTo>
                  <a:lnTo>
                    <a:pt x="8477" y="262"/>
                  </a:lnTo>
                  <a:lnTo>
                    <a:pt x="8295" y="182"/>
                  </a:lnTo>
                  <a:lnTo>
                    <a:pt x="8112" y="125"/>
                  </a:lnTo>
                  <a:lnTo>
                    <a:pt x="7930" y="80"/>
                  </a:lnTo>
                  <a:lnTo>
                    <a:pt x="7747" y="46"/>
                  </a:lnTo>
                  <a:lnTo>
                    <a:pt x="7565" y="12"/>
                  </a:lnTo>
                  <a:lnTo>
                    <a:pt x="738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426;p49">
              <a:extLst>
                <a:ext uri="{FF2B5EF4-FFF2-40B4-BE49-F238E27FC236}">
                  <a16:creationId xmlns:a16="http://schemas.microsoft.com/office/drawing/2014/main" id="{298A9C54-3010-2162-362D-9149044A2616}"/>
                </a:ext>
              </a:extLst>
            </p:cNvPr>
            <p:cNvSpPr/>
            <p:nvPr/>
          </p:nvSpPr>
          <p:spPr>
            <a:xfrm>
              <a:off x="3999750" y="-11060000"/>
              <a:ext cx="294550" cy="748300"/>
            </a:xfrm>
            <a:custGeom>
              <a:avLst/>
              <a:gdLst/>
              <a:ahLst/>
              <a:cxnLst/>
              <a:rect l="l" t="t" r="r" b="b"/>
              <a:pathLst>
                <a:path w="11782" h="29932" extrusionOk="0">
                  <a:moveTo>
                    <a:pt x="6025" y="4267"/>
                  </a:moveTo>
                  <a:lnTo>
                    <a:pt x="6127" y="4278"/>
                  </a:lnTo>
                  <a:lnTo>
                    <a:pt x="6229" y="4290"/>
                  </a:lnTo>
                  <a:lnTo>
                    <a:pt x="6332" y="4312"/>
                  </a:lnTo>
                  <a:lnTo>
                    <a:pt x="6434" y="4346"/>
                  </a:lnTo>
                  <a:lnTo>
                    <a:pt x="6470" y="4358"/>
                  </a:lnTo>
                  <a:lnTo>
                    <a:pt x="6505" y="4392"/>
                  </a:lnTo>
                  <a:lnTo>
                    <a:pt x="6541" y="4437"/>
                  </a:lnTo>
                  <a:lnTo>
                    <a:pt x="6568" y="4483"/>
                  </a:lnTo>
                  <a:lnTo>
                    <a:pt x="6594" y="4539"/>
                  </a:lnTo>
                  <a:lnTo>
                    <a:pt x="6617" y="4596"/>
                  </a:lnTo>
                  <a:lnTo>
                    <a:pt x="6639" y="4664"/>
                  </a:lnTo>
                  <a:lnTo>
                    <a:pt x="6657" y="4744"/>
                  </a:lnTo>
                  <a:lnTo>
                    <a:pt x="6670" y="4823"/>
                  </a:lnTo>
                  <a:lnTo>
                    <a:pt x="6679" y="4902"/>
                  </a:lnTo>
                  <a:lnTo>
                    <a:pt x="6688" y="4982"/>
                  </a:lnTo>
                  <a:lnTo>
                    <a:pt x="6692" y="5061"/>
                  </a:lnTo>
                  <a:lnTo>
                    <a:pt x="6697" y="5152"/>
                  </a:lnTo>
                  <a:lnTo>
                    <a:pt x="6692" y="5231"/>
                  </a:lnTo>
                  <a:lnTo>
                    <a:pt x="6688" y="5311"/>
                  </a:lnTo>
                  <a:lnTo>
                    <a:pt x="6679" y="5390"/>
                  </a:lnTo>
                  <a:lnTo>
                    <a:pt x="6817" y="5458"/>
                  </a:lnTo>
                  <a:lnTo>
                    <a:pt x="6826" y="5322"/>
                  </a:lnTo>
                  <a:lnTo>
                    <a:pt x="6844" y="5197"/>
                  </a:lnTo>
                  <a:lnTo>
                    <a:pt x="6862" y="5073"/>
                  </a:lnTo>
                  <a:lnTo>
                    <a:pt x="6884" y="4948"/>
                  </a:lnTo>
                  <a:lnTo>
                    <a:pt x="6911" y="4834"/>
                  </a:lnTo>
                  <a:lnTo>
                    <a:pt x="6942" y="4721"/>
                  </a:lnTo>
                  <a:lnTo>
                    <a:pt x="6973" y="4630"/>
                  </a:lnTo>
                  <a:lnTo>
                    <a:pt x="7013" y="4539"/>
                  </a:lnTo>
                  <a:lnTo>
                    <a:pt x="7053" y="4460"/>
                  </a:lnTo>
                  <a:lnTo>
                    <a:pt x="7093" y="4403"/>
                  </a:lnTo>
                  <a:lnTo>
                    <a:pt x="7138" y="4358"/>
                  </a:lnTo>
                  <a:lnTo>
                    <a:pt x="7187" y="4324"/>
                  </a:lnTo>
                  <a:lnTo>
                    <a:pt x="7236" y="4301"/>
                  </a:lnTo>
                  <a:lnTo>
                    <a:pt x="7289" y="4301"/>
                  </a:lnTo>
                  <a:lnTo>
                    <a:pt x="7342" y="4324"/>
                  </a:lnTo>
                  <a:lnTo>
                    <a:pt x="7396" y="4369"/>
                  </a:lnTo>
                  <a:lnTo>
                    <a:pt x="7570" y="4551"/>
                  </a:lnTo>
                  <a:lnTo>
                    <a:pt x="7739" y="4744"/>
                  </a:lnTo>
                  <a:lnTo>
                    <a:pt x="7899" y="4970"/>
                  </a:lnTo>
                  <a:lnTo>
                    <a:pt x="8059" y="5209"/>
                  </a:lnTo>
                  <a:lnTo>
                    <a:pt x="8211" y="5481"/>
                  </a:lnTo>
                  <a:lnTo>
                    <a:pt x="8353" y="5765"/>
                  </a:lnTo>
                  <a:lnTo>
                    <a:pt x="8496" y="6060"/>
                  </a:lnTo>
                  <a:lnTo>
                    <a:pt x="8629" y="6377"/>
                  </a:lnTo>
                  <a:lnTo>
                    <a:pt x="8758" y="6718"/>
                  </a:lnTo>
                  <a:lnTo>
                    <a:pt x="8878" y="7070"/>
                  </a:lnTo>
                  <a:lnTo>
                    <a:pt x="8994" y="7433"/>
                  </a:lnTo>
                  <a:lnTo>
                    <a:pt x="9105" y="7807"/>
                  </a:lnTo>
                  <a:lnTo>
                    <a:pt x="9208" y="8204"/>
                  </a:lnTo>
                  <a:lnTo>
                    <a:pt x="9306" y="8613"/>
                  </a:lnTo>
                  <a:lnTo>
                    <a:pt x="9399" y="9021"/>
                  </a:lnTo>
                  <a:lnTo>
                    <a:pt x="9484" y="9452"/>
                  </a:lnTo>
                  <a:lnTo>
                    <a:pt x="9560" y="9895"/>
                  </a:lnTo>
                  <a:lnTo>
                    <a:pt x="9631" y="10337"/>
                  </a:lnTo>
                  <a:lnTo>
                    <a:pt x="9698" y="10791"/>
                  </a:lnTo>
                  <a:lnTo>
                    <a:pt x="9756" y="11256"/>
                  </a:lnTo>
                  <a:lnTo>
                    <a:pt x="9809" y="11721"/>
                  </a:lnTo>
                  <a:lnTo>
                    <a:pt x="9853" y="12198"/>
                  </a:lnTo>
                  <a:lnTo>
                    <a:pt x="9889" y="12686"/>
                  </a:lnTo>
                  <a:lnTo>
                    <a:pt x="9920" y="13174"/>
                  </a:lnTo>
                  <a:lnTo>
                    <a:pt x="9943" y="13662"/>
                  </a:lnTo>
                  <a:lnTo>
                    <a:pt x="9960" y="14149"/>
                  </a:lnTo>
                  <a:lnTo>
                    <a:pt x="9969" y="14637"/>
                  </a:lnTo>
                  <a:lnTo>
                    <a:pt x="9969" y="15137"/>
                  </a:lnTo>
                  <a:lnTo>
                    <a:pt x="9960" y="15636"/>
                  </a:lnTo>
                  <a:lnTo>
                    <a:pt x="9947" y="16124"/>
                  </a:lnTo>
                  <a:lnTo>
                    <a:pt x="9929" y="16623"/>
                  </a:lnTo>
                  <a:lnTo>
                    <a:pt x="9898" y="17111"/>
                  </a:lnTo>
                  <a:lnTo>
                    <a:pt x="9858" y="17621"/>
                  </a:lnTo>
                  <a:lnTo>
                    <a:pt x="9809" y="18109"/>
                  </a:lnTo>
                  <a:lnTo>
                    <a:pt x="9756" y="18597"/>
                  </a:lnTo>
                  <a:lnTo>
                    <a:pt x="9693" y="19062"/>
                  </a:lnTo>
                  <a:lnTo>
                    <a:pt x="9622" y="19516"/>
                  </a:lnTo>
                  <a:lnTo>
                    <a:pt x="9542" y="19959"/>
                  </a:lnTo>
                  <a:lnTo>
                    <a:pt x="9457" y="20378"/>
                  </a:lnTo>
                  <a:lnTo>
                    <a:pt x="9364" y="20787"/>
                  </a:lnTo>
                  <a:lnTo>
                    <a:pt x="9261" y="21173"/>
                  </a:lnTo>
                  <a:lnTo>
                    <a:pt x="9159" y="21547"/>
                  </a:lnTo>
                  <a:lnTo>
                    <a:pt x="9043" y="21910"/>
                  </a:lnTo>
                  <a:lnTo>
                    <a:pt x="8927" y="22251"/>
                  </a:lnTo>
                  <a:lnTo>
                    <a:pt x="8803" y="22580"/>
                  </a:lnTo>
                  <a:lnTo>
                    <a:pt x="8674" y="22886"/>
                  </a:lnTo>
                  <a:lnTo>
                    <a:pt x="8540" y="23181"/>
                  </a:lnTo>
                  <a:lnTo>
                    <a:pt x="8398" y="23453"/>
                  </a:lnTo>
                  <a:lnTo>
                    <a:pt x="8255" y="23703"/>
                  </a:lnTo>
                  <a:lnTo>
                    <a:pt x="8104" y="23941"/>
                  </a:lnTo>
                  <a:lnTo>
                    <a:pt x="7952" y="24157"/>
                  </a:lnTo>
                  <a:lnTo>
                    <a:pt x="7797" y="24361"/>
                  </a:lnTo>
                  <a:lnTo>
                    <a:pt x="7632" y="24531"/>
                  </a:lnTo>
                  <a:lnTo>
                    <a:pt x="7467" y="24701"/>
                  </a:lnTo>
                  <a:lnTo>
                    <a:pt x="7302" y="24837"/>
                  </a:lnTo>
                  <a:lnTo>
                    <a:pt x="7129" y="24951"/>
                  </a:lnTo>
                  <a:lnTo>
                    <a:pt x="6955" y="25053"/>
                  </a:lnTo>
                  <a:lnTo>
                    <a:pt x="6781" y="25132"/>
                  </a:lnTo>
                  <a:lnTo>
                    <a:pt x="6599" y="25189"/>
                  </a:lnTo>
                  <a:lnTo>
                    <a:pt x="6421" y="25223"/>
                  </a:lnTo>
                  <a:lnTo>
                    <a:pt x="6238" y="25246"/>
                  </a:lnTo>
                  <a:lnTo>
                    <a:pt x="6051" y="25235"/>
                  </a:lnTo>
                  <a:lnTo>
                    <a:pt x="5869" y="25212"/>
                  </a:lnTo>
                  <a:lnTo>
                    <a:pt x="5682" y="25155"/>
                  </a:lnTo>
                  <a:lnTo>
                    <a:pt x="5495" y="25087"/>
                  </a:lnTo>
                  <a:lnTo>
                    <a:pt x="5317" y="24996"/>
                  </a:lnTo>
                  <a:lnTo>
                    <a:pt x="5134" y="24883"/>
                  </a:lnTo>
                  <a:lnTo>
                    <a:pt x="4956" y="24747"/>
                  </a:lnTo>
                  <a:lnTo>
                    <a:pt x="4782" y="24599"/>
                  </a:lnTo>
                  <a:lnTo>
                    <a:pt x="4609" y="24429"/>
                  </a:lnTo>
                  <a:lnTo>
                    <a:pt x="4440" y="24236"/>
                  </a:lnTo>
                  <a:lnTo>
                    <a:pt x="4275" y="24020"/>
                  </a:lnTo>
                  <a:lnTo>
                    <a:pt x="4115" y="23794"/>
                  </a:lnTo>
                  <a:lnTo>
                    <a:pt x="3954" y="23555"/>
                  </a:lnTo>
                  <a:lnTo>
                    <a:pt x="3803" y="23294"/>
                  </a:lnTo>
                  <a:lnTo>
                    <a:pt x="3652" y="23011"/>
                  </a:lnTo>
                  <a:lnTo>
                    <a:pt x="3509" y="22716"/>
                  </a:lnTo>
                  <a:lnTo>
                    <a:pt x="3371" y="22409"/>
                  </a:lnTo>
                  <a:lnTo>
                    <a:pt x="3238" y="22080"/>
                  </a:lnTo>
                  <a:lnTo>
                    <a:pt x="3108" y="21740"/>
                  </a:lnTo>
                  <a:lnTo>
                    <a:pt x="2988" y="21388"/>
                  </a:lnTo>
                  <a:lnTo>
                    <a:pt x="2873" y="21014"/>
                  </a:lnTo>
                  <a:lnTo>
                    <a:pt x="2766" y="20628"/>
                  </a:lnTo>
                  <a:lnTo>
                    <a:pt x="2663" y="20231"/>
                  </a:lnTo>
                  <a:lnTo>
                    <a:pt x="2570" y="19822"/>
                  </a:lnTo>
                  <a:lnTo>
                    <a:pt x="2485" y="19403"/>
                  </a:lnTo>
                  <a:lnTo>
                    <a:pt x="2405" y="18960"/>
                  </a:lnTo>
                  <a:lnTo>
                    <a:pt x="2334" y="18518"/>
                  </a:lnTo>
                  <a:lnTo>
                    <a:pt x="2276" y="18052"/>
                  </a:lnTo>
                  <a:lnTo>
                    <a:pt x="2223" y="17587"/>
                  </a:lnTo>
                  <a:lnTo>
                    <a:pt x="2178" y="17099"/>
                  </a:lnTo>
                  <a:lnTo>
                    <a:pt x="2142" y="16612"/>
                  </a:lnTo>
                  <a:lnTo>
                    <a:pt x="2120" y="16112"/>
                  </a:lnTo>
                  <a:lnTo>
                    <a:pt x="2107" y="15602"/>
                  </a:lnTo>
                  <a:lnTo>
                    <a:pt x="2102" y="15080"/>
                  </a:lnTo>
                  <a:lnTo>
                    <a:pt x="2102" y="14819"/>
                  </a:lnTo>
                  <a:lnTo>
                    <a:pt x="2107" y="14547"/>
                  </a:lnTo>
                  <a:lnTo>
                    <a:pt x="2116" y="14274"/>
                  </a:lnTo>
                  <a:lnTo>
                    <a:pt x="2125" y="13991"/>
                  </a:lnTo>
                  <a:lnTo>
                    <a:pt x="2156" y="13435"/>
                  </a:lnTo>
                  <a:lnTo>
                    <a:pt x="2196" y="12890"/>
                  </a:lnTo>
                  <a:lnTo>
                    <a:pt x="2245" y="12357"/>
                  </a:lnTo>
                  <a:lnTo>
                    <a:pt x="2303" y="11835"/>
                  </a:lnTo>
                  <a:lnTo>
                    <a:pt x="2374" y="11313"/>
                  </a:lnTo>
                  <a:lnTo>
                    <a:pt x="2450" y="10814"/>
                  </a:lnTo>
                  <a:lnTo>
                    <a:pt x="2534" y="10314"/>
                  </a:lnTo>
                  <a:lnTo>
                    <a:pt x="2628" y="9838"/>
                  </a:lnTo>
                  <a:lnTo>
                    <a:pt x="2730" y="9373"/>
                  </a:lnTo>
                  <a:lnTo>
                    <a:pt x="2841" y="8919"/>
                  </a:lnTo>
                  <a:lnTo>
                    <a:pt x="2962" y="8488"/>
                  </a:lnTo>
                  <a:lnTo>
                    <a:pt x="3086" y="8068"/>
                  </a:lnTo>
                  <a:lnTo>
                    <a:pt x="3215" y="7671"/>
                  </a:lnTo>
                  <a:lnTo>
                    <a:pt x="3353" y="7285"/>
                  </a:lnTo>
                  <a:lnTo>
                    <a:pt x="3500" y="6922"/>
                  </a:lnTo>
                  <a:lnTo>
                    <a:pt x="3652" y="6582"/>
                  </a:lnTo>
                  <a:lnTo>
                    <a:pt x="3807" y="6253"/>
                  </a:lnTo>
                  <a:lnTo>
                    <a:pt x="3968" y="5946"/>
                  </a:lnTo>
                  <a:lnTo>
                    <a:pt x="4137" y="5674"/>
                  </a:lnTo>
                  <a:lnTo>
                    <a:pt x="4311" y="5413"/>
                  </a:lnTo>
                  <a:lnTo>
                    <a:pt x="4484" y="5175"/>
                  </a:lnTo>
                  <a:lnTo>
                    <a:pt x="4573" y="5073"/>
                  </a:lnTo>
                  <a:lnTo>
                    <a:pt x="4667" y="4970"/>
                  </a:lnTo>
                  <a:lnTo>
                    <a:pt x="4756" y="4880"/>
                  </a:lnTo>
                  <a:lnTo>
                    <a:pt x="4849" y="4789"/>
                  </a:lnTo>
                  <a:lnTo>
                    <a:pt x="4943" y="4710"/>
                  </a:lnTo>
                  <a:lnTo>
                    <a:pt x="5041" y="4630"/>
                  </a:lnTo>
                  <a:lnTo>
                    <a:pt x="5134" y="4562"/>
                  </a:lnTo>
                  <a:lnTo>
                    <a:pt x="5232" y="4505"/>
                  </a:lnTo>
                  <a:lnTo>
                    <a:pt x="5326" y="4449"/>
                  </a:lnTo>
                  <a:lnTo>
                    <a:pt x="5424" y="4403"/>
                  </a:lnTo>
                  <a:lnTo>
                    <a:pt x="5522" y="4358"/>
                  </a:lnTo>
                  <a:lnTo>
                    <a:pt x="5624" y="4324"/>
                  </a:lnTo>
                  <a:lnTo>
                    <a:pt x="5722" y="4301"/>
                  </a:lnTo>
                  <a:lnTo>
                    <a:pt x="5824" y="4290"/>
                  </a:lnTo>
                  <a:lnTo>
                    <a:pt x="5922" y="4278"/>
                  </a:lnTo>
                  <a:lnTo>
                    <a:pt x="6025" y="4267"/>
                  </a:lnTo>
                  <a:close/>
                  <a:moveTo>
                    <a:pt x="6225" y="1"/>
                  </a:moveTo>
                  <a:lnTo>
                    <a:pt x="5976" y="24"/>
                  </a:lnTo>
                  <a:lnTo>
                    <a:pt x="5726" y="58"/>
                  </a:lnTo>
                  <a:lnTo>
                    <a:pt x="5477" y="114"/>
                  </a:lnTo>
                  <a:lnTo>
                    <a:pt x="5228" y="194"/>
                  </a:lnTo>
                  <a:lnTo>
                    <a:pt x="4983" y="296"/>
                  </a:lnTo>
                  <a:lnTo>
                    <a:pt x="4742" y="421"/>
                  </a:lnTo>
                  <a:lnTo>
                    <a:pt x="4502" y="568"/>
                  </a:lnTo>
                  <a:lnTo>
                    <a:pt x="4262" y="738"/>
                  </a:lnTo>
                  <a:lnTo>
                    <a:pt x="4026" y="920"/>
                  </a:lnTo>
                  <a:lnTo>
                    <a:pt x="3794" y="1136"/>
                  </a:lnTo>
                  <a:lnTo>
                    <a:pt x="3567" y="1374"/>
                  </a:lnTo>
                  <a:lnTo>
                    <a:pt x="3340" y="1623"/>
                  </a:lnTo>
                  <a:lnTo>
                    <a:pt x="3122" y="1907"/>
                  </a:lnTo>
                  <a:lnTo>
                    <a:pt x="2904" y="2213"/>
                  </a:lnTo>
                  <a:lnTo>
                    <a:pt x="2797" y="2372"/>
                  </a:lnTo>
                  <a:lnTo>
                    <a:pt x="2694" y="2542"/>
                  </a:lnTo>
                  <a:lnTo>
                    <a:pt x="2588" y="2724"/>
                  </a:lnTo>
                  <a:lnTo>
                    <a:pt x="2485" y="2894"/>
                  </a:lnTo>
                  <a:lnTo>
                    <a:pt x="2387" y="3087"/>
                  </a:lnTo>
                  <a:lnTo>
                    <a:pt x="2285" y="3280"/>
                  </a:lnTo>
                  <a:lnTo>
                    <a:pt x="2187" y="3473"/>
                  </a:lnTo>
                  <a:lnTo>
                    <a:pt x="2089" y="3677"/>
                  </a:lnTo>
                  <a:lnTo>
                    <a:pt x="1995" y="3893"/>
                  </a:lnTo>
                  <a:lnTo>
                    <a:pt x="1902" y="4108"/>
                  </a:lnTo>
                  <a:lnTo>
                    <a:pt x="1808" y="4335"/>
                  </a:lnTo>
                  <a:lnTo>
                    <a:pt x="1719" y="4562"/>
                  </a:lnTo>
                  <a:lnTo>
                    <a:pt x="1630" y="4800"/>
                  </a:lnTo>
                  <a:lnTo>
                    <a:pt x="1541" y="5050"/>
                  </a:lnTo>
                  <a:lnTo>
                    <a:pt x="1457" y="5300"/>
                  </a:lnTo>
                  <a:lnTo>
                    <a:pt x="1372" y="5549"/>
                  </a:lnTo>
                  <a:lnTo>
                    <a:pt x="1288" y="5810"/>
                  </a:lnTo>
                  <a:lnTo>
                    <a:pt x="1207" y="6082"/>
                  </a:lnTo>
                  <a:lnTo>
                    <a:pt x="1132" y="6366"/>
                  </a:lnTo>
                  <a:lnTo>
                    <a:pt x="1052" y="6650"/>
                  </a:lnTo>
                  <a:lnTo>
                    <a:pt x="980" y="6933"/>
                  </a:lnTo>
                  <a:lnTo>
                    <a:pt x="905" y="7228"/>
                  </a:lnTo>
                  <a:lnTo>
                    <a:pt x="833" y="7535"/>
                  </a:lnTo>
                  <a:lnTo>
                    <a:pt x="767" y="7852"/>
                  </a:lnTo>
                  <a:lnTo>
                    <a:pt x="700" y="8170"/>
                  </a:lnTo>
                  <a:lnTo>
                    <a:pt x="633" y="8488"/>
                  </a:lnTo>
                  <a:lnTo>
                    <a:pt x="562" y="8874"/>
                  </a:lnTo>
                  <a:lnTo>
                    <a:pt x="495" y="9271"/>
                  </a:lnTo>
                  <a:lnTo>
                    <a:pt x="433" y="9656"/>
                  </a:lnTo>
                  <a:lnTo>
                    <a:pt x="370" y="10054"/>
                  </a:lnTo>
                  <a:lnTo>
                    <a:pt x="317" y="10451"/>
                  </a:lnTo>
                  <a:lnTo>
                    <a:pt x="268" y="10848"/>
                  </a:lnTo>
                  <a:lnTo>
                    <a:pt x="223" y="11245"/>
                  </a:lnTo>
                  <a:lnTo>
                    <a:pt x="183" y="11642"/>
                  </a:lnTo>
                  <a:lnTo>
                    <a:pt x="143" y="12039"/>
                  </a:lnTo>
                  <a:lnTo>
                    <a:pt x="112" y="12436"/>
                  </a:lnTo>
                  <a:lnTo>
                    <a:pt x="85" y="12845"/>
                  </a:lnTo>
                  <a:lnTo>
                    <a:pt x="59" y="13242"/>
                  </a:lnTo>
                  <a:lnTo>
                    <a:pt x="41" y="13639"/>
                  </a:lnTo>
                  <a:lnTo>
                    <a:pt x="23" y="14036"/>
                  </a:lnTo>
                  <a:lnTo>
                    <a:pt x="14" y="14444"/>
                  </a:lnTo>
                  <a:lnTo>
                    <a:pt x="5" y="14842"/>
                  </a:lnTo>
                  <a:lnTo>
                    <a:pt x="1" y="15239"/>
                  </a:lnTo>
                  <a:lnTo>
                    <a:pt x="1" y="15636"/>
                  </a:lnTo>
                  <a:lnTo>
                    <a:pt x="5" y="16033"/>
                  </a:lnTo>
                  <a:lnTo>
                    <a:pt x="14" y="16419"/>
                  </a:lnTo>
                  <a:lnTo>
                    <a:pt x="28" y="16816"/>
                  </a:lnTo>
                  <a:lnTo>
                    <a:pt x="45" y="17202"/>
                  </a:lnTo>
                  <a:lnTo>
                    <a:pt x="63" y="17599"/>
                  </a:lnTo>
                  <a:lnTo>
                    <a:pt x="90" y="17984"/>
                  </a:lnTo>
                  <a:lnTo>
                    <a:pt x="117" y="18370"/>
                  </a:lnTo>
                  <a:lnTo>
                    <a:pt x="148" y="18745"/>
                  </a:lnTo>
                  <a:lnTo>
                    <a:pt x="183" y="19119"/>
                  </a:lnTo>
                  <a:lnTo>
                    <a:pt x="223" y="19493"/>
                  </a:lnTo>
                  <a:lnTo>
                    <a:pt x="264" y="19868"/>
                  </a:lnTo>
                  <a:lnTo>
                    <a:pt x="313" y="20242"/>
                  </a:lnTo>
                  <a:lnTo>
                    <a:pt x="362" y="20605"/>
                  </a:lnTo>
                  <a:lnTo>
                    <a:pt x="415" y="20968"/>
                  </a:lnTo>
                  <a:lnTo>
                    <a:pt x="473" y="21320"/>
                  </a:lnTo>
                  <a:lnTo>
                    <a:pt x="535" y="21672"/>
                  </a:lnTo>
                  <a:lnTo>
                    <a:pt x="597" y="22024"/>
                  </a:lnTo>
                  <a:lnTo>
                    <a:pt x="664" y="22364"/>
                  </a:lnTo>
                  <a:lnTo>
                    <a:pt x="735" y="22704"/>
                  </a:lnTo>
                  <a:lnTo>
                    <a:pt x="811" y="23033"/>
                  </a:lnTo>
                  <a:lnTo>
                    <a:pt x="891" y="23362"/>
                  </a:lnTo>
                  <a:lnTo>
                    <a:pt x="971" y="23680"/>
                  </a:lnTo>
                  <a:lnTo>
                    <a:pt x="1056" y="23998"/>
                  </a:lnTo>
                  <a:lnTo>
                    <a:pt x="1145" y="24315"/>
                  </a:lnTo>
                  <a:lnTo>
                    <a:pt x="1234" y="24610"/>
                  </a:lnTo>
                  <a:lnTo>
                    <a:pt x="1328" y="24917"/>
                  </a:lnTo>
                  <a:lnTo>
                    <a:pt x="1426" y="25200"/>
                  </a:lnTo>
                  <a:lnTo>
                    <a:pt x="1528" y="25484"/>
                  </a:lnTo>
                  <a:lnTo>
                    <a:pt x="1630" y="25768"/>
                  </a:lnTo>
                  <a:lnTo>
                    <a:pt x="1737" y="26040"/>
                  </a:lnTo>
                  <a:lnTo>
                    <a:pt x="1849" y="26301"/>
                  </a:lnTo>
                  <a:lnTo>
                    <a:pt x="1960" y="26551"/>
                  </a:lnTo>
                  <a:lnTo>
                    <a:pt x="2076" y="26800"/>
                  </a:lnTo>
                  <a:lnTo>
                    <a:pt x="2196" y="27039"/>
                  </a:lnTo>
                  <a:lnTo>
                    <a:pt x="2316" y="27277"/>
                  </a:lnTo>
                  <a:lnTo>
                    <a:pt x="2441" y="27504"/>
                  </a:lnTo>
                  <a:lnTo>
                    <a:pt x="2570" y="27708"/>
                  </a:lnTo>
                  <a:lnTo>
                    <a:pt x="2699" y="27924"/>
                  </a:lnTo>
                  <a:lnTo>
                    <a:pt x="2832" y="28116"/>
                  </a:lnTo>
                  <a:lnTo>
                    <a:pt x="2970" y="28309"/>
                  </a:lnTo>
                  <a:lnTo>
                    <a:pt x="3108" y="28479"/>
                  </a:lnTo>
                  <a:lnTo>
                    <a:pt x="3251" y="28650"/>
                  </a:lnTo>
                  <a:lnTo>
                    <a:pt x="3393" y="28809"/>
                  </a:lnTo>
                  <a:lnTo>
                    <a:pt x="3540" y="28956"/>
                  </a:lnTo>
                  <a:lnTo>
                    <a:pt x="3692" y="29104"/>
                  </a:lnTo>
                  <a:lnTo>
                    <a:pt x="3843" y="29228"/>
                  </a:lnTo>
                  <a:lnTo>
                    <a:pt x="3963" y="29319"/>
                  </a:lnTo>
                  <a:lnTo>
                    <a:pt x="4088" y="29410"/>
                  </a:lnTo>
                  <a:lnTo>
                    <a:pt x="4208" y="29489"/>
                  </a:lnTo>
                  <a:lnTo>
                    <a:pt x="4333" y="29569"/>
                  </a:lnTo>
                  <a:lnTo>
                    <a:pt x="4578" y="29694"/>
                  </a:lnTo>
                  <a:lnTo>
                    <a:pt x="4827" y="29796"/>
                  </a:lnTo>
                  <a:lnTo>
                    <a:pt x="5076" y="29864"/>
                  </a:lnTo>
                  <a:lnTo>
                    <a:pt x="5321" y="29909"/>
                  </a:lnTo>
                  <a:lnTo>
                    <a:pt x="5571" y="29932"/>
                  </a:lnTo>
                  <a:lnTo>
                    <a:pt x="5820" y="29932"/>
                  </a:lnTo>
                  <a:lnTo>
                    <a:pt x="6065" y="29898"/>
                  </a:lnTo>
                  <a:lnTo>
                    <a:pt x="6310" y="29841"/>
                  </a:lnTo>
                  <a:lnTo>
                    <a:pt x="6559" y="29762"/>
                  </a:lnTo>
                  <a:lnTo>
                    <a:pt x="6799" y="29659"/>
                  </a:lnTo>
                  <a:lnTo>
                    <a:pt x="7040" y="29523"/>
                  </a:lnTo>
                  <a:lnTo>
                    <a:pt x="7280" y="29376"/>
                  </a:lnTo>
                  <a:lnTo>
                    <a:pt x="7516" y="29194"/>
                  </a:lnTo>
                  <a:lnTo>
                    <a:pt x="7752" y="28990"/>
                  </a:lnTo>
                  <a:lnTo>
                    <a:pt x="7984" y="28752"/>
                  </a:lnTo>
                  <a:lnTo>
                    <a:pt x="8211" y="28502"/>
                  </a:lnTo>
                  <a:lnTo>
                    <a:pt x="8433" y="28230"/>
                  </a:lnTo>
                  <a:lnTo>
                    <a:pt x="8656" y="27935"/>
                  </a:lnTo>
                  <a:lnTo>
                    <a:pt x="8870" y="27606"/>
                  </a:lnTo>
                  <a:lnTo>
                    <a:pt x="9083" y="27265"/>
                  </a:lnTo>
                  <a:lnTo>
                    <a:pt x="9288" y="26891"/>
                  </a:lnTo>
                  <a:lnTo>
                    <a:pt x="9488" y="26505"/>
                  </a:lnTo>
                  <a:lnTo>
                    <a:pt x="9684" y="26085"/>
                  </a:lnTo>
                  <a:lnTo>
                    <a:pt x="9871" y="25654"/>
                  </a:lnTo>
                  <a:lnTo>
                    <a:pt x="10058" y="25200"/>
                  </a:lnTo>
                  <a:lnTo>
                    <a:pt x="10232" y="24724"/>
                  </a:lnTo>
                  <a:lnTo>
                    <a:pt x="10321" y="24474"/>
                  </a:lnTo>
                  <a:lnTo>
                    <a:pt x="10406" y="24225"/>
                  </a:lnTo>
                  <a:lnTo>
                    <a:pt x="10486" y="23964"/>
                  </a:lnTo>
                  <a:lnTo>
                    <a:pt x="10566" y="23703"/>
                  </a:lnTo>
                  <a:lnTo>
                    <a:pt x="10646" y="23430"/>
                  </a:lnTo>
                  <a:lnTo>
                    <a:pt x="10722" y="23158"/>
                  </a:lnTo>
                  <a:lnTo>
                    <a:pt x="10797" y="22886"/>
                  </a:lnTo>
                  <a:lnTo>
                    <a:pt x="10869" y="22602"/>
                  </a:lnTo>
                  <a:lnTo>
                    <a:pt x="10966" y="22205"/>
                  </a:lnTo>
                  <a:lnTo>
                    <a:pt x="11056" y="21819"/>
                  </a:lnTo>
                  <a:lnTo>
                    <a:pt x="11140" y="21422"/>
                  </a:lnTo>
                  <a:lnTo>
                    <a:pt x="11220" y="21025"/>
                  </a:lnTo>
                  <a:lnTo>
                    <a:pt x="11291" y="20617"/>
                  </a:lnTo>
                  <a:lnTo>
                    <a:pt x="11358" y="20220"/>
                  </a:lnTo>
                  <a:lnTo>
                    <a:pt x="11425" y="19811"/>
                  </a:lnTo>
                  <a:lnTo>
                    <a:pt x="11483" y="19403"/>
                  </a:lnTo>
                  <a:lnTo>
                    <a:pt x="11532" y="18994"/>
                  </a:lnTo>
                  <a:lnTo>
                    <a:pt x="11581" y="18586"/>
                  </a:lnTo>
                  <a:lnTo>
                    <a:pt x="11621" y="18166"/>
                  </a:lnTo>
                  <a:lnTo>
                    <a:pt x="11661" y="17757"/>
                  </a:lnTo>
                  <a:lnTo>
                    <a:pt x="11692" y="17338"/>
                  </a:lnTo>
                  <a:lnTo>
                    <a:pt x="11719" y="16929"/>
                  </a:lnTo>
                  <a:lnTo>
                    <a:pt x="11741" y="16509"/>
                  </a:lnTo>
                  <a:lnTo>
                    <a:pt x="11759" y="16090"/>
                  </a:lnTo>
                  <a:lnTo>
                    <a:pt x="11772" y="15681"/>
                  </a:lnTo>
                  <a:lnTo>
                    <a:pt x="11781" y="15261"/>
                  </a:lnTo>
                  <a:lnTo>
                    <a:pt x="11781" y="14853"/>
                  </a:lnTo>
                  <a:lnTo>
                    <a:pt x="11781" y="14444"/>
                  </a:lnTo>
                  <a:lnTo>
                    <a:pt x="11772" y="14025"/>
                  </a:lnTo>
                  <a:lnTo>
                    <a:pt x="11763" y="13616"/>
                  </a:lnTo>
                  <a:lnTo>
                    <a:pt x="11746" y="13208"/>
                  </a:lnTo>
                  <a:lnTo>
                    <a:pt x="11728" y="12811"/>
                  </a:lnTo>
                  <a:lnTo>
                    <a:pt x="11701" y="12402"/>
                  </a:lnTo>
                  <a:lnTo>
                    <a:pt x="11674" y="12005"/>
                  </a:lnTo>
                  <a:lnTo>
                    <a:pt x="11639" y="11608"/>
                  </a:lnTo>
                  <a:lnTo>
                    <a:pt x="11603" y="11211"/>
                  </a:lnTo>
                  <a:lnTo>
                    <a:pt x="11559" y="10825"/>
                  </a:lnTo>
                  <a:lnTo>
                    <a:pt x="11514" y="10439"/>
                  </a:lnTo>
                  <a:lnTo>
                    <a:pt x="11465" y="10054"/>
                  </a:lnTo>
                  <a:lnTo>
                    <a:pt x="11407" y="9668"/>
                  </a:lnTo>
                  <a:lnTo>
                    <a:pt x="11349" y="9293"/>
                  </a:lnTo>
                  <a:lnTo>
                    <a:pt x="11287" y="8930"/>
                  </a:lnTo>
                  <a:lnTo>
                    <a:pt x="11220" y="8567"/>
                  </a:lnTo>
                  <a:lnTo>
                    <a:pt x="11149" y="8204"/>
                  </a:lnTo>
                  <a:lnTo>
                    <a:pt x="11073" y="7852"/>
                  </a:lnTo>
                  <a:lnTo>
                    <a:pt x="10993" y="7501"/>
                  </a:lnTo>
                  <a:lnTo>
                    <a:pt x="10913" y="7160"/>
                  </a:lnTo>
                  <a:lnTo>
                    <a:pt x="10824" y="6831"/>
                  </a:lnTo>
                  <a:lnTo>
                    <a:pt x="10735" y="6502"/>
                  </a:lnTo>
                  <a:lnTo>
                    <a:pt x="10641" y="6185"/>
                  </a:lnTo>
                  <a:lnTo>
                    <a:pt x="10544" y="5867"/>
                  </a:lnTo>
                  <a:lnTo>
                    <a:pt x="10441" y="5560"/>
                  </a:lnTo>
                  <a:lnTo>
                    <a:pt x="10334" y="5254"/>
                  </a:lnTo>
                  <a:lnTo>
                    <a:pt x="10227" y="4970"/>
                  </a:lnTo>
                  <a:lnTo>
                    <a:pt x="10116" y="4687"/>
                  </a:lnTo>
                  <a:lnTo>
                    <a:pt x="10000" y="4415"/>
                  </a:lnTo>
                  <a:lnTo>
                    <a:pt x="9880" y="4142"/>
                  </a:lnTo>
                  <a:lnTo>
                    <a:pt x="9756" y="3893"/>
                  </a:lnTo>
                  <a:lnTo>
                    <a:pt x="9631" y="3643"/>
                  </a:lnTo>
                  <a:lnTo>
                    <a:pt x="9502" y="3405"/>
                  </a:lnTo>
                  <a:lnTo>
                    <a:pt x="9368" y="3178"/>
                  </a:lnTo>
                  <a:lnTo>
                    <a:pt x="9235" y="2962"/>
                  </a:lnTo>
                  <a:lnTo>
                    <a:pt x="9092" y="2747"/>
                  </a:lnTo>
                  <a:lnTo>
                    <a:pt x="8950" y="2554"/>
                  </a:lnTo>
                  <a:lnTo>
                    <a:pt x="8807" y="2361"/>
                  </a:lnTo>
                  <a:lnTo>
                    <a:pt x="8660" y="2191"/>
                  </a:lnTo>
                  <a:lnTo>
                    <a:pt x="8509" y="2021"/>
                  </a:lnTo>
                  <a:lnTo>
                    <a:pt x="8353" y="1873"/>
                  </a:lnTo>
                  <a:lnTo>
                    <a:pt x="8197" y="1737"/>
                  </a:lnTo>
                  <a:lnTo>
                    <a:pt x="8037" y="1601"/>
                  </a:lnTo>
                  <a:lnTo>
                    <a:pt x="7872" y="1487"/>
                  </a:lnTo>
                  <a:lnTo>
                    <a:pt x="7708" y="1385"/>
                  </a:lnTo>
                  <a:lnTo>
                    <a:pt x="7667" y="1362"/>
                  </a:lnTo>
                  <a:lnTo>
                    <a:pt x="7636" y="1317"/>
                  </a:lnTo>
                  <a:lnTo>
                    <a:pt x="7605" y="1272"/>
                  </a:lnTo>
                  <a:lnTo>
                    <a:pt x="7578" y="1215"/>
                  </a:lnTo>
                  <a:lnTo>
                    <a:pt x="7552" y="1147"/>
                  </a:lnTo>
                  <a:lnTo>
                    <a:pt x="7529" y="1079"/>
                  </a:lnTo>
                  <a:lnTo>
                    <a:pt x="7512" y="999"/>
                  </a:lnTo>
                  <a:lnTo>
                    <a:pt x="7498" y="920"/>
                  </a:lnTo>
                  <a:lnTo>
                    <a:pt x="7485" y="841"/>
                  </a:lnTo>
                  <a:lnTo>
                    <a:pt x="7476" y="750"/>
                  </a:lnTo>
                  <a:lnTo>
                    <a:pt x="7472" y="659"/>
                  </a:lnTo>
                  <a:lnTo>
                    <a:pt x="7467" y="557"/>
                  </a:lnTo>
                  <a:lnTo>
                    <a:pt x="7467" y="466"/>
                  </a:lnTo>
                  <a:lnTo>
                    <a:pt x="7467" y="375"/>
                  </a:lnTo>
                  <a:lnTo>
                    <a:pt x="7472" y="285"/>
                  </a:lnTo>
                  <a:lnTo>
                    <a:pt x="7480" y="194"/>
                  </a:lnTo>
                  <a:lnTo>
                    <a:pt x="7231" y="114"/>
                  </a:lnTo>
                  <a:lnTo>
                    <a:pt x="6977" y="58"/>
                  </a:lnTo>
                  <a:lnTo>
                    <a:pt x="6728" y="24"/>
                  </a:lnTo>
                  <a:lnTo>
                    <a:pt x="647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427;p49">
              <a:extLst>
                <a:ext uri="{FF2B5EF4-FFF2-40B4-BE49-F238E27FC236}">
                  <a16:creationId xmlns:a16="http://schemas.microsoft.com/office/drawing/2014/main" id="{610E03AA-9238-6EDB-A120-3E248A3057CA}"/>
                </a:ext>
              </a:extLst>
            </p:cNvPr>
            <p:cNvSpPr/>
            <p:nvPr/>
          </p:nvSpPr>
          <p:spPr>
            <a:xfrm>
              <a:off x="4052300" y="-10953325"/>
              <a:ext cx="196700" cy="524475"/>
            </a:xfrm>
            <a:custGeom>
              <a:avLst/>
              <a:gdLst/>
              <a:ahLst/>
              <a:cxnLst/>
              <a:rect l="l" t="t" r="r" b="b"/>
              <a:pathLst>
                <a:path w="7868" h="20979" extrusionOk="0">
                  <a:moveTo>
                    <a:pt x="3923" y="0"/>
                  </a:moveTo>
                  <a:lnTo>
                    <a:pt x="3820" y="11"/>
                  </a:lnTo>
                  <a:lnTo>
                    <a:pt x="3722" y="23"/>
                  </a:lnTo>
                  <a:lnTo>
                    <a:pt x="3620" y="34"/>
                  </a:lnTo>
                  <a:lnTo>
                    <a:pt x="3522" y="57"/>
                  </a:lnTo>
                  <a:lnTo>
                    <a:pt x="3420" y="91"/>
                  </a:lnTo>
                  <a:lnTo>
                    <a:pt x="3322" y="136"/>
                  </a:lnTo>
                  <a:lnTo>
                    <a:pt x="3224" y="182"/>
                  </a:lnTo>
                  <a:lnTo>
                    <a:pt x="3130" y="238"/>
                  </a:lnTo>
                  <a:lnTo>
                    <a:pt x="3032" y="295"/>
                  </a:lnTo>
                  <a:lnTo>
                    <a:pt x="2939" y="363"/>
                  </a:lnTo>
                  <a:lnTo>
                    <a:pt x="2841" y="443"/>
                  </a:lnTo>
                  <a:lnTo>
                    <a:pt x="2747" y="522"/>
                  </a:lnTo>
                  <a:lnTo>
                    <a:pt x="2654" y="613"/>
                  </a:lnTo>
                  <a:lnTo>
                    <a:pt x="2565" y="703"/>
                  </a:lnTo>
                  <a:lnTo>
                    <a:pt x="2471" y="806"/>
                  </a:lnTo>
                  <a:lnTo>
                    <a:pt x="2382" y="908"/>
                  </a:lnTo>
                  <a:lnTo>
                    <a:pt x="2209" y="1146"/>
                  </a:lnTo>
                  <a:lnTo>
                    <a:pt x="2035" y="1407"/>
                  </a:lnTo>
                  <a:lnTo>
                    <a:pt x="1866" y="1679"/>
                  </a:lnTo>
                  <a:lnTo>
                    <a:pt x="1705" y="1986"/>
                  </a:lnTo>
                  <a:lnTo>
                    <a:pt x="1550" y="2315"/>
                  </a:lnTo>
                  <a:lnTo>
                    <a:pt x="1398" y="2655"/>
                  </a:lnTo>
                  <a:lnTo>
                    <a:pt x="1251" y="3018"/>
                  </a:lnTo>
                  <a:lnTo>
                    <a:pt x="1113" y="3404"/>
                  </a:lnTo>
                  <a:lnTo>
                    <a:pt x="984" y="3801"/>
                  </a:lnTo>
                  <a:lnTo>
                    <a:pt x="860" y="4221"/>
                  </a:lnTo>
                  <a:lnTo>
                    <a:pt x="739" y="4652"/>
                  </a:lnTo>
                  <a:lnTo>
                    <a:pt x="628" y="5106"/>
                  </a:lnTo>
                  <a:lnTo>
                    <a:pt x="526" y="5571"/>
                  </a:lnTo>
                  <a:lnTo>
                    <a:pt x="432" y="6047"/>
                  </a:lnTo>
                  <a:lnTo>
                    <a:pt x="348" y="6547"/>
                  </a:lnTo>
                  <a:lnTo>
                    <a:pt x="272" y="7046"/>
                  </a:lnTo>
                  <a:lnTo>
                    <a:pt x="201" y="7568"/>
                  </a:lnTo>
                  <a:lnTo>
                    <a:pt x="143" y="8090"/>
                  </a:lnTo>
                  <a:lnTo>
                    <a:pt x="94" y="8623"/>
                  </a:lnTo>
                  <a:lnTo>
                    <a:pt x="54" y="9168"/>
                  </a:lnTo>
                  <a:lnTo>
                    <a:pt x="23" y="9724"/>
                  </a:lnTo>
                  <a:lnTo>
                    <a:pt x="14" y="10007"/>
                  </a:lnTo>
                  <a:lnTo>
                    <a:pt x="5" y="10280"/>
                  </a:lnTo>
                  <a:lnTo>
                    <a:pt x="0" y="10552"/>
                  </a:lnTo>
                  <a:lnTo>
                    <a:pt x="0" y="10813"/>
                  </a:lnTo>
                  <a:lnTo>
                    <a:pt x="5" y="11335"/>
                  </a:lnTo>
                  <a:lnTo>
                    <a:pt x="18" y="11845"/>
                  </a:lnTo>
                  <a:lnTo>
                    <a:pt x="40" y="12345"/>
                  </a:lnTo>
                  <a:lnTo>
                    <a:pt x="76" y="12832"/>
                  </a:lnTo>
                  <a:lnTo>
                    <a:pt x="121" y="13320"/>
                  </a:lnTo>
                  <a:lnTo>
                    <a:pt x="174" y="13785"/>
                  </a:lnTo>
                  <a:lnTo>
                    <a:pt x="232" y="14251"/>
                  </a:lnTo>
                  <a:lnTo>
                    <a:pt x="303" y="14693"/>
                  </a:lnTo>
                  <a:lnTo>
                    <a:pt x="383" y="15136"/>
                  </a:lnTo>
                  <a:lnTo>
                    <a:pt x="468" y="15555"/>
                  </a:lnTo>
                  <a:lnTo>
                    <a:pt x="561" y="15964"/>
                  </a:lnTo>
                  <a:lnTo>
                    <a:pt x="664" y="16361"/>
                  </a:lnTo>
                  <a:lnTo>
                    <a:pt x="771" y="16747"/>
                  </a:lnTo>
                  <a:lnTo>
                    <a:pt x="886" y="17121"/>
                  </a:lnTo>
                  <a:lnTo>
                    <a:pt x="1006" y="17473"/>
                  </a:lnTo>
                  <a:lnTo>
                    <a:pt x="1136" y="17813"/>
                  </a:lnTo>
                  <a:lnTo>
                    <a:pt x="1269" y="18142"/>
                  </a:lnTo>
                  <a:lnTo>
                    <a:pt x="1407" y="18449"/>
                  </a:lnTo>
                  <a:lnTo>
                    <a:pt x="1550" y="18744"/>
                  </a:lnTo>
                  <a:lnTo>
                    <a:pt x="1701" y="19027"/>
                  </a:lnTo>
                  <a:lnTo>
                    <a:pt x="1852" y="19288"/>
                  </a:lnTo>
                  <a:lnTo>
                    <a:pt x="2013" y="19527"/>
                  </a:lnTo>
                  <a:lnTo>
                    <a:pt x="2173" y="19753"/>
                  </a:lnTo>
                  <a:lnTo>
                    <a:pt x="2338" y="19969"/>
                  </a:lnTo>
                  <a:lnTo>
                    <a:pt x="2507" y="20162"/>
                  </a:lnTo>
                  <a:lnTo>
                    <a:pt x="2680" y="20332"/>
                  </a:lnTo>
                  <a:lnTo>
                    <a:pt x="2854" y="20480"/>
                  </a:lnTo>
                  <a:lnTo>
                    <a:pt x="3032" y="20616"/>
                  </a:lnTo>
                  <a:lnTo>
                    <a:pt x="3215" y="20729"/>
                  </a:lnTo>
                  <a:lnTo>
                    <a:pt x="3393" y="20820"/>
                  </a:lnTo>
                  <a:lnTo>
                    <a:pt x="3580" y="20888"/>
                  </a:lnTo>
                  <a:lnTo>
                    <a:pt x="3767" y="20945"/>
                  </a:lnTo>
                  <a:lnTo>
                    <a:pt x="3949" y="20968"/>
                  </a:lnTo>
                  <a:lnTo>
                    <a:pt x="4136" y="20979"/>
                  </a:lnTo>
                  <a:lnTo>
                    <a:pt x="4319" y="20956"/>
                  </a:lnTo>
                  <a:lnTo>
                    <a:pt x="4497" y="20922"/>
                  </a:lnTo>
                  <a:lnTo>
                    <a:pt x="4679" y="20865"/>
                  </a:lnTo>
                  <a:lnTo>
                    <a:pt x="4853" y="20786"/>
                  </a:lnTo>
                  <a:lnTo>
                    <a:pt x="5027" y="20684"/>
                  </a:lnTo>
                  <a:lnTo>
                    <a:pt x="5200" y="20570"/>
                  </a:lnTo>
                  <a:lnTo>
                    <a:pt x="5365" y="20434"/>
                  </a:lnTo>
                  <a:lnTo>
                    <a:pt x="5530" y="20264"/>
                  </a:lnTo>
                  <a:lnTo>
                    <a:pt x="5695" y="20094"/>
                  </a:lnTo>
                  <a:lnTo>
                    <a:pt x="5850" y="19890"/>
                  </a:lnTo>
                  <a:lnTo>
                    <a:pt x="6002" y="19674"/>
                  </a:lnTo>
                  <a:lnTo>
                    <a:pt x="6153" y="19436"/>
                  </a:lnTo>
                  <a:lnTo>
                    <a:pt x="6296" y="19186"/>
                  </a:lnTo>
                  <a:lnTo>
                    <a:pt x="6438" y="18914"/>
                  </a:lnTo>
                  <a:lnTo>
                    <a:pt x="6572" y="18619"/>
                  </a:lnTo>
                  <a:lnTo>
                    <a:pt x="6701" y="18313"/>
                  </a:lnTo>
                  <a:lnTo>
                    <a:pt x="6825" y="17984"/>
                  </a:lnTo>
                  <a:lnTo>
                    <a:pt x="6941" y="17643"/>
                  </a:lnTo>
                  <a:lnTo>
                    <a:pt x="7057" y="17280"/>
                  </a:lnTo>
                  <a:lnTo>
                    <a:pt x="7159" y="16906"/>
                  </a:lnTo>
                  <a:lnTo>
                    <a:pt x="7262" y="16520"/>
                  </a:lnTo>
                  <a:lnTo>
                    <a:pt x="7355" y="16111"/>
                  </a:lnTo>
                  <a:lnTo>
                    <a:pt x="7440" y="15692"/>
                  </a:lnTo>
                  <a:lnTo>
                    <a:pt x="7520" y="15249"/>
                  </a:lnTo>
                  <a:lnTo>
                    <a:pt x="7591" y="14795"/>
                  </a:lnTo>
                  <a:lnTo>
                    <a:pt x="7654" y="14330"/>
                  </a:lnTo>
                  <a:lnTo>
                    <a:pt x="7707" y="13842"/>
                  </a:lnTo>
                  <a:lnTo>
                    <a:pt x="7756" y="13354"/>
                  </a:lnTo>
                  <a:lnTo>
                    <a:pt x="7796" y="12844"/>
                  </a:lnTo>
                  <a:lnTo>
                    <a:pt x="7827" y="12356"/>
                  </a:lnTo>
                  <a:lnTo>
                    <a:pt x="7845" y="11857"/>
                  </a:lnTo>
                  <a:lnTo>
                    <a:pt x="7858" y="11369"/>
                  </a:lnTo>
                  <a:lnTo>
                    <a:pt x="7867" y="10870"/>
                  </a:lnTo>
                  <a:lnTo>
                    <a:pt x="7867" y="10370"/>
                  </a:lnTo>
                  <a:lnTo>
                    <a:pt x="7858" y="9882"/>
                  </a:lnTo>
                  <a:lnTo>
                    <a:pt x="7841" y="9395"/>
                  </a:lnTo>
                  <a:lnTo>
                    <a:pt x="7818" y="8907"/>
                  </a:lnTo>
                  <a:lnTo>
                    <a:pt x="7787" y="8419"/>
                  </a:lnTo>
                  <a:lnTo>
                    <a:pt x="7751" y="7931"/>
                  </a:lnTo>
                  <a:lnTo>
                    <a:pt x="7707" y="7454"/>
                  </a:lnTo>
                  <a:lnTo>
                    <a:pt x="7654" y="6989"/>
                  </a:lnTo>
                  <a:lnTo>
                    <a:pt x="7596" y="6524"/>
                  </a:lnTo>
                  <a:lnTo>
                    <a:pt x="7529" y="6070"/>
                  </a:lnTo>
                  <a:lnTo>
                    <a:pt x="7458" y="5628"/>
                  </a:lnTo>
                  <a:lnTo>
                    <a:pt x="7382" y="5185"/>
                  </a:lnTo>
                  <a:lnTo>
                    <a:pt x="7297" y="4754"/>
                  </a:lnTo>
                  <a:lnTo>
                    <a:pt x="7204" y="4346"/>
                  </a:lnTo>
                  <a:lnTo>
                    <a:pt x="7106" y="3937"/>
                  </a:lnTo>
                  <a:lnTo>
                    <a:pt x="7003" y="3540"/>
                  </a:lnTo>
                  <a:lnTo>
                    <a:pt x="6892" y="3166"/>
                  </a:lnTo>
                  <a:lnTo>
                    <a:pt x="6776" y="2803"/>
                  </a:lnTo>
                  <a:lnTo>
                    <a:pt x="6656" y="2451"/>
                  </a:lnTo>
                  <a:lnTo>
                    <a:pt x="6527" y="2110"/>
                  </a:lnTo>
                  <a:lnTo>
                    <a:pt x="6394" y="1793"/>
                  </a:lnTo>
                  <a:lnTo>
                    <a:pt x="6251" y="1498"/>
                  </a:lnTo>
                  <a:lnTo>
                    <a:pt x="6109" y="1214"/>
                  </a:lnTo>
                  <a:lnTo>
                    <a:pt x="5957" y="942"/>
                  </a:lnTo>
                  <a:lnTo>
                    <a:pt x="5797" y="703"/>
                  </a:lnTo>
                  <a:lnTo>
                    <a:pt x="5637" y="477"/>
                  </a:lnTo>
                  <a:lnTo>
                    <a:pt x="5468" y="284"/>
                  </a:lnTo>
                  <a:lnTo>
                    <a:pt x="5294" y="102"/>
                  </a:lnTo>
                  <a:lnTo>
                    <a:pt x="5240" y="57"/>
                  </a:lnTo>
                  <a:lnTo>
                    <a:pt x="5187" y="34"/>
                  </a:lnTo>
                  <a:lnTo>
                    <a:pt x="5134" y="34"/>
                  </a:lnTo>
                  <a:lnTo>
                    <a:pt x="5085" y="57"/>
                  </a:lnTo>
                  <a:lnTo>
                    <a:pt x="5036" y="91"/>
                  </a:lnTo>
                  <a:lnTo>
                    <a:pt x="4991" y="136"/>
                  </a:lnTo>
                  <a:lnTo>
                    <a:pt x="4951" y="193"/>
                  </a:lnTo>
                  <a:lnTo>
                    <a:pt x="4911" y="272"/>
                  </a:lnTo>
                  <a:lnTo>
                    <a:pt x="4871" y="363"/>
                  </a:lnTo>
                  <a:lnTo>
                    <a:pt x="4840" y="454"/>
                  </a:lnTo>
                  <a:lnTo>
                    <a:pt x="4809" y="567"/>
                  </a:lnTo>
                  <a:lnTo>
                    <a:pt x="4782" y="681"/>
                  </a:lnTo>
                  <a:lnTo>
                    <a:pt x="4760" y="806"/>
                  </a:lnTo>
                  <a:lnTo>
                    <a:pt x="4742" y="930"/>
                  </a:lnTo>
                  <a:lnTo>
                    <a:pt x="4724" y="1055"/>
                  </a:lnTo>
                  <a:lnTo>
                    <a:pt x="4715" y="1191"/>
                  </a:lnTo>
                  <a:lnTo>
                    <a:pt x="4706" y="1384"/>
                  </a:lnTo>
                  <a:lnTo>
                    <a:pt x="4706" y="1566"/>
                  </a:lnTo>
                  <a:lnTo>
                    <a:pt x="4715" y="1747"/>
                  </a:lnTo>
                  <a:lnTo>
                    <a:pt x="4724" y="1838"/>
                  </a:lnTo>
                  <a:lnTo>
                    <a:pt x="4737" y="1918"/>
                  </a:lnTo>
                  <a:lnTo>
                    <a:pt x="4751" y="2008"/>
                  </a:lnTo>
                  <a:lnTo>
                    <a:pt x="4769" y="2088"/>
                  </a:lnTo>
                  <a:lnTo>
                    <a:pt x="4791" y="2167"/>
                  </a:lnTo>
                  <a:lnTo>
                    <a:pt x="4813" y="2235"/>
                  </a:lnTo>
                  <a:lnTo>
                    <a:pt x="4840" y="2303"/>
                  </a:lnTo>
                  <a:lnTo>
                    <a:pt x="4866" y="2371"/>
                  </a:lnTo>
                  <a:lnTo>
                    <a:pt x="4898" y="2428"/>
                  </a:lnTo>
                  <a:lnTo>
                    <a:pt x="4933" y="2485"/>
                  </a:lnTo>
                  <a:lnTo>
                    <a:pt x="5031" y="2621"/>
                  </a:lnTo>
                  <a:lnTo>
                    <a:pt x="5125" y="2768"/>
                  </a:lnTo>
                  <a:lnTo>
                    <a:pt x="5218" y="2927"/>
                  </a:lnTo>
                  <a:lnTo>
                    <a:pt x="5307" y="3086"/>
                  </a:lnTo>
                  <a:lnTo>
                    <a:pt x="5396" y="3256"/>
                  </a:lnTo>
                  <a:lnTo>
                    <a:pt x="5481" y="3438"/>
                  </a:lnTo>
                  <a:lnTo>
                    <a:pt x="5565" y="3619"/>
                  </a:lnTo>
                  <a:lnTo>
                    <a:pt x="5641" y="3812"/>
                  </a:lnTo>
                  <a:lnTo>
                    <a:pt x="5721" y="4005"/>
                  </a:lnTo>
                  <a:lnTo>
                    <a:pt x="5793" y="4209"/>
                  </a:lnTo>
                  <a:lnTo>
                    <a:pt x="5864" y="4414"/>
                  </a:lnTo>
                  <a:lnTo>
                    <a:pt x="5931" y="4618"/>
                  </a:lnTo>
                  <a:lnTo>
                    <a:pt x="5997" y="4845"/>
                  </a:lnTo>
                  <a:lnTo>
                    <a:pt x="6060" y="5060"/>
                  </a:lnTo>
                  <a:lnTo>
                    <a:pt x="6122" y="5287"/>
                  </a:lnTo>
                  <a:lnTo>
                    <a:pt x="6180" y="5514"/>
                  </a:lnTo>
                  <a:lnTo>
                    <a:pt x="6233" y="5752"/>
                  </a:lnTo>
                  <a:lnTo>
                    <a:pt x="6287" y="5991"/>
                  </a:lnTo>
                  <a:lnTo>
                    <a:pt x="6336" y="6229"/>
                  </a:lnTo>
                  <a:lnTo>
                    <a:pt x="6380" y="6479"/>
                  </a:lnTo>
                  <a:lnTo>
                    <a:pt x="6425" y="6728"/>
                  </a:lnTo>
                  <a:lnTo>
                    <a:pt x="6465" y="6978"/>
                  </a:lnTo>
                  <a:lnTo>
                    <a:pt x="6505" y="7239"/>
                  </a:lnTo>
                  <a:lnTo>
                    <a:pt x="6540" y="7488"/>
                  </a:lnTo>
                  <a:lnTo>
                    <a:pt x="6572" y="7749"/>
                  </a:lnTo>
                  <a:lnTo>
                    <a:pt x="6603" y="8010"/>
                  </a:lnTo>
                  <a:lnTo>
                    <a:pt x="6630" y="8271"/>
                  </a:lnTo>
                  <a:lnTo>
                    <a:pt x="6656" y="8532"/>
                  </a:lnTo>
                  <a:lnTo>
                    <a:pt x="6678" y="8805"/>
                  </a:lnTo>
                  <a:lnTo>
                    <a:pt x="6696" y="9066"/>
                  </a:lnTo>
                  <a:lnTo>
                    <a:pt x="6710" y="9338"/>
                  </a:lnTo>
                  <a:lnTo>
                    <a:pt x="6723" y="9599"/>
                  </a:lnTo>
                  <a:lnTo>
                    <a:pt x="6736" y="9871"/>
                  </a:lnTo>
                  <a:lnTo>
                    <a:pt x="6745" y="10143"/>
                  </a:lnTo>
                  <a:lnTo>
                    <a:pt x="6750" y="10404"/>
                  </a:lnTo>
                  <a:lnTo>
                    <a:pt x="6750" y="10677"/>
                  </a:lnTo>
                  <a:lnTo>
                    <a:pt x="6750" y="10938"/>
                  </a:lnTo>
                  <a:lnTo>
                    <a:pt x="6750" y="11199"/>
                  </a:lnTo>
                  <a:lnTo>
                    <a:pt x="6741" y="11471"/>
                  </a:lnTo>
                  <a:lnTo>
                    <a:pt x="6732" y="11732"/>
                  </a:lnTo>
                  <a:lnTo>
                    <a:pt x="6723" y="11993"/>
                  </a:lnTo>
                  <a:lnTo>
                    <a:pt x="6710" y="12254"/>
                  </a:lnTo>
                  <a:lnTo>
                    <a:pt x="6692" y="12503"/>
                  </a:lnTo>
                  <a:lnTo>
                    <a:pt x="6674" y="12764"/>
                  </a:lnTo>
                  <a:lnTo>
                    <a:pt x="6652" y="13014"/>
                  </a:lnTo>
                  <a:lnTo>
                    <a:pt x="6625" y="13264"/>
                  </a:lnTo>
                  <a:lnTo>
                    <a:pt x="6598" y="13502"/>
                  </a:lnTo>
                  <a:lnTo>
                    <a:pt x="6567" y="13751"/>
                  </a:lnTo>
                  <a:lnTo>
                    <a:pt x="6532" y="13990"/>
                  </a:lnTo>
                  <a:lnTo>
                    <a:pt x="6496" y="14217"/>
                  </a:lnTo>
                  <a:lnTo>
                    <a:pt x="6456" y="14455"/>
                  </a:lnTo>
                  <a:lnTo>
                    <a:pt x="6416" y="14682"/>
                  </a:lnTo>
                  <a:lnTo>
                    <a:pt x="6371" y="14897"/>
                  </a:lnTo>
                  <a:lnTo>
                    <a:pt x="6322" y="15113"/>
                  </a:lnTo>
                  <a:lnTo>
                    <a:pt x="6273" y="15329"/>
                  </a:lnTo>
                  <a:lnTo>
                    <a:pt x="6220" y="15533"/>
                  </a:lnTo>
                  <a:lnTo>
                    <a:pt x="6162" y="15737"/>
                  </a:lnTo>
                  <a:lnTo>
                    <a:pt x="6104" y="15930"/>
                  </a:lnTo>
                  <a:lnTo>
                    <a:pt x="6046" y="16123"/>
                  </a:lnTo>
                  <a:lnTo>
                    <a:pt x="5980" y="16304"/>
                  </a:lnTo>
                  <a:lnTo>
                    <a:pt x="5913" y="16474"/>
                  </a:lnTo>
                  <a:lnTo>
                    <a:pt x="5841" y="16645"/>
                  </a:lnTo>
                  <a:lnTo>
                    <a:pt x="5770" y="16804"/>
                  </a:lnTo>
                  <a:lnTo>
                    <a:pt x="5695" y="16962"/>
                  </a:lnTo>
                  <a:lnTo>
                    <a:pt x="5721" y="16758"/>
                  </a:lnTo>
                  <a:lnTo>
                    <a:pt x="5744" y="16554"/>
                  </a:lnTo>
                  <a:lnTo>
                    <a:pt x="5766" y="16350"/>
                  </a:lnTo>
                  <a:lnTo>
                    <a:pt x="5779" y="16145"/>
                  </a:lnTo>
                  <a:lnTo>
                    <a:pt x="5793" y="15930"/>
                  </a:lnTo>
                  <a:lnTo>
                    <a:pt x="5806" y="15726"/>
                  </a:lnTo>
                  <a:lnTo>
                    <a:pt x="5815" y="15521"/>
                  </a:lnTo>
                  <a:lnTo>
                    <a:pt x="5819" y="15317"/>
                  </a:lnTo>
                  <a:lnTo>
                    <a:pt x="5819" y="15113"/>
                  </a:lnTo>
                  <a:lnTo>
                    <a:pt x="5819" y="14909"/>
                  </a:lnTo>
                  <a:lnTo>
                    <a:pt x="5810" y="14512"/>
                  </a:lnTo>
                  <a:lnTo>
                    <a:pt x="5793" y="14115"/>
                  </a:lnTo>
                  <a:lnTo>
                    <a:pt x="5766" y="13717"/>
                  </a:lnTo>
                  <a:lnTo>
                    <a:pt x="5726" y="13332"/>
                  </a:lnTo>
                  <a:lnTo>
                    <a:pt x="5681" y="12969"/>
                  </a:lnTo>
                  <a:lnTo>
                    <a:pt x="5623" y="12605"/>
                  </a:lnTo>
                  <a:lnTo>
                    <a:pt x="5557" y="12254"/>
                  </a:lnTo>
                  <a:lnTo>
                    <a:pt x="5485" y="11925"/>
                  </a:lnTo>
                  <a:lnTo>
                    <a:pt x="5405" y="11607"/>
                  </a:lnTo>
                  <a:lnTo>
                    <a:pt x="5316" y="11312"/>
                  </a:lnTo>
                  <a:lnTo>
                    <a:pt x="5223" y="11028"/>
                  </a:lnTo>
                  <a:lnTo>
                    <a:pt x="5120" y="10767"/>
                  </a:lnTo>
                  <a:lnTo>
                    <a:pt x="5013" y="10529"/>
                  </a:lnTo>
                  <a:lnTo>
                    <a:pt x="4960" y="10416"/>
                  </a:lnTo>
                  <a:lnTo>
                    <a:pt x="4902" y="10314"/>
                  </a:lnTo>
                  <a:lnTo>
                    <a:pt x="4844" y="10211"/>
                  </a:lnTo>
                  <a:lnTo>
                    <a:pt x="4782" y="10121"/>
                  </a:lnTo>
                  <a:lnTo>
                    <a:pt x="4720" y="10030"/>
                  </a:lnTo>
                  <a:lnTo>
                    <a:pt x="4657" y="9951"/>
                  </a:lnTo>
                  <a:lnTo>
                    <a:pt x="4595" y="9882"/>
                  </a:lnTo>
                  <a:lnTo>
                    <a:pt x="4528" y="9814"/>
                  </a:lnTo>
                  <a:lnTo>
                    <a:pt x="4461" y="9758"/>
                  </a:lnTo>
                  <a:lnTo>
                    <a:pt x="4395" y="9701"/>
                  </a:lnTo>
                  <a:lnTo>
                    <a:pt x="4328" y="9656"/>
                  </a:lnTo>
                  <a:lnTo>
                    <a:pt x="4261" y="9621"/>
                  </a:lnTo>
                  <a:lnTo>
                    <a:pt x="4190" y="9599"/>
                  </a:lnTo>
                  <a:lnTo>
                    <a:pt x="4119" y="9576"/>
                  </a:lnTo>
                  <a:lnTo>
                    <a:pt x="4047" y="9565"/>
                  </a:lnTo>
                  <a:lnTo>
                    <a:pt x="3972" y="9553"/>
                  </a:lnTo>
                  <a:lnTo>
                    <a:pt x="3900" y="9565"/>
                  </a:lnTo>
                  <a:lnTo>
                    <a:pt x="3825" y="9576"/>
                  </a:lnTo>
                  <a:lnTo>
                    <a:pt x="3753" y="9599"/>
                  </a:lnTo>
                  <a:lnTo>
                    <a:pt x="3678" y="9633"/>
                  </a:lnTo>
                  <a:lnTo>
                    <a:pt x="3602" y="9667"/>
                  </a:lnTo>
                  <a:lnTo>
                    <a:pt x="3526" y="9724"/>
                  </a:lnTo>
                  <a:lnTo>
                    <a:pt x="3446" y="9780"/>
                  </a:lnTo>
                  <a:lnTo>
                    <a:pt x="3371" y="9848"/>
                  </a:lnTo>
                  <a:lnTo>
                    <a:pt x="3295" y="9928"/>
                  </a:lnTo>
                  <a:lnTo>
                    <a:pt x="3215" y="10019"/>
                  </a:lnTo>
                  <a:lnTo>
                    <a:pt x="3139" y="10121"/>
                  </a:lnTo>
                  <a:lnTo>
                    <a:pt x="3059" y="10234"/>
                  </a:lnTo>
                  <a:lnTo>
                    <a:pt x="2997" y="10325"/>
                  </a:lnTo>
                  <a:lnTo>
                    <a:pt x="2939" y="10427"/>
                  </a:lnTo>
                  <a:lnTo>
                    <a:pt x="2876" y="10541"/>
                  </a:lnTo>
                  <a:lnTo>
                    <a:pt x="2818" y="10654"/>
                  </a:lnTo>
                  <a:lnTo>
                    <a:pt x="2765" y="10779"/>
                  </a:lnTo>
                  <a:lnTo>
                    <a:pt x="2712" y="10904"/>
                  </a:lnTo>
                  <a:lnTo>
                    <a:pt x="2663" y="11028"/>
                  </a:lnTo>
                  <a:lnTo>
                    <a:pt x="2609" y="11165"/>
                  </a:lnTo>
                  <a:lnTo>
                    <a:pt x="2565" y="11312"/>
                  </a:lnTo>
                  <a:lnTo>
                    <a:pt x="2520" y="11448"/>
                  </a:lnTo>
                  <a:lnTo>
                    <a:pt x="2476" y="11596"/>
                  </a:lnTo>
                  <a:lnTo>
                    <a:pt x="2436" y="11755"/>
                  </a:lnTo>
                  <a:lnTo>
                    <a:pt x="2396" y="11913"/>
                  </a:lnTo>
                  <a:lnTo>
                    <a:pt x="2360" y="12072"/>
                  </a:lnTo>
                  <a:lnTo>
                    <a:pt x="2324" y="12242"/>
                  </a:lnTo>
                  <a:lnTo>
                    <a:pt x="2293" y="12401"/>
                  </a:lnTo>
                  <a:lnTo>
                    <a:pt x="2266" y="12583"/>
                  </a:lnTo>
                  <a:lnTo>
                    <a:pt x="2240" y="12753"/>
                  </a:lnTo>
                  <a:lnTo>
                    <a:pt x="2213" y="12935"/>
                  </a:lnTo>
                  <a:lnTo>
                    <a:pt x="2195" y="13105"/>
                  </a:lnTo>
                  <a:lnTo>
                    <a:pt x="2173" y="13298"/>
                  </a:lnTo>
                  <a:lnTo>
                    <a:pt x="2160" y="13479"/>
                  </a:lnTo>
                  <a:lnTo>
                    <a:pt x="2146" y="13661"/>
                  </a:lnTo>
                  <a:lnTo>
                    <a:pt x="2137" y="13854"/>
                  </a:lnTo>
                  <a:lnTo>
                    <a:pt x="2128" y="14046"/>
                  </a:lnTo>
                  <a:lnTo>
                    <a:pt x="2124" y="14228"/>
                  </a:lnTo>
                  <a:lnTo>
                    <a:pt x="2124" y="14421"/>
                  </a:lnTo>
                  <a:lnTo>
                    <a:pt x="2128" y="14614"/>
                  </a:lnTo>
                  <a:lnTo>
                    <a:pt x="2133" y="14818"/>
                  </a:lnTo>
                  <a:lnTo>
                    <a:pt x="2142" y="15011"/>
                  </a:lnTo>
                  <a:lnTo>
                    <a:pt x="2155" y="15204"/>
                  </a:lnTo>
                  <a:lnTo>
                    <a:pt x="2168" y="15397"/>
                  </a:lnTo>
                  <a:lnTo>
                    <a:pt x="2195" y="15669"/>
                  </a:lnTo>
                  <a:lnTo>
                    <a:pt x="2226" y="15919"/>
                  </a:lnTo>
                  <a:lnTo>
                    <a:pt x="2266" y="16168"/>
                  </a:lnTo>
                  <a:lnTo>
                    <a:pt x="2315" y="16406"/>
                  </a:lnTo>
                  <a:lnTo>
                    <a:pt x="2369" y="16645"/>
                  </a:lnTo>
                  <a:lnTo>
                    <a:pt x="2431" y="16872"/>
                  </a:lnTo>
                  <a:lnTo>
                    <a:pt x="2493" y="17099"/>
                  </a:lnTo>
                  <a:lnTo>
                    <a:pt x="2560" y="17314"/>
                  </a:lnTo>
                  <a:lnTo>
                    <a:pt x="2471" y="17189"/>
                  </a:lnTo>
                  <a:lnTo>
                    <a:pt x="2382" y="17053"/>
                  </a:lnTo>
                  <a:lnTo>
                    <a:pt x="2293" y="16906"/>
                  </a:lnTo>
                  <a:lnTo>
                    <a:pt x="2209" y="16758"/>
                  </a:lnTo>
                  <a:lnTo>
                    <a:pt x="2124" y="16611"/>
                  </a:lnTo>
                  <a:lnTo>
                    <a:pt x="2044" y="16452"/>
                  </a:lnTo>
                  <a:lnTo>
                    <a:pt x="1964" y="16282"/>
                  </a:lnTo>
                  <a:lnTo>
                    <a:pt x="1888" y="16111"/>
                  </a:lnTo>
                  <a:lnTo>
                    <a:pt x="1812" y="15930"/>
                  </a:lnTo>
                  <a:lnTo>
                    <a:pt x="1737" y="15748"/>
                  </a:lnTo>
                  <a:lnTo>
                    <a:pt x="1670" y="15555"/>
                  </a:lnTo>
                  <a:lnTo>
                    <a:pt x="1603" y="15351"/>
                  </a:lnTo>
                  <a:lnTo>
                    <a:pt x="1536" y="15147"/>
                  </a:lnTo>
                  <a:lnTo>
                    <a:pt x="1474" y="14943"/>
                  </a:lnTo>
                  <a:lnTo>
                    <a:pt x="1416" y="14727"/>
                  </a:lnTo>
                  <a:lnTo>
                    <a:pt x="1358" y="14500"/>
                  </a:lnTo>
                  <a:lnTo>
                    <a:pt x="1305" y="14273"/>
                  </a:lnTo>
                  <a:lnTo>
                    <a:pt x="1256" y="14046"/>
                  </a:lnTo>
                  <a:lnTo>
                    <a:pt x="1207" y="13808"/>
                  </a:lnTo>
                  <a:lnTo>
                    <a:pt x="1167" y="13570"/>
                  </a:lnTo>
                  <a:lnTo>
                    <a:pt x="1127" y="13320"/>
                  </a:lnTo>
                  <a:lnTo>
                    <a:pt x="1087" y="13071"/>
                  </a:lnTo>
                  <a:lnTo>
                    <a:pt x="1055" y="12810"/>
                  </a:lnTo>
                  <a:lnTo>
                    <a:pt x="1029" y="12549"/>
                  </a:lnTo>
                  <a:lnTo>
                    <a:pt x="1002" y="12276"/>
                  </a:lnTo>
                  <a:lnTo>
                    <a:pt x="980" y="12004"/>
                  </a:lnTo>
                  <a:lnTo>
                    <a:pt x="962" y="11732"/>
                  </a:lnTo>
                  <a:lnTo>
                    <a:pt x="949" y="11448"/>
                  </a:lnTo>
                  <a:lnTo>
                    <a:pt x="940" y="11165"/>
                  </a:lnTo>
                  <a:lnTo>
                    <a:pt x="935" y="10881"/>
                  </a:lnTo>
                  <a:lnTo>
                    <a:pt x="935" y="10586"/>
                  </a:lnTo>
                  <a:lnTo>
                    <a:pt x="940" y="10280"/>
                  </a:lnTo>
                  <a:lnTo>
                    <a:pt x="958" y="9848"/>
                  </a:lnTo>
                  <a:lnTo>
                    <a:pt x="980" y="9417"/>
                  </a:lnTo>
                  <a:lnTo>
                    <a:pt x="1011" y="8986"/>
                  </a:lnTo>
                  <a:lnTo>
                    <a:pt x="1051" y="8566"/>
                  </a:lnTo>
                  <a:lnTo>
                    <a:pt x="1100" y="8158"/>
                  </a:lnTo>
                  <a:lnTo>
                    <a:pt x="1153" y="7749"/>
                  </a:lnTo>
                  <a:lnTo>
                    <a:pt x="1216" y="7341"/>
                  </a:lnTo>
                  <a:lnTo>
                    <a:pt x="1283" y="6955"/>
                  </a:lnTo>
                  <a:lnTo>
                    <a:pt x="1358" y="6569"/>
                  </a:lnTo>
                  <a:lnTo>
                    <a:pt x="1443" y="6195"/>
                  </a:lnTo>
                  <a:lnTo>
                    <a:pt x="1527" y="5832"/>
                  </a:lnTo>
                  <a:lnTo>
                    <a:pt x="1621" y="5480"/>
                  </a:lnTo>
                  <a:lnTo>
                    <a:pt x="1723" y="5140"/>
                  </a:lnTo>
                  <a:lnTo>
                    <a:pt x="1826" y="4811"/>
                  </a:lnTo>
                  <a:lnTo>
                    <a:pt x="1937" y="4493"/>
                  </a:lnTo>
                  <a:lnTo>
                    <a:pt x="2053" y="4187"/>
                  </a:lnTo>
                  <a:lnTo>
                    <a:pt x="2168" y="3892"/>
                  </a:lnTo>
                  <a:lnTo>
                    <a:pt x="2293" y="3608"/>
                  </a:lnTo>
                  <a:lnTo>
                    <a:pt x="2422" y="3347"/>
                  </a:lnTo>
                  <a:lnTo>
                    <a:pt x="2551" y="3109"/>
                  </a:lnTo>
                  <a:lnTo>
                    <a:pt x="2685" y="2871"/>
                  </a:lnTo>
                  <a:lnTo>
                    <a:pt x="2823" y="2655"/>
                  </a:lnTo>
                  <a:lnTo>
                    <a:pt x="2965" y="2462"/>
                  </a:lnTo>
                  <a:lnTo>
                    <a:pt x="3108" y="2281"/>
                  </a:lnTo>
                  <a:lnTo>
                    <a:pt x="3255" y="2122"/>
                  </a:lnTo>
                  <a:lnTo>
                    <a:pt x="3406" y="1974"/>
                  </a:lnTo>
                  <a:lnTo>
                    <a:pt x="3558" y="1861"/>
                  </a:lnTo>
                  <a:lnTo>
                    <a:pt x="3709" y="1759"/>
                  </a:lnTo>
                  <a:lnTo>
                    <a:pt x="3865" y="1679"/>
                  </a:lnTo>
                  <a:lnTo>
                    <a:pt x="4016" y="1611"/>
                  </a:lnTo>
                  <a:lnTo>
                    <a:pt x="4176" y="1577"/>
                  </a:lnTo>
                  <a:lnTo>
                    <a:pt x="4332" y="1566"/>
                  </a:lnTo>
                  <a:lnTo>
                    <a:pt x="4381" y="1554"/>
                  </a:lnTo>
                  <a:lnTo>
                    <a:pt x="4426" y="1532"/>
                  </a:lnTo>
                  <a:lnTo>
                    <a:pt x="4461" y="1486"/>
                  </a:lnTo>
                  <a:lnTo>
                    <a:pt x="4497" y="1430"/>
                  </a:lnTo>
                  <a:lnTo>
                    <a:pt x="4524" y="1373"/>
                  </a:lnTo>
                  <a:lnTo>
                    <a:pt x="4546" y="1293"/>
                  </a:lnTo>
                  <a:lnTo>
                    <a:pt x="4564" y="1214"/>
                  </a:lnTo>
                  <a:lnTo>
                    <a:pt x="4577" y="1123"/>
                  </a:lnTo>
                  <a:lnTo>
                    <a:pt x="4586" y="1044"/>
                  </a:lnTo>
                  <a:lnTo>
                    <a:pt x="4590" y="964"/>
                  </a:lnTo>
                  <a:lnTo>
                    <a:pt x="4595" y="885"/>
                  </a:lnTo>
                  <a:lnTo>
                    <a:pt x="4590" y="794"/>
                  </a:lnTo>
                  <a:lnTo>
                    <a:pt x="4586" y="715"/>
                  </a:lnTo>
                  <a:lnTo>
                    <a:pt x="4577" y="635"/>
                  </a:lnTo>
                  <a:lnTo>
                    <a:pt x="4568" y="556"/>
                  </a:lnTo>
                  <a:lnTo>
                    <a:pt x="4555" y="477"/>
                  </a:lnTo>
                  <a:lnTo>
                    <a:pt x="4537" y="397"/>
                  </a:lnTo>
                  <a:lnTo>
                    <a:pt x="4515" y="329"/>
                  </a:lnTo>
                  <a:lnTo>
                    <a:pt x="4492" y="272"/>
                  </a:lnTo>
                  <a:lnTo>
                    <a:pt x="4466" y="216"/>
                  </a:lnTo>
                  <a:lnTo>
                    <a:pt x="4439" y="170"/>
                  </a:lnTo>
                  <a:lnTo>
                    <a:pt x="4403" y="125"/>
                  </a:lnTo>
                  <a:lnTo>
                    <a:pt x="4368" y="91"/>
                  </a:lnTo>
                  <a:lnTo>
                    <a:pt x="4332" y="79"/>
                  </a:lnTo>
                  <a:lnTo>
                    <a:pt x="4230" y="45"/>
                  </a:lnTo>
                  <a:lnTo>
                    <a:pt x="4127" y="23"/>
                  </a:lnTo>
                  <a:lnTo>
                    <a:pt x="4025" y="11"/>
                  </a:lnTo>
                  <a:lnTo>
                    <a:pt x="392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428;p49">
              <a:extLst>
                <a:ext uri="{FF2B5EF4-FFF2-40B4-BE49-F238E27FC236}">
                  <a16:creationId xmlns:a16="http://schemas.microsoft.com/office/drawing/2014/main" id="{0CC9F8DD-BBAB-38C1-EE2D-163CE6D504DC}"/>
                </a:ext>
              </a:extLst>
            </p:cNvPr>
            <p:cNvSpPr/>
            <p:nvPr/>
          </p:nvSpPr>
          <p:spPr>
            <a:xfrm>
              <a:off x="4075675" y="-10925250"/>
              <a:ext cx="145375" cy="404800"/>
            </a:xfrm>
            <a:custGeom>
              <a:avLst/>
              <a:gdLst/>
              <a:ahLst/>
              <a:cxnLst/>
              <a:rect l="l" t="t" r="r" b="b"/>
              <a:pathLst>
                <a:path w="5815" h="16192" extrusionOk="0">
                  <a:moveTo>
                    <a:pt x="3642" y="0"/>
                  </a:moveTo>
                  <a:lnTo>
                    <a:pt x="3629" y="91"/>
                  </a:lnTo>
                  <a:lnTo>
                    <a:pt x="3611" y="170"/>
                  </a:lnTo>
                  <a:lnTo>
                    <a:pt x="3589" y="250"/>
                  </a:lnTo>
                  <a:lnTo>
                    <a:pt x="3562" y="307"/>
                  </a:lnTo>
                  <a:lnTo>
                    <a:pt x="3526" y="363"/>
                  </a:lnTo>
                  <a:lnTo>
                    <a:pt x="3491" y="409"/>
                  </a:lnTo>
                  <a:lnTo>
                    <a:pt x="3446" y="431"/>
                  </a:lnTo>
                  <a:lnTo>
                    <a:pt x="3397" y="443"/>
                  </a:lnTo>
                  <a:lnTo>
                    <a:pt x="3241" y="454"/>
                  </a:lnTo>
                  <a:lnTo>
                    <a:pt x="3081" y="488"/>
                  </a:lnTo>
                  <a:lnTo>
                    <a:pt x="2930" y="556"/>
                  </a:lnTo>
                  <a:lnTo>
                    <a:pt x="2774" y="636"/>
                  </a:lnTo>
                  <a:lnTo>
                    <a:pt x="2623" y="738"/>
                  </a:lnTo>
                  <a:lnTo>
                    <a:pt x="2471" y="851"/>
                  </a:lnTo>
                  <a:lnTo>
                    <a:pt x="2320" y="999"/>
                  </a:lnTo>
                  <a:lnTo>
                    <a:pt x="2173" y="1158"/>
                  </a:lnTo>
                  <a:lnTo>
                    <a:pt x="2030" y="1339"/>
                  </a:lnTo>
                  <a:lnTo>
                    <a:pt x="1888" y="1532"/>
                  </a:lnTo>
                  <a:lnTo>
                    <a:pt x="1750" y="1748"/>
                  </a:lnTo>
                  <a:lnTo>
                    <a:pt x="1616" y="1986"/>
                  </a:lnTo>
                  <a:lnTo>
                    <a:pt x="1487" y="2224"/>
                  </a:lnTo>
                  <a:lnTo>
                    <a:pt x="1358" y="2485"/>
                  </a:lnTo>
                  <a:lnTo>
                    <a:pt x="1233" y="2769"/>
                  </a:lnTo>
                  <a:lnTo>
                    <a:pt x="1118" y="3064"/>
                  </a:lnTo>
                  <a:lnTo>
                    <a:pt x="1002" y="3370"/>
                  </a:lnTo>
                  <a:lnTo>
                    <a:pt x="891" y="3688"/>
                  </a:lnTo>
                  <a:lnTo>
                    <a:pt x="788" y="4017"/>
                  </a:lnTo>
                  <a:lnTo>
                    <a:pt x="686" y="4357"/>
                  </a:lnTo>
                  <a:lnTo>
                    <a:pt x="592" y="4709"/>
                  </a:lnTo>
                  <a:lnTo>
                    <a:pt x="508" y="5072"/>
                  </a:lnTo>
                  <a:lnTo>
                    <a:pt x="423" y="5446"/>
                  </a:lnTo>
                  <a:lnTo>
                    <a:pt x="348" y="5832"/>
                  </a:lnTo>
                  <a:lnTo>
                    <a:pt x="281" y="6218"/>
                  </a:lnTo>
                  <a:lnTo>
                    <a:pt x="218" y="6626"/>
                  </a:lnTo>
                  <a:lnTo>
                    <a:pt x="165" y="7035"/>
                  </a:lnTo>
                  <a:lnTo>
                    <a:pt x="116" y="7443"/>
                  </a:lnTo>
                  <a:lnTo>
                    <a:pt x="76" y="7863"/>
                  </a:lnTo>
                  <a:lnTo>
                    <a:pt x="45" y="8294"/>
                  </a:lnTo>
                  <a:lnTo>
                    <a:pt x="23" y="8725"/>
                  </a:lnTo>
                  <a:lnTo>
                    <a:pt x="5" y="9157"/>
                  </a:lnTo>
                  <a:lnTo>
                    <a:pt x="0" y="9463"/>
                  </a:lnTo>
                  <a:lnTo>
                    <a:pt x="0" y="9758"/>
                  </a:lnTo>
                  <a:lnTo>
                    <a:pt x="5" y="10042"/>
                  </a:lnTo>
                  <a:lnTo>
                    <a:pt x="14" y="10325"/>
                  </a:lnTo>
                  <a:lnTo>
                    <a:pt x="27" y="10609"/>
                  </a:lnTo>
                  <a:lnTo>
                    <a:pt x="45" y="10881"/>
                  </a:lnTo>
                  <a:lnTo>
                    <a:pt x="67" y="11153"/>
                  </a:lnTo>
                  <a:lnTo>
                    <a:pt x="94" y="11426"/>
                  </a:lnTo>
                  <a:lnTo>
                    <a:pt x="120" y="11687"/>
                  </a:lnTo>
                  <a:lnTo>
                    <a:pt x="152" y="11948"/>
                  </a:lnTo>
                  <a:lnTo>
                    <a:pt x="192" y="12197"/>
                  </a:lnTo>
                  <a:lnTo>
                    <a:pt x="232" y="12447"/>
                  </a:lnTo>
                  <a:lnTo>
                    <a:pt x="272" y="12685"/>
                  </a:lnTo>
                  <a:lnTo>
                    <a:pt x="321" y="12923"/>
                  </a:lnTo>
                  <a:lnTo>
                    <a:pt x="370" y="13150"/>
                  </a:lnTo>
                  <a:lnTo>
                    <a:pt x="423" y="13377"/>
                  </a:lnTo>
                  <a:lnTo>
                    <a:pt x="481" y="13604"/>
                  </a:lnTo>
                  <a:lnTo>
                    <a:pt x="539" y="13820"/>
                  </a:lnTo>
                  <a:lnTo>
                    <a:pt x="601" y="14024"/>
                  </a:lnTo>
                  <a:lnTo>
                    <a:pt x="668" y="14228"/>
                  </a:lnTo>
                  <a:lnTo>
                    <a:pt x="735" y="14432"/>
                  </a:lnTo>
                  <a:lnTo>
                    <a:pt x="802" y="14625"/>
                  </a:lnTo>
                  <a:lnTo>
                    <a:pt x="877" y="14807"/>
                  </a:lnTo>
                  <a:lnTo>
                    <a:pt x="953" y="14988"/>
                  </a:lnTo>
                  <a:lnTo>
                    <a:pt x="1029" y="15159"/>
                  </a:lnTo>
                  <a:lnTo>
                    <a:pt x="1109" y="15329"/>
                  </a:lnTo>
                  <a:lnTo>
                    <a:pt x="1189" y="15488"/>
                  </a:lnTo>
                  <a:lnTo>
                    <a:pt x="1274" y="15635"/>
                  </a:lnTo>
                  <a:lnTo>
                    <a:pt x="1358" y="15783"/>
                  </a:lnTo>
                  <a:lnTo>
                    <a:pt x="1447" y="15930"/>
                  </a:lnTo>
                  <a:lnTo>
                    <a:pt x="1536" y="16066"/>
                  </a:lnTo>
                  <a:lnTo>
                    <a:pt x="1625" y="16191"/>
                  </a:lnTo>
                  <a:lnTo>
                    <a:pt x="1558" y="15976"/>
                  </a:lnTo>
                  <a:lnTo>
                    <a:pt x="1496" y="15749"/>
                  </a:lnTo>
                  <a:lnTo>
                    <a:pt x="1434" y="15522"/>
                  </a:lnTo>
                  <a:lnTo>
                    <a:pt x="1380" y="15283"/>
                  </a:lnTo>
                  <a:lnTo>
                    <a:pt x="1331" y="15045"/>
                  </a:lnTo>
                  <a:lnTo>
                    <a:pt x="1291" y="14796"/>
                  </a:lnTo>
                  <a:lnTo>
                    <a:pt x="1260" y="14546"/>
                  </a:lnTo>
                  <a:lnTo>
                    <a:pt x="1233" y="14274"/>
                  </a:lnTo>
                  <a:lnTo>
                    <a:pt x="1220" y="14081"/>
                  </a:lnTo>
                  <a:lnTo>
                    <a:pt x="1207" y="13888"/>
                  </a:lnTo>
                  <a:lnTo>
                    <a:pt x="1198" y="13695"/>
                  </a:lnTo>
                  <a:lnTo>
                    <a:pt x="1193" y="13491"/>
                  </a:lnTo>
                  <a:lnTo>
                    <a:pt x="1189" y="13298"/>
                  </a:lnTo>
                  <a:lnTo>
                    <a:pt x="1189" y="13105"/>
                  </a:lnTo>
                  <a:lnTo>
                    <a:pt x="1193" y="12923"/>
                  </a:lnTo>
                  <a:lnTo>
                    <a:pt x="1202" y="12731"/>
                  </a:lnTo>
                  <a:lnTo>
                    <a:pt x="1211" y="12538"/>
                  </a:lnTo>
                  <a:lnTo>
                    <a:pt x="1225" y="12356"/>
                  </a:lnTo>
                  <a:lnTo>
                    <a:pt x="1238" y="12175"/>
                  </a:lnTo>
                  <a:lnTo>
                    <a:pt x="1260" y="11982"/>
                  </a:lnTo>
                  <a:lnTo>
                    <a:pt x="1278" y="11812"/>
                  </a:lnTo>
                  <a:lnTo>
                    <a:pt x="1305" y="11630"/>
                  </a:lnTo>
                  <a:lnTo>
                    <a:pt x="1331" y="11460"/>
                  </a:lnTo>
                  <a:lnTo>
                    <a:pt x="1358" y="11278"/>
                  </a:lnTo>
                  <a:lnTo>
                    <a:pt x="1389" y="11119"/>
                  </a:lnTo>
                  <a:lnTo>
                    <a:pt x="1425" y="10949"/>
                  </a:lnTo>
                  <a:lnTo>
                    <a:pt x="1461" y="10790"/>
                  </a:lnTo>
                  <a:lnTo>
                    <a:pt x="1501" y="10632"/>
                  </a:lnTo>
                  <a:lnTo>
                    <a:pt x="1541" y="10473"/>
                  </a:lnTo>
                  <a:lnTo>
                    <a:pt x="1585" y="10325"/>
                  </a:lnTo>
                  <a:lnTo>
                    <a:pt x="1630" y="10189"/>
                  </a:lnTo>
                  <a:lnTo>
                    <a:pt x="1674" y="10042"/>
                  </a:lnTo>
                  <a:lnTo>
                    <a:pt x="1728" y="9905"/>
                  </a:lnTo>
                  <a:lnTo>
                    <a:pt x="1777" y="9781"/>
                  </a:lnTo>
                  <a:lnTo>
                    <a:pt x="1830" y="9656"/>
                  </a:lnTo>
                  <a:lnTo>
                    <a:pt x="1883" y="9531"/>
                  </a:lnTo>
                  <a:lnTo>
                    <a:pt x="1941" y="9418"/>
                  </a:lnTo>
                  <a:lnTo>
                    <a:pt x="2004" y="9304"/>
                  </a:lnTo>
                  <a:lnTo>
                    <a:pt x="2062" y="9202"/>
                  </a:lnTo>
                  <a:lnTo>
                    <a:pt x="2124" y="9111"/>
                  </a:lnTo>
                  <a:lnTo>
                    <a:pt x="2204" y="8998"/>
                  </a:lnTo>
                  <a:lnTo>
                    <a:pt x="2280" y="8896"/>
                  </a:lnTo>
                  <a:lnTo>
                    <a:pt x="2360" y="8805"/>
                  </a:lnTo>
                  <a:lnTo>
                    <a:pt x="2436" y="8725"/>
                  </a:lnTo>
                  <a:lnTo>
                    <a:pt x="2511" y="8657"/>
                  </a:lnTo>
                  <a:lnTo>
                    <a:pt x="2591" y="8601"/>
                  </a:lnTo>
                  <a:lnTo>
                    <a:pt x="2667" y="8544"/>
                  </a:lnTo>
                  <a:lnTo>
                    <a:pt x="2743" y="8510"/>
                  </a:lnTo>
                  <a:lnTo>
                    <a:pt x="2818" y="8476"/>
                  </a:lnTo>
                  <a:lnTo>
                    <a:pt x="2890" y="8453"/>
                  </a:lnTo>
                  <a:lnTo>
                    <a:pt x="2965" y="8442"/>
                  </a:lnTo>
                  <a:lnTo>
                    <a:pt x="3037" y="8430"/>
                  </a:lnTo>
                  <a:lnTo>
                    <a:pt x="3112" y="8442"/>
                  </a:lnTo>
                  <a:lnTo>
                    <a:pt x="3184" y="8453"/>
                  </a:lnTo>
                  <a:lnTo>
                    <a:pt x="3255" y="8476"/>
                  </a:lnTo>
                  <a:lnTo>
                    <a:pt x="3326" y="8498"/>
                  </a:lnTo>
                  <a:lnTo>
                    <a:pt x="3393" y="8533"/>
                  </a:lnTo>
                  <a:lnTo>
                    <a:pt x="3460" y="8578"/>
                  </a:lnTo>
                  <a:lnTo>
                    <a:pt x="3526" y="8635"/>
                  </a:lnTo>
                  <a:lnTo>
                    <a:pt x="3593" y="8691"/>
                  </a:lnTo>
                  <a:lnTo>
                    <a:pt x="3660" y="8759"/>
                  </a:lnTo>
                  <a:lnTo>
                    <a:pt x="3722" y="8828"/>
                  </a:lnTo>
                  <a:lnTo>
                    <a:pt x="3785" y="8907"/>
                  </a:lnTo>
                  <a:lnTo>
                    <a:pt x="3847" y="8998"/>
                  </a:lnTo>
                  <a:lnTo>
                    <a:pt x="3909" y="9088"/>
                  </a:lnTo>
                  <a:lnTo>
                    <a:pt x="3967" y="9191"/>
                  </a:lnTo>
                  <a:lnTo>
                    <a:pt x="4025" y="9293"/>
                  </a:lnTo>
                  <a:lnTo>
                    <a:pt x="4078" y="9406"/>
                  </a:lnTo>
                  <a:lnTo>
                    <a:pt x="4185" y="9644"/>
                  </a:lnTo>
                  <a:lnTo>
                    <a:pt x="4288" y="9905"/>
                  </a:lnTo>
                  <a:lnTo>
                    <a:pt x="4381" y="10189"/>
                  </a:lnTo>
                  <a:lnTo>
                    <a:pt x="4470" y="10484"/>
                  </a:lnTo>
                  <a:lnTo>
                    <a:pt x="4550" y="10802"/>
                  </a:lnTo>
                  <a:lnTo>
                    <a:pt x="4622" y="11131"/>
                  </a:lnTo>
                  <a:lnTo>
                    <a:pt x="4688" y="11482"/>
                  </a:lnTo>
                  <a:lnTo>
                    <a:pt x="4746" y="11846"/>
                  </a:lnTo>
                  <a:lnTo>
                    <a:pt x="4791" y="12209"/>
                  </a:lnTo>
                  <a:lnTo>
                    <a:pt x="4831" y="12594"/>
                  </a:lnTo>
                  <a:lnTo>
                    <a:pt x="4858" y="12992"/>
                  </a:lnTo>
                  <a:lnTo>
                    <a:pt x="4875" y="13389"/>
                  </a:lnTo>
                  <a:lnTo>
                    <a:pt x="4884" y="13786"/>
                  </a:lnTo>
                  <a:lnTo>
                    <a:pt x="4884" y="13990"/>
                  </a:lnTo>
                  <a:lnTo>
                    <a:pt x="4884" y="14194"/>
                  </a:lnTo>
                  <a:lnTo>
                    <a:pt x="4880" y="14398"/>
                  </a:lnTo>
                  <a:lnTo>
                    <a:pt x="4871" y="14603"/>
                  </a:lnTo>
                  <a:lnTo>
                    <a:pt x="4858" y="14807"/>
                  </a:lnTo>
                  <a:lnTo>
                    <a:pt x="4844" y="15022"/>
                  </a:lnTo>
                  <a:lnTo>
                    <a:pt x="4831" y="15227"/>
                  </a:lnTo>
                  <a:lnTo>
                    <a:pt x="4809" y="15431"/>
                  </a:lnTo>
                  <a:lnTo>
                    <a:pt x="4786" y="15635"/>
                  </a:lnTo>
                  <a:lnTo>
                    <a:pt x="4760" y="15839"/>
                  </a:lnTo>
                  <a:lnTo>
                    <a:pt x="4835" y="15681"/>
                  </a:lnTo>
                  <a:lnTo>
                    <a:pt x="4906" y="15522"/>
                  </a:lnTo>
                  <a:lnTo>
                    <a:pt x="4978" y="15351"/>
                  </a:lnTo>
                  <a:lnTo>
                    <a:pt x="5045" y="15181"/>
                  </a:lnTo>
                  <a:lnTo>
                    <a:pt x="5111" y="15000"/>
                  </a:lnTo>
                  <a:lnTo>
                    <a:pt x="5169" y="14807"/>
                  </a:lnTo>
                  <a:lnTo>
                    <a:pt x="5227" y="14614"/>
                  </a:lnTo>
                  <a:lnTo>
                    <a:pt x="5285" y="14410"/>
                  </a:lnTo>
                  <a:lnTo>
                    <a:pt x="5338" y="14206"/>
                  </a:lnTo>
                  <a:lnTo>
                    <a:pt x="5387" y="13990"/>
                  </a:lnTo>
                  <a:lnTo>
                    <a:pt x="5436" y="13774"/>
                  </a:lnTo>
                  <a:lnTo>
                    <a:pt x="5481" y="13559"/>
                  </a:lnTo>
                  <a:lnTo>
                    <a:pt x="5521" y="13332"/>
                  </a:lnTo>
                  <a:lnTo>
                    <a:pt x="5561" y="13094"/>
                  </a:lnTo>
                  <a:lnTo>
                    <a:pt x="5597" y="12867"/>
                  </a:lnTo>
                  <a:lnTo>
                    <a:pt x="5632" y="12628"/>
                  </a:lnTo>
                  <a:lnTo>
                    <a:pt x="5663" y="12379"/>
                  </a:lnTo>
                  <a:lnTo>
                    <a:pt x="5690" y="12141"/>
                  </a:lnTo>
                  <a:lnTo>
                    <a:pt x="5717" y="11891"/>
                  </a:lnTo>
                  <a:lnTo>
                    <a:pt x="5739" y="11641"/>
                  </a:lnTo>
                  <a:lnTo>
                    <a:pt x="5757" y="11380"/>
                  </a:lnTo>
                  <a:lnTo>
                    <a:pt x="5775" y="11131"/>
                  </a:lnTo>
                  <a:lnTo>
                    <a:pt x="5788" y="10870"/>
                  </a:lnTo>
                  <a:lnTo>
                    <a:pt x="5797" y="10609"/>
                  </a:lnTo>
                  <a:lnTo>
                    <a:pt x="5806" y="10348"/>
                  </a:lnTo>
                  <a:lnTo>
                    <a:pt x="5815" y="10076"/>
                  </a:lnTo>
                  <a:lnTo>
                    <a:pt x="5815" y="9815"/>
                  </a:lnTo>
                  <a:lnTo>
                    <a:pt x="5815" y="9554"/>
                  </a:lnTo>
                  <a:lnTo>
                    <a:pt x="5815" y="9281"/>
                  </a:lnTo>
                  <a:lnTo>
                    <a:pt x="5810" y="9020"/>
                  </a:lnTo>
                  <a:lnTo>
                    <a:pt x="5801" y="8748"/>
                  </a:lnTo>
                  <a:lnTo>
                    <a:pt x="5788" y="8476"/>
                  </a:lnTo>
                  <a:lnTo>
                    <a:pt x="5775" y="8215"/>
                  </a:lnTo>
                  <a:lnTo>
                    <a:pt x="5761" y="7943"/>
                  </a:lnTo>
                  <a:lnTo>
                    <a:pt x="5743" y="7682"/>
                  </a:lnTo>
                  <a:lnTo>
                    <a:pt x="5721" y="7409"/>
                  </a:lnTo>
                  <a:lnTo>
                    <a:pt x="5695" y="7148"/>
                  </a:lnTo>
                  <a:lnTo>
                    <a:pt x="5668" y="6887"/>
                  </a:lnTo>
                  <a:lnTo>
                    <a:pt x="5637" y="6626"/>
                  </a:lnTo>
                  <a:lnTo>
                    <a:pt x="5605" y="6365"/>
                  </a:lnTo>
                  <a:lnTo>
                    <a:pt x="5570" y="6116"/>
                  </a:lnTo>
                  <a:lnTo>
                    <a:pt x="5530" y="5855"/>
                  </a:lnTo>
                  <a:lnTo>
                    <a:pt x="5490" y="5605"/>
                  </a:lnTo>
                  <a:lnTo>
                    <a:pt x="5445" y="5356"/>
                  </a:lnTo>
                  <a:lnTo>
                    <a:pt x="5401" y="5106"/>
                  </a:lnTo>
                  <a:lnTo>
                    <a:pt x="5352" y="4868"/>
                  </a:lnTo>
                  <a:lnTo>
                    <a:pt x="5298" y="4629"/>
                  </a:lnTo>
                  <a:lnTo>
                    <a:pt x="5245" y="4391"/>
                  </a:lnTo>
                  <a:lnTo>
                    <a:pt x="5187" y="4164"/>
                  </a:lnTo>
                  <a:lnTo>
                    <a:pt x="5125" y="3937"/>
                  </a:lnTo>
                  <a:lnTo>
                    <a:pt x="5062" y="3722"/>
                  </a:lnTo>
                  <a:lnTo>
                    <a:pt x="4996" y="3495"/>
                  </a:lnTo>
                  <a:lnTo>
                    <a:pt x="4929" y="3291"/>
                  </a:lnTo>
                  <a:lnTo>
                    <a:pt x="4858" y="3086"/>
                  </a:lnTo>
                  <a:lnTo>
                    <a:pt x="4786" y="2882"/>
                  </a:lnTo>
                  <a:lnTo>
                    <a:pt x="4706" y="2689"/>
                  </a:lnTo>
                  <a:lnTo>
                    <a:pt x="4630" y="2496"/>
                  </a:lnTo>
                  <a:lnTo>
                    <a:pt x="4546" y="2315"/>
                  </a:lnTo>
                  <a:lnTo>
                    <a:pt x="4461" y="2133"/>
                  </a:lnTo>
                  <a:lnTo>
                    <a:pt x="4372" y="1963"/>
                  </a:lnTo>
                  <a:lnTo>
                    <a:pt x="4283" y="1804"/>
                  </a:lnTo>
                  <a:lnTo>
                    <a:pt x="4190" y="1645"/>
                  </a:lnTo>
                  <a:lnTo>
                    <a:pt x="4096" y="1498"/>
                  </a:lnTo>
                  <a:lnTo>
                    <a:pt x="3998" y="1362"/>
                  </a:lnTo>
                  <a:lnTo>
                    <a:pt x="3963" y="1305"/>
                  </a:lnTo>
                  <a:lnTo>
                    <a:pt x="3931" y="1248"/>
                  </a:lnTo>
                  <a:lnTo>
                    <a:pt x="3905" y="1180"/>
                  </a:lnTo>
                  <a:lnTo>
                    <a:pt x="3878" y="1112"/>
                  </a:lnTo>
                  <a:lnTo>
                    <a:pt x="3856" y="1044"/>
                  </a:lnTo>
                  <a:lnTo>
                    <a:pt x="3834" y="965"/>
                  </a:lnTo>
                  <a:lnTo>
                    <a:pt x="3816" y="885"/>
                  </a:lnTo>
                  <a:lnTo>
                    <a:pt x="3802" y="795"/>
                  </a:lnTo>
                  <a:lnTo>
                    <a:pt x="3789" y="715"/>
                  </a:lnTo>
                  <a:lnTo>
                    <a:pt x="3780" y="624"/>
                  </a:lnTo>
                  <a:lnTo>
                    <a:pt x="3771" y="443"/>
                  </a:lnTo>
                  <a:lnTo>
                    <a:pt x="3771" y="261"/>
                  </a:lnTo>
                  <a:lnTo>
                    <a:pt x="3780" y="68"/>
                  </a:lnTo>
                  <a:lnTo>
                    <a:pt x="36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429;p49">
              <a:extLst>
                <a:ext uri="{FF2B5EF4-FFF2-40B4-BE49-F238E27FC236}">
                  <a16:creationId xmlns:a16="http://schemas.microsoft.com/office/drawing/2014/main" id="{2691FABA-D198-5899-40AE-D1C07C81AA35}"/>
                </a:ext>
              </a:extLst>
            </p:cNvPr>
            <p:cNvSpPr/>
            <p:nvPr/>
          </p:nvSpPr>
          <p:spPr>
            <a:xfrm>
              <a:off x="3266375" y="-11114175"/>
              <a:ext cx="352300" cy="900625"/>
            </a:xfrm>
            <a:custGeom>
              <a:avLst/>
              <a:gdLst/>
              <a:ahLst/>
              <a:cxnLst/>
              <a:rect l="l" t="t" r="r" b="b"/>
              <a:pathLst>
                <a:path w="14092" h="36025" extrusionOk="0">
                  <a:moveTo>
                    <a:pt x="7632" y="2996"/>
                  </a:moveTo>
                  <a:lnTo>
                    <a:pt x="7881" y="3019"/>
                  </a:lnTo>
                  <a:lnTo>
                    <a:pt x="8135" y="3053"/>
                  </a:lnTo>
                  <a:lnTo>
                    <a:pt x="8384" y="3110"/>
                  </a:lnTo>
                  <a:lnTo>
                    <a:pt x="8633" y="3189"/>
                  </a:lnTo>
                  <a:lnTo>
                    <a:pt x="8629" y="3280"/>
                  </a:lnTo>
                  <a:lnTo>
                    <a:pt x="8625" y="3371"/>
                  </a:lnTo>
                  <a:lnTo>
                    <a:pt x="8620" y="3461"/>
                  </a:lnTo>
                  <a:lnTo>
                    <a:pt x="8620" y="3552"/>
                  </a:lnTo>
                  <a:lnTo>
                    <a:pt x="8625" y="3654"/>
                  </a:lnTo>
                  <a:lnTo>
                    <a:pt x="8633" y="3745"/>
                  </a:lnTo>
                  <a:lnTo>
                    <a:pt x="8642" y="3824"/>
                  </a:lnTo>
                  <a:lnTo>
                    <a:pt x="8651" y="3915"/>
                  </a:lnTo>
                  <a:lnTo>
                    <a:pt x="8669" y="3995"/>
                  </a:lnTo>
                  <a:lnTo>
                    <a:pt x="8687" y="4074"/>
                  </a:lnTo>
                  <a:lnTo>
                    <a:pt x="8709" y="4142"/>
                  </a:lnTo>
                  <a:lnTo>
                    <a:pt x="8731" y="4210"/>
                  </a:lnTo>
                  <a:lnTo>
                    <a:pt x="8758" y="4267"/>
                  </a:lnTo>
                  <a:lnTo>
                    <a:pt x="8789" y="4312"/>
                  </a:lnTo>
                  <a:lnTo>
                    <a:pt x="8825" y="4358"/>
                  </a:lnTo>
                  <a:lnTo>
                    <a:pt x="8861" y="4380"/>
                  </a:lnTo>
                  <a:lnTo>
                    <a:pt x="9030" y="4483"/>
                  </a:lnTo>
                  <a:lnTo>
                    <a:pt x="9190" y="4596"/>
                  </a:lnTo>
                  <a:lnTo>
                    <a:pt x="9350" y="4732"/>
                  </a:lnTo>
                  <a:lnTo>
                    <a:pt x="9506" y="4868"/>
                  </a:lnTo>
                  <a:lnTo>
                    <a:pt x="9662" y="5016"/>
                  </a:lnTo>
                  <a:lnTo>
                    <a:pt x="9813" y="5186"/>
                  </a:lnTo>
                  <a:lnTo>
                    <a:pt x="9960" y="5356"/>
                  </a:lnTo>
                  <a:lnTo>
                    <a:pt x="10107" y="5549"/>
                  </a:lnTo>
                  <a:lnTo>
                    <a:pt x="10250" y="5742"/>
                  </a:lnTo>
                  <a:lnTo>
                    <a:pt x="10388" y="5946"/>
                  </a:lnTo>
                  <a:lnTo>
                    <a:pt x="10526" y="6173"/>
                  </a:lnTo>
                  <a:lnTo>
                    <a:pt x="10655" y="6400"/>
                  </a:lnTo>
                  <a:lnTo>
                    <a:pt x="10784" y="6638"/>
                  </a:lnTo>
                  <a:lnTo>
                    <a:pt x="10913" y="6888"/>
                  </a:lnTo>
                  <a:lnTo>
                    <a:pt x="11033" y="7137"/>
                  </a:lnTo>
                  <a:lnTo>
                    <a:pt x="11153" y="7410"/>
                  </a:lnTo>
                  <a:lnTo>
                    <a:pt x="11269" y="7682"/>
                  </a:lnTo>
                  <a:lnTo>
                    <a:pt x="11380" y="7966"/>
                  </a:lnTo>
                  <a:lnTo>
                    <a:pt x="11492" y="8249"/>
                  </a:lnTo>
                  <a:lnTo>
                    <a:pt x="11594" y="8556"/>
                  </a:lnTo>
                  <a:lnTo>
                    <a:pt x="11697" y="8862"/>
                  </a:lnTo>
                  <a:lnTo>
                    <a:pt x="11794" y="9180"/>
                  </a:lnTo>
                  <a:lnTo>
                    <a:pt x="11888" y="9497"/>
                  </a:lnTo>
                  <a:lnTo>
                    <a:pt x="11981" y="9827"/>
                  </a:lnTo>
                  <a:lnTo>
                    <a:pt x="12066" y="10156"/>
                  </a:lnTo>
                  <a:lnTo>
                    <a:pt x="12151" y="10496"/>
                  </a:lnTo>
                  <a:lnTo>
                    <a:pt x="12231" y="10848"/>
                  </a:lnTo>
                  <a:lnTo>
                    <a:pt x="12302" y="11199"/>
                  </a:lnTo>
                  <a:lnTo>
                    <a:pt x="12373" y="11562"/>
                  </a:lnTo>
                  <a:lnTo>
                    <a:pt x="12440" y="11926"/>
                  </a:lnTo>
                  <a:lnTo>
                    <a:pt x="12507" y="12289"/>
                  </a:lnTo>
                  <a:lnTo>
                    <a:pt x="12565" y="12663"/>
                  </a:lnTo>
                  <a:lnTo>
                    <a:pt x="12618" y="13049"/>
                  </a:lnTo>
                  <a:lnTo>
                    <a:pt x="12672" y="13423"/>
                  </a:lnTo>
                  <a:lnTo>
                    <a:pt x="12716" y="13820"/>
                  </a:lnTo>
                  <a:lnTo>
                    <a:pt x="12756" y="14206"/>
                  </a:lnTo>
                  <a:lnTo>
                    <a:pt x="12796" y="14603"/>
                  </a:lnTo>
                  <a:lnTo>
                    <a:pt x="12827" y="15000"/>
                  </a:lnTo>
                  <a:lnTo>
                    <a:pt x="12859" y="15397"/>
                  </a:lnTo>
                  <a:lnTo>
                    <a:pt x="12881" y="15806"/>
                  </a:lnTo>
                  <a:lnTo>
                    <a:pt x="12903" y="16203"/>
                  </a:lnTo>
                  <a:lnTo>
                    <a:pt x="12916" y="16611"/>
                  </a:lnTo>
                  <a:lnTo>
                    <a:pt x="12930" y="17020"/>
                  </a:lnTo>
                  <a:lnTo>
                    <a:pt x="12934" y="17428"/>
                  </a:lnTo>
                  <a:lnTo>
                    <a:pt x="12939" y="17848"/>
                  </a:lnTo>
                  <a:lnTo>
                    <a:pt x="12934" y="18257"/>
                  </a:lnTo>
                  <a:lnTo>
                    <a:pt x="12925" y="18676"/>
                  </a:lnTo>
                  <a:lnTo>
                    <a:pt x="12916" y="19085"/>
                  </a:lnTo>
                  <a:lnTo>
                    <a:pt x="12899" y="19505"/>
                  </a:lnTo>
                  <a:lnTo>
                    <a:pt x="12876" y="19924"/>
                  </a:lnTo>
                  <a:lnTo>
                    <a:pt x="12850" y="20333"/>
                  </a:lnTo>
                  <a:lnTo>
                    <a:pt x="12814" y="20753"/>
                  </a:lnTo>
                  <a:lnTo>
                    <a:pt x="12778" y="21161"/>
                  </a:lnTo>
                  <a:lnTo>
                    <a:pt x="12734" y="21581"/>
                  </a:lnTo>
                  <a:lnTo>
                    <a:pt x="12689" y="21989"/>
                  </a:lnTo>
                  <a:lnTo>
                    <a:pt x="12636" y="22398"/>
                  </a:lnTo>
                  <a:lnTo>
                    <a:pt x="12578" y="22806"/>
                  </a:lnTo>
                  <a:lnTo>
                    <a:pt x="12516" y="23215"/>
                  </a:lnTo>
                  <a:lnTo>
                    <a:pt x="12449" y="23612"/>
                  </a:lnTo>
                  <a:lnTo>
                    <a:pt x="12373" y="24020"/>
                  </a:lnTo>
                  <a:lnTo>
                    <a:pt x="12293" y="24418"/>
                  </a:lnTo>
                  <a:lnTo>
                    <a:pt x="12209" y="24815"/>
                  </a:lnTo>
                  <a:lnTo>
                    <a:pt x="12120" y="25200"/>
                  </a:lnTo>
                  <a:lnTo>
                    <a:pt x="12026" y="25586"/>
                  </a:lnTo>
                  <a:lnTo>
                    <a:pt x="11950" y="25881"/>
                  </a:lnTo>
                  <a:lnTo>
                    <a:pt x="11879" y="26153"/>
                  </a:lnTo>
                  <a:lnTo>
                    <a:pt x="11799" y="26426"/>
                  </a:lnTo>
                  <a:lnTo>
                    <a:pt x="11723" y="26698"/>
                  </a:lnTo>
                  <a:lnTo>
                    <a:pt x="11643" y="26959"/>
                  </a:lnTo>
                  <a:lnTo>
                    <a:pt x="11559" y="27220"/>
                  </a:lnTo>
                  <a:lnTo>
                    <a:pt x="11474" y="27470"/>
                  </a:lnTo>
                  <a:lnTo>
                    <a:pt x="11389" y="27719"/>
                  </a:lnTo>
                  <a:lnTo>
                    <a:pt x="11211" y="28196"/>
                  </a:lnTo>
                  <a:lnTo>
                    <a:pt x="11029" y="28650"/>
                  </a:lnTo>
                  <a:lnTo>
                    <a:pt x="10837" y="29081"/>
                  </a:lnTo>
                  <a:lnTo>
                    <a:pt x="10646" y="29501"/>
                  </a:lnTo>
                  <a:lnTo>
                    <a:pt x="10441" y="29886"/>
                  </a:lnTo>
                  <a:lnTo>
                    <a:pt x="10236" y="30261"/>
                  </a:lnTo>
                  <a:lnTo>
                    <a:pt x="10027" y="30601"/>
                  </a:lnTo>
                  <a:lnTo>
                    <a:pt x="9809" y="30930"/>
                  </a:lnTo>
                  <a:lnTo>
                    <a:pt x="9591" y="31225"/>
                  </a:lnTo>
                  <a:lnTo>
                    <a:pt x="9368" y="31497"/>
                  </a:lnTo>
                  <a:lnTo>
                    <a:pt x="9137" y="31747"/>
                  </a:lnTo>
                  <a:lnTo>
                    <a:pt x="8910" y="31985"/>
                  </a:lnTo>
                  <a:lnTo>
                    <a:pt x="8674" y="32190"/>
                  </a:lnTo>
                  <a:lnTo>
                    <a:pt x="8438" y="32371"/>
                  </a:lnTo>
                  <a:lnTo>
                    <a:pt x="8197" y="32519"/>
                  </a:lnTo>
                  <a:lnTo>
                    <a:pt x="7957" y="32655"/>
                  </a:lnTo>
                  <a:lnTo>
                    <a:pt x="7712" y="32757"/>
                  </a:lnTo>
                  <a:lnTo>
                    <a:pt x="7467" y="32836"/>
                  </a:lnTo>
                  <a:lnTo>
                    <a:pt x="7222" y="32893"/>
                  </a:lnTo>
                  <a:lnTo>
                    <a:pt x="6973" y="32927"/>
                  </a:lnTo>
                  <a:lnTo>
                    <a:pt x="6724" y="32927"/>
                  </a:lnTo>
                  <a:lnTo>
                    <a:pt x="6479" y="32904"/>
                  </a:lnTo>
                  <a:lnTo>
                    <a:pt x="6229" y="32859"/>
                  </a:lnTo>
                  <a:lnTo>
                    <a:pt x="5980" y="32791"/>
                  </a:lnTo>
                  <a:lnTo>
                    <a:pt x="5735" y="32689"/>
                  </a:lnTo>
                  <a:lnTo>
                    <a:pt x="5486" y="32564"/>
                  </a:lnTo>
                  <a:lnTo>
                    <a:pt x="5366" y="32485"/>
                  </a:lnTo>
                  <a:lnTo>
                    <a:pt x="5241" y="32405"/>
                  </a:lnTo>
                  <a:lnTo>
                    <a:pt x="5121" y="32314"/>
                  </a:lnTo>
                  <a:lnTo>
                    <a:pt x="5001" y="32224"/>
                  </a:lnTo>
                  <a:lnTo>
                    <a:pt x="4845" y="32099"/>
                  </a:lnTo>
                  <a:lnTo>
                    <a:pt x="4698" y="31951"/>
                  </a:lnTo>
                  <a:lnTo>
                    <a:pt x="4551" y="31804"/>
                  </a:lnTo>
                  <a:lnTo>
                    <a:pt x="4404" y="31645"/>
                  </a:lnTo>
                  <a:lnTo>
                    <a:pt x="4266" y="31475"/>
                  </a:lnTo>
                  <a:lnTo>
                    <a:pt x="4123" y="31305"/>
                  </a:lnTo>
                  <a:lnTo>
                    <a:pt x="3990" y="31112"/>
                  </a:lnTo>
                  <a:lnTo>
                    <a:pt x="3856" y="30919"/>
                  </a:lnTo>
                  <a:lnTo>
                    <a:pt x="3727" y="30703"/>
                  </a:lnTo>
                  <a:lnTo>
                    <a:pt x="3598" y="30488"/>
                  </a:lnTo>
                  <a:lnTo>
                    <a:pt x="3473" y="30272"/>
                  </a:lnTo>
                  <a:lnTo>
                    <a:pt x="3353" y="30034"/>
                  </a:lnTo>
                  <a:lnTo>
                    <a:pt x="3233" y="29796"/>
                  </a:lnTo>
                  <a:lnTo>
                    <a:pt x="3117" y="29546"/>
                  </a:lnTo>
                  <a:lnTo>
                    <a:pt x="3002" y="29296"/>
                  </a:lnTo>
                  <a:lnTo>
                    <a:pt x="2895" y="29035"/>
                  </a:lnTo>
                  <a:lnTo>
                    <a:pt x="2788" y="28763"/>
                  </a:lnTo>
                  <a:lnTo>
                    <a:pt x="2681" y="28479"/>
                  </a:lnTo>
                  <a:lnTo>
                    <a:pt x="2583" y="28196"/>
                  </a:lnTo>
                  <a:lnTo>
                    <a:pt x="2485" y="27912"/>
                  </a:lnTo>
                  <a:lnTo>
                    <a:pt x="2392" y="27606"/>
                  </a:lnTo>
                  <a:lnTo>
                    <a:pt x="2298" y="27311"/>
                  </a:lnTo>
                  <a:lnTo>
                    <a:pt x="2209" y="26993"/>
                  </a:lnTo>
                  <a:lnTo>
                    <a:pt x="2124" y="26675"/>
                  </a:lnTo>
                  <a:lnTo>
                    <a:pt x="2044" y="26358"/>
                  </a:lnTo>
                  <a:lnTo>
                    <a:pt x="1969" y="26029"/>
                  </a:lnTo>
                  <a:lnTo>
                    <a:pt x="1893" y="25700"/>
                  </a:lnTo>
                  <a:lnTo>
                    <a:pt x="1822" y="25359"/>
                  </a:lnTo>
                  <a:lnTo>
                    <a:pt x="1755" y="25019"/>
                  </a:lnTo>
                  <a:lnTo>
                    <a:pt x="1688" y="24667"/>
                  </a:lnTo>
                  <a:lnTo>
                    <a:pt x="1626" y="24315"/>
                  </a:lnTo>
                  <a:lnTo>
                    <a:pt x="1572" y="23964"/>
                  </a:lnTo>
                  <a:lnTo>
                    <a:pt x="1519" y="23601"/>
                  </a:lnTo>
                  <a:lnTo>
                    <a:pt x="1466" y="23238"/>
                  </a:lnTo>
                  <a:lnTo>
                    <a:pt x="1421" y="22863"/>
                  </a:lnTo>
                  <a:lnTo>
                    <a:pt x="1377" y="22489"/>
                  </a:lnTo>
                  <a:lnTo>
                    <a:pt x="1336" y="22114"/>
                  </a:lnTo>
                  <a:lnTo>
                    <a:pt x="1301" y="21740"/>
                  </a:lnTo>
                  <a:lnTo>
                    <a:pt x="1270" y="21354"/>
                  </a:lnTo>
                  <a:lnTo>
                    <a:pt x="1243" y="20980"/>
                  </a:lnTo>
                  <a:lnTo>
                    <a:pt x="1221" y="20594"/>
                  </a:lnTo>
                  <a:lnTo>
                    <a:pt x="1198" y="20197"/>
                  </a:lnTo>
                  <a:lnTo>
                    <a:pt x="1181" y="19811"/>
                  </a:lnTo>
                  <a:lnTo>
                    <a:pt x="1172" y="19414"/>
                  </a:lnTo>
                  <a:lnTo>
                    <a:pt x="1163" y="19028"/>
                  </a:lnTo>
                  <a:lnTo>
                    <a:pt x="1158" y="18631"/>
                  </a:lnTo>
                  <a:lnTo>
                    <a:pt x="1158" y="18234"/>
                  </a:lnTo>
                  <a:lnTo>
                    <a:pt x="1158" y="17837"/>
                  </a:lnTo>
                  <a:lnTo>
                    <a:pt x="1167" y="17440"/>
                  </a:lnTo>
                  <a:lnTo>
                    <a:pt x="1181" y="17031"/>
                  </a:lnTo>
                  <a:lnTo>
                    <a:pt x="1194" y="16634"/>
                  </a:lnTo>
                  <a:lnTo>
                    <a:pt x="1216" y="16237"/>
                  </a:lnTo>
                  <a:lnTo>
                    <a:pt x="1238" y="15840"/>
                  </a:lnTo>
                  <a:lnTo>
                    <a:pt x="1265" y="15431"/>
                  </a:lnTo>
                  <a:lnTo>
                    <a:pt x="1301" y="15034"/>
                  </a:lnTo>
                  <a:lnTo>
                    <a:pt x="1336" y="14637"/>
                  </a:lnTo>
                  <a:lnTo>
                    <a:pt x="1377" y="14240"/>
                  </a:lnTo>
                  <a:lnTo>
                    <a:pt x="1425" y="13843"/>
                  </a:lnTo>
                  <a:lnTo>
                    <a:pt x="1474" y="13446"/>
                  </a:lnTo>
                  <a:lnTo>
                    <a:pt x="1528" y="13049"/>
                  </a:lnTo>
                  <a:lnTo>
                    <a:pt x="1586" y="12652"/>
                  </a:lnTo>
                  <a:lnTo>
                    <a:pt x="1648" y="12266"/>
                  </a:lnTo>
                  <a:lnTo>
                    <a:pt x="1719" y="11869"/>
                  </a:lnTo>
                  <a:lnTo>
                    <a:pt x="1791" y="11483"/>
                  </a:lnTo>
                  <a:lnTo>
                    <a:pt x="1853" y="11165"/>
                  </a:lnTo>
                  <a:lnTo>
                    <a:pt x="1920" y="10848"/>
                  </a:lnTo>
                  <a:lnTo>
                    <a:pt x="1991" y="10530"/>
                  </a:lnTo>
                  <a:lnTo>
                    <a:pt x="2062" y="10224"/>
                  </a:lnTo>
                  <a:lnTo>
                    <a:pt x="2133" y="9929"/>
                  </a:lnTo>
                  <a:lnTo>
                    <a:pt x="2209" y="9645"/>
                  </a:lnTo>
                  <a:lnTo>
                    <a:pt x="2285" y="9361"/>
                  </a:lnTo>
                  <a:lnTo>
                    <a:pt x="2365" y="9078"/>
                  </a:lnTo>
                  <a:lnTo>
                    <a:pt x="2445" y="8805"/>
                  </a:lnTo>
                  <a:lnTo>
                    <a:pt x="2525" y="8544"/>
                  </a:lnTo>
                  <a:lnTo>
                    <a:pt x="2610" y="8295"/>
                  </a:lnTo>
                  <a:lnTo>
                    <a:pt x="2694" y="8045"/>
                  </a:lnTo>
                  <a:lnTo>
                    <a:pt x="2783" y="7796"/>
                  </a:lnTo>
                  <a:lnTo>
                    <a:pt x="2872" y="7557"/>
                  </a:lnTo>
                  <a:lnTo>
                    <a:pt x="2966" y="7330"/>
                  </a:lnTo>
                  <a:lnTo>
                    <a:pt x="3055" y="7103"/>
                  </a:lnTo>
                  <a:lnTo>
                    <a:pt x="3148" y="6888"/>
                  </a:lnTo>
                  <a:lnTo>
                    <a:pt x="3246" y="6672"/>
                  </a:lnTo>
                  <a:lnTo>
                    <a:pt x="3344" y="6468"/>
                  </a:lnTo>
                  <a:lnTo>
                    <a:pt x="3442" y="6275"/>
                  </a:lnTo>
                  <a:lnTo>
                    <a:pt x="3540" y="6082"/>
                  </a:lnTo>
                  <a:lnTo>
                    <a:pt x="3643" y="5889"/>
                  </a:lnTo>
                  <a:lnTo>
                    <a:pt x="3745" y="5719"/>
                  </a:lnTo>
                  <a:lnTo>
                    <a:pt x="3847" y="5538"/>
                  </a:lnTo>
                  <a:lnTo>
                    <a:pt x="3954" y="5368"/>
                  </a:lnTo>
                  <a:lnTo>
                    <a:pt x="4061" y="5209"/>
                  </a:lnTo>
                  <a:lnTo>
                    <a:pt x="4275" y="4902"/>
                  </a:lnTo>
                  <a:lnTo>
                    <a:pt x="4497" y="4619"/>
                  </a:lnTo>
                  <a:lnTo>
                    <a:pt x="4720" y="4369"/>
                  </a:lnTo>
                  <a:lnTo>
                    <a:pt x="4952" y="4131"/>
                  </a:lnTo>
                  <a:lnTo>
                    <a:pt x="5183" y="3915"/>
                  </a:lnTo>
                  <a:lnTo>
                    <a:pt x="5419" y="3734"/>
                  </a:lnTo>
                  <a:lnTo>
                    <a:pt x="5655" y="3563"/>
                  </a:lnTo>
                  <a:lnTo>
                    <a:pt x="5895" y="3416"/>
                  </a:lnTo>
                  <a:lnTo>
                    <a:pt x="6140" y="3291"/>
                  </a:lnTo>
                  <a:lnTo>
                    <a:pt x="6385" y="3189"/>
                  </a:lnTo>
                  <a:lnTo>
                    <a:pt x="6630" y="3110"/>
                  </a:lnTo>
                  <a:lnTo>
                    <a:pt x="6879" y="3053"/>
                  </a:lnTo>
                  <a:lnTo>
                    <a:pt x="7129" y="3019"/>
                  </a:lnTo>
                  <a:lnTo>
                    <a:pt x="7382" y="2996"/>
                  </a:lnTo>
                  <a:close/>
                  <a:moveTo>
                    <a:pt x="7017" y="1"/>
                  </a:moveTo>
                  <a:lnTo>
                    <a:pt x="6835" y="24"/>
                  </a:lnTo>
                  <a:lnTo>
                    <a:pt x="6657" y="46"/>
                  </a:lnTo>
                  <a:lnTo>
                    <a:pt x="6474" y="92"/>
                  </a:lnTo>
                  <a:lnTo>
                    <a:pt x="6296" y="137"/>
                  </a:lnTo>
                  <a:lnTo>
                    <a:pt x="6114" y="205"/>
                  </a:lnTo>
                  <a:lnTo>
                    <a:pt x="5935" y="273"/>
                  </a:lnTo>
                  <a:lnTo>
                    <a:pt x="5757" y="353"/>
                  </a:lnTo>
                  <a:lnTo>
                    <a:pt x="5584" y="455"/>
                  </a:lnTo>
                  <a:lnTo>
                    <a:pt x="5406" y="557"/>
                  </a:lnTo>
                  <a:lnTo>
                    <a:pt x="5232" y="670"/>
                  </a:lnTo>
                  <a:lnTo>
                    <a:pt x="5058" y="795"/>
                  </a:lnTo>
                  <a:lnTo>
                    <a:pt x="4889" y="931"/>
                  </a:lnTo>
                  <a:lnTo>
                    <a:pt x="4720" y="1079"/>
                  </a:lnTo>
                  <a:lnTo>
                    <a:pt x="4551" y="1238"/>
                  </a:lnTo>
                  <a:lnTo>
                    <a:pt x="4382" y="1408"/>
                  </a:lnTo>
                  <a:lnTo>
                    <a:pt x="4217" y="1589"/>
                  </a:lnTo>
                  <a:lnTo>
                    <a:pt x="4057" y="1771"/>
                  </a:lnTo>
                  <a:lnTo>
                    <a:pt x="3892" y="1975"/>
                  </a:lnTo>
                  <a:lnTo>
                    <a:pt x="3732" y="2179"/>
                  </a:lnTo>
                  <a:lnTo>
                    <a:pt x="3576" y="2406"/>
                  </a:lnTo>
                  <a:lnTo>
                    <a:pt x="3420" y="2633"/>
                  </a:lnTo>
                  <a:lnTo>
                    <a:pt x="3269" y="2883"/>
                  </a:lnTo>
                  <a:lnTo>
                    <a:pt x="3117" y="3132"/>
                  </a:lnTo>
                  <a:lnTo>
                    <a:pt x="2966" y="3393"/>
                  </a:lnTo>
                  <a:lnTo>
                    <a:pt x="2823" y="3666"/>
                  </a:lnTo>
                  <a:lnTo>
                    <a:pt x="2677" y="3949"/>
                  </a:lnTo>
                  <a:lnTo>
                    <a:pt x="2539" y="4244"/>
                  </a:lnTo>
                  <a:lnTo>
                    <a:pt x="2400" y="4551"/>
                  </a:lnTo>
                  <a:lnTo>
                    <a:pt x="2262" y="4857"/>
                  </a:lnTo>
                  <a:lnTo>
                    <a:pt x="2133" y="5186"/>
                  </a:lnTo>
                  <a:lnTo>
                    <a:pt x="2004" y="5515"/>
                  </a:lnTo>
                  <a:lnTo>
                    <a:pt x="1875" y="5867"/>
                  </a:lnTo>
                  <a:lnTo>
                    <a:pt x="1755" y="6218"/>
                  </a:lnTo>
                  <a:lnTo>
                    <a:pt x="1635" y="6582"/>
                  </a:lnTo>
                  <a:lnTo>
                    <a:pt x="1519" y="6956"/>
                  </a:lnTo>
                  <a:lnTo>
                    <a:pt x="1408" y="7342"/>
                  </a:lnTo>
                  <a:lnTo>
                    <a:pt x="1296" y="7739"/>
                  </a:lnTo>
                  <a:lnTo>
                    <a:pt x="1190" y="8136"/>
                  </a:lnTo>
                  <a:lnTo>
                    <a:pt x="1087" y="8556"/>
                  </a:lnTo>
                  <a:lnTo>
                    <a:pt x="989" y="8976"/>
                  </a:lnTo>
                  <a:lnTo>
                    <a:pt x="896" y="9407"/>
                  </a:lnTo>
                  <a:lnTo>
                    <a:pt x="807" y="9861"/>
                  </a:lnTo>
                  <a:lnTo>
                    <a:pt x="722" y="10314"/>
                  </a:lnTo>
                  <a:lnTo>
                    <a:pt x="637" y="10768"/>
                  </a:lnTo>
                  <a:lnTo>
                    <a:pt x="562" y="11245"/>
                  </a:lnTo>
                  <a:lnTo>
                    <a:pt x="486" y="11733"/>
                  </a:lnTo>
                  <a:lnTo>
                    <a:pt x="419" y="12221"/>
                  </a:lnTo>
                  <a:lnTo>
                    <a:pt x="353" y="12731"/>
                  </a:lnTo>
                  <a:lnTo>
                    <a:pt x="299" y="13196"/>
                  </a:lnTo>
                  <a:lnTo>
                    <a:pt x="246" y="13673"/>
                  </a:lnTo>
                  <a:lnTo>
                    <a:pt x="201" y="14149"/>
                  </a:lnTo>
                  <a:lnTo>
                    <a:pt x="161" y="14626"/>
                  </a:lnTo>
                  <a:lnTo>
                    <a:pt x="121" y="15091"/>
                  </a:lnTo>
                  <a:lnTo>
                    <a:pt x="90" y="15568"/>
                  </a:lnTo>
                  <a:lnTo>
                    <a:pt x="63" y="16044"/>
                  </a:lnTo>
                  <a:lnTo>
                    <a:pt x="41" y="16509"/>
                  </a:lnTo>
                  <a:lnTo>
                    <a:pt x="23" y="16975"/>
                  </a:lnTo>
                  <a:lnTo>
                    <a:pt x="14" y="17440"/>
                  </a:lnTo>
                  <a:lnTo>
                    <a:pt x="5" y="17905"/>
                  </a:lnTo>
                  <a:lnTo>
                    <a:pt x="1" y="18370"/>
                  </a:lnTo>
                  <a:lnTo>
                    <a:pt x="1" y="18835"/>
                  </a:lnTo>
                  <a:lnTo>
                    <a:pt x="5" y="19289"/>
                  </a:lnTo>
                  <a:lnTo>
                    <a:pt x="14" y="19743"/>
                  </a:lnTo>
                  <a:lnTo>
                    <a:pt x="28" y="20197"/>
                  </a:lnTo>
                  <a:lnTo>
                    <a:pt x="45" y="20651"/>
                  </a:lnTo>
                  <a:lnTo>
                    <a:pt x="68" y="21093"/>
                  </a:lnTo>
                  <a:lnTo>
                    <a:pt x="94" y="21536"/>
                  </a:lnTo>
                  <a:lnTo>
                    <a:pt x="125" y="21978"/>
                  </a:lnTo>
                  <a:lnTo>
                    <a:pt x="161" y="22409"/>
                  </a:lnTo>
                  <a:lnTo>
                    <a:pt x="201" y="22852"/>
                  </a:lnTo>
                  <a:lnTo>
                    <a:pt x="246" y="23272"/>
                  </a:lnTo>
                  <a:lnTo>
                    <a:pt x="290" y="23703"/>
                  </a:lnTo>
                  <a:lnTo>
                    <a:pt x="344" y="24123"/>
                  </a:lnTo>
                  <a:lnTo>
                    <a:pt x="397" y="24542"/>
                  </a:lnTo>
                  <a:lnTo>
                    <a:pt x="459" y="24951"/>
                  </a:lnTo>
                  <a:lnTo>
                    <a:pt x="522" y="25359"/>
                  </a:lnTo>
                  <a:lnTo>
                    <a:pt x="588" y="25768"/>
                  </a:lnTo>
                  <a:lnTo>
                    <a:pt x="660" y="26165"/>
                  </a:lnTo>
                  <a:lnTo>
                    <a:pt x="735" y="26551"/>
                  </a:lnTo>
                  <a:lnTo>
                    <a:pt x="811" y="26936"/>
                  </a:lnTo>
                  <a:lnTo>
                    <a:pt x="891" y="27322"/>
                  </a:lnTo>
                  <a:lnTo>
                    <a:pt x="980" y="27697"/>
                  </a:lnTo>
                  <a:lnTo>
                    <a:pt x="1069" y="28071"/>
                  </a:lnTo>
                  <a:lnTo>
                    <a:pt x="1158" y="28434"/>
                  </a:lnTo>
                  <a:lnTo>
                    <a:pt x="1256" y="28786"/>
                  </a:lnTo>
                  <a:lnTo>
                    <a:pt x="1354" y="29137"/>
                  </a:lnTo>
                  <a:lnTo>
                    <a:pt x="1461" y="29478"/>
                  </a:lnTo>
                  <a:lnTo>
                    <a:pt x="1563" y="29818"/>
                  </a:lnTo>
                  <a:lnTo>
                    <a:pt x="1675" y="30147"/>
                  </a:lnTo>
                  <a:lnTo>
                    <a:pt x="1786" y="30476"/>
                  </a:lnTo>
                  <a:lnTo>
                    <a:pt x="1906" y="30794"/>
                  </a:lnTo>
                  <a:lnTo>
                    <a:pt x="2022" y="31100"/>
                  </a:lnTo>
                  <a:lnTo>
                    <a:pt x="2147" y="31395"/>
                  </a:lnTo>
                  <a:lnTo>
                    <a:pt x="2271" y="31690"/>
                  </a:lnTo>
                  <a:lnTo>
                    <a:pt x="2400" y="31985"/>
                  </a:lnTo>
                  <a:lnTo>
                    <a:pt x="2534" y="32258"/>
                  </a:lnTo>
                  <a:lnTo>
                    <a:pt x="2668" y="32530"/>
                  </a:lnTo>
                  <a:lnTo>
                    <a:pt x="2806" y="32791"/>
                  </a:lnTo>
                  <a:lnTo>
                    <a:pt x="2948" y="33040"/>
                  </a:lnTo>
                  <a:lnTo>
                    <a:pt x="3091" y="33279"/>
                  </a:lnTo>
                  <a:lnTo>
                    <a:pt x="3237" y="33517"/>
                  </a:lnTo>
                  <a:lnTo>
                    <a:pt x="3384" y="33744"/>
                  </a:lnTo>
                  <a:lnTo>
                    <a:pt x="3540" y="33960"/>
                  </a:lnTo>
                  <a:lnTo>
                    <a:pt x="3692" y="34164"/>
                  </a:lnTo>
                  <a:lnTo>
                    <a:pt x="3852" y="34357"/>
                  </a:lnTo>
                  <a:lnTo>
                    <a:pt x="4012" y="34550"/>
                  </a:lnTo>
                  <a:lnTo>
                    <a:pt x="4172" y="34720"/>
                  </a:lnTo>
                  <a:lnTo>
                    <a:pt x="4342" y="34890"/>
                  </a:lnTo>
                  <a:lnTo>
                    <a:pt x="4506" y="35049"/>
                  </a:lnTo>
                  <a:lnTo>
                    <a:pt x="4680" y="35196"/>
                  </a:lnTo>
                  <a:lnTo>
                    <a:pt x="4849" y="35332"/>
                  </a:lnTo>
                  <a:lnTo>
                    <a:pt x="5027" y="35457"/>
                  </a:lnTo>
                  <a:lnTo>
                    <a:pt x="5196" y="35559"/>
                  </a:lnTo>
                  <a:lnTo>
                    <a:pt x="5366" y="35661"/>
                  </a:lnTo>
                  <a:lnTo>
                    <a:pt x="5535" y="35741"/>
                  </a:lnTo>
                  <a:lnTo>
                    <a:pt x="5704" y="35820"/>
                  </a:lnTo>
                  <a:lnTo>
                    <a:pt x="5878" y="35888"/>
                  </a:lnTo>
                  <a:lnTo>
                    <a:pt x="6047" y="35934"/>
                  </a:lnTo>
                  <a:lnTo>
                    <a:pt x="6220" y="35979"/>
                  </a:lnTo>
                  <a:lnTo>
                    <a:pt x="6394" y="36002"/>
                  </a:lnTo>
                  <a:lnTo>
                    <a:pt x="6568" y="36025"/>
                  </a:lnTo>
                  <a:lnTo>
                    <a:pt x="6915" y="36025"/>
                  </a:lnTo>
                  <a:lnTo>
                    <a:pt x="7089" y="36013"/>
                  </a:lnTo>
                  <a:lnTo>
                    <a:pt x="7258" y="35990"/>
                  </a:lnTo>
                  <a:lnTo>
                    <a:pt x="7431" y="35945"/>
                  </a:lnTo>
                  <a:lnTo>
                    <a:pt x="7605" y="35900"/>
                  </a:lnTo>
                  <a:lnTo>
                    <a:pt x="7779" y="35843"/>
                  </a:lnTo>
                  <a:lnTo>
                    <a:pt x="7952" y="35775"/>
                  </a:lnTo>
                  <a:lnTo>
                    <a:pt x="8121" y="35695"/>
                  </a:lnTo>
                  <a:lnTo>
                    <a:pt x="8295" y="35616"/>
                  </a:lnTo>
                  <a:lnTo>
                    <a:pt x="8464" y="35514"/>
                  </a:lnTo>
                  <a:lnTo>
                    <a:pt x="8633" y="35400"/>
                  </a:lnTo>
                  <a:lnTo>
                    <a:pt x="8803" y="35287"/>
                  </a:lnTo>
                  <a:lnTo>
                    <a:pt x="8967" y="35151"/>
                  </a:lnTo>
                  <a:lnTo>
                    <a:pt x="9137" y="35015"/>
                  </a:lnTo>
                  <a:lnTo>
                    <a:pt x="9301" y="34867"/>
                  </a:lnTo>
                  <a:lnTo>
                    <a:pt x="9466" y="34708"/>
                  </a:lnTo>
                  <a:lnTo>
                    <a:pt x="9626" y="34538"/>
                  </a:lnTo>
                  <a:lnTo>
                    <a:pt x="9791" y="34368"/>
                  </a:lnTo>
                  <a:lnTo>
                    <a:pt x="9951" y="34175"/>
                  </a:lnTo>
                  <a:lnTo>
                    <a:pt x="10107" y="33982"/>
                  </a:lnTo>
                  <a:lnTo>
                    <a:pt x="10263" y="33778"/>
                  </a:lnTo>
                  <a:lnTo>
                    <a:pt x="10419" y="33562"/>
                  </a:lnTo>
                  <a:lnTo>
                    <a:pt x="10570" y="33335"/>
                  </a:lnTo>
                  <a:lnTo>
                    <a:pt x="10722" y="33097"/>
                  </a:lnTo>
                  <a:lnTo>
                    <a:pt x="10873" y="32859"/>
                  </a:lnTo>
                  <a:lnTo>
                    <a:pt x="11020" y="32609"/>
                  </a:lnTo>
                  <a:lnTo>
                    <a:pt x="11162" y="32348"/>
                  </a:lnTo>
                  <a:lnTo>
                    <a:pt x="11305" y="32076"/>
                  </a:lnTo>
                  <a:lnTo>
                    <a:pt x="11443" y="31792"/>
                  </a:lnTo>
                  <a:lnTo>
                    <a:pt x="11581" y="31509"/>
                  </a:lnTo>
                  <a:lnTo>
                    <a:pt x="11714" y="31214"/>
                  </a:lnTo>
                  <a:lnTo>
                    <a:pt x="11848" y="30907"/>
                  </a:lnTo>
                  <a:lnTo>
                    <a:pt x="11977" y="30601"/>
                  </a:lnTo>
                  <a:lnTo>
                    <a:pt x="12102" y="30272"/>
                  </a:lnTo>
                  <a:lnTo>
                    <a:pt x="12226" y="29954"/>
                  </a:lnTo>
                  <a:lnTo>
                    <a:pt x="12347" y="29614"/>
                  </a:lnTo>
                  <a:lnTo>
                    <a:pt x="12462" y="29262"/>
                  </a:lnTo>
                  <a:lnTo>
                    <a:pt x="12578" y="28911"/>
                  </a:lnTo>
                  <a:lnTo>
                    <a:pt x="12689" y="28547"/>
                  </a:lnTo>
                  <a:lnTo>
                    <a:pt x="12796" y="28184"/>
                  </a:lnTo>
                  <a:lnTo>
                    <a:pt x="12899" y="27810"/>
                  </a:lnTo>
                  <a:lnTo>
                    <a:pt x="13001" y="27424"/>
                  </a:lnTo>
                  <a:lnTo>
                    <a:pt x="13095" y="27027"/>
                  </a:lnTo>
                  <a:lnTo>
                    <a:pt x="13188" y="26630"/>
                  </a:lnTo>
                  <a:lnTo>
                    <a:pt x="13277" y="26222"/>
                  </a:lnTo>
                  <a:lnTo>
                    <a:pt x="13362" y="25813"/>
                  </a:lnTo>
                  <a:lnTo>
                    <a:pt x="13442" y="25393"/>
                  </a:lnTo>
                  <a:lnTo>
                    <a:pt x="13522" y="24962"/>
                  </a:lnTo>
                  <a:lnTo>
                    <a:pt x="13593" y="24520"/>
                  </a:lnTo>
                  <a:lnTo>
                    <a:pt x="13660" y="24077"/>
                  </a:lnTo>
                  <a:lnTo>
                    <a:pt x="13727" y="23635"/>
                  </a:lnTo>
                  <a:lnTo>
                    <a:pt x="13785" y="23169"/>
                  </a:lnTo>
                  <a:lnTo>
                    <a:pt x="13838" y="22704"/>
                  </a:lnTo>
                  <a:lnTo>
                    <a:pt x="13887" y="22239"/>
                  </a:lnTo>
                  <a:lnTo>
                    <a:pt x="13927" y="21853"/>
                  </a:lnTo>
                  <a:lnTo>
                    <a:pt x="13958" y="21479"/>
                  </a:lnTo>
                  <a:lnTo>
                    <a:pt x="13989" y="21093"/>
                  </a:lnTo>
                  <a:lnTo>
                    <a:pt x="14012" y="20719"/>
                  </a:lnTo>
                  <a:lnTo>
                    <a:pt x="14034" y="20333"/>
                  </a:lnTo>
                  <a:lnTo>
                    <a:pt x="14052" y="19959"/>
                  </a:lnTo>
                  <a:lnTo>
                    <a:pt x="14070" y="19573"/>
                  </a:lnTo>
                  <a:lnTo>
                    <a:pt x="14078" y="19198"/>
                  </a:lnTo>
                  <a:lnTo>
                    <a:pt x="14087" y="18813"/>
                  </a:lnTo>
                  <a:lnTo>
                    <a:pt x="14092" y="18438"/>
                  </a:lnTo>
                  <a:lnTo>
                    <a:pt x="14092" y="18052"/>
                  </a:lnTo>
                  <a:lnTo>
                    <a:pt x="14087" y="17678"/>
                  </a:lnTo>
                  <a:lnTo>
                    <a:pt x="14083" y="17304"/>
                  </a:lnTo>
                  <a:lnTo>
                    <a:pt x="14074" y="16929"/>
                  </a:lnTo>
                  <a:lnTo>
                    <a:pt x="14061" y="16555"/>
                  </a:lnTo>
                  <a:lnTo>
                    <a:pt x="14047" y="16180"/>
                  </a:lnTo>
                  <a:lnTo>
                    <a:pt x="14029" y="15817"/>
                  </a:lnTo>
                  <a:lnTo>
                    <a:pt x="14007" y="15443"/>
                  </a:lnTo>
                  <a:lnTo>
                    <a:pt x="13980" y="15080"/>
                  </a:lnTo>
                  <a:lnTo>
                    <a:pt x="13954" y="14717"/>
                  </a:lnTo>
                  <a:lnTo>
                    <a:pt x="13923" y="14354"/>
                  </a:lnTo>
                  <a:lnTo>
                    <a:pt x="13887" y="14002"/>
                  </a:lnTo>
                  <a:lnTo>
                    <a:pt x="13851" y="13639"/>
                  </a:lnTo>
                  <a:lnTo>
                    <a:pt x="13811" y="13287"/>
                  </a:lnTo>
                  <a:lnTo>
                    <a:pt x="13767" y="12935"/>
                  </a:lnTo>
                  <a:lnTo>
                    <a:pt x="13722" y="12584"/>
                  </a:lnTo>
                  <a:lnTo>
                    <a:pt x="13673" y="12243"/>
                  </a:lnTo>
                  <a:lnTo>
                    <a:pt x="13620" y="11903"/>
                  </a:lnTo>
                  <a:lnTo>
                    <a:pt x="13566" y="11562"/>
                  </a:lnTo>
                  <a:lnTo>
                    <a:pt x="13509" y="11233"/>
                  </a:lnTo>
                  <a:lnTo>
                    <a:pt x="13446" y="10904"/>
                  </a:lnTo>
                  <a:lnTo>
                    <a:pt x="13384" y="10575"/>
                  </a:lnTo>
                  <a:lnTo>
                    <a:pt x="13322" y="10258"/>
                  </a:lnTo>
                  <a:lnTo>
                    <a:pt x="13250" y="9940"/>
                  </a:lnTo>
                  <a:lnTo>
                    <a:pt x="13184" y="9622"/>
                  </a:lnTo>
                  <a:lnTo>
                    <a:pt x="13108" y="9316"/>
                  </a:lnTo>
                  <a:lnTo>
                    <a:pt x="13032" y="9010"/>
                  </a:lnTo>
                  <a:lnTo>
                    <a:pt x="12957" y="8715"/>
                  </a:lnTo>
                  <a:lnTo>
                    <a:pt x="12876" y="8420"/>
                  </a:lnTo>
                  <a:lnTo>
                    <a:pt x="12792" y="8136"/>
                  </a:lnTo>
                  <a:lnTo>
                    <a:pt x="12707" y="7852"/>
                  </a:lnTo>
                  <a:lnTo>
                    <a:pt x="12618" y="7569"/>
                  </a:lnTo>
                  <a:lnTo>
                    <a:pt x="12529" y="7308"/>
                  </a:lnTo>
                  <a:lnTo>
                    <a:pt x="12436" y="7035"/>
                  </a:lnTo>
                  <a:lnTo>
                    <a:pt x="12342" y="6774"/>
                  </a:lnTo>
                  <a:lnTo>
                    <a:pt x="12244" y="6525"/>
                  </a:lnTo>
                  <a:lnTo>
                    <a:pt x="12146" y="6275"/>
                  </a:lnTo>
                  <a:lnTo>
                    <a:pt x="12044" y="6037"/>
                  </a:lnTo>
                  <a:lnTo>
                    <a:pt x="11941" y="5799"/>
                  </a:lnTo>
                  <a:lnTo>
                    <a:pt x="11835" y="5572"/>
                  </a:lnTo>
                  <a:lnTo>
                    <a:pt x="11728" y="5345"/>
                  </a:lnTo>
                  <a:lnTo>
                    <a:pt x="11621" y="5129"/>
                  </a:lnTo>
                  <a:lnTo>
                    <a:pt x="11510" y="4925"/>
                  </a:lnTo>
                  <a:lnTo>
                    <a:pt x="11394" y="4732"/>
                  </a:lnTo>
                  <a:lnTo>
                    <a:pt x="11278" y="4539"/>
                  </a:lnTo>
                  <a:lnTo>
                    <a:pt x="11162" y="4346"/>
                  </a:lnTo>
                  <a:lnTo>
                    <a:pt x="11042" y="4176"/>
                  </a:lnTo>
                  <a:lnTo>
                    <a:pt x="10922" y="4006"/>
                  </a:lnTo>
                  <a:lnTo>
                    <a:pt x="10802" y="3847"/>
                  </a:lnTo>
                  <a:lnTo>
                    <a:pt x="10677" y="3688"/>
                  </a:lnTo>
                  <a:lnTo>
                    <a:pt x="10548" y="3541"/>
                  </a:lnTo>
                  <a:lnTo>
                    <a:pt x="10423" y="3405"/>
                  </a:lnTo>
                  <a:lnTo>
                    <a:pt x="10294" y="3280"/>
                  </a:lnTo>
                  <a:lnTo>
                    <a:pt x="10161" y="3166"/>
                  </a:lnTo>
                  <a:lnTo>
                    <a:pt x="10187" y="3042"/>
                  </a:lnTo>
                  <a:lnTo>
                    <a:pt x="10205" y="2917"/>
                  </a:lnTo>
                  <a:lnTo>
                    <a:pt x="10223" y="2781"/>
                  </a:lnTo>
                  <a:lnTo>
                    <a:pt x="10232" y="2644"/>
                  </a:lnTo>
                  <a:lnTo>
                    <a:pt x="10236" y="2508"/>
                  </a:lnTo>
                  <a:lnTo>
                    <a:pt x="10236" y="2372"/>
                  </a:lnTo>
                  <a:lnTo>
                    <a:pt x="10232" y="2236"/>
                  </a:lnTo>
                  <a:lnTo>
                    <a:pt x="10218" y="2089"/>
                  </a:lnTo>
                  <a:lnTo>
                    <a:pt x="10205" y="1964"/>
                  </a:lnTo>
                  <a:lnTo>
                    <a:pt x="10178" y="1828"/>
                  </a:lnTo>
                  <a:lnTo>
                    <a:pt x="10152" y="1703"/>
                  </a:lnTo>
                  <a:lnTo>
                    <a:pt x="10116" y="1589"/>
                  </a:lnTo>
                  <a:lnTo>
                    <a:pt x="10076" y="1487"/>
                  </a:lnTo>
                  <a:lnTo>
                    <a:pt x="10031" y="1385"/>
                  </a:lnTo>
                  <a:lnTo>
                    <a:pt x="9978" y="1294"/>
                  </a:lnTo>
                  <a:lnTo>
                    <a:pt x="9916" y="1226"/>
                  </a:lnTo>
                  <a:lnTo>
                    <a:pt x="9738" y="1067"/>
                  </a:lnTo>
                  <a:lnTo>
                    <a:pt x="9560" y="920"/>
                  </a:lnTo>
                  <a:lnTo>
                    <a:pt x="9381" y="784"/>
                  </a:lnTo>
                  <a:lnTo>
                    <a:pt x="9203" y="648"/>
                  </a:lnTo>
                  <a:lnTo>
                    <a:pt x="9021" y="534"/>
                  </a:lnTo>
                  <a:lnTo>
                    <a:pt x="8838" y="432"/>
                  </a:lnTo>
                  <a:lnTo>
                    <a:pt x="8660" y="341"/>
                  </a:lnTo>
                  <a:lnTo>
                    <a:pt x="8478" y="262"/>
                  </a:lnTo>
                  <a:lnTo>
                    <a:pt x="8295" y="182"/>
                  </a:lnTo>
                  <a:lnTo>
                    <a:pt x="8113" y="126"/>
                  </a:lnTo>
                  <a:lnTo>
                    <a:pt x="7930" y="80"/>
                  </a:lnTo>
                  <a:lnTo>
                    <a:pt x="7748" y="46"/>
                  </a:lnTo>
                  <a:lnTo>
                    <a:pt x="7565" y="12"/>
                  </a:lnTo>
                  <a:lnTo>
                    <a:pt x="738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430;p49">
              <a:extLst>
                <a:ext uri="{FF2B5EF4-FFF2-40B4-BE49-F238E27FC236}">
                  <a16:creationId xmlns:a16="http://schemas.microsoft.com/office/drawing/2014/main" id="{BBCDD4E4-D8E7-AE06-4CB3-C7E4D232FEAB}"/>
                </a:ext>
              </a:extLst>
            </p:cNvPr>
            <p:cNvSpPr/>
            <p:nvPr/>
          </p:nvSpPr>
          <p:spPr>
            <a:xfrm>
              <a:off x="3295325" y="-11039275"/>
              <a:ext cx="294525" cy="748300"/>
            </a:xfrm>
            <a:custGeom>
              <a:avLst/>
              <a:gdLst/>
              <a:ahLst/>
              <a:cxnLst/>
              <a:rect l="l" t="t" r="r" b="b"/>
              <a:pathLst>
                <a:path w="11781" h="29932" extrusionOk="0">
                  <a:moveTo>
                    <a:pt x="6024" y="4266"/>
                  </a:moveTo>
                  <a:lnTo>
                    <a:pt x="6122" y="4278"/>
                  </a:lnTo>
                  <a:lnTo>
                    <a:pt x="6224" y="4289"/>
                  </a:lnTo>
                  <a:lnTo>
                    <a:pt x="6327" y="4312"/>
                  </a:lnTo>
                  <a:lnTo>
                    <a:pt x="6429" y="4346"/>
                  </a:lnTo>
                  <a:lnTo>
                    <a:pt x="6469" y="4357"/>
                  </a:lnTo>
                  <a:lnTo>
                    <a:pt x="6505" y="4391"/>
                  </a:lnTo>
                  <a:lnTo>
                    <a:pt x="6536" y="4436"/>
                  </a:lnTo>
                  <a:lnTo>
                    <a:pt x="6567" y="4482"/>
                  </a:lnTo>
                  <a:lnTo>
                    <a:pt x="6594" y="4539"/>
                  </a:lnTo>
                  <a:lnTo>
                    <a:pt x="6616" y="4595"/>
                  </a:lnTo>
                  <a:lnTo>
                    <a:pt x="6634" y="4663"/>
                  </a:lnTo>
                  <a:lnTo>
                    <a:pt x="6652" y="4743"/>
                  </a:lnTo>
                  <a:lnTo>
                    <a:pt x="6665" y="4822"/>
                  </a:lnTo>
                  <a:lnTo>
                    <a:pt x="6679" y="4902"/>
                  </a:lnTo>
                  <a:lnTo>
                    <a:pt x="6687" y="4981"/>
                  </a:lnTo>
                  <a:lnTo>
                    <a:pt x="6692" y="5061"/>
                  </a:lnTo>
                  <a:lnTo>
                    <a:pt x="6692" y="5151"/>
                  </a:lnTo>
                  <a:lnTo>
                    <a:pt x="6692" y="5231"/>
                  </a:lnTo>
                  <a:lnTo>
                    <a:pt x="6687" y="5310"/>
                  </a:lnTo>
                  <a:lnTo>
                    <a:pt x="6679" y="5390"/>
                  </a:lnTo>
                  <a:lnTo>
                    <a:pt x="6812" y="5458"/>
                  </a:lnTo>
                  <a:lnTo>
                    <a:pt x="6825" y="5321"/>
                  </a:lnTo>
                  <a:lnTo>
                    <a:pt x="6839" y="5197"/>
                  </a:lnTo>
                  <a:lnTo>
                    <a:pt x="6857" y="5072"/>
                  </a:lnTo>
                  <a:lnTo>
                    <a:pt x="6879" y="4947"/>
                  </a:lnTo>
                  <a:lnTo>
                    <a:pt x="6910" y="4834"/>
                  </a:lnTo>
                  <a:lnTo>
                    <a:pt x="6937" y="4720"/>
                  </a:lnTo>
                  <a:lnTo>
                    <a:pt x="6972" y="4629"/>
                  </a:lnTo>
                  <a:lnTo>
                    <a:pt x="7008" y="4539"/>
                  </a:lnTo>
                  <a:lnTo>
                    <a:pt x="7048" y="4459"/>
                  </a:lnTo>
                  <a:lnTo>
                    <a:pt x="7093" y="4402"/>
                  </a:lnTo>
                  <a:lnTo>
                    <a:pt x="7137" y="4357"/>
                  </a:lnTo>
                  <a:lnTo>
                    <a:pt x="7186" y="4323"/>
                  </a:lnTo>
                  <a:lnTo>
                    <a:pt x="7235" y="4300"/>
                  </a:lnTo>
                  <a:lnTo>
                    <a:pt x="7284" y="4300"/>
                  </a:lnTo>
                  <a:lnTo>
                    <a:pt x="7337" y="4323"/>
                  </a:lnTo>
                  <a:lnTo>
                    <a:pt x="7395" y="4368"/>
                  </a:lnTo>
                  <a:lnTo>
                    <a:pt x="7569" y="4550"/>
                  </a:lnTo>
                  <a:lnTo>
                    <a:pt x="7734" y="4743"/>
                  </a:lnTo>
                  <a:lnTo>
                    <a:pt x="7898" y="4970"/>
                  </a:lnTo>
                  <a:lnTo>
                    <a:pt x="8054" y="5208"/>
                  </a:lnTo>
                  <a:lnTo>
                    <a:pt x="8206" y="5480"/>
                  </a:lnTo>
                  <a:lnTo>
                    <a:pt x="8353" y="5764"/>
                  </a:lnTo>
                  <a:lnTo>
                    <a:pt x="8491" y="6059"/>
                  </a:lnTo>
                  <a:lnTo>
                    <a:pt x="8624" y="6377"/>
                  </a:lnTo>
                  <a:lnTo>
                    <a:pt x="8753" y="6717"/>
                  </a:lnTo>
                  <a:lnTo>
                    <a:pt x="8878" y="7057"/>
                  </a:lnTo>
                  <a:lnTo>
                    <a:pt x="8994" y="7432"/>
                  </a:lnTo>
                  <a:lnTo>
                    <a:pt x="9101" y="7806"/>
                  </a:lnTo>
                  <a:lnTo>
                    <a:pt x="9207" y="8203"/>
                  </a:lnTo>
                  <a:lnTo>
                    <a:pt x="9305" y="8600"/>
                  </a:lnTo>
                  <a:lnTo>
                    <a:pt x="9394" y="9020"/>
                  </a:lnTo>
                  <a:lnTo>
                    <a:pt x="9479" y="9451"/>
                  </a:lnTo>
                  <a:lnTo>
                    <a:pt x="9559" y="9894"/>
                  </a:lnTo>
                  <a:lnTo>
                    <a:pt x="9630" y="10336"/>
                  </a:lnTo>
                  <a:lnTo>
                    <a:pt x="9697" y="10790"/>
                  </a:lnTo>
                  <a:lnTo>
                    <a:pt x="9755" y="11255"/>
                  </a:lnTo>
                  <a:lnTo>
                    <a:pt x="9804" y="11721"/>
                  </a:lnTo>
                  <a:lnTo>
                    <a:pt x="9848" y="12197"/>
                  </a:lnTo>
                  <a:lnTo>
                    <a:pt x="9889" y="12685"/>
                  </a:lnTo>
                  <a:lnTo>
                    <a:pt x="9915" y="13162"/>
                  </a:lnTo>
                  <a:lnTo>
                    <a:pt x="9942" y="13661"/>
                  </a:lnTo>
                  <a:lnTo>
                    <a:pt x="9955" y="14149"/>
                  </a:lnTo>
                  <a:lnTo>
                    <a:pt x="9964" y="14637"/>
                  </a:lnTo>
                  <a:lnTo>
                    <a:pt x="9964" y="15136"/>
                  </a:lnTo>
                  <a:lnTo>
                    <a:pt x="9960" y="15635"/>
                  </a:lnTo>
                  <a:lnTo>
                    <a:pt x="9946" y="16123"/>
                  </a:lnTo>
                  <a:lnTo>
                    <a:pt x="9924" y="16611"/>
                  </a:lnTo>
                  <a:lnTo>
                    <a:pt x="9893" y="17110"/>
                  </a:lnTo>
                  <a:lnTo>
                    <a:pt x="9857" y="17621"/>
                  </a:lnTo>
                  <a:lnTo>
                    <a:pt x="9808" y="18108"/>
                  </a:lnTo>
                  <a:lnTo>
                    <a:pt x="9751" y="18596"/>
                  </a:lnTo>
                  <a:lnTo>
                    <a:pt x="9688" y="19062"/>
                  </a:lnTo>
                  <a:lnTo>
                    <a:pt x="9617" y="19515"/>
                  </a:lnTo>
                  <a:lnTo>
                    <a:pt x="9537" y="19958"/>
                  </a:lnTo>
                  <a:lnTo>
                    <a:pt x="9452" y="20378"/>
                  </a:lnTo>
                  <a:lnTo>
                    <a:pt x="9359" y="20786"/>
                  </a:lnTo>
                  <a:lnTo>
                    <a:pt x="9261" y="21172"/>
                  </a:lnTo>
                  <a:lnTo>
                    <a:pt x="9154" y="21546"/>
                  </a:lnTo>
                  <a:lnTo>
                    <a:pt x="9043" y="21909"/>
                  </a:lnTo>
                  <a:lnTo>
                    <a:pt x="8922" y="22250"/>
                  </a:lnTo>
                  <a:lnTo>
                    <a:pt x="8798" y="22579"/>
                  </a:lnTo>
                  <a:lnTo>
                    <a:pt x="8669" y="22885"/>
                  </a:lnTo>
                  <a:lnTo>
                    <a:pt x="8535" y="23180"/>
                  </a:lnTo>
                  <a:lnTo>
                    <a:pt x="8397" y="23452"/>
                  </a:lnTo>
                  <a:lnTo>
                    <a:pt x="8250" y="23702"/>
                  </a:lnTo>
                  <a:lnTo>
                    <a:pt x="8103" y="23940"/>
                  </a:lnTo>
                  <a:lnTo>
                    <a:pt x="7947" y="24156"/>
                  </a:lnTo>
                  <a:lnTo>
                    <a:pt x="7792" y="24360"/>
                  </a:lnTo>
                  <a:lnTo>
                    <a:pt x="7631" y="24530"/>
                  </a:lnTo>
                  <a:lnTo>
                    <a:pt x="7467" y="24701"/>
                  </a:lnTo>
                  <a:lnTo>
                    <a:pt x="7297" y="24837"/>
                  </a:lnTo>
                  <a:lnTo>
                    <a:pt x="7128" y="24950"/>
                  </a:lnTo>
                  <a:lnTo>
                    <a:pt x="6955" y="25052"/>
                  </a:lnTo>
                  <a:lnTo>
                    <a:pt x="6776" y="25132"/>
                  </a:lnTo>
                  <a:lnTo>
                    <a:pt x="6598" y="25188"/>
                  </a:lnTo>
                  <a:lnTo>
                    <a:pt x="6416" y="25222"/>
                  </a:lnTo>
                  <a:lnTo>
                    <a:pt x="6233" y="25245"/>
                  </a:lnTo>
                  <a:lnTo>
                    <a:pt x="6051" y="25234"/>
                  </a:lnTo>
                  <a:lnTo>
                    <a:pt x="5864" y="25200"/>
                  </a:lnTo>
                  <a:lnTo>
                    <a:pt x="5677" y="25154"/>
                  </a:lnTo>
                  <a:lnTo>
                    <a:pt x="5494" y="25086"/>
                  </a:lnTo>
                  <a:lnTo>
                    <a:pt x="5312" y="24996"/>
                  </a:lnTo>
                  <a:lnTo>
                    <a:pt x="5134" y="24882"/>
                  </a:lnTo>
                  <a:lnTo>
                    <a:pt x="4956" y="24746"/>
                  </a:lnTo>
                  <a:lnTo>
                    <a:pt x="4777" y="24598"/>
                  </a:lnTo>
                  <a:lnTo>
                    <a:pt x="4608" y="24428"/>
                  </a:lnTo>
                  <a:lnTo>
                    <a:pt x="4439" y="24235"/>
                  </a:lnTo>
                  <a:lnTo>
                    <a:pt x="4274" y="24020"/>
                  </a:lnTo>
                  <a:lnTo>
                    <a:pt x="4110" y="23793"/>
                  </a:lnTo>
                  <a:lnTo>
                    <a:pt x="3954" y="23555"/>
                  </a:lnTo>
                  <a:lnTo>
                    <a:pt x="3798" y="23294"/>
                  </a:lnTo>
                  <a:lnTo>
                    <a:pt x="3651" y="23010"/>
                  </a:lnTo>
                  <a:lnTo>
                    <a:pt x="3504" y="22715"/>
                  </a:lnTo>
                  <a:lnTo>
                    <a:pt x="3366" y="22409"/>
                  </a:lnTo>
                  <a:lnTo>
                    <a:pt x="3233" y="22080"/>
                  </a:lnTo>
                  <a:lnTo>
                    <a:pt x="3108" y="21739"/>
                  </a:lnTo>
                  <a:lnTo>
                    <a:pt x="2983" y="21387"/>
                  </a:lnTo>
                  <a:lnTo>
                    <a:pt x="2872" y="21013"/>
                  </a:lnTo>
                  <a:lnTo>
                    <a:pt x="2761" y="20627"/>
                  </a:lnTo>
                  <a:lnTo>
                    <a:pt x="2663" y="20230"/>
                  </a:lnTo>
                  <a:lnTo>
                    <a:pt x="2569" y="19822"/>
                  </a:lnTo>
                  <a:lnTo>
                    <a:pt x="2480" y="19402"/>
                  </a:lnTo>
                  <a:lnTo>
                    <a:pt x="2405" y="18959"/>
                  </a:lnTo>
                  <a:lnTo>
                    <a:pt x="2333" y="18517"/>
                  </a:lnTo>
                  <a:lnTo>
                    <a:pt x="2271" y="18052"/>
                  </a:lnTo>
                  <a:lnTo>
                    <a:pt x="2218" y="17587"/>
                  </a:lnTo>
                  <a:lnTo>
                    <a:pt x="2173" y="17099"/>
                  </a:lnTo>
                  <a:lnTo>
                    <a:pt x="2142" y="16611"/>
                  </a:lnTo>
                  <a:lnTo>
                    <a:pt x="2115" y="16112"/>
                  </a:lnTo>
                  <a:lnTo>
                    <a:pt x="2102" y="15601"/>
                  </a:lnTo>
                  <a:lnTo>
                    <a:pt x="2097" y="15079"/>
                  </a:lnTo>
                  <a:lnTo>
                    <a:pt x="2102" y="14818"/>
                  </a:lnTo>
                  <a:lnTo>
                    <a:pt x="2106" y="14546"/>
                  </a:lnTo>
                  <a:lnTo>
                    <a:pt x="2111" y="14274"/>
                  </a:lnTo>
                  <a:lnTo>
                    <a:pt x="2124" y="13990"/>
                  </a:lnTo>
                  <a:lnTo>
                    <a:pt x="2151" y="13434"/>
                  </a:lnTo>
                  <a:lnTo>
                    <a:pt x="2191" y="12889"/>
                  </a:lnTo>
                  <a:lnTo>
                    <a:pt x="2240" y="12356"/>
                  </a:lnTo>
                  <a:lnTo>
                    <a:pt x="2302" y="11834"/>
                  </a:lnTo>
                  <a:lnTo>
                    <a:pt x="2369" y="11312"/>
                  </a:lnTo>
                  <a:lnTo>
                    <a:pt x="2445" y="10813"/>
                  </a:lnTo>
                  <a:lnTo>
                    <a:pt x="2534" y="10314"/>
                  </a:lnTo>
                  <a:lnTo>
                    <a:pt x="2627" y="9837"/>
                  </a:lnTo>
                  <a:lnTo>
                    <a:pt x="2730" y="9372"/>
                  </a:lnTo>
                  <a:lnTo>
                    <a:pt x="2841" y="8918"/>
                  </a:lnTo>
                  <a:lnTo>
                    <a:pt x="2957" y="8487"/>
                  </a:lnTo>
                  <a:lnTo>
                    <a:pt x="3081" y="8067"/>
                  </a:lnTo>
                  <a:lnTo>
                    <a:pt x="3215" y="7670"/>
                  </a:lnTo>
                  <a:lnTo>
                    <a:pt x="3353" y="7284"/>
                  </a:lnTo>
                  <a:lnTo>
                    <a:pt x="3500" y="6921"/>
                  </a:lnTo>
                  <a:lnTo>
                    <a:pt x="3647" y="6581"/>
                  </a:lnTo>
                  <a:lnTo>
                    <a:pt x="3807" y="6252"/>
                  </a:lnTo>
                  <a:lnTo>
                    <a:pt x="3967" y="5946"/>
                  </a:lnTo>
                  <a:lnTo>
                    <a:pt x="4132" y="5673"/>
                  </a:lnTo>
                  <a:lnTo>
                    <a:pt x="4306" y="5412"/>
                  </a:lnTo>
                  <a:lnTo>
                    <a:pt x="4484" y="5174"/>
                  </a:lnTo>
                  <a:lnTo>
                    <a:pt x="4573" y="5072"/>
                  </a:lnTo>
                  <a:lnTo>
                    <a:pt x="4662" y="4970"/>
                  </a:lnTo>
                  <a:lnTo>
                    <a:pt x="4755" y="4879"/>
                  </a:lnTo>
                  <a:lnTo>
                    <a:pt x="4849" y="4788"/>
                  </a:lnTo>
                  <a:lnTo>
                    <a:pt x="4942" y="4709"/>
                  </a:lnTo>
                  <a:lnTo>
                    <a:pt x="5036" y="4629"/>
                  </a:lnTo>
                  <a:lnTo>
                    <a:pt x="5134" y="4561"/>
                  </a:lnTo>
                  <a:lnTo>
                    <a:pt x="5227" y="4505"/>
                  </a:lnTo>
                  <a:lnTo>
                    <a:pt x="5325" y="4448"/>
                  </a:lnTo>
                  <a:lnTo>
                    <a:pt x="5423" y="4402"/>
                  </a:lnTo>
                  <a:lnTo>
                    <a:pt x="5521" y="4357"/>
                  </a:lnTo>
                  <a:lnTo>
                    <a:pt x="5619" y="4323"/>
                  </a:lnTo>
                  <a:lnTo>
                    <a:pt x="5721" y="4300"/>
                  </a:lnTo>
                  <a:lnTo>
                    <a:pt x="5819" y="4289"/>
                  </a:lnTo>
                  <a:lnTo>
                    <a:pt x="5922" y="4278"/>
                  </a:lnTo>
                  <a:lnTo>
                    <a:pt x="6024" y="4266"/>
                  </a:lnTo>
                  <a:close/>
                  <a:moveTo>
                    <a:pt x="6224" y="0"/>
                  </a:moveTo>
                  <a:lnTo>
                    <a:pt x="5971" y="23"/>
                  </a:lnTo>
                  <a:lnTo>
                    <a:pt x="5721" y="57"/>
                  </a:lnTo>
                  <a:lnTo>
                    <a:pt x="5472" y="114"/>
                  </a:lnTo>
                  <a:lnTo>
                    <a:pt x="5227" y="193"/>
                  </a:lnTo>
                  <a:lnTo>
                    <a:pt x="4982" y="295"/>
                  </a:lnTo>
                  <a:lnTo>
                    <a:pt x="4737" y="420"/>
                  </a:lnTo>
                  <a:lnTo>
                    <a:pt x="4497" y="567"/>
                  </a:lnTo>
                  <a:lnTo>
                    <a:pt x="4261" y="738"/>
                  </a:lnTo>
                  <a:lnTo>
                    <a:pt x="4025" y="919"/>
                  </a:lnTo>
                  <a:lnTo>
                    <a:pt x="3794" y="1135"/>
                  </a:lnTo>
                  <a:lnTo>
                    <a:pt x="3562" y="1373"/>
                  </a:lnTo>
                  <a:lnTo>
                    <a:pt x="3339" y="1623"/>
                  </a:lnTo>
                  <a:lnTo>
                    <a:pt x="3117" y="1906"/>
                  </a:lnTo>
                  <a:lnTo>
                    <a:pt x="2903" y="2213"/>
                  </a:lnTo>
                  <a:lnTo>
                    <a:pt x="2796" y="2372"/>
                  </a:lnTo>
                  <a:lnTo>
                    <a:pt x="2689" y="2542"/>
                  </a:lnTo>
                  <a:lnTo>
                    <a:pt x="2587" y="2723"/>
                  </a:lnTo>
                  <a:lnTo>
                    <a:pt x="2485" y="2893"/>
                  </a:lnTo>
                  <a:lnTo>
                    <a:pt x="2382" y="3086"/>
                  </a:lnTo>
                  <a:lnTo>
                    <a:pt x="2284" y="3279"/>
                  </a:lnTo>
                  <a:lnTo>
                    <a:pt x="2186" y="3472"/>
                  </a:lnTo>
                  <a:lnTo>
                    <a:pt x="2088" y="3676"/>
                  </a:lnTo>
                  <a:lnTo>
                    <a:pt x="1990" y="3892"/>
                  </a:lnTo>
                  <a:lnTo>
                    <a:pt x="1897" y="4107"/>
                  </a:lnTo>
                  <a:lnTo>
                    <a:pt x="1808" y="4334"/>
                  </a:lnTo>
                  <a:lnTo>
                    <a:pt x="1714" y="4561"/>
                  </a:lnTo>
                  <a:lnTo>
                    <a:pt x="1625" y="4800"/>
                  </a:lnTo>
                  <a:lnTo>
                    <a:pt x="1536" y="5049"/>
                  </a:lnTo>
                  <a:lnTo>
                    <a:pt x="1452" y="5299"/>
                  </a:lnTo>
                  <a:lnTo>
                    <a:pt x="1367" y="5548"/>
                  </a:lnTo>
                  <a:lnTo>
                    <a:pt x="1287" y="5809"/>
                  </a:lnTo>
                  <a:lnTo>
                    <a:pt x="1207" y="6082"/>
                  </a:lnTo>
                  <a:lnTo>
                    <a:pt x="1127" y="6365"/>
                  </a:lnTo>
                  <a:lnTo>
                    <a:pt x="1051" y="6649"/>
                  </a:lnTo>
                  <a:lnTo>
                    <a:pt x="975" y="6933"/>
                  </a:lnTo>
                  <a:lnTo>
                    <a:pt x="904" y="7228"/>
                  </a:lnTo>
                  <a:lnTo>
                    <a:pt x="833" y="7534"/>
                  </a:lnTo>
                  <a:lnTo>
                    <a:pt x="762" y="7852"/>
                  </a:lnTo>
                  <a:lnTo>
                    <a:pt x="695" y="8169"/>
                  </a:lnTo>
                  <a:lnTo>
                    <a:pt x="633" y="8487"/>
                  </a:lnTo>
                  <a:lnTo>
                    <a:pt x="561" y="8873"/>
                  </a:lnTo>
                  <a:lnTo>
                    <a:pt x="490" y="9270"/>
                  </a:lnTo>
                  <a:lnTo>
                    <a:pt x="428" y="9656"/>
                  </a:lnTo>
                  <a:lnTo>
                    <a:pt x="370" y="10053"/>
                  </a:lnTo>
                  <a:lnTo>
                    <a:pt x="316" y="10450"/>
                  </a:lnTo>
                  <a:lnTo>
                    <a:pt x="267" y="10847"/>
                  </a:lnTo>
                  <a:lnTo>
                    <a:pt x="219" y="11244"/>
                  </a:lnTo>
                  <a:lnTo>
                    <a:pt x="178" y="11641"/>
                  </a:lnTo>
                  <a:lnTo>
                    <a:pt x="143" y="12038"/>
                  </a:lnTo>
                  <a:lnTo>
                    <a:pt x="107" y="12435"/>
                  </a:lnTo>
                  <a:lnTo>
                    <a:pt x="80" y="12844"/>
                  </a:lnTo>
                  <a:lnTo>
                    <a:pt x="58" y="13241"/>
                  </a:lnTo>
                  <a:lnTo>
                    <a:pt x="36" y="13638"/>
                  </a:lnTo>
                  <a:lnTo>
                    <a:pt x="23" y="14035"/>
                  </a:lnTo>
                  <a:lnTo>
                    <a:pt x="9" y="14444"/>
                  </a:lnTo>
                  <a:lnTo>
                    <a:pt x="0" y="14841"/>
                  </a:lnTo>
                  <a:lnTo>
                    <a:pt x="0" y="15238"/>
                  </a:lnTo>
                  <a:lnTo>
                    <a:pt x="0" y="15635"/>
                  </a:lnTo>
                  <a:lnTo>
                    <a:pt x="5" y="16032"/>
                  </a:lnTo>
                  <a:lnTo>
                    <a:pt x="14" y="16418"/>
                  </a:lnTo>
                  <a:lnTo>
                    <a:pt x="23" y="16815"/>
                  </a:lnTo>
                  <a:lnTo>
                    <a:pt x="40" y="17201"/>
                  </a:lnTo>
                  <a:lnTo>
                    <a:pt x="63" y="17598"/>
                  </a:lnTo>
                  <a:lnTo>
                    <a:pt x="85" y="17984"/>
                  </a:lnTo>
                  <a:lnTo>
                    <a:pt x="112" y="18358"/>
                  </a:lnTo>
                  <a:lnTo>
                    <a:pt x="143" y="18744"/>
                  </a:lnTo>
                  <a:lnTo>
                    <a:pt x="178" y="19118"/>
                  </a:lnTo>
                  <a:lnTo>
                    <a:pt x="219" y="19493"/>
                  </a:lnTo>
                  <a:lnTo>
                    <a:pt x="263" y="19867"/>
                  </a:lnTo>
                  <a:lnTo>
                    <a:pt x="308" y="20242"/>
                  </a:lnTo>
                  <a:lnTo>
                    <a:pt x="361" y="20605"/>
                  </a:lnTo>
                  <a:lnTo>
                    <a:pt x="414" y="20968"/>
                  </a:lnTo>
                  <a:lnTo>
                    <a:pt x="468" y="21319"/>
                  </a:lnTo>
                  <a:lnTo>
                    <a:pt x="530" y="21671"/>
                  </a:lnTo>
                  <a:lnTo>
                    <a:pt x="597" y="22023"/>
                  </a:lnTo>
                  <a:lnTo>
                    <a:pt x="664" y="22363"/>
                  </a:lnTo>
                  <a:lnTo>
                    <a:pt x="735" y="22704"/>
                  </a:lnTo>
                  <a:lnTo>
                    <a:pt x="811" y="23033"/>
                  </a:lnTo>
                  <a:lnTo>
                    <a:pt x="886" y="23362"/>
                  </a:lnTo>
                  <a:lnTo>
                    <a:pt x="966" y="23679"/>
                  </a:lnTo>
                  <a:lnTo>
                    <a:pt x="1051" y="23997"/>
                  </a:lnTo>
                  <a:lnTo>
                    <a:pt x="1140" y="24315"/>
                  </a:lnTo>
                  <a:lnTo>
                    <a:pt x="1234" y="24610"/>
                  </a:lnTo>
                  <a:lnTo>
                    <a:pt x="1327" y="24916"/>
                  </a:lnTo>
                  <a:lnTo>
                    <a:pt x="1425" y="25200"/>
                  </a:lnTo>
                  <a:lnTo>
                    <a:pt x="1523" y="25483"/>
                  </a:lnTo>
                  <a:lnTo>
                    <a:pt x="1630" y="25767"/>
                  </a:lnTo>
                  <a:lnTo>
                    <a:pt x="1737" y="26039"/>
                  </a:lnTo>
                  <a:lnTo>
                    <a:pt x="1844" y="26300"/>
                  </a:lnTo>
                  <a:lnTo>
                    <a:pt x="1959" y="26550"/>
                  </a:lnTo>
                  <a:lnTo>
                    <a:pt x="2075" y="26800"/>
                  </a:lnTo>
                  <a:lnTo>
                    <a:pt x="2195" y="27038"/>
                  </a:lnTo>
                  <a:lnTo>
                    <a:pt x="2315" y="27276"/>
                  </a:lnTo>
                  <a:lnTo>
                    <a:pt x="2440" y="27492"/>
                  </a:lnTo>
                  <a:lnTo>
                    <a:pt x="2569" y="27707"/>
                  </a:lnTo>
                  <a:lnTo>
                    <a:pt x="2698" y="27923"/>
                  </a:lnTo>
                  <a:lnTo>
                    <a:pt x="2832" y="28116"/>
                  </a:lnTo>
                  <a:lnTo>
                    <a:pt x="2965" y="28309"/>
                  </a:lnTo>
                  <a:lnTo>
                    <a:pt x="3108" y="28479"/>
                  </a:lnTo>
                  <a:lnTo>
                    <a:pt x="3246" y="28649"/>
                  </a:lnTo>
                  <a:lnTo>
                    <a:pt x="3393" y="28808"/>
                  </a:lnTo>
                  <a:lnTo>
                    <a:pt x="3540" y="28955"/>
                  </a:lnTo>
                  <a:lnTo>
                    <a:pt x="3687" y="29103"/>
                  </a:lnTo>
                  <a:lnTo>
                    <a:pt x="3843" y="29228"/>
                  </a:lnTo>
                  <a:lnTo>
                    <a:pt x="3963" y="29318"/>
                  </a:lnTo>
                  <a:lnTo>
                    <a:pt x="4083" y="29409"/>
                  </a:lnTo>
                  <a:lnTo>
                    <a:pt x="4208" y="29489"/>
                  </a:lnTo>
                  <a:lnTo>
                    <a:pt x="4328" y="29568"/>
                  </a:lnTo>
                  <a:lnTo>
                    <a:pt x="4577" y="29693"/>
                  </a:lnTo>
                  <a:lnTo>
                    <a:pt x="4822" y="29795"/>
                  </a:lnTo>
                  <a:lnTo>
                    <a:pt x="5071" y="29863"/>
                  </a:lnTo>
                  <a:lnTo>
                    <a:pt x="5321" y="29908"/>
                  </a:lnTo>
                  <a:lnTo>
                    <a:pt x="5566" y="29931"/>
                  </a:lnTo>
                  <a:lnTo>
                    <a:pt x="5815" y="29931"/>
                  </a:lnTo>
                  <a:lnTo>
                    <a:pt x="6064" y="29897"/>
                  </a:lnTo>
                  <a:lnTo>
                    <a:pt x="6309" y="29840"/>
                  </a:lnTo>
                  <a:lnTo>
                    <a:pt x="6554" y="29761"/>
                  </a:lnTo>
                  <a:lnTo>
                    <a:pt x="6799" y="29659"/>
                  </a:lnTo>
                  <a:lnTo>
                    <a:pt x="7039" y="29523"/>
                  </a:lnTo>
                  <a:lnTo>
                    <a:pt x="7280" y="29375"/>
                  </a:lnTo>
                  <a:lnTo>
                    <a:pt x="7516" y="29194"/>
                  </a:lnTo>
                  <a:lnTo>
                    <a:pt x="7752" y="28989"/>
                  </a:lnTo>
                  <a:lnTo>
                    <a:pt x="7979" y="28751"/>
                  </a:lnTo>
                  <a:lnTo>
                    <a:pt x="8210" y="28501"/>
                  </a:lnTo>
                  <a:lnTo>
                    <a:pt x="8433" y="28229"/>
                  </a:lnTo>
                  <a:lnTo>
                    <a:pt x="8651" y="27934"/>
                  </a:lnTo>
                  <a:lnTo>
                    <a:pt x="8869" y="27605"/>
                  </a:lnTo>
                  <a:lnTo>
                    <a:pt x="9078" y="27265"/>
                  </a:lnTo>
                  <a:lnTo>
                    <a:pt x="9283" y="26890"/>
                  </a:lnTo>
                  <a:lnTo>
                    <a:pt x="9488" y="26505"/>
                  </a:lnTo>
                  <a:lnTo>
                    <a:pt x="9679" y="26085"/>
                  </a:lnTo>
                  <a:lnTo>
                    <a:pt x="9871" y="25654"/>
                  </a:lnTo>
                  <a:lnTo>
                    <a:pt x="10053" y="25200"/>
                  </a:lnTo>
                  <a:lnTo>
                    <a:pt x="10231" y="24723"/>
                  </a:lnTo>
                  <a:lnTo>
                    <a:pt x="10316" y="24474"/>
                  </a:lnTo>
                  <a:lnTo>
                    <a:pt x="10401" y="24224"/>
                  </a:lnTo>
                  <a:lnTo>
                    <a:pt x="10485" y="23963"/>
                  </a:lnTo>
                  <a:lnTo>
                    <a:pt x="10565" y="23702"/>
                  </a:lnTo>
                  <a:lnTo>
                    <a:pt x="10641" y="23430"/>
                  </a:lnTo>
                  <a:lnTo>
                    <a:pt x="10721" y="23157"/>
                  </a:lnTo>
                  <a:lnTo>
                    <a:pt x="10792" y="22885"/>
                  </a:lnTo>
                  <a:lnTo>
                    <a:pt x="10868" y="22590"/>
                  </a:lnTo>
                  <a:lnTo>
                    <a:pt x="10962" y="22204"/>
                  </a:lnTo>
                  <a:lnTo>
                    <a:pt x="11051" y="21819"/>
                  </a:lnTo>
                  <a:lnTo>
                    <a:pt x="11135" y="21422"/>
                  </a:lnTo>
                  <a:lnTo>
                    <a:pt x="11215" y="21024"/>
                  </a:lnTo>
                  <a:lnTo>
                    <a:pt x="11291" y="20616"/>
                  </a:lnTo>
                  <a:lnTo>
                    <a:pt x="11358" y="20219"/>
                  </a:lnTo>
                  <a:lnTo>
                    <a:pt x="11420" y="19810"/>
                  </a:lnTo>
                  <a:lnTo>
                    <a:pt x="11478" y="19402"/>
                  </a:lnTo>
                  <a:lnTo>
                    <a:pt x="11531" y="18993"/>
                  </a:lnTo>
                  <a:lnTo>
                    <a:pt x="11576" y="18585"/>
                  </a:lnTo>
                  <a:lnTo>
                    <a:pt x="11620" y="18165"/>
                  </a:lnTo>
                  <a:lnTo>
                    <a:pt x="11656" y="17757"/>
                  </a:lnTo>
                  <a:lnTo>
                    <a:pt x="11692" y="17337"/>
                  </a:lnTo>
                  <a:lnTo>
                    <a:pt x="11718" y="16928"/>
                  </a:lnTo>
                  <a:lnTo>
                    <a:pt x="11741" y="16509"/>
                  </a:lnTo>
                  <a:lnTo>
                    <a:pt x="11758" y="16089"/>
                  </a:lnTo>
                  <a:lnTo>
                    <a:pt x="11767" y="15680"/>
                  </a:lnTo>
                  <a:lnTo>
                    <a:pt x="11776" y="15261"/>
                  </a:lnTo>
                  <a:lnTo>
                    <a:pt x="11781" y="14852"/>
                  </a:lnTo>
                  <a:lnTo>
                    <a:pt x="11776" y="14432"/>
                  </a:lnTo>
                  <a:lnTo>
                    <a:pt x="11772" y="14024"/>
                  </a:lnTo>
                  <a:lnTo>
                    <a:pt x="11758" y="13615"/>
                  </a:lnTo>
                  <a:lnTo>
                    <a:pt x="11745" y="13207"/>
                  </a:lnTo>
                  <a:lnTo>
                    <a:pt x="11723" y="12810"/>
                  </a:lnTo>
                  <a:lnTo>
                    <a:pt x="11701" y="12401"/>
                  </a:lnTo>
                  <a:lnTo>
                    <a:pt x="11669" y="12004"/>
                  </a:lnTo>
                  <a:lnTo>
                    <a:pt x="11638" y="11607"/>
                  </a:lnTo>
                  <a:lnTo>
                    <a:pt x="11598" y="11210"/>
                  </a:lnTo>
                  <a:lnTo>
                    <a:pt x="11558" y="10824"/>
                  </a:lnTo>
                  <a:lnTo>
                    <a:pt x="11514" y="10427"/>
                  </a:lnTo>
                  <a:lnTo>
                    <a:pt x="11460" y="10053"/>
                  </a:lnTo>
                  <a:lnTo>
                    <a:pt x="11407" y="9667"/>
                  </a:lnTo>
                  <a:lnTo>
                    <a:pt x="11349" y="9293"/>
                  </a:lnTo>
                  <a:lnTo>
                    <a:pt x="11282" y="8930"/>
                  </a:lnTo>
                  <a:lnTo>
                    <a:pt x="11215" y="8566"/>
                  </a:lnTo>
                  <a:lnTo>
                    <a:pt x="11144" y="8203"/>
                  </a:lnTo>
                  <a:lnTo>
                    <a:pt x="11073" y="7852"/>
                  </a:lnTo>
                  <a:lnTo>
                    <a:pt x="10993" y="7500"/>
                  </a:lnTo>
                  <a:lnTo>
                    <a:pt x="10908" y="7160"/>
                  </a:lnTo>
                  <a:lnTo>
                    <a:pt x="10823" y="6831"/>
                  </a:lnTo>
                  <a:lnTo>
                    <a:pt x="10730" y="6501"/>
                  </a:lnTo>
                  <a:lnTo>
                    <a:pt x="10636" y="6184"/>
                  </a:lnTo>
                  <a:lnTo>
                    <a:pt x="10539" y="5866"/>
                  </a:lnTo>
                  <a:lnTo>
                    <a:pt x="10436" y="5560"/>
                  </a:lnTo>
                  <a:lnTo>
                    <a:pt x="10334" y="5253"/>
                  </a:lnTo>
                  <a:lnTo>
                    <a:pt x="10222" y="4970"/>
                  </a:lnTo>
                  <a:lnTo>
                    <a:pt x="10111" y="4686"/>
                  </a:lnTo>
                  <a:lnTo>
                    <a:pt x="9995" y="4414"/>
                  </a:lnTo>
                  <a:lnTo>
                    <a:pt x="9875" y="4141"/>
                  </a:lnTo>
                  <a:lnTo>
                    <a:pt x="9755" y="3892"/>
                  </a:lnTo>
                  <a:lnTo>
                    <a:pt x="9626" y="3642"/>
                  </a:lnTo>
                  <a:lnTo>
                    <a:pt x="9497" y="3404"/>
                  </a:lnTo>
                  <a:lnTo>
                    <a:pt x="9368" y="3177"/>
                  </a:lnTo>
                  <a:lnTo>
                    <a:pt x="9230" y="2950"/>
                  </a:lnTo>
                  <a:lnTo>
                    <a:pt x="9092" y="2746"/>
                  </a:lnTo>
                  <a:lnTo>
                    <a:pt x="8949" y="2553"/>
                  </a:lnTo>
                  <a:lnTo>
                    <a:pt x="8802" y="2360"/>
                  </a:lnTo>
                  <a:lnTo>
                    <a:pt x="8655" y="2190"/>
                  </a:lnTo>
                  <a:lnTo>
                    <a:pt x="8504" y="2020"/>
                  </a:lnTo>
                  <a:lnTo>
                    <a:pt x="8348" y="1872"/>
                  </a:lnTo>
                  <a:lnTo>
                    <a:pt x="8192" y="1736"/>
                  </a:lnTo>
                  <a:lnTo>
                    <a:pt x="8032" y="1600"/>
                  </a:lnTo>
                  <a:lnTo>
                    <a:pt x="7872" y="1487"/>
                  </a:lnTo>
                  <a:lnTo>
                    <a:pt x="7703" y="1384"/>
                  </a:lnTo>
                  <a:lnTo>
                    <a:pt x="7667" y="1362"/>
                  </a:lnTo>
                  <a:lnTo>
                    <a:pt x="7631" y="1316"/>
                  </a:lnTo>
                  <a:lnTo>
                    <a:pt x="7600" y="1271"/>
                  </a:lnTo>
                  <a:lnTo>
                    <a:pt x="7573" y="1214"/>
                  </a:lnTo>
                  <a:lnTo>
                    <a:pt x="7551" y="1146"/>
                  </a:lnTo>
                  <a:lnTo>
                    <a:pt x="7529" y="1078"/>
                  </a:lnTo>
                  <a:lnTo>
                    <a:pt x="7511" y="999"/>
                  </a:lnTo>
                  <a:lnTo>
                    <a:pt x="7493" y="919"/>
                  </a:lnTo>
                  <a:lnTo>
                    <a:pt x="7484" y="828"/>
                  </a:lnTo>
                  <a:lnTo>
                    <a:pt x="7475" y="749"/>
                  </a:lnTo>
                  <a:lnTo>
                    <a:pt x="7467" y="658"/>
                  </a:lnTo>
                  <a:lnTo>
                    <a:pt x="7462" y="556"/>
                  </a:lnTo>
                  <a:lnTo>
                    <a:pt x="7462" y="465"/>
                  </a:lnTo>
                  <a:lnTo>
                    <a:pt x="7467" y="375"/>
                  </a:lnTo>
                  <a:lnTo>
                    <a:pt x="7471" y="284"/>
                  </a:lnTo>
                  <a:lnTo>
                    <a:pt x="7475" y="193"/>
                  </a:lnTo>
                  <a:lnTo>
                    <a:pt x="7226" y="114"/>
                  </a:lnTo>
                  <a:lnTo>
                    <a:pt x="6977" y="57"/>
                  </a:lnTo>
                  <a:lnTo>
                    <a:pt x="6723" y="23"/>
                  </a:lnTo>
                  <a:lnTo>
                    <a:pt x="64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431;p49">
              <a:extLst>
                <a:ext uri="{FF2B5EF4-FFF2-40B4-BE49-F238E27FC236}">
                  <a16:creationId xmlns:a16="http://schemas.microsoft.com/office/drawing/2014/main" id="{6C32B661-E41F-8876-4D01-3BA561AC6222}"/>
                </a:ext>
              </a:extLst>
            </p:cNvPr>
            <p:cNvSpPr/>
            <p:nvPr/>
          </p:nvSpPr>
          <p:spPr>
            <a:xfrm>
              <a:off x="3347750" y="-10932625"/>
              <a:ext cx="196700" cy="524500"/>
            </a:xfrm>
            <a:custGeom>
              <a:avLst/>
              <a:gdLst/>
              <a:ahLst/>
              <a:cxnLst/>
              <a:rect l="l" t="t" r="r" b="b"/>
              <a:pathLst>
                <a:path w="7868" h="20980" extrusionOk="0">
                  <a:moveTo>
                    <a:pt x="3927" y="0"/>
                  </a:moveTo>
                  <a:lnTo>
                    <a:pt x="3825" y="12"/>
                  </a:lnTo>
                  <a:lnTo>
                    <a:pt x="3722" y="23"/>
                  </a:lnTo>
                  <a:lnTo>
                    <a:pt x="3624" y="34"/>
                  </a:lnTo>
                  <a:lnTo>
                    <a:pt x="3522" y="57"/>
                  </a:lnTo>
                  <a:lnTo>
                    <a:pt x="3424" y="91"/>
                  </a:lnTo>
                  <a:lnTo>
                    <a:pt x="3326" y="136"/>
                  </a:lnTo>
                  <a:lnTo>
                    <a:pt x="3228" y="182"/>
                  </a:lnTo>
                  <a:lnTo>
                    <a:pt x="3130" y="239"/>
                  </a:lnTo>
                  <a:lnTo>
                    <a:pt x="3037" y="295"/>
                  </a:lnTo>
                  <a:lnTo>
                    <a:pt x="2939" y="363"/>
                  </a:lnTo>
                  <a:lnTo>
                    <a:pt x="2845" y="443"/>
                  </a:lnTo>
                  <a:lnTo>
                    <a:pt x="2752" y="522"/>
                  </a:lnTo>
                  <a:lnTo>
                    <a:pt x="2658" y="613"/>
                  </a:lnTo>
                  <a:lnTo>
                    <a:pt x="2565" y="704"/>
                  </a:lnTo>
                  <a:lnTo>
                    <a:pt x="2476" y="806"/>
                  </a:lnTo>
                  <a:lnTo>
                    <a:pt x="2387" y="908"/>
                  </a:lnTo>
                  <a:lnTo>
                    <a:pt x="2209" y="1146"/>
                  </a:lnTo>
                  <a:lnTo>
                    <a:pt x="2035" y="1407"/>
                  </a:lnTo>
                  <a:lnTo>
                    <a:pt x="1870" y="1680"/>
                  </a:lnTo>
                  <a:lnTo>
                    <a:pt x="1710" y="1986"/>
                  </a:lnTo>
                  <a:lnTo>
                    <a:pt x="1550" y="2315"/>
                  </a:lnTo>
                  <a:lnTo>
                    <a:pt x="1403" y="2655"/>
                  </a:lnTo>
                  <a:lnTo>
                    <a:pt x="1256" y="3018"/>
                  </a:lnTo>
                  <a:lnTo>
                    <a:pt x="1118" y="3404"/>
                  </a:lnTo>
                  <a:lnTo>
                    <a:pt x="984" y="3801"/>
                  </a:lnTo>
                  <a:lnTo>
                    <a:pt x="860" y="4221"/>
                  </a:lnTo>
                  <a:lnTo>
                    <a:pt x="744" y="4652"/>
                  </a:lnTo>
                  <a:lnTo>
                    <a:pt x="633" y="5106"/>
                  </a:lnTo>
                  <a:lnTo>
                    <a:pt x="530" y="5571"/>
                  </a:lnTo>
                  <a:lnTo>
                    <a:pt x="437" y="6048"/>
                  </a:lnTo>
                  <a:lnTo>
                    <a:pt x="348" y="6547"/>
                  </a:lnTo>
                  <a:lnTo>
                    <a:pt x="272" y="7046"/>
                  </a:lnTo>
                  <a:lnTo>
                    <a:pt x="205" y="7568"/>
                  </a:lnTo>
                  <a:lnTo>
                    <a:pt x="143" y="8090"/>
                  </a:lnTo>
                  <a:lnTo>
                    <a:pt x="94" y="8623"/>
                  </a:lnTo>
                  <a:lnTo>
                    <a:pt x="54" y="9168"/>
                  </a:lnTo>
                  <a:lnTo>
                    <a:pt x="27" y="9724"/>
                  </a:lnTo>
                  <a:lnTo>
                    <a:pt x="14" y="10008"/>
                  </a:lnTo>
                  <a:lnTo>
                    <a:pt x="9" y="10280"/>
                  </a:lnTo>
                  <a:lnTo>
                    <a:pt x="5" y="10552"/>
                  </a:lnTo>
                  <a:lnTo>
                    <a:pt x="0" y="10813"/>
                  </a:lnTo>
                  <a:lnTo>
                    <a:pt x="5" y="11335"/>
                  </a:lnTo>
                  <a:lnTo>
                    <a:pt x="18" y="11846"/>
                  </a:lnTo>
                  <a:lnTo>
                    <a:pt x="45" y="12345"/>
                  </a:lnTo>
                  <a:lnTo>
                    <a:pt x="76" y="12833"/>
                  </a:lnTo>
                  <a:lnTo>
                    <a:pt x="121" y="13321"/>
                  </a:lnTo>
                  <a:lnTo>
                    <a:pt x="174" y="13786"/>
                  </a:lnTo>
                  <a:lnTo>
                    <a:pt x="236" y="14251"/>
                  </a:lnTo>
                  <a:lnTo>
                    <a:pt x="308" y="14693"/>
                  </a:lnTo>
                  <a:lnTo>
                    <a:pt x="383" y="15136"/>
                  </a:lnTo>
                  <a:lnTo>
                    <a:pt x="472" y="15556"/>
                  </a:lnTo>
                  <a:lnTo>
                    <a:pt x="566" y="15964"/>
                  </a:lnTo>
                  <a:lnTo>
                    <a:pt x="664" y="16361"/>
                  </a:lnTo>
                  <a:lnTo>
                    <a:pt x="775" y="16747"/>
                  </a:lnTo>
                  <a:lnTo>
                    <a:pt x="886" y="17121"/>
                  </a:lnTo>
                  <a:lnTo>
                    <a:pt x="1011" y="17473"/>
                  </a:lnTo>
                  <a:lnTo>
                    <a:pt x="1136" y="17814"/>
                  </a:lnTo>
                  <a:lnTo>
                    <a:pt x="1269" y="18143"/>
                  </a:lnTo>
                  <a:lnTo>
                    <a:pt x="1407" y="18449"/>
                  </a:lnTo>
                  <a:lnTo>
                    <a:pt x="1554" y="18744"/>
                  </a:lnTo>
                  <a:lnTo>
                    <a:pt x="1701" y="19028"/>
                  </a:lnTo>
                  <a:lnTo>
                    <a:pt x="1857" y="19289"/>
                  </a:lnTo>
                  <a:lnTo>
                    <a:pt x="2013" y="19527"/>
                  </a:lnTo>
                  <a:lnTo>
                    <a:pt x="2177" y="19754"/>
                  </a:lnTo>
                  <a:lnTo>
                    <a:pt x="2342" y="19969"/>
                  </a:lnTo>
                  <a:lnTo>
                    <a:pt x="2511" y="20162"/>
                  </a:lnTo>
                  <a:lnTo>
                    <a:pt x="2680" y="20332"/>
                  </a:lnTo>
                  <a:lnTo>
                    <a:pt x="2859" y="20480"/>
                  </a:lnTo>
                  <a:lnTo>
                    <a:pt x="3037" y="20616"/>
                  </a:lnTo>
                  <a:lnTo>
                    <a:pt x="3215" y="20730"/>
                  </a:lnTo>
                  <a:lnTo>
                    <a:pt x="3397" y="20820"/>
                  </a:lnTo>
                  <a:lnTo>
                    <a:pt x="3580" y="20888"/>
                  </a:lnTo>
                  <a:lnTo>
                    <a:pt x="3767" y="20934"/>
                  </a:lnTo>
                  <a:lnTo>
                    <a:pt x="3954" y="20968"/>
                  </a:lnTo>
                  <a:lnTo>
                    <a:pt x="4136" y="20979"/>
                  </a:lnTo>
                  <a:lnTo>
                    <a:pt x="4319" y="20956"/>
                  </a:lnTo>
                  <a:lnTo>
                    <a:pt x="4501" y="20922"/>
                  </a:lnTo>
                  <a:lnTo>
                    <a:pt x="4679" y="20866"/>
                  </a:lnTo>
                  <a:lnTo>
                    <a:pt x="4858" y="20786"/>
                  </a:lnTo>
                  <a:lnTo>
                    <a:pt x="5031" y="20684"/>
                  </a:lnTo>
                  <a:lnTo>
                    <a:pt x="5200" y="20571"/>
                  </a:lnTo>
                  <a:lnTo>
                    <a:pt x="5370" y="20435"/>
                  </a:lnTo>
                  <a:lnTo>
                    <a:pt x="5534" y="20264"/>
                  </a:lnTo>
                  <a:lnTo>
                    <a:pt x="5695" y="20094"/>
                  </a:lnTo>
                  <a:lnTo>
                    <a:pt x="5850" y="19890"/>
                  </a:lnTo>
                  <a:lnTo>
                    <a:pt x="6006" y="19674"/>
                  </a:lnTo>
                  <a:lnTo>
                    <a:pt x="6153" y="19436"/>
                  </a:lnTo>
                  <a:lnTo>
                    <a:pt x="6300" y="19186"/>
                  </a:lnTo>
                  <a:lnTo>
                    <a:pt x="6438" y="18914"/>
                  </a:lnTo>
                  <a:lnTo>
                    <a:pt x="6572" y="18619"/>
                  </a:lnTo>
                  <a:lnTo>
                    <a:pt x="6701" y="18313"/>
                  </a:lnTo>
                  <a:lnTo>
                    <a:pt x="6825" y="17984"/>
                  </a:lnTo>
                  <a:lnTo>
                    <a:pt x="6946" y="17643"/>
                  </a:lnTo>
                  <a:lnTo>
                    <a:pt x="7057" y="17280"/>
                  </a:lnTo>
                  <a:lnTo>
                    <a:pt x="7164" y="16906"/>
                  </a:lnTo>
                  <a:lnTo>
                    <a:pt x="7262" y="16520"/>
                  </a:lnTo>
                  <a:lnTo>
                    <a:pt x="7355" y="16112"/>
                  </a:lnTo>
                  <a:lnTo>
                    <a:pt x="7440" y="15692"/>
                  </a:lnTo>
                  <a:lnTo>
                    <a:pt x="7520" y="15249"/>
                  </a:lnTo>
                  <a:lnTo>
                    <a:pt x="7591" y="14796"/>
                  </a:lnTo>
                  <a:lnTo>
                    <a:pt x="7654" y="14330"/>
                  </a:lnTo>
                  <a:lnTo>
                    <a:pt x="7711" y="13842"/>
                  </a:lnTo>
                  <a:lnTo>
                    <a:pt x="7760" y="13355"/>
                  </a:lnTo>
                  <a:lnTo>
                    <a:pt x="7796" y="12844"/>
                  </a:lnTo>
                  <a:lnTo>
                    <a:pt x="7827" y="12345"/>
                  </a:lnTo>
                  <a:lnTo>
                    <a:pt x="7849" y="11857"/>
                  </a:lnTo>
                  <a:lnTo>
                    <a:pt x="7863" y="11369"/>
                  </a:lnTo>
                  <a:lnTo>
                    <a:pt x="7867" y="10870"/>
                  </a:lnTo>
                  <a:lnTo>
                    <a:pt x="7867" y="10371"/>
                  </a:lnTo>
                  <a:lnTo>
                    <a:pt x="7858" y="9883"/>
                  </a:lnTo>
                  <a:lnTo>
                    <a:pt x="7845" y="9395"/>
                  </a:lnTo>
                  <a:lnTo>
                    <a:pt x="7818" y="8896"/>
                  </a:lnTo>
                  <a:lnTo>
                    <a:pt x="7792" y="8419"/>
                  </a:lnTo>
                  <a:lnTo>
                    <a:pt x="7751" y="7931"/>
                  </a:lnTo>
                  <a:lnTo>
                    <a:pt x="7707" y="7455"/>
                  </a:lnTo>
                  <a:lnTo>
                    <a:pt x="7658" y="6989"/>
                  </a:lnTo>
                  <a:lnTo>
                    <a:pt x="7600" y="6524"/>
                  </a:lnTo>
                  <a:lnTo>
                    <a:pt x="7533" y="6070"/>
                  </a:lnTo>
                  <a:lnTo>
                    <a:pt x="7462" y="5628"/>
                  </a:lnTo>
                  <a:lnTo>
                    <a:pt x="7382" y="5185"/>
                  </a:lnTo>
                  <a:lnTo>
                    <a:pt x="7297" y="4754"/>
                  </a:lnTo>
                  <a:lnTo>
                    <a:pt x="7208" y="4334"/>
                  </a:lnTo>
                  <a:lnTo>
                    <a:pt x="7110" y="3937"/>
                  </a:lnTo>
                  <a:lnTo>
                    <a:pt x="7004" y="3540"/>
                  </a:lnTo>
                  <a:lnTo>
                    <a:pt x="6897" y="3166"/>
                  </a:lnTo>
                  <a:lnTo>
                    <a:pt x="6781" y="2791"/>
                  </a:lnTo>
                  <a:lnTo>
                    <a:pt x="6656" y="2451"/>
                  </a:lnTo>
                  <a:lnTo>
                    <a:pt x="6527" y="2111"/>
                  </a:lnTo>
                  <a:lnTo>
                    <a:pt x="6394" y="1793"/>
                  </a:lnTo>
                  <a:lnTo>
                    <a:pt x="6256" y="1498"/>
                  </a:lnTo>
                  <a:lnTo>
                    <a:pt x="6109" y="1214"/>
                  </a:lnTo>
                  <a:lnTo>
                    <a:pt x="5957" y="942"/>
                  </a:lnTo>
                  <a:lnTo>
                    <a:pt x="5801" y="704"/>
                  </a:lnTo>
                  <a:lnTo>
                    <a:pt x="5637" y="477"/>
                  </a:lnTo>
                  <a:lnTo>
                    <a:pt x="5472" y="284"/>
                  </a:lnTo>
                  <a:lnTo>
                    <a:pt x="5298" y="102"/>
                  </a:lnTo>
                  <a:lnTo>
                    <a:pt x="5240" y="57"/>
                  </a:lnTo>
                  <a:lnTo>
                    <a:pt x="5187" y="34"/>
                  </a:lnTo>
                  <a:lnTo>
                    <a:pt x="5138" y="34"/>
                  </a:lnTo>
                  <a:lnTo>
                    <a:pt x="5089" y="57"/>
                  </a:lnTo>
                  <a:lnTo>
                    <a:pt x="5040" y="91"/>
                  </a:lnTo>
                  <a:lnTo>
                    <a:pt x="4996" y="136"/>
                  </a:lnTo>
                  <a:lnTo>
                    <a:pt x="4951" y="193"/>
                  </a:lnTo>
                  <a:lnTo>
                    <a:pt x="4911" y="273"/>
                  </a:lnTo>
                  <a:lnTo>
                    <a:pt x="4875" y="363"/>
                  </a:lnTo>
                  <a:lnTo>
                    <a:pt x="4840" y="454"/>
                  </a:lnTo>
                  <a:lnTo>
                    <a:pt x="4813" y="568"/>
                  </a:lnTo>
                  <a:lnTo>
                    <a:pt x="4782" y="681"/>
                  </a:lnTo>
                  <a:lnTo>
                    <a:pt x="4760" y="806"/>
                  </a:lnTo>
                  <a:lnTo>
                    <a:pt x="4742" y="931"/>
                  </a:lnTo>
                  <a:lnTo>
                    <a:pt x="4728" y="1055"/>
                  </a:lnTo>
                  <a:lnTo>
                    <a:pt x="4715" y="1192"/>
                  </a:lnTo>
                  <a:lnTo>
                    <a:pt x="4706" y="1385"/>
                  </a:lnTo>
                  <a:lnTo>
                    <a:pt x="4706" y="1566"/>
                  </a:lnTo>
                  <a:lnTo>
                    <a:pt x="4720" y="1748"/>
                  </a:lnTo>
                  <a:lnTo>
                    <a:pt x="4728" y="1838"/>
                  </a:lnTo>
                  <a:lnTo>
                    <a:pt x="4742" y="1918"/>
                  </a:lnTo>
                  <a:lnTo>
                    <a:pt x="4755" y="2009"/>
                  </a:lnTo>
                  <a:lnTo>
                    <a:pt x="4773" y="2088"/>
                  </a:lnTo>
                  <a:lnTo>
                    <a:pt x="4791" y="2167"/>
                  </a:lnTo>
                  <a:lnTo>
                    <a:pt x="4813" y="2235"/>
                  </a:lnTo>
                  <a:lnTo>
                    <a:pt x="4840" y="2304"/>
                  </a:lnTo>
                  <a:lnTo>
                    <a:pt x="4866" y="2372"/>
                  </a:lnTo>
                  <a:lnTo>
                    <a:pt x="4902" y="2428"/>
                  </a:lnTo>
                  <a:lnTo>
                    <a:pt x="4933" y="2485"/>
                  </a:lnTo>
                  <a:lnTo>
                    <a:pt x="5031" y="2621"/>
                  </a:lnTo>
                  <a:lnTo>
                    <a:pt x="5129" y="2769"/>
                  </a:lnTo>
                  <a:lnTo>
                    <a:pt x="5223" y="2928"/>
                  </a:lnTo>
                  <a:lnTo>
                    <a:pt x="5312" y="3086"/>
                  </a:lnTo>
                  <a:lnTo>
                    <a:pt x="5401" y="3257"/>
                  </a:lnTo>
                  <a:lnTo>
                    <a:pt x="5485" y="3438"/>
                  </a:lnTo>
                  <a:lnTo>
                    <a:pt x="5565" y="3620"/>
                  </a:lnTo>
                  <a:lnTo>
                    <a:pt x="5646" y="3813"/>
                  </a:lnTo>
                  <a:lnTo>
                    <a:pt x="5721" y="4005"/>
                  </a:lnTo>
                  <a:lnTo>
                    <a:pt x="5797" y="4210"/>
                  </a:lnTo>
                  <a:lnTo>
                    <a:pt x="5868" y="4414"/>
                  </a:lnTo>
                  <a:lnTo>
                    <a:pt x="5935" y="4618"/>
                  </a:lnTo>
                  <a:lnTo>
                    <a:pt x="6002" y="4845"/>
                  </a:lnTo>
                  <a:lnTo>
                    <a:pt x="6064" y="5061"/>
                  </a:lnTo>
                  <a:lnTo>
                    <a:pt x="6122" y="5288"/>
                  </a:lnTo>
                  <a:lnTo>
                    <a:pt x="6180" y="5514"/>
                  </a:lnTo>
                  <a:lnTo>
                    <a:pt x="6238" y="5753"/>
                  </a:lnTo>
                  <a:lnTo>
                    <a:pt x="6287" y="5991"/>
                  </a:lnTo>
                  <a:lnTo>
                    <a:pt x="6336" y="6229"/>
                  </a:lnTo>
                  <a:lnTo>
                    <a:pt x="6385" y="6479"/>
                  </a:lnTo>
                  <a:lnTo>
                    <a:pt x="6429" y="6728"/>
                  </a:lnTo>
                  <a:lnTo>
                    <a:pt x="6469" y="6978"/>
                  </a:lnTo>
                  <a:lnTo>
                    <a:pt x="6505" y="7239"/>
                  </a:lnTo>
                  <a:lnTo>
                    <a:pt x="6540" y="7489"/>
                  </a:lnTo>
                  <a:lnTo>
                    <a:pt x="6576" y="7750"/>
                  </a:lnTo>
                  <a:lnTo>
                    <a:pt x="6603" y="8011"/>
                  </a:lnTo>
                  <a:lnTo>
                    <a:pt x="6634" y="8272"/>
                  </a:lnTo>
                  <a:lnTo>
                    <a:pt x="6656" y="8533"/>
                  </a:lnTo>
                  <a:lnTo>
                    <a:pt x="6679" y="8805"/>
                  </a:lnTo>
                  <a:lnTo>
                    <a:pt x="6696" y="9066"/>
                  </a:lnTo>
                  <a:lnTo>
                    <a:pt x="6714" y="9338"/>
                  </a:lnTo>
                  <a:lnTo>
                    <a:pt x="6727" y="9599"/>
                  </a:lnTo>
                  <a:lnTo>
                    <a:pt x="6736" y="9871"/>
                  </a:lnTo>
                  <a:lnTo>
                    <a:pt x="6745" y="10132"/>
                  </a:lnTo>
                  <a:lnTo>
                    <a:pt x="6750" y="10405"/>
                  </a:lnTo>
                  <a:lnTo>
                    <a:pt x="6754" y="10677"/>
                  </a:lnTo>
                  <a:lnTo>
                    <a:pt x="6754" y="10938"/>
                  </a:lnTo>
                  <a:lnTo>
                    <a:pt x="6750" y="11199"/>
                  </a:lnTo>
                  <a:lnTo>
                    <a:pt x="6745" y="11471"/>
                  </a:lnTo>
                  <a:lnTo>
                    <a:pt x="6736" y="11732"/>
                  </a:lnTo>
                  <a:lnTo>
                    <a:pt x="6723" y="11993"/>
                  </a:lnTo>
                  <a:lnTo>
                    <a:pt x="6710" y="12254"/>
                  </a:lnTo>
                  <a:lnTo>
                    <a:pt x="6692" y="12504"/>
                  </a:lnTo>
                  <a:lnTo>
                    <a:pt x="6674" y="12765"/>
                  </a:lnTo>
                  <a:lnTo>
                    <a:pt x="6652" y="13014"/>
                  </a:lnTo>
                  <a:lnTo>
                    <a:pt x="6625" y="13264"/>
                  </a:lnTo>
                  <a:lnTo>
                    <a:pt x="6598" y="13502"/>
                  </a:lnTo>
                  <a:lnTo>
                    <a:pt x="6567" y="13752"/>
                  </a:lnTo>
                  <a:lnTo>
                    <a:pt x="6536" y="13990"/>
                  </a:lnTo>
                  <a:lnTo>
                    <a:pt x="6500" y="14217"/>
                  </a:lnTo>
                  <a:lnTo>
                    <a:pt x="6460" y="14455"/>
                  </a:lnTo>
                  <a:lnTo>
                    <a:pt x="6416" y="14682"/>
                  </a:lnTo>
                  <a:lnTo>
                    <a:pt x="6371" y="14898"/>
                  </a:lnTo>
                  <a:lnTo>
                    <a:pt x="6327" y="15113"/>
                  </a:lnTo>
                  <a:lnTo>
                    <a:pt x="6273" y="15329"/>
                  </a:lnTo>
                  <a:lnTo>
                    <a:pt x="6224" y="15533"/>
                  </a:lnTo>
                  <a:lnTo>
                    <a:pt x="6167" y="15737"/>
                  </a:lnTo>
                  <a:lnTo>
                    <a:pt x="6109" y="15930"/>
                  </a:lnTo>
                  <a:lnTo>
                    <a:pt x="6046" y="16123"/>
                  </a:lnTo>
                  <a:lnTo>
                    <a:pt x="5984" y="16305"/>
                  </a:lnTo>
                  <a:lnTo>
                    <a:pt x="5917" y="16475"/>
                  </a:lnTo>
                  <a:lnTo>
                    <a:pt x="5846" y="16645"/>
                  </a:lnTo>
                  <a:lnTo>
                    <a:pt x="5775" y="16804"/>
                  </a:lnTo>
                  <a:lnTo>
                    <a:pt x="5699" y="16963"/>
                  </a:lnTo>
                  <a:lnTo>
                    <a:pt x="5726" y="16758"/>
                  </a:lnTo>
                  <a:lnTo>
                    <a:pt x="5748" y="16554"/>
                  </a:lnTo>
                  <a:lnTo>
                    <a:pt x="5766" y="16350"/>
                  </a:lnTo>
                  <a:lnTo>
                    <a:pt x="5784" y="16146"/>
                  </a:lnTo>
                  <a:lnTo>
                    <a:pt x="5797" y="15930"/>
                  </a:lnTo>
                  <a:lnTo>
                    <a:pt x="5806" y="15726"/>
                  </a:lnTo>
                  <a:lnTo>
                    <a:pt x="5815" y="15522"/>
                  </a:lnTo>
                  <a:lnTo>
                    <a:pt x="5819" y="15317"/>
                  </a:lnTo>
                  <a:lnTo>
                    <a:pt x="5824" y="15113"/>
                  </a:lnTo>
                  <a:lnTo>
                    <a:pt x="5824" y="14909"/>
                  </a:lnTo>
                  <a:lnTo>
                    <a:pt x="5815" y="14512"/>
                  </a:lnTo>
                  <a:lnTo>
                    <a:pt x="5797" y="14103"/>
                  </a:lnTo>
                  <a:lnTo>
                    <a:pt x="5766" y="13718"/>
                  </a:lnTo>
                  <a:lnTo>
                    <a:pt x="5730" y="13332"/>
                  </a:lnTo>
                  <a:lnTo>
                    <a:pt x="5681" y="12969"/>
                  </a:lnTo>
                  <a:lnTo>
                    <a:pt x="5623" y="12606"/>
                  </a:lnTo>
                  <a:lnTo>
                    <a:pt x="5561" y="12254"/>
                  </a:lnTo>
                  <a:lnTo>
                    <a:pt x="5490" y="11925"/>
                  </a:lnTo>
                  <a:lnTo>
                    <a:pt x="5410" y="11607"/>
                  </a:lnTo>
                  <a:lnTo>
                    <a:pt x="5321" y="11312"/>
                  </a:lnTo>
                  <a:lnTo>
                    <a:pt x="5227" y="11029"/>
                  </a:lnTo>
                  <a:lnTo>
                    <a:pt x="5125" y="10768"/>
                  </a:lnTo>
                  <a:lnTo>
                    <a:pt x="5018" y="10529"/>
                  </a:lnTo>
                  <a:lnTo>
                    <a:pt x="4960" y="10416"/>
                  </a:lnTo>
                  <a:lnTo>
                    <a:pt x="4902" y="10314"/>
                  </a:lnTo>
                  <a:lnTo>
                    <a:pt x="4844" y="10212"/>
                  </a:lnTo>
                  <a:lnTo>
                    <a:pt x="4786" y="10121"/>
                  </a:lnTo>
                  <a:lnTo>
                    <a:pt x="4724" y="10030"/>
                  </a:lnTo>
                  <a:lnTo>
                    <a:pt x="4662" y="9951"/>
                  </a:lnTo>
                  <a:lnTo>
                    <a:pt x="4595" y="9883"/>
                  </a:lnTo>
                  <a:lnTo>
                    <a:pt x="4533" y="9815"/>
                  </a:lnTo>
                  <a:lnTo>
                    <a:pt x="4466" y="9758"/>
                  </a:lnTo>
                  <a:lnTo>
                    <a:pt x="4399" y="9701"/>
                  </a:lnTo>
                  <a:lnTo>
                    <a:pt x="4332" y="9656"/>
                  </a:lnTo>
                  <a:lnTo>
                    <a:pt x="4261" y="9622"/>
                  </a:lnTo>
                  <a:lnTo>
                    <a:pt x="4190" y="9599"/>
                  </a:lnTo>
                  <a:lnTo>
                    <a:pt x="4119" y="9576"/>
                  </a:lnTo>
                  <a:lnTo>
                    <a:pt x="4047" y="9565"/>
                  </a:lnTo>
                  <a:lnTo>
                    <a:pt x="3976" y="9554"/>
                  </a:lnTo>
                  <a:lnTo>
                    <a:pt x="3905" y="9565"/>
                  </a:lnTo>
                  <a:lnTo>
                    <a:pt x="3829" y="9576"/>
                  </a:lnTo>
                  <a:lnTo>
                    <a:pt x="3753" y="9599"/>
                  </a:lnTo>
                  <a:lnTo>
                    <a:pt x="3678" y="9633"/>
                  </a:lnTo>
                  <a:lnTo>
                    <a:pt x="3602" y="9667"/>
                  </a:lnTo>
                  <a:lnTo>
                    <a:pt x="3526" y="9724"/>
                  </a:lnTo>
                  <a:lnTo>
                    <a:pt x="3451" y="9781"/>
                  </a:lnTo>
                  <a:lnTo>
                    <a:pt x="3375" y="9849"/>
                  </a:lnTo>
                  <a:lnTo>
                    <a:pt x="3295" y="9928"/>
                  </a:lnTo>
                  <a:lnTo>
                    <a:pt x="3219" y="10019"/>
                  </a:lnTo>
                  <a:lnTo>
                    <a:pt x="3139" y="10121"/>
                  </a:lnTo>
                  <a:lnTo>
                    <a:pt x="3063" y="10234"/>
                  </a:lnTo>
                  <a:lnTo>
                    <a:pt x="3001" y="10325"/>
                  </a:lnTo>
                  <a:lnTo>
                    <a:pt x="2939" y="10427"/>
                  </a:lnTo>
                  <a:lnTo>
                    <a:pt x="2881" y="10541"/>
                  </a:lnTo>
                  <a:lnTo>
                    <a:pt x="2823" y="10654"/>
                  </a:lnTo>
                  <a:lnTo>
                    <a:pt x="2770" y="10779"/>
                  </a:lnTo>
                  <a:lnTo>
                    <a:pt x="2716" y="10904"/>
                  </a:lnTo>
                  <a:lnTo>
                    <a:pt x="2663" y="11029"/>
                  </a:lnTo>
                  <a:lnTo>
                    <a:pt x="2614" y="11165"/>
                  </a:lnTo>
                  <a:lnTo>
                    <a:pt x="2565" y="11301"/>
                  </a:lnTo>
                  <a:lnTo>
                    <a:pt x="2520" y="11448"/>
                  </a:lnTo>
                  <a:lnTo>
                    <a:pt x="2476" y="11596"/>
                  </a:lnTo>
                  <a:lnTo>
                    <a:pt x="2436" y="11755"/>
                  </a:lnTo>
                  <a:lnTo>
                    <a:pt x="2396" y="11914"/>
                  </a:lnTo>
                  <a:lnTo>
                    <a:pt x="2360" y="12072"/>
                  </a:lnTo>
                  <a:lnTo>
                    <a:pt x="2329" y="12243"/>
                  </a:lnTo>
                  <a:lnTo>
                    <a:pt x="2298" y="12402"/>
                  </a:lnTo>
                  <a:lnTo>
                    <a:pt x="2266" y="12583"/>
                  </a:lnTo>
                  <a:lnTo>
                    <a:pt x="2240" y="12753"/>
                  </a:lnTo>
                  <a:lnTo>
                    <a:pt x="2217" y="12935"/>
                  </a:lnTo>
                  <a:lnTo>
                    <a:pt x="2195" y="13105"/>
                  </a:lnTo>
                  <a:lnTo>
                    <a:pt x="2177" y="13287"/>
                  </a:lnTo>
                  <a:lnTo>
                    <a:pt x="2160" y="13479"/>
                  </a:lnTo>
                  <a:lnTo>
                    <a:pt x="2151" y="13661"/>
                  </a:lnTo>
                  <a:lnTo>
                    <a:pt x="2137" y="13854"/>
                  </a:lnTo>
                  <a:lnTo>
                    <a:pt x="2133" y="14047"/>
                  </a:lnTo>
                  <a:lnTo>
                    <a:pt x="2128" y="14228"/>
                  </a:lnTo>
                  <a:lnTo>
                    <a:pt x="2128" y="14421"/>
                  </a:lnTo>
                  <a:lnTo>
                    <a:pt x="2128" y="14614"/>
                  </a:lnTo>
                  <a:lnTo>
                    <a:pt x="2133" y="14818"/>
                  </a:lnTo>
                  <a:lnTo>
                    <a:pt x="2142" y="15011"/>
                  </a:lnTo>
                  <a:lnTo>
                    <a:pt x="2155" y="15204"/>
                  </a:lnTo>
                  <a:lnTo>
                    <a:pt x="2173" y="15397"/>
                  </a:lnTo>
                  <a:lnTo>
                    <a:pt x="2195" y="15669"/>
                  </a:lnTo>
                  <a:lnTo>
                    <a:pt x="2231" y="15919"/>
                  </a:lnTo>
                  <a:lnTo>
                    <a:pt x="2271" y="16168"/>
                  </a:lnTo>
                  <a:lnTo>
                    <a:pt x="2320" y="16407"/>
                  </a:lnTo>
                  <a:lnTo>
                    <a:pt x="2373" y="16645"/>
                  </a:lnTo>
                  <a:lnTo>
                    <a:pt x="2431" y="16872"/>
                  </a:lnTo>
                  <a:lnTo>
                    <a:pt x="2494" y="17099"/>
                  </a:lnTo>
                  <a:lnTo>
                    <a:pt x="2560" y="17314"/>
                  </a:lnTo>
                  <a:lnTo>
                    <a:pt x="2471" y="17190"/>
                  </a:lnTo>
                  <a:lnTo>
                    <a:pt x="2382" y="17053"/>
                  </a:lnTo>
                  <a:lnTo>
                    <a:pt x="2298" y="16906"/>
                  </a:lnTo>
                  <a:lnTo>
                    <a:pt x="2209" y="16758"/>
                  </a:lnTo>
                  <a:lnTo>
                    <a:pt x="2128" y="16611"/>
                  </a:lnTo>
                  <a:lnTo>
                    <a:pt x="2044" y="16452"/>
                  </a:lnTo>
                  <a:lnTo>
                    <a:pt x="1964" y="16282"/>
                  </a:lnTo>
                  <a:lnTo>
                    <a:pt x="1888" y="16112"/>
                  </a:lnTo>
                  <a:lnTo>
                    <a:pt x="1812" y="15930"/>
                  </a:lnTo>
                  <a:lnTo>
                    <a:pt x="1741" y="15749"/>
                  </a:lnTo>
                  <a:lnTo>
                    <a:pt x="1670" y="15556"/>
                  </a:lnTo>
                  <a:lnTo>
                    <a:pt x="1603" y="15351"/>
                  </a:lnTo>
                  <a:lnTo>
                    <a:pt x="1536" y="15147"/>
                  </a:lnTo>
                  <a:lnTo>
                    <a:pt x="1478" y="14943"/>
                  </a:lnTo>
                  <a:lnTo>
                    <a:pt x="1416" y="14727"/>
                  </a:lnTo>
                  <a:lnTo>
                    <a:pt x="1363" y="14501"/>
                  </a:lnTo>
                  <a:lnTo>
                    <a:pt x="1309" y="14274"/>
                  </a:lnTo>
                  <a:lnTo>
                    <a:pt x="1256" y="14047"/>
                  </a:lnTo>
                  <a:lnTo>
                    <a:pt x="1211" y="13808"/>
                  </a:lnTo>
                  <a:lnTo>
                    <a:pt x="1167" y="13570"/>
                  </a:lnTo>
                  <a:lnTo>
                    <a:pt x="1127" y="13321"/>
                  </a:lnTo>
                  <a:lnTo>
                    <a:pt x="1091" y="13071"/>
                  </a:lnTo>
                  <a:lnTo>
                    <a:pt x="1060" y="12810"/>
                  </a:lnTo>
                  <a:lnTo>
                    <a:pt x="1029" y="12549"/>
                  </a:lnTo>
                  <a:lnTo>
                    <a:pt x="1002" y="12277"/>
                  </a:lnTo>
                  <a:lnTo>
                    <a:pt x="984" y="12004"/>
                  </a:lnTo>
                  <a:lnTo>
                    <a:pt x="966" y="11732"/>
                  </a:lnTo>
                  <a:lnTo>
                    <a:pt x="953" y="11448"/>
                  </a:lnTo>
                  <a:lnTo>
                    <a:pt x="944" y="11165"/>
                  </a:lnTo>
                  <a:lnTo>
                    <a:pt x="940" y="10870"/>
                  </a:lnTo>
                  <a:lnTo>
                    <a:pt x="940" y="10586"/>
                  </a:lnTo>
                  <a:lnTo>
                    <a:pt x="944" y="10280"/>
                  </a:lnTo>
                  <a:lnTo>
                    <a:pt x="958" y="9849"/>
                  </a:lnTo>
                  <a:lnTo>
                    <a:pt x="984" y="9418"/>
                  </a:lnTo>
                  <a:lnTo>
                    <a:pt x="1015" y="8986"/>
                  </a:lnTo>
                  <a:lnTo>
                    <a:pt x="1055" y="8567"/>
                  </a:lnTo>
                  <a:lnTo>
                    <a:pt x="1100" y="8158"/>
                  </a:lnTo>
                  <a:lnTo>
                    <a:pt x="1158" y="7750"/>
                  </a:lnTo>
                  <a:lnTo>
                    <a:pt x="1220" y="7341"/>
                  </a:lnTo>
                  <a:lnTo>
                    <a:pt x="1287" y="6955"/>
                  </a:lnTo>
                  <a:lnTo>
                    <a:pt x="1363" y="6570"/>
                  </a:lnTo>
                  <a:lnTo>
                    <a:pt x="1443" y="6195"/>
                  </a:lnTo>
                  <a:lnTo>
                    <a:pt x="1532" y="5832"/>
                  </a:lnTo>
                  <a:lnTo>
                    <a:pt x="1625" y="5480"/>
                  </a:lnTo>
                  <a:lnTo>
                    <a:pt x="1723" y="5140"/>
                  </a:lnTo>
                  <a:lnTo>
                    <a:pt x="1830" y="4811"/>
                  </a:lnTo>
                  <a:lnTo>
                    <a:pt x="1937" y="4482"/>
                  </a:lnTo>
                  <a:lnTo>
                    <a:pt x="2053" y="4187"/>
                  </a:lnTo>
                  <a:lnTo>
                    <a:pt x="2173" y="3892"/>
                  </a:lnTo>
                  <a:lnTo>
                    <a:pt x="2293" y="3608"/>
                  </a:lnTo>
                  <a:lnTo>
                    <a:pt x="2422" y="3347"/>
                  </a:lnTo>
                  <a:lnTo>
                    <a:pt x="2556" y="3098"/>
                  </a:lnTo>
                  <a:lnTo>
                    <a:pt x="2689" y="2871"/>
                  </a:lnTo>
                  <a:lnTo>
                    <a:pt x="2827" y="2655"/>
                  </a:lnTo>
                  <a:lnTo>
                    <a:pt x="2970" y="2462"/>
                  </a:lnTo>
                  <a:lnTo>
                    <a:pt x="3112" y="2281"/>
                  </a:lnTo>
                  <a:lnTo>
                    <a:pt x="3259" y="2122"/>
                  </a:lnTo>
                  <a:lnTo>
                    <a:pt x="3406" y="1975"/>
                  </a:lnTo>
                  <a:lnTo>
                    <a:pt x="3558" y="1861"/>
                  </a:lnTo>
                  <a:lnTo>
                    <a:pt x="3709" y="1759"/>
                  </a:lnTo>
                  <a:lnTo>
                    <a:pt x="3865" y="1680"/>
                  </a:lnTo>
                  <a:lnTo>
                    <a:pt x="4021" y="1611"/>
                  </a:lnTo>
                  <a:lnTo>
                    <a:pt x="4176" y="1577"/>
                  </a:lnTo>
                  <a:lnTo>
                    <a:pt x="4332" y="1566"/>
                  </a:lnTo>
                  <a:lnTo>
                    <a:pt x="4381" y="1555"/>
                  </a:lnTo>
                  <a:lnTo>
                    <a:pt x="4426" y="1532"/>
                  </a:lnTo>
                  <a:lnTo>
                    <a:pt x="4466" y="1487"/>
                  </a:lnTo>
                  <a:lnTo>
                    <a:pt x="4497" y="1430"/>
                  </a:lnTo>
                  <a:lnTo>
                    <a:pt x="4528" y="1373"/>
                  </a:lnTo>
                  <a:lnTo>
                    <a:pt x="4550" y="1294"/>
                  </a:lnTo>
                  <a:lnTo>
                    <a:pt x="4568" y="1203"/>
                  </a:lnTo>
                  <a:lnTo>
                    <a:pt x="4582" y="1124"/>
                  </a:lnTo>
                  <a:lnTo>
                    <a:pt x="4590" y="1044"/>
                  </a:lnTo>
                  <a:lnTo>
                    <a:pt x="4595" y="965"/>
                  </a:lnTo>
                  <a:lnTo>
                    <a:pt x="4595" y="885"/>
                  </a:lnTo>
                  <a:lnTo>
                    <a:pt x="4595" y="795"/>
                  </a:lnTo>
                  <a:lnTo>
                    <a:pt x="4590" y="715"/>
                  </a:lnTo>
                  <a:lnTo>
                    <a:pt x="4582" y="636"/>
                  </a:lnTo>
                  <a:lnTo>
                    <a:pt x="4568" y="556"/>
                  </a:lnTo>
                  <a:lnTo>
                    <a:pt x="4555" y="477"/>
                  </a:lnTo>
                  <a:lnTo>
                    <a:pt x="4537" y="397"/>
                  </a:lnTo>
                  <a:lnTo>
                    <a:pt x="4519" y="329"/>
                  </a:lnTo>
                  <a:lnTo>
                    <a:pt x="4497" y="273"/>
                  </a:lnTo>
                  <a:lnTo>
                    <a:pt x="4470" y="216"/>
                  </a:lnTo>
                  <a:lnTo>
                    <a:pt x="4439" y="170"/>
                  </a:lnTo>
                  <a:lnTo>
                    <a:pt x="4408" y="125"/>
                  </a:lnTo>
                  <a:lnTo>
                    <a:pt x="4372" y="91"/>
                  </a:lnTo>
                  <a:lnTo>
                    <a:pt x="4332" y="80"/>
                  </a:lnTo>
                  <a:lnTo>
                    <a:pt x="4230" y="46"/>
                  </a:lnTo>
                  <a:lnTo>
                    <a:pt x="4127" y="23"/>
                  </a:lnTo>
                  <a:lnTo>
                    <a:pt x="4025" y="12"/>
                  </a:lnTo>
                  <a:lnTo>
                    <a:pt x="392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432;p49">
              <a:extLst>
                <a:ext uri="{FF2B5EF4-FFF2-40B4-BE49-F238E27FC236}">
                  <a16:creationId xmlns:a16="http://schemas.microsoft.com/office/drawing/2014/main" id="{23BA2837-A5BB-86CD-78E4-9C355F30FC36}"/>
                </a:ext>
              </a:extLst>
            </p:cNvPr>
            <p:cNvSpPr/>
            <p:nvPr/>
          </p:nvSpPr>
          <p:spPr>
            <a:xfrm>
              <a:off x="3371225" y="-10904550"/>
              <a:ext cx="145400" cy="404800"/>
            </a:xfrm>
            <a:custGeom>
              <a:avLst/>
              <a:gdLst/>
              <a:ahLst/>
              <a:cxnLst/>
              <a:rect l="l" t="t" r="r" b="b"/>
              <a:pathLst>
                <a:path w="5816" h="16192" extrusionOk="0">
                  <a:moveTo>
                    <a:pt x="3643" y="1"/>
                  </a:moveTo>
                  <a:lnTo>
                    <a:pt x="3629" y="80"/>
                  </a:lnTo>
                  <a:lnTo>
                    <a:pt x="3611" y="171"/>
                  </a:lnTo>
                  <a:lnTo>
                    <a:pt x="3589" y="250"/>
                  </a:lnTo>
                  <a:lnTo>
                    <a:pt x="3558" y="307"/>
                  </a:lnTo>
                  <a:lnTo>
                    <a:pt x="3527" y="364"/>
                  </a:lnTo>
                  <a:lnTo>
                    <a:pt x="3487" y="409"/>
                  </a:lnTo>
                  <a:lnTo>
                    <a:pt x="3442" y="432"/>
                  </a:lnTo>
                  <a:lnTo>
                    <a:pt x="3393" y="443"/>
                  </a:lnTo>
                  <a:lnTo>
                    <a:pt x="3237" y="454"/>
                  </a:lnTo>
                  <a:lnTo>
                    <a:pt x="3082" y="488"/>
                  </a:lnTo>
                  <a:lnTo>
                    <a:pt x="2926" y="557"/>
                  </a:lnTo>
                  <a:lnTo>
                    <a:pt x="2770" y="636"/>
                  </a:lnTo>
                  <a:lnTo>
                    <a:pt x="2619" y="738"/>
                  </a:lnTo>
                  <a:lnTo>
                    <a:pt x="2467" y="852"/>
                  </a:lnTo>
                  <a:lnTo>
                    <a:pt x="2320" y="999"/>
                  </a:lnTo>
                  <a:lnTo>
                    <a:pt x="2173" y="1158"/>
                  </a:lnTo>
                  <a:lnTo>
                    <a:pt x="2031" y="1339"/>
                  </a:lnTo>
                  <a:lnTo>
                    <a:pt x="1888" y="1532"/>
                  </a:lnTo>
                  <a:lnTo>
                    <a:pt x="1750" y="1748"/>
                  </a:lnTo>
                  <a:lnTo>
                    <a:pt x="1617" y="1975"/>
                  </a:lnTo>
                  <a:lnTo>
                    <a:pt x="1483" y="2224"/>
                  </a:lnTo>
                  <a:lnTo>
                    <a:pt x="1354" y="2485"/>
                  </a:lnTo>
                  <a:lnTo>
                    <a:pt x="1234" y="2769"/>
                  </a:lnTo>
                  <a:lnTo>
                    <a:pt x="1114" y="3064"/>
                  </a:lnTo>
                  <a:lnTo>
                    <a:pt x="998" y="3359"/>
                  </a:lnTo>
                  <a:lnTo>
                    <a:pt x="891" y="3688"/>
                  </a:lnTo>
                  <a:lnTo>
                    <a:pt x="784" y="4017"/>
                  </a:lnTo>
                  <a:lnTo>
                    <a:pt x="686" y="4357"/>
                  </a:lnTo>
                  <a:lnTo>
                    <a:pt x="593" y="4709"/>
                  </a:lnTo>
                  <a:lnTo>
                    <a:pt x="504" y="5072"/>
                  </a:lnTo>
                  <a:lnTo>
                    <a:pt x="424" y="5447"/>
                  </a:lnTo>
                  <a:lnTo>
                    <a:pt x="348" y="5832"/>
                  </a:lnTo>
                  <a:lnTo>
                    <a:pt x="281" y="6218"/>
                  </a:lnTo>
                  <a:lnTo>
                    <a:pt x="219" y="6627"/>
                  </a:lnTo>
                  <a:lnTo>
                    <a:pt x="161" y="7035"/>
                  </a:lnTo>
                  <a:lnTo>
                    <a:pt x="116" y="7444"/>
                  </a:lnTo>
                  <a:lnTo>
                    <a:pt x="76" y="7863"/>
                  </a:lnTo>
                  <a:lnTo>
                    <a:pt x="45" y="8295"/>
                  </a:lnTo>
                  <a:lnTo>
                    <a:pt x="19" y="8726"/>
                  </a:lnTo>
                  <a:lnTo>
                    <a:pt x="5" y="9157"/>
                  </a:lnTo>
                  <a:lnTo>
                    <a:pt x="1" y="9463"/>
                  </a:lnTo>
                  <a:lnTo>
                    <a:pt x="1" y="9747"/>
                  </a:lnTo>
                  <a:lnTo>
                    <a:pt x="5" y="10042"/>
                  </a:lnTo>
                  <a:lnTo>
                    <a:pt x="14" y="10325"/>
                  </a:lnTo>
                  <a:lnTo>
                    <a:pt x="27" y="10609"/>
                  </a:lnTo>
                  <a:lnTo>
                    <a:pt x="45" y="10881"/>
                  </a:lnTo>
                  <a:lnTo>
                    <a:pt x="63" y="11154"/>
                  </a:lnTo>
                  <a:lnTo>
                    <a:pt x="90" y="11426"/>
                  </a:lnTo>
                  <a:lnTo>
                    <a:pt x="121" y="11687"/>
                  </a:lnTo>
                  <a:lnTo>
                    <a:pt x="152" y="11948"/>
                  </a:lnTo>
                  <a:lnTo>
                    <a:pt x="188" y="12198"/>
                  </a:lnTo>
                  <a:lnTo>
                    <a:pt x="228" y="12447"/>
                  </a:lnTo>
                  <a:lnTo>
                    <a:pt x="272" y="12685"/>
                  </a:lnTo>
                  <a:lnTo>
                    <a:pt x="317" y="12924"/>
                  </a:lnTo>
                  <a:lnTo>
                    <a:pt x="370" y="13151"/>
                  </a:lnTo>
                  <a:lnTo>
                    <a:pt x="424" y="13378"/>
                  </a:lnTo>
                  <a:lnTo>
                    <a:pt x="477" y="13604"/>
                  </a:lnTo>
                  <a:lnTo>
                    <a:pt x="539" y="13820"/>
                  </a:lnTo>
                  <a:lnTo>
                    <a:pt x="597" y="14024"/>
                  </a:lnTo>
                  <a:lnTo>
                    <a:pt x="664" y="14228"/>
                  </a:lnTo>
                  <a:lnTo>
                    <a:pt x="731" y="14433"/>
                  </a:lnTo>
                  <a:lnTo>
                    <a:pt x="802" y="14626"/>
                  </a:lnTo>
                  <a:lnTo>
                    <a:pt x="873" y="14807"/>
                  </a:lnTo>
                  <a:lnTo>
                    <a:pt x="949" y="14989"/>
                  </a:lnTo>
                  <a:lnTo>
                    <a:pt x="1025" y="15159"/>
                  </a:lnTo>
                  <a:lnTo>
                    <a:pt x="1105" y="15329"/>
                  </a:lnTo>
                  <a:lnTo>
                    <a:pt x="1189" y="15488"/>
                  </a:lnTo>
                  <a:lnTo>
                    <a:pt x="1270" y="15635"/>
                  </a:lnTo>
                  <a:lnTo>
                    <a:pt x="1359" y="15783"/>
                  </a:lnTo>
                  <a:lnTo>
                    <a:pt x="1443" y="15930"/>
                  </a:lnTo>
                  <a:lnTo>
                    <a:pt x="1532" y="16067"/>
                  </a:lnTo>
                  <a:lnTo>
                    <a:pt x="1621" y="16191"/>
                  </a:lnTo>
                  <a:lnTo>
                    <a:pt x="1555" y="15976"/>
                  </a:lnTo>
                  <a:lnTo>
                    <a:pt x="1492" y="15749"/>
                  </a:lnTo>
                  <a:lnTo>
                    <a:pt x="1434" y="15522"/>
                  </a:lnTo>
                  <a:lnTo>
                    <a:pt x="1381" y="15284"/>
                  </a:lnTo>
                  <a:lnTo>
                    <a:pt x="1332" y="15045"/>
                  </a:lnTo>
                  <a:lnTo>
                    <a:pt x="1292" y="14796"/>
                  </a:lnTo>
                  <a:lnTo>
                    <a:pt x="1256" y="14546"/>
                  </a:lnTo>
                  <a:lnTo>
                    <a:pt x="1234" y="14274"/>
                  </a:lnTo>
                  <a:lnTo>
                    <a:pt x="1216" y="14081"/>
                  </a:lnTo>
                  <a:lnTo>
                    <a:pt x="1203" y="13888"/>
                  </a:lnTo>
                  <a:lnTo>
                    <a:pt x="1194" y="13695"/>
                  </a:lnTo>
                  <a:lnTo>
                    <a:pt x="1189" y="13491"/>
                  </a:lnTo>
                  <a:lnTo>
                    <a:pt x="1189" y="13298"/>
                  </a:lnTo>
                  <a:lnTo>
                    <a:pt x="1189" y="13105"/>
                  </a:lnTo>
                  <a:lnTo>
                    <a:pt x="1194" y="12924"/>
                  </a:lnTo>
                  <a:lnTo>
                    <a:pt x="1198" y="12731"/>
                  </a:lnTo>
                  <a:lnTo>
                    <a:pt x="1212" y="12538"/>
                  </a:lnTo>
                  <a:lnTo>
                    <a:pt x="1221" y="12356"/>
                  </a:lnTo>
                  <a:lnTo>
                    <a:pt x="1238" y="12164"/>
                  </a:lnTo>
                  <a:lnTo>
                    <a:pt x="1256" y="11982"/>
                  </a:lnTo>
                  <a:lnTo>
                    <a:pt x="1278" y="11812"/>
                  </a:lnTo>
                  <a:lnTo>
                    <a:pt x="1301" y="11630"/>
                  </a:lnTo>
                  <a:lnTo>
                    <a:pt x="1327" y="11460"/>
                  </a:lnTo>
                  <a:lnTo>
                    <a:pt x="1359" y="11279"/>
                  </a:lnTo>
                  <a:lnTo>
                    <a:pt x="1390" y="11120"/>
                  </a:lnTo>
                  <a:lnTo>
                    <a:pt x="1421" y="10949"/>
                  </a:lnTo>
                  <a:lnTo>
                    <a:pt x="1457" y="10791"/>
                  </a:lnTo>
                  <a:lnTo>
                    <a:pt x="1497" y="10632"/>
                  </a:lnTo>
                  <a:lnTo>
                    <a:pt x="1537" y="10473"/>
                  </a:lnTo>
                  <a:lnTo>
                    <a:pt x="1581" y="10325"/>
                  </a:lnTo>
                  <a:lnTo>
                    <a:pt x="1626" y="10178"/>
                  </a:lnTo>
                  <a:lnTo>
                    <a:pt x="1675" y="10042"/>
                  </a:lnTo>
                  <a:lnTo>
                    <a:pt x="1724" y="9906"/>
                  </a:lnTo>
                  <a:lnTo>
                    <a:pt x="1777" y="9781"/>
                  </a:lnTo>
                  <a:lnTo>
                    <a:pt x="1831" y="9656"/>
                  </a:lnTo>
                  <a:lnTo>
                    <a:pt x="1884" y="9531"/>
                  </a:lnTo>
                  <a:lnTo>
                    <a:pt x="1942" y="9418"/>
                  </a:lnTo>
                  <a:lnTo>
                    <a:pt x="2000" y="9304"/>
                  </a:lnTo>
                  <a:lnTo>
                    <a:pt x="2062" y="9202"/>
                  </a:lnTo>
                  <a:lnTo>
                    <a:pt x="2124" y="9111"/>
                  </a:lnTo>
                  <a:lnTo>
                    <a:pt x="2200" y="8998"/>
                  </a:lnTo>
                  <a:lnTo>
                    <a:pt x="2280" y="8896"/>
                  </a:lnTo>
                  <a:lnTo>
                    <a:pt x="2356" y="8805"/>
                  </a:lnTo>
                  <a:lnTo>
                    <a:pt x="2436" y="8726"/>
                  </a:lnTo>
                  <a:lnTo>
                    <a:pt x="2512" y="8658"/>
                  </a:lnTo>
                  <a:lnTo>
                    <a:pt x="2587" y="8601"/>
                  </a:lnTo>
                  <a:lnTo>
                    <a:pt x="2663" y="8544"/>
                  </a:lnTo>
                  <a:lnTo>
                    <a:pt x="2739" y="8510"/>
                  </a:lnTo>
                  <a:lnTo>
                    <a:pt x="2814" y="8476"/>
                  </a:lnTo>
                  <a:lnTo>
                    <a:pt x="2890" y="8453"/>
                  </a:lnTo>
                  <a:lnTo>
                    <a:pt x="2966" y="8442"/>
                  </a:lnTo>
                  <a:lnTo>
                    <a:pt x="3037" y="8431"/>
                  </a:lnTo>
                  <a:lnTo>
                    <a:pt x="3108" y="8442"/>
                  </a:lnTo>
                  <a:lnTo>
                    <a:pt x="3180" y="8453"/>
                  </a:lnTo>
                  <a:lnTo>
                    <a:pt x="3251" y="8476"/>
                  </a:lnTo>
                  <a:lnTo>
                    <a:pt x="3322" y="8499"/>
                  </a:lnTo>
                  <a:lnTo>
                    <a:pt x="3393" y="8533"/>
                  </a:lnTo>
                  <a:lnTo>
                    <a:pt x="3460" y="8578"/>
                  </a:lnTo>
                  <a:lnTo>
                    <a:pt x="3527" y="8635"/>
                  </a:lnTo>
                  <a:lnTo>
                    <a:pt x="3594" y="8692"/>
                  </a:lnTo>
                  <a:lnTo>
                    <a:pt x="3656" y="8760"/>
                  </a:lnTo>
                  <a:lnTo>
                    <a:pt x="3723" y="8828"/>
                  </a:lnTo>
                  <a:lnTo>
                    <a:pt x="3785" y="8907"/>
                  </a:lnTo>
                  <a:lnTo>
                    <a:pt x="3847" y="8998"/>
                  </a:lnTo>
                  <a:lnTo>
                    <a:pt x="3905" y="9089"/>
                  </a:lnTo>
                  <a:lnTo>
                    <a:pt x="3963" y="9191"/>
                  </a:lnTo>
                  <a:lnTo>
                    <a:pt x="4021" y="9293"/>
                  </a:lnTo>
                  <a:lnTo>
                    <a:pt x="4079" y="9406"/>
                  </a:lnTo>
                  <a:lnTo>
                    <a:pt x="4186" y="9645"/>
                  </a:lnTo>
                  <a:lnTo>
                    <a:pt x="4288" y="9906"/>
                  </a:lnTo>
                  <a:lnTo>
                    <a:pt x="4382" y="10189"/>
                  </a:lnTo>
                  <a:lnTo>
                    <a:pt x="4471" y="10484"/>
                  </a:lnTo>
                  <a:lnTo>
                    <a:pt x="4551" y="10802"/>
                  </a:lnTo>
                  <a:lnTo>
                    <a:pt x="4622" y="11131"/>
                  </a:lnTo>
                  <a:lnTo>
                    <a:pt x="4684" y="11483"/>
                  </a:lnTo>
                  <a:lnTo>
                    <a:pt x="4742" y="11846"/>
                  </a:lnTo>
                  <a:lnTo>
                    <a:pt x="4791" y="12209"/>
                  </a:lnTo>
                  <a:lnTo>
                    <a:pt x="4827" y="12595"/>
                  </a:lnTo>
                  <a:lnTo>
                    <a:pt x="4858" y="12980"/>
                  </a:lnTo>
                  <a:lnTo>
                    <a:pt x="4876" y="13389"/>
                  </a:lnTo>
                  <a:lnTo>
                    <a:pt x="4885" y="13786"/>
                  </a:lnTo>
                  <a:lnTo>
                    <a:pt x="4885" y="13990"/>
                  </a:lnTo>
                  <a:lnTo>
                    <a:pt x="4880" y="14194"/>
                  </a:lnTo>
                  <a:lnTo>
                    <a:pt x="4876" y="14399"/>
                  </a:lnTo>
                  <a:lnTo>
                    <a:pt x="4867" y="14603"/>
                  </a:lnTo>
                  <a:lnTo>
                    <a:pt x="4858" y="14807"/>
                  </a:lnTo>
                  <a:lnTo>
                    <a:pt x="4845" y="15023"/>
                  </a:lnTo>
                  <a:lnTo>
                    <a:pt x="4827" y="15227"/>
                  </a:lnTo>
                  <a:lnTo>
                    <a:pt x="4809" y="15431"/>
                  </a:lnTo>
                  <a:lnTo>
                    <a:pt x="4787" y="15635"/>
                  </a:lnTo>
                  <a:lnTo>
                    <a:pt x="4760" y="15840"/>
                  </a:lnTo>
                  <a:lnTo>
                    <a:pt x="4836" y="15681"/>
                  </a:lnTo>
                  <a:lnTo>
                    <a:pt x="4907" y="15522"/>
                  </a:lnTo>
                  <a:lnTo>
                    <a:pt x="4978" y="15352"/>
                  </a:lnTo>
                  <a:lnTo>
                    <a:pt x="5045" y="15182"/>
                  </a:lnTo>
                  <a:lnTo>
                    <a:pt x="5107" y="15000"/>
                  </a:lnTo>
                  <a:lnTo>
                    <a:pt x="5170" y="14807"/>
                  </a:lnTo>
                  <a:lnTo>
                    <a:pt x="5228" y="14614"/>
                  </a:lnTo>
                  <a:lnTo>
                    <a:pt x="5285" y="14410"/>
                  </a:lnTo>
                  <a:lnTo>
                    <a:pt x="5334" y="14206"/>
                  </a:lnTo>
                  <a:lnTo>
                    <a:pt x="5388" y="13990"/>
                  </a:lnTo>
                  <a:lnTo>
                    <a:pt x="5432" y="13775"/>
                  </a:lnTo>
                  <a:lnTo>
                    <a:pt x="5477" y="13559"/>
                  </a:lnTo>
                  <a:lnTo>
                    <a:pt x="5521" y="13332"/>
                  </a:lnTo>
                  <a:lnTo>
                    <a:pt x="5561" y="13094"/>
                  </a:lnTo>
                  <a:lnTo>
                    <a:pt x="5597" y="12867"/>
                  </a:lnTo>
                  <a:lnTo>
                    <a:pt x="5628" y="12629"/>
                  </a:lnTo>
                  <a:lnTo>
                    <a:pt x="5659" y="12379"/>
                  </a:lnTo>
                  <a:lnTo>
                    <a:pt x="5686" y="12141"/>
                  </a:lnTo>
                  <a:lnTo>
                    <a:pt x="5713" y="11891"/>
                  </a:lnTo>
                  <a:lnTo>
                    <a:pt x="5735" y="11642"/>
                  </a:lnTo>
                  <a:lnTo>
                    <a:pt x="5753" y="11381"/>
                  </a:lnTo>
                  <a:lnTo>
                    <a:pt x="5771" y="11131"/>
                  </a:lnTo>
                  <a:lnTo>
                    <a:pt x="5784" y="10870"/>
                  </a:lnTo>
                  <a:lnTo>
                    <a:pt x="5797" y="10609"/>
                  </a:lnTo>
                  <a:lnTo>
                    <a:pt x="5806" y="10348"/>
                  </a:lnTo>
                  <a:lnTo>
                    <a:pt x="5811" y="10076"/>
                  </a:lnTo>
                  <a:lnTo>
                    <a:pt x="5815" y="9815"/>
                  </a:lnTo>
                  <a:lnTo>
                    <a:pt x="5815" y="9554"/>
                  </a:lnTo>
                  <a:lnTo>
                    <a:pt x="5811" y="9282"/>
                  </a:lnTo>
                  <a:lnTo>
                    <a:pt x="5806" y="9009"/>
                  </a:lnTo>
                  <a:lnTo>
                    <a:pt x="5797" y="8748"/>
                  </a:lnTo>
                  <a:lnTo>
                    <a:pt x="5788" y="8476"/>
                  </a:lnTo>
                  <a:lnTo>
                    <a:pt x="5775" y="8215"/>
                  </a:lnTo>
                  <a:lnTo>
                    <a:pt x="5757" y="7943"/>
                  </a:lnTo>
                  <a:lnTo>
                    <a:pt x="5740" y="7682"/>
                  </a:lnTo>
                  <a:lnTo>
                    <a:pt x="5717" y="7410"/>
                  </a:lnTo>
                  <a:lnTo>
                    <a:pt x="5695" y="7149"/>
                  </a:lnTo>
                  <a:lnTo>
                    <a:pt x="5664" y="6888"/>
                  </a:lnTo>
                  <a:lnTo>
                    <a:pt x="5637" y="6627"/>
                  </a:lnTo>
                  <a:lnTo>
                    <a:pt x="5601" y="6366"/>
                  </a:lnTo>
                  <a:lnTo>
                    <a:pt x="5566" y="6116"/>
                  </a:lnTo>
                  <a:lnTo>
                    <a:pt x="5530" y="5855"/>
                  </a:lnTo>
                  <a:lnTo>
                    <a:pt x="5490" y="5605"/>
                  </a:lnTo>
                  <a:lnTo>
                    <a:pt x="5446" y="5356"/>
                  </a:lnTo>
                  <a:lnTo>
                    <a:pt x="5397" y="5106"/>
                  </a:lnTo>
                  <a:lnTo>
                    <a:pt x="5348" y="4868"/>
                  </a:lnTo>
                  <a:lnTo>
                    <a:pt x="5299" y="4630"/>
                  </a:lnTo>
                  <a:lnTo>
                    <a:pt x="5241" y="4391"/>
                  </a:lnTo>
                  <a:lnTo>
                    <a:pt x="5183" y="4165"/>
                  </a:lnTo>
                  <a:lnTo>
                    <a:pt x="5125" y="3938"/>
                  </a:lnTo>
                  <a:lnTo>
                    <a:pt x="5063" y="3722"/>
                  </a:lnTo>
                  <a:lnTo>
                    <a:pt x="4996" y="3495"/>
                  </a:lnTo>
                  <a:lnTo>
                    <a:pt x="4929" y="3291"/>
                  </a:lnTo>
                  <a:lnTo>
                    <a:pt x="4858" y="3087"/>
                  </a:lnTo>
                  <a:lnTo>
                    <a:pt x="4782" y="2882"/>
                  </a:lnTo>
                  <a:lnTo>
                    <a:pt x="4707" y="2690"/>
                  </a:lnTo>
                  <a:lnTo>
                    <a:pt x="4626" y="2497"/>
                  </a:lnTo>
                  <a:lnTo>
                    <a:pt x="4546" y="2315"/>
                  </a:lnTo>
                  <a:lnTo>
                    <a:pt x="4462" y="2134"/>
                  </a:lnTo>
                  <a:lnTo>
                    <a:pt x="4373" y="1963"/>
                  </a:lnTo>
                  <a:lnTo>
                    <a:pt x="4284" y="1805"/>
                  </a:lnTo>
                  <a:lnTo>
                    <a:pt x="4190" y="1646"/>
                  </a:lnTo>
                  <a:lnTo>
                    <a:pt x="4092" y="1498"/>
                  </a:lnTo>
                  <a:lnTo>
                    <a:pt x="3994" y="1362"/>
                  </a:lnTo>
                  <a:lnTo>
                    <a:pt x="3963" y="1305"/>
                  </a:lnTo>
                  <a:lnTo>
                    <a:pt x="3927" y="1249"/>
                  </a:lnTo>
                  <a:lnTo>
                    <a:pt x="3901" y="1181"/>
                  </a:lnTo>
                  <a:lnTo>
                    <a:pt x="3874" y="1112"/>
                  </a:lnTo>
                  <a:lnTo>
                    <a:pt x="3852" y="1044"/>
                  </a:lnTo>
                  <a:lnTo>
                    <a:pt x="3834" y="965"/>
                  </a:lnTo>
                  <a:lnTo>
                    <a:pt x="3816" y="886"/>
                  </a:lnTo>
                  <a:lnTo>
                    <a:pt x="3803" y="795"/>
                  </a:lnTo>
                  <a:lnTo>
                    <a:pt x="3789" y="715"/>
                  </a:lnTo>
                  <a:lnTo>
                    <a:pt x="3781" y="625"/>
                  </a:lnTo>
                  <a:lnTo>
                    <a:pt x="3767" y="443"/>
                  </a:lnTo>
                  <a:lnTo>
                    <a:pt x="3767" y="262"/>
                  </a:lnTo>
                  <a:lnTo>
                    <a:pt x="3776" y="69"/>
                  </a:lnTo>
                  <a:lnTo>
                    <a:pt x="3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677;p55">
            <a:extLst>
              <a:ext uri="{FF2B5EF4-FFF2-40B4-BE49-F238E27FC236}">
                <a16:creationId xmlns:a16="http://schemas.microsoft.com/office/drawing/2014/main" id="{8411F16A-4ECA-B163-B1B0-BF35F6ACCE2A}"/>
              </a:ext>
            </a:extLst>
          </p:cNvPr>
          <p:cNvGrpSpPr/>
          <p:nvPr/>
        </p:nvGrpSpPr>
        <p:grpSpPr>
          <a:xfrm>
            <a:off x="7197331" y="1927755"/>
            <a:ext cx="313575" cy="360932"/>
            <a:chOff x="7099790" y="1803847"/>
            <a:chExt cx="312316" cy="368400"/>
          </a:xfrm>
        </p:grpSpPr>
        <p:sp>
          <p:nvSpPr>
            <p:cNvPr id="1183" name="Google Shape;1678;p55">
              <a:extLst>
                <a:ext uri="{FF2B5EF4-FFF2-40B4-BE49-F238E27FC236}">
                  <a16:creationId xmlns:a16="http://schemas.microsoft.com/office/drawing/2014/main" id="{6AC98392-1711-5036-F428-E8802EC19C0B}"/>
                </a:ext>
              </a:extLst>
            </p:cNvPr>
            <p:cNvSpPr/>
            <p:nvPr/>
          </p:nvSpPr>
          <p:spPr>
            <a:xfrm>
              <a:off x="7209317" y="1962774"/>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4" name="Google Shape;1679;p55">
              <a:extLst>
                <a:ext uri="{FF2B5EF4-FFF2-40B4-BE49-F238E27FC236}">
                  <a16:creationId xmlns:a16="http://schemas.microsoft.com/office/drawing/2014/main" id="{A41D4EA2-6963-8236-F9C1-6833B31614BD}"/>
                </a:ext>
              </a:extLst>
            </p:cNvPr>
            <p:cNvSpPr/>
            <p:nvPr/>
          </p:nvSpPr>
          <p:spPr>
            <a:xfrm>
              <a:off x="7152087" y="1914138"/>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5" name="Google Shape;1680;p55">
              <a:extLst>
                <a:ext uri="{FF2B5EF4-FFF2-40B4-BE49-F238E27FC236}">
                  <a16:creationId xmlns:a16="http://schemas.microsoft.com/office/drawing/2014/main" id="{1648F140-A2E0-47EF-4D39-E75ECC093A63}"/>
                </a:ext>
              </a:extLst>
            </p:cNvPr>
            <p:cNvSpPr/>
            <p:nvPr/>
          </p:nvSpPr>
          <p:spPr>
            <a:xfrm>
              <a:off x="7186559" y="2150252"/>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6" name="Google Shape;1681;p55">
              <a:extLst>
                <a:ext uri="{FF2B5EF4-FFF2-40B4-BE49-F238E27FC236}">
                  <a16:creationId xmlns:a16="http://schemas.microsoft.com/office/drawing/2014/main" id="{3ACC740B-F202-F034-1ACD-2152F9B4D991}"/>
                </a:ext>
              </a:extLst>
            </p:cNvPr>
            <p:cNvSpPr/>
            <p:nvPr/>
          </p:nvSpPr>
          <p:spPr>
            <a:xfrm>
              <a:off x="7313529" y="2150252"/>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7" name="Google Shape;1682;p55">
              <a:extLst>
                <a:ext uri="{FF2B5EF4-FFF2-40B4-BE49-F238E27FC236}">
                  <a16:creationId xmlns:a16="http://schemas.microsoft.com/office/drawing/2014/main" id="{4A29BA13-E9BF-6CDB-FBEF-D7227F5B8FA0}"/>
                </a:ext>
              </a:extLst>
            </p:cNvPr>
            <p:cNvSpPr/>
            <p:nvPr/>
          </p:nvSpPr>
          <p:spPr>
            <a:xfrm>
              <a:off x="7099790" y="1803847"/>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a:extLst>
            <a:ext uri="{FF2B5EF4-FFF2-40B4-BE49-F238E27FC236}">
              <a16:creationId xmlns:a16="http://schemas.microsoft.com/office/drawing/2014/main" id="{0BE15203-76DA-B386-BAA5-3009559AD096}"/>
            </a:ext>
          </a:extLst>
        </p:cNvPr>
        <p:cNvGrpSpPr/>
        <p:nvPr/>
      </p:nvGrpSpPr>
      <p:grpSpPr>
        <a:xfrm>
          <a:off x="0" y="0"/>
          <a:ext cx="0" cy="0"/>
          <a:chOff x="0" y="0"/>
          <a:chExt cx="0" cy="0"/>
        </a:xfrm>
      </p:grpSpPr>
      <p:sp>
        <p:nvSpPr>
          <p:cNvPr id="4" name="Google Shape;794;p38">
            <a:extLst>
              <a:ext uri="{FF2B5EF4-FFF2-40B4-BE49-F238E27FC236}">
                <a16:creationId xmlns:a16="http://schemas.microsoft.com/office/drawing/2014/main" id="{F790B4CA-A2BF-E2DB-6EDC-33073114A0D8}"/>
              </a:ext>
            </a:extLst>
          </p:cNvPr>
          <p:cNvSpPr txBox="1">
            <a:spLocks noGrp="1"/>
          </p:cNvSpPr>
          <p:nvPr/>
        </p:nvSpPr>
        <p:spPr>
          <a:xfrm>
            <a:off x="252000" y="1211980"/>
            <a:ext cx="338569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dk1"/>
              </a:buClr>
              <a:buSzPts val="3600"/>
              <a:buFont typeface="Do Hyeon"/>
              <a:buNone/>
              <a:defRPr sz="3600" b="0" i="0" u="none" strike="noStrike" cap="none">
                <a:solidFill>
                  <a:schemeClr val="dk1"/>
                </a:solidFill>
                <a:latin typeface="Do Hyeon"/>
                <a:ea typeface="Do Hyeon"/>
                <a:cs typeface="Do Hyeon"/>
                <a:sym typeface="Do Hyeon"/>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
                <a:solidFill>
                  <a:schemeClr val="bg1"/>
                </a:solidFill>
              </a:rPr>
              <a:t>CGV et RGPD</a:t>
            </a:r>
            <a:endParaRPr lang="en-US">
              <a:solidFill>
                <a:schemeClr val="bg1"/>
              </a:solidFill>
            </a:endParaRPr>
          </a:p>
        </p:txBody>
      </p:sp>
      <p:sp>
        <p:nvSpPr>
          <p:cNvPr id="59" name="Google Shape;796;p38">
            <a:extLst>
              <a:ext uri="{FF2B5EF4-FFF2-40B4-BE49-F238E27FC236}">
                <a16:creationId xmlns:a16="http://schemas.microsoft.com/office/drawing/2014/main" id="{0A734F11-525F-CB5E-DF77-69CB8A33ED9B}"/>
              </a:ext>
            </a:extLst>
          </p:cNvPr>
          <p:cNvSpPr txBox="1">
            <a:spLocks noGrp="1"/>
          </p:cNvSpPr>
          <p:nvPr/>
        </p:nvSpPr>
        <p:spPr>
          <a:xfrm>
            <a:off x="451844" y="1976558"/>
            <a:ext cx="3040156" cy="2581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42900" algn="ctr" rtl="0">
              <a:lnSpc>
                <a:spcPct val="100000"/>
              </a:lnSpc>
              <a:spcBef>
                <a:spcPts val="0"/>
              </a:spcBef>
              <a:spcAft>
                <a:spcPts val="0"/>
              </a:spcAft>
              <a:buClr>
                <a:schemeClr val="dk1"/>
              </a:buClr>
              <a:buSzPts val="1800"/>
              <a:buFont typeface="Didact Gothic"/>
              <a:buNone/>
              <a:defRPr sz="16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285750" lvl="0" indent="-285750" algn="l" rtl="0">
              <a:spcBef>
                <a:spcPts val="0"/>
              </a:spcBef>
              <a:spcAft>
                <a:spcPts val="600"/>
              </a:spcAft>
              <a:buFont typeface="Arial" panose="020B0604020202020204" pitchFamily="34" charset="0"/>
              <a:buChar char="•"/>
            </a:pPr>
            <a:r>
              <a:rPr lang="fr-FR">
                <a:solidFill>
                  <a:schemeClr val="bg1"/>
                </a:solidFill>
                <a:latin typeface="Aptos"/>
              </a:rPr>
              <a:t>Modalités de paiement</a:t>
            </a:r>
          </a:p>
          <a:p>
            <a:pPr marL="285750" lvl="0" indent="-285750" algn="l" rtl="0">
              <a:spcBef>
                <a:spcPts val="0"/>
              </a:spcBef>
              <a:spcAft>
                <a:spcPts val="600"/>
              </a:spcAft>
              <a:buFont typeface="Arial" panose="020B0604020202020204" pitchFamily="34" charset="0"/>
              <a:buChar char="•"/>
            </a:pPr>
            <a:r>
              <a:rPr lang="fr-FR">
                <a:solidFill>
                  <a:schemeClr val="bg1"/>
                </a:solidFill>
                <a:latin typeface="Aptos"/>
              </a:rPr>
              <a:t>Délais et conditions de rétractation</a:t>
            </a:r>
          </a:p>
          <a:p>
            <a:pPr marL="285750" lvl="0" indent="-285750" algn="l" rtl="0">
              <a:spcBef>
                <a:spcPts val="0"/>
              </a:spcBef>
              <a:spcAft>
                <a:spcPts val="600"/>
              </a:spcAft>
              <a:buFont typeface="Arial" panose="020B0604020202020204" pitchFamily="34" charset="0"/>
              <a:buChar char="•"/>
            </a:pPr>
            <a:r>
              <a:rPr lang="fr-FR">
                <a:solidFill>
                  <a:schemeClr val="bg1"/>
                </a:solidFill>
                <a:latin typeface="Aptos"/>
              </a:rPr>
              <a:t>Politique de livraison et retour</a:t>
            </a:r>
          </a:p>
          <a:p>
            <a:pPr marL="285750" lvl="0" indent="-285750" algn="l" rtl="0">
              <a:spcBef>
                <a:spcPts val="0"/>
              </a:spcBef>
              <a:spcAft>
                <a:spcPts val="600"/>
              </a:spcAft>
              <a:buFont typeface="Arial" panose="020B0604020202020204" pitchFamily="34" charset="0"/>
              <a:buChar char="•"/>
            </a:pPr>
            <a:r>
              <a:rPr lang="fr-FR">
                <a:solidFill>
                  <a:schemeClr val="bg1"/>
                </a:solidFill>
                <a:latin typeface="Aptos"/>
              </a:rPr>
              <a:t>Garanties légales, vices cachés</a:t>
            </a:r>
          </a:p>
          <a:p>
            <a:pPr marL="285750" lvl="0" indent="-285750" algn="l" rtl="0">
              <a:spcBef>
                <a:spcPts val="0"/>
              </a:spcBef>
              <a:spcAft>
                <a:spcPts val="600"/>
              </a:spcAft>
              <a:buFont typeface="Arial" panose="020B0604020202020204" pitchFamily="34" charset="0"/>
              <a:buChar char="•"/>
            </a:pPr>
            <a:r>
              <a:rPr lang="fr-FR">
                <a:solidFill>
                  <a:schemeClr val="bg1"/>
                </a:solidFill>
                <a:latin typeface="Aptos"/>
              </a:rPr>
              <a:t>Gestion des données personnelles</a:t>
            </a:r>
            <a:endParaRPr>
              <a:solidFill>
                <a:schemeClr val="bg1"/>
              </a:solidFill>
              <a:latin typeface="Aptos" panose="020B0004020202020204" pitchFamily="34" charset="0"/>
            </a:endParaRPr>
          </a:p>
        </p:txBody>
      </p:sp>
      <p:grpSp>
        <p:nvGrpSpPr>
          <p:cNvPr id="60" name="Google Shape;798;p38">
            <a:extLst>
              <a:ext uri="{FF2B5EF4-FFF2-40B4-BE49-F238E27FC236}">
                <a16:creationId xmlns:a16="http://schemas.microsoft.com/office/drawing/2014/main" id="{7A741E46-AC3B-C640-FFCB-0DF68DF34252}"/>
              </a:ext>
            </a:extLst>
          </p:cNvPr>
          <p:cNvGrpSpPr/>
          <p:nvPr/>
        </p:nvGrpSpPr>
        <p:grpSpPr>
          <a:xfrm>
            <a:off x="5711217" y="1663506"/>
            <a:ext cx="2462697" cy="2581866"/>
            <a:chOff x="5711217" y="1663506"/>
            <a:chExt cx="5748575" cy="6026750"/>
          </a:xfrm>
        </p:grpSpPr>
        <p:sp>
          <p:nvSpPr>
            <p:cNvPr id="62" name="Google Shape;799;p38">
              <a:extLst>
                <a:ext uri="{FF2B5EF4-FFF2-40B4-BE49-F238E27FC236}">
                  <a16:creationId xmlns:a16="http://schemas.microsoft.com/office/drawing/2014/main" id="{433B4181-E3A9-8A8B-5EC5-3435BFBC4E64}"/>
                </a:ext>
              </a:extLst>
            </p:cNvPr>
            <p:cNvSpPr/>
            <p:nvPr/>
          </p:nvSpPr>
          <p:spPr>
            <a:xfrm>
              <a:off x="11055967" y="2843581"/>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800;p38">
              <a:extLst>
                <a:ext uri="{FF2B5EF4-FFF2-40B4-BE49-F238E27FC236}">
                  <a16:creationId xmlns:a16="http://schemas.microsoft.com/office/drawing/2014/main" id="{B6FF592F-F0C1-49A0-3488-E192B741AE65}"/>
                </a:ext>
              </a:extLst>
            </p:cNvPr>
            <p:cNvSpPr/>
            <p:nvPr/>
          </p:nvSpPr>
          <p:spPr>
            <a:xfrm>
              <a:off x="5711217" y="1663506"/>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801;p38">
              <a:extLst>
                <a:ext uri="{FF2B5EF4-FFF2-40B4-BE49-F238E27FC236}">
                  <a16:creationId xmlns:a16="http://schemas.microsoft.com/office/drawing/2014/main" id="{239EF495-584E-0DD0-FE87-A01866EDCBBA}"/>
                </a:ext>
              </a:extLst>
            </p:cNvPr>
            <p:cNvSpPr/>
            <p:nvPr/>
          </p:nvSpPr>
          <p:spPr>
            <a:xfrm>
              <a:off x="10937267" y="3274031"/>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802;p38">
              <a:extLst>
                <a:ext uri="{FF2B5EF4-FFF2-40B4-BE49-F238E27FC236}">
                  <a16:creationId xmlns:a16="http://schemas.microsoft.com/office/drawing/2014/main" id="{C9464A20-32D7-8B36-DF12-2184165FB462}"/>
                </a:ext>
              </a:extLst>
            </p:cNvPr>
            <p:cNvSpPr/>
            <p:nvPr/>
          </p:nvSpPr>
          <p:spPr>
            <a:xfrm>
              <a:off x="11014517" y="2556706"/>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803;p38">
              <a:extLst>
                <a:ext uri="{FF2B5EF4-FFF2-40B4-BE49-F238E27FC236}">
                  <a16:creationId xmlns:a16="http://schemas.microsoft.com/office/drawing/2014/main" id="{09098813-EF21-BF0E-D825-13F6E09DA88B}"/>
                </a:ext>
              </a:extLst>
            </p:cNvPr>
            <p:cNvSpPr/>
            <p:nvPr/>
          </p:nvSpPr>
          <p:spPr>
            <a:xfrm>
              <a:off x="10726042" y="3661481"/>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804;p38">
              <a:extLst>
                <a:ext uri="{FF2B5EF4-FFF2-40B4-BE49-F238E27FC236}">
                  <a16:creationId xmlns:a16="http://schemas.microsoft.com/office/drawing/2014/main" id="{3FA48B2F-B879-BDDA-9F81-4375D2E66644}"/>
                </a:ext>
              </a:extLst>
            </p:cNvPr>
            <p:cNvSpPr/>
            <p:nvPr/>
          </p:nvSpPr>
          <p:spPr>
            <a:xfrm>
              <a:off x="10911317" y="2229056"/>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805;p38">
              <a:extLst>
                <a:ext uri="{FF2B5EF4-FFF2-40B4-BE49-F238E27FC236}">
                  <a16:creationId xmlns:a16="http://schemas.microsoft.com/office/drawing/2014/main" id="{995B02CF-7428-7BDF-0DEF-F14697D564E1}"/>
                </a:ext>
              </a:extLst>
            </p:cNvPr>
            <p:cNvSpPr/>
            <p:nvPr/>
          </p:nvSpPr>
          <p:spPr>
            <a:xfrm>
              <a:off x="10385817" y="1735531"/>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806;p38">
              <a:extLst>
                <a:ext uri="{FF2B5EF4-FFF2-40B4-BE49-F238E27FC236}">
                  <a16:creationId xmlns:a16="http://schemas.microsoft.com/office/drawing/2014/main" id="{1E47DE20-A65A-702D-23EF-D6BBAA07A7BC}"/>
                </a:ext>
              </a:extLst>
            </p:cNvPr>
            <p:cNvSpPr/>
            <p:nvPr/>
          </p:nvSpPr>
          <p:spPr>
            <a:xfrm>
              <a:off x="10525792" y="4041881"/>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807;p38">
              <a:extLst>
                <a:ext uri="{FF2B5EF4-FFF2-40B4-BE49-F238E27FC236}">
                  <a16:creationId xmlns:a16="http://schemas.microsoft.com/office/drawing/2014/main" id="{A4AC88E6-1E94-2A4A-438B-2DC0A6C23EC7}"/>
                </a:ext>
              </a:extLst>
            </p:cNvPr>
            <p:cNvSpPr/>
            <p:nvPr/>
          </p:nvSpPr>
          <p:spPr>
            <a:xfrm>
              <a:off x="10301242" y="4257781"/>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808;p38">
              <a:extLst>
                <a:ext uri="{FF2B5EF4-FFF2-40B4-BE49-F238E27FC236}">
                  <a16:creationId xmlns:a16="http://schemas.microsoft.com/office/drawing/2014/main" id="{9B8F840D-C215-AC85-5A7B-66C2C72E34F9}"/>
                </a:ext>
              </a:extLst>
            </p:cNvPr>
            <p:cNvSpPr/>
            <p:nvPr/>
          </p:nvSpPr>
          <p:spPr>
            <a:xfrm>
              <a:off x="10109667" y="3971406"/>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809;p38">
              <a:extLst>
                <a:ext uri="{FF2B5EF4-FFF2-40B4-BE49-F238E27FC236}">
                  <a16:creationId xmlns:a16="http://schemas.microsoft.com/office/drawing/2014/main" id="{146F8488-4246-40AD-DD4E-AE19F7F12900}"/>
                </a:ext>
              </a:extLst>
            </p:cNvPr>
            <p:cNvSpPr/>
            <p:nvPr/>
          </p:nvSpPr>
          <p:spPr>
            <a:xfrm>
              <a:off x="6758392" y="6694956"/>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810;p38">
              <a:extLst>
                <a:ext uri="{FF2B5EF4-FFF2-40B4-BE49-F238E27FC236}">
                  <a16:creationId xmlns:a16="http://schemas.microsoft.com/office/drawing/2014/main" id="{66B6DBDA-190C-42C1-8D7C-DE6F5CD0D37E}"/>
                </a:ext>
              </a:extLst>
            </p:cNvPr>
            <p:cNvSpPr/>
            <p:nvPr/>
          </p:nvSpPr>
          <p:spPr>
            <a:xfrm>
              <a:off x="6841467" y="6788981"/>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811;p38">
              <a:extLst>
                <a:ext uri="{FF2B5EF4-FFF2-40B4-BE49-F238E27FC236}">
                  <a16:creationId xmlns:a16="http://schemas.microsoft.com/office/drawing/2014/main" id="{D25F3060-C81D-48B0-FAEF-F668E9F9E567}"/>
                </a:ext>
              </a:extLst>
            </p:cNvPr>
            <p:cNvSpPr/>
            <p:nvPr/>
          </p:nvSpPr>
          <p:spPr>
            <a:xfrm>
              <a:off x="6875592" y="3260956"/>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812;p38">
              <a:extLst>
                <a:ext uri="{FF2B5EF4-FFF2-40B4-BE49-F238E27FC236}">
                  <a16:creationId xmlns:a16="http://schemas.microsoft.com/office/drawing/2014/main" id="{33B5085E-4DEA-9E4B-8032-AA03CE144DC6}"/>
                </a:ext>
              </a:extLst>
            </p:cNvPr>
            <p:cNvSpPr/>
            <p:nvPr/>
          </p:nvSpPr>
          <p:spPr>
            <a:xfrm>
              <a:off x="6693642" y="6624306"/>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 name="Google Shape;813;p38">
              <a:extLst>
                <a:ext uri="{FF2B5EF4-FFF2-40B4-BE49-F238E27FC236}">
                  <a16:creationId xmlns:a16="http://schemas.microsoft.com/office/drawing/2014/main" id="{61263402-BBFF-E589-18FB-A4322FA55042}"/>
                </a:ext>
              </a:extLst>
            </p:cNvPr>
            <p:cNvSpPr/>
            <p:nvPr/>
          </p:nvSpPr>
          <p:spPr>
            <a:xfrm>
              <a:off x="9533217" y="6988031"/>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 name="Google Shape;814;p38">
              <a:extLst>
                <a:ext uri="{FF2B5EF4-FFF2-40B4-BE49-F238E27FC236}">
                  <a16:creationId xmlns:a16="http://schemas.microsoft.com/office/drawing/2014/main" id="{461F035F-8DC2-2D30-8EB6-FDB6A9CD81DA}"/>
                </a:ext>
              </a:extLst>
            </p:cNvPr>
            <p:cNvSpPr/>
            <p:nvPr/>
          </p:nvSpPr>
          <p:spPr>
            <a:xfrm>
              <a:off x="9268042" y="3446956"/>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 name="Google Shape;815;p38">
              <a:extLst>
                <a:ext uri="{FF2B5EF4-FFF2-40B4-BE49-F238E27FC236}">
                  <a16:creationId xmlns:a16="http://schemas.microsoft.com/office/drawing/2014/main" id="{86811970-74FB-7097-6916-BBD73329DB87}"/>
                </a:ext>
              </a:extLst>
            </p:cNvPr>
            <p:cNvSpPr/>
            <p:nvPr/>
          </p:nvSpPr>
          <p:spPr>
            <a:xfrm>
              <a:off x="9603967" y="7075881"/>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816;p38">
              <a:extLst>
                <a:ext uri="{FF2B5EF4-FFF2-40B4-BE49-F238E27FC236}">
                  <a16:creationId xmlns:a16="http://schemas.microsoft.com/office/drawing/2014/main" id="{70E90926-440D-FA2F-FAFE-46700BD3047F}"/>
                </a:ext>
              </a:extLst>
            </p:cNvPr>
            <p:cNvSpPr/>
            <p:nvPr/>
          </p:nvSpPr>
          <p:spPr>
            <a:xfrm>
              <a:off x="7196842" y="4212581"/>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 name="Google Shape;817;p38">
              <a:extLst>
                <a:ext uri="{FF2B5EF4-FFF2-40B4-BE49-F238E27FC236}">
                  <a16:creationId xmlns:a16="http://schemas.microsoft.com/office/drawing/2014/main" id="{189CF70A-B8FC-AE01-A11B-9F2C4CEBEFA4}"/>
                </a:ext>
              </a:extLst>
            </p:cNvPr>
            <p:cNvSpPr/>
            <p:nvPr/>
          </p:nvSpPr>
          <p:spPr>
            <a:xfrm>
              <a:off x="9411042" y="3553531"/>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818;p38">
              <a:extLst>
                <a:ext uri="{FF2B5EF4-FFF2-40B4-BE49-F238E27FC236}">
                  <a16:creationId xmlns:a16="http://schemas.microsoft.com/office/drawing/2014/main" id="{30B9DE3D-03FA-6838-D739-93056B404446}"/>
                </a:ext>
              </a:extLst>
            </p:cNvPr>
            <p:cNvSpPr/>
            <p:nvPr/>
          </p:nvSpPr>
          <p:spPr>
            <a:xfrm>
              <a:off x="9486442" y="3604581"/>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819;p38">
              <a:extLst>
                <a:ext uri="{FF2B5EF4-FFF2-40B4-BE49-F238E27FC236}">
                  <a16:creationId xmlns:a16="http://schemas.microsoft.com/office/drawing/2014/main" id="{764A96D5-F953-CBD4-DD4D-31ECBC76130F}"/>
                </a:ext>
              </a:extLst>
            </p:cNvPr>
            <p:cNvSpPr/>
            <p:nvPr/>
          </p:nvSpPr>
          <p:spPr>
            <a:xfrm>
              <a:off x="9464467" y="3717531"/>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820;p38">
              <a:extLst>
                <a:ext uri="{FF2B5EF4-FFF2-40B4-BE49-F238E27FC236}">
                  <a16:creationId xmlns:a16="http://schemas.microsoft.com/office/drawing/2014/main" id="{622DB879-2076-3248-14BC-A31765F16F6C}"/>
                </a:ext>
              </a:extLst>
            </p:cNvPr>
            <p:cNvSpPr/>
            <p:nvPr/>
          </p:nvSpPr>
          <p:spPr>
            <a:xfrm>
              <a:off x="7998667" y="4288231"/>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821;p38">
              <a:extLst>
                <a:ext uri="{FF2B5EF4-FFF2-40B4-BE49-F238E27FC236}">
                  <a16:creationId xmlns:a16="http://schemas.microsoft.com/office/drawing/2014/main" id="{BCB3B394-6DB1-9819-4A04-7D87DD1B9940}"/>
                </a:ext>
              </a:extLst>
            </p:cNvPr>
            <p:cNvSpPr/>
            <p:nvPr/>
          </p:nvSpPr>
          <p:spPr>
            <a:xfrm>
              <a:off x="9339142" y="3509181"/>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822;p38">
              <a:extLst>
                <a:ext uri="{FF2B5EF4-FFF2-40B4-BE49-F238E27FC236}">
                  <a16:creationId xmlns:a16="http://schemas.microsoft.com/office/drawing/2014/main" id="{E2716072-366E-8645-E0F0-C1D4C40D971D}"/>
                </a:ext>
              </a:extLst>
            </p:cNvPr>
            <p:cNvSpPr/>
            <p:nvPr/>
          </p:nvSpPr>
          <p:spPr>
            <a:xfrm>
              <a:off x="8858917" y="7002656"/>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823;p38">
              <a:extLst>
                <a:ext uri="{FF2B5EF4-FFF2-40B4-BE49-F238E27FC236}">
                  <a16:creationId xmlns:a16="http://schemas.microsoft.com/office/drawing/2014/main" id="{C65640AF-5740-4AC6-BDEF-736DEE9FD2C0}"/>
                </a:ext>
              </a:extLst>
            </p:cNvPr>
            <p:cNvSpPr/>
            <p:nvPr/>
          </p:nvSpPr>
          <p:spPr>
            <a:xfrm>
              <a:off x="8928142" y="7066081"/>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824;p38">
              <a:extLst>
                <a:ext uri="{FF2B5EF4-FFF2-40B4-BE49-F238E27FC236}">
                  <a16:creationId xmlns:a16="http://schemas.microsoft.com/office/drawing/2014/main" id="{B186D83F-B606-3538-1ED9-FDA93C407C56}"/>
                </a:ext>
              </a:extLst>
            </p:cNvPr>
            <p:cNvSpPr/>
            <p:nvPr/>
          </p:nvSpPr>
          <p:spPr>
            <a:xfrm>
              <a:off x="7743817" y="3032681"/>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825;p38">
              <a:extLst>
                <a:ext uri="{FF2B5EF4-FFF2-40B4-BE49-F238E27FC236}">
                  <a16:creationId xmlns:a16="http://schemas.microsoft.com/office/drawing/2014/main" id="{BC60013B-132E-C616-4487-57D4C14F1C7A}"/>
                </a:ext>
              </a:extLst>
            </p:cNvPr>
            <p:cNvSpPr/>
            <p:nvPr/>
          </p:nvSpPr>
          <p:spPr>
            <a:xfrm>
              <a:off x="8537817" y="2743031"/>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826;p38">
              <a:extLst>
                <a:ext uri="{FF2B5EF4-FFF2-40B4-BE49-F238E27FC236}">
                  <a16:creationId xmlns:a16="http://schemas.microsoft.com/office/drawing/2014/main" id="{D9542814-DF83-96B0-CF13-AC8250D66D64}"/>
                </a:ext>
              </a:extLst>
            </p:cNvPr>
            <p:cNvSpPr/>
            <p:nvPr/>
          </p:nvSpPr>
          <p:spPr>
            <a:xfrm>
              <a:off x="7885317" y="2394256"/>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827;p38">
              <a:extLst>
                <a:ext uri="{FF2B5EF4-FFF2-40B4-BE49-F238E27FC236}">
                  <a16:creationId xmlns:a16="http://schemas.microsoft.com/office/drawing/2014/main" id="{C2A828A3-43B9-099D-5400-84A18695AF39}"/>
                </a:ext>
              </a:extLst>
            </p:cNvPr>
            <p:cNvSpPr/>
            <p:nvPr/>
          </p:nvSpPr>
          <p:spPr>
            <a:xfrm>
              <a:off x="8263817" y="5043881"/>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828;p38">
              <a:extLst>
                <a:ext uri="{FF2B5EF4-FFF2-40B4-BE49-F238E27FC236}">
                  <a16:creationId xmlns:a16="http://schemas.microsoft.com/office/drawing/2014/main" id="{21FDF2BE-D1DE-A500-5595-990CB59BEF31}"/>
                </a:ext>
              </a:extLst>
            </p:cNvPr>
            <p:cNvSpPr/>
            <p:nvPr/>
          </p:nvSpPr>
          <p:spPr>
            <a:xfrm>
              <a:off x="8195567" y="5982606"/>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829;p38">
              <a:extLst>
                <a:ext uri="{FF2B5EF4-FFF2-40B4-BE49-F238E27FC236}">
                  <a16:creationId xmlns:a16="http://schemas.microsoft.com/office/drawing/2014/main" id="{1ECC1DCC-6B2D-5C50-EEC5-1B9A3A88EC44}"/>
                </a:ext>
              </a:extLst>
            </p:cNvPr>
            <p:cNvSpPr/>
            <p:nvPr/>
          </p:nvSpPr>
          <p:spPr>
            <a:xfrm>
              <a:off x="8210567" y="6122206"/>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830;p38">
              <a:extLst>
                <a:ext uri="{FF2B5EF4-FFF2-40B4-BE49-F238E27FC236}">
                  <a16:creationId xmlns:a16="http://schemas.microsoft.com/office/drawing/2014/main" id="{93D5318E-6E36-131F-07E1-07029DCB4766}"/>
                </a:ext>
              </a:extLst>
            </p:cNvPr>
            <p:cNvSpPr/>
            <p:nvPr/>
          </p:nvSpPr>
          <p:spPr>
            <a:xfrm>
              <a:off x="8228692" y="6292206"/>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831;p38">
              <a:extLst>
                <a:ext uri="{FF2B5EF4-FFF2-40B4-BE49-F238E27FC236}">
                  <a16:creationId xmlns:a16="http://schemas.microsoft.com/office/drawing/2014/main" id="{48774791-F15B-5F4E-67C7-C5E90B011875}"/>
                </a:ext>
              </a:extLst>
            </p:cNvPr>
            <p:cNvSpPr/>
            <p:nvPr/>
          </p:nvSpPr>
          <p:spPr>
            <a:xfrm>
              <a:off x="8235517" y="6463581"/>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832;p38">
              <a:extLst>
                <a:ext uri="{FF2B5EF4-FFF2-40B4-BE49-F238E27FC236}">
                  <a16:creationId xmlns:a16="http://schemas.microsoft.com/office/drawing/2014/main" id="{DC7C6CA5-9531-44F2-B1BE-06DCF8253D20}"/>
                </a:ext>
              </a:extLst>
            </p:cNvPr>
            <p:cNvSpPr/>
            <p:nvPr/>
          </p:nvSpPr>
          <p:spPr>
            <a:xfrm>
              <a:off x="8220042" y="3796431"/>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833;p38">
              <a:extLst>
                <a:ext uri="{FF2B5EF4-FFF2-40B4-BE49-F238E27FC236}">
                  <a16:creationId xmlns:a16="http://schemas.microsoft.com/office/drawing/2014/main" id="{55FB6267-4A66-F031-46DE-A2882EBA0D8F}"/>
                </a:ext>
              </a:extLst>
            </p:cNvPr>
            <p:cNvSpPr/>
            <p:nvPr/>
          </p:nvSpPr>
          <p:spPr>
            <a:xfrm>
              <a:off x="8222542" y="6993381"/>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834;p38">
              <a:extLst>
                <a:ext uri="{FF2B5EF4-FFF2-40B4-BE49-F238E27FC236}">
                  <a16:creationId xmlns:a16="http://schemas.microsoft.com/office/drawing/2014/main" id="{6CE42C90-5497-0F49-D945-DA6EBAC3B579}"/>
                </a:ext>
              </a:extLst>
            </p:cNvPr>
            <p:cNvSpPr/>
            <p:nvPr/>
          </p:nvSpPr>
          <p:spPr>
            <a:xfrm>
              <a:off x="8295117" y="2744756"/>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835;p38">
              <a:extLst>
                <a:ext uri="{FF2B5EF4-FFF2-40B4-BE49-F238E27FC236}">
                  <a16:creationId xmlns:a16="http://schemas.microsoft.com/office/drawing/2014/main" id="{DFC599F2-BF19-2B3F-4F87-2B540F2B2698}"/>
                </a:ext>
              </a:extLst>
            </p:cNvPr>
            <p:cNvSpPr/>
            <p:nvPr/>
          </p:nvSpPr>
          <p:spPr>
            <a:xfrm>
              <a:off x="8286467" y="7056281"/>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836;p38">
              <a:extLst>
                <a:ext uri="{FF2B5EF4-FFF2-40B4-BE49-F238E27FC236}">
                  <a16:creationId xmlns:a16="http://schemas.microsoft.com/office/drawing/2014/main" id="{B2746923-C7E2-6F46-CC92-C2093D47E5E3}"/>
                </a:ext>
              </a:extLst>
            </p:cNvPr>
            <p:cNvSpPr/>
            <p:nvPr/>
          </p:nvSpPr>
          <p:spPr>
            <a:xfrm>
              <a:off x="7275917" y="4411806"/>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837;p38">
              <a:extLst>
                <a:ext uri="{FF2B5EF4-FFF2-40B4-BE49-F238E27FC236}">
                  <a16:creationId xmlns:a16="http://schemas.microsoft.com/office/drawing/2014/main" id="{B034999B-3A56-7690-16E1-6618D3BE19AB}"/>
                </a:ext>
              </a:extLst>
            </p:cNvPr>
            <p:cNvSpPr/>
            <p:nvPr/>
          </p:nvSpPr>
          <p:spPr>
            <a:xfrm>
              <a:off x="7661267" y="6978931"/>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838;p38">
              <a:extLst>
                <a:ext uri="{FF2B5EF4-FFF2-40B4-BE49-F238E27FC236}">
                  <a16:creationId xmlns:a16="http://schemas.microsoft.com/office/drawing/2014/main" id="{3090EF4D-ECD9-D746-A3BD-C898536E68FB}"/>
                </a:ext>
              </a:extLst>
            </p:cNvPr>
            <p:cNvSpPr/>
            <p:nvPr/>
          </p:nvSpPr>
          <p:spPr>
            <a:xfrm>
              <a:off x="7728492" y="7049581"/>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839;p38">
              <a:extLst>
                <a:ext uri="{FF2B5EF4-FFF2-40B4-BE49-F238E27FC236}">
                  <a16:creationId xmlns:a16="http://schemas.microsoft.com/office/drawing/2014/main" id="{CC8B298B-B947-7034-6994-3387EE46AA40}"/>
                </a:ext>
              </a:extLst>
            </p:cNvPr>
            <p:cNvSpPr/>
            <p:nvPr/>
          </p:nvSpPr>
          <p:spPr>
            <a:xfrm>
              <a:off x="7169367" y="3431131"/>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840;p38">
              <a:extLst>
                <a:ext uri="{FF2B5EF4-FFF2-40B4-BE49-F238E27FC236}">
                  <a16:creationId xmlns:a16="http://schemas.microsoft.com/office/drawing/2014/main" id="{E4340B70-7D18-6B9D-AEBD-AE1658690B7E}"/>
                </a:ext>
              </a:extLst>
            </p:cNvPr>
            <p:cNvSpPr/>
            <p:nvPr/>
          </p:nvSpPr>
          <p:spPr>
            <a:xfrm>
              <a:off x="7331167" y="3701006"/>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841;p38">
              <a:extLst>
                <a:ext uri="{FF2B5EF4-FFF2-40B4-BE49-F238E27FC236}">
                  <a16:creationId xmlns:a16="http://schemas.microsoft.com/office/drawing/2014/main" id="{C6AF8BC2-0A66-B80B-909D-79BD231AD236}"/>
                </a:ext>
              </a:extLst>
            </p:cNvPr>
            <p:cNvSpPr/>
            <p:nvPr/>
          </p:nvSpPr>
          <p:spPr>
            <a:xfrm>
              <a:off x="7233792" y="3494906"/>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842;p38">
              <a:extLst>
                <a:ext uri="{FF2B5EF4-FFF2-40B4-BE49-F238E27FC236}">
                  <a16:creationId xmlns:a16="http://schemas.microsoft.com/office/drawing/2014/main" id="{9AB5F073-7A3E-EDCF-5E38-6CB766403C89}"/>
                </a:ext>
              </a:extLst>
            </p:cNvPr>
            <p:cNvSpPr/>
            <p:nvPr/>
          </p:nvSpPr>
          <p:spPr>
            <a:xfrm>
              <a:off x="7279417" y="3549756"/>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843;p38">
              <a:extLst>
                <a:ext uri="{FF2B5EF4-FFF2-40B4-BE49-F238E27FC236}">
                  <a16:creationId xmlns:a16="http://schemas.microsoft.com/office/drawing/2014/main" id="{2D8F7B45-E4C5-E39F-63C3-2E1A82C8B428}"/>
                </a:ext>
              </a:extLst>
            </p:cNvPr>
            <p:cNvSpPr/>
            <p:nvPr/>
          </p:nvSpPr>
          <p:spPr>
            <a:xfrm>
              <a:off x="7354642" y="3591181"/>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844;p38">
              <a:extLst>
                <a:ext uri="{FF2B5EF4-FFF2-40B4-BE49-F238E27FC236}">
                  <a16:creationId xmlns:a16="http://schemas.microsoft.com/office/drawing/2014/main" id="{C6EDC939-6B05-44A9-A45D-D3EAA0A070A3}"/>
                </a:ext>
              </a:extLst>
            </p:cNvPr>
            <p:cNvSpPr/>
            <p:nvPr/>
          </p:nvSpPr>
          <p:spPr>
            <a:xfrm>
              <a:off x="7065517" y="6948856"/>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845;p38">
              <a:extLst>
                <a:ext uri="{FF2B5EF4-FFF2-40B4-BE49-F238E27FC236}">
                  <a16:creationId xmlns:a16="http://schemas.microsoft.com/office/drawing/2014/main" id="{6427C735-4998-0D87-E755-DCAB4356099C}"/>
                </a:ext>
              </a:extLst>
            </p:cNvPr>
            <p:cNvSpPr/>
            <p:nvPr/>
          </p:nvSpPr>
          <p:spPr>
            <a:xfrm>
              <a:off x="7128767" y="7017606"/>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846;p38">
              <a:extLst>
                <a:ext uri="{FF2B5EF4-FFF2-40B4-BE49-F238E27FC236}">
                  <a16:creationId xmlns:a16="http://schemas.microsoft.com/office/drawing/2014/main" id="{60479032-ABC3-60BF-7F51-71CEBAFB5D5D}"/>
                </a:ext>
              </a:extLst>
            </p:cNvPr>
            <p:cNvSpPr/>
            <p:nvPr/>
          </p:nvSpPr>
          <p:spPr>
            <a:xfrm>
              <a:off x="6662842" y="3963156"/>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847;p38">
              <a:extLst>
                <a:ext uri="{FF2B5EF4-FFF2-40B4-BE49-F238E27FC236}">
                  <a16:creationId xmlns:a16="http://schemas.microsoft.com/office/drawing/2014/main" id="{4A8995C2-B496-E6F5-C1A7-D5FA7C034221}"/>
                </a:ext>
              </a:extLst>
            </p:cNvPr>
            <p:cNvSpPr/>
            <p:nvPr/>
          </p:nvSpPr>
          <p:spPr>
            <a:xfrm>
              <a:off x="6248042" y="4118731"/>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848;p38">
              <a:extLst>
                <a:ext uri="{FF2B5EF4-FFF2-40B4-BE49-F238E27FC236}">
                  <a16:creationId xmlns:a16="http://schemas.microsoft.com/office/drawing/2014/main" id="{19AA014A-1436-9900-E015-2C4C4E8C6BA0}"/>
                </a:ext>
              </a:extLst>
            </p:cNvPr>
            <p:cNvSpPr/>
            <p:nvPr/>
          </p:nvSpPr>
          <p:spPr>
            <a:xfrm>
              <a:off x="5800442" y="1994931"/>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849;p38">
              <a:extLst>
                <a:ext uri="{FF2B5EF4-FFF2-40B4-BE49-F238E27FC236}">
                  <a16:creationId xmlns:a16="http://schemas.microsoft.com/office/drawing/2014/main" id="{B23DBDF1-FDF2-E10E-A6E0-292AF870F846}"/>
                </a:ext>
              </a:extLst>
            </p:cNvPr>
            <p:cNvSpPr/>
            <p:nvPr/>
          </p:nvSpPr>
          <p:spPr>
            <a:xfrm>
              <a:off x="5972892" y="3881331"/>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850;p38">
              <a:extLst>
                <a:ext uri="{FF2B5EF4-FFF2-40B4-BE49-F238E27FC236}">
                  <a16:creationId xmlns:a16="http://schemas.microsoft.com/office/drawing/2014/main" id="{8CF03723-8F12-2111-ABAC-B2850032813C}"/>
                </a:ext>
              </a:extLst>
            </p:cNvPr>
            <p:cNvSpPr/>
            <p:nvPr/>
          </p:nvSpPr>
          <p:spPr>
            <a:xfrm>
              <a:off x="5850542" y="3661481"/>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851;p38">
              <a:extLst>
                <a:ext uri="{FF2B5EF4-FFF2-40B4-BE49-F238E27FC236}">
                  <a16:creationId xmlns:a16="http://schemas.microsoft.com/office/drawing/2014/main" id="{FEBBDE36-4D09-5D0C-2042-BF1393F15056}"/>
                </a:ext>
              </a:extLst>
            </p:cNvPr>
            <p:cNvSpPr/>
            <p:nvPr/>
          </p:nvSpPr>
          <p:spPr>
            <a:xfrm>
              <a:off x="5819092" y="2593481"/>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852;p38">
              <a:extLst>
                <a:ext uri="{FF2B5EF4-FFF2-40B4-BE49-F238E27FC236}">
                  <a16:creationId xmlns:a16="http://schemas.microsoft.com/office/drawing/2014/main" id="{3F85C2A8-78F1-EEBA-F4BB-7DBA6B735524}"/>
                </a:ext>
              </a:extLst>
            </p:cNvPr>
            <p:cNvSpPr/>
            <p:nvPr/>
          </p:nvSpPr>
          <p:spPr>
            <a:xfrm>
              <a:off x="5783967" y="3446606"/>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853;p38">
              <a:extLst>
                <a:ext uri="{FF2B5EF4-FFF2-40B4-BE49-F238E27FC236}">
                  <a16:creationId xmlns:a16="http://schemas.microsoft.com/office/drawing/2014/main" id="{5F4AF393-EBE0-F274-EB5A-91DFFA86CB06}"/>
                </a:ext>
              </a:extLst>
            </p:cNvPr>
            <p:cNvSpPr/>
            <p:nvPr/>
          </p:nvSpPr>
          <p:spPr>
            <a:xfrm>
              <a:off x="5776467" y="2829831"/>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854;p38">
              <a:extLst>
                <a:ext uri="{FF2B5EF4-FFF2-40B4-BE49-F238E27FC236}">
                  <a16:creationId xmlns:a16="http://schemas.microsoft.com/office/drawing/2014/main" id="{EAB1598A-B953-F4A5-EDE7-2558A5390EF9}"/>
                </a:ext>
              </a:extLst>
            </p:cNvPr>
            <p:cNvSpPr/>
            <p:nvPr/>
          </p:nvSpPr>
          <p:spPr>
            <a:xfrm>
              <a:off x="5770817" y="3111231"/>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61" name="Google Shape;796;p38">
            <a:extLst>
              <a:ext uri="{FF2B5EF4-FFF2-40B4-BE49-F238E27FC236}">
                <a16:creationId xmlns:a16="http://schemas.microsoft.com/office/drawing/2014/main" id="{BCA291B0-E46A-8C8D-7CFA-D7D454D74F0C}"/>
              </a:ext>
            </a:extLst>
          </p:cNvPr>
          <p:cNvSpPr txBox="1">
            <a:spLocks/>
          </p:cNvSpPr>
          <p:nvPr/>
        </p:nvSpPr>
        <p:spPr>
          <a:xfrm>
            <a:off x="3082987" y="2258307"/>
            <a:ext cx="3040156" cy="2581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42900" algn="ctr" rtl="0">
              <a:lnSpc>
                <a:spcPct val="100000"/>
              </a:lnSpc>
              <a:spcBef>
                <a:spcPts val="0"/>
              </a:spcBef>
              <a:spcAft>
                <a:spcPts val="0"/>
              </a:spcAft>
              <a:buClr>
                <a:schemeClr val="dk1"/>
              </a:buClr>
              <a:buSzPts val="1800"/>
              <a:buFont typeface="Didact Gothic"/>
              <a:buNone/>
              <a:defRPr sz="16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285750" indent="-285750" algn="l">
              <a:spcAft>
                <a:spcPts val="600"/>
              </a:spcAft>
              <a:buFont typeface="Arial" panose="020B0604020202020204" pitchFamily="34" charset="0"/>
              <a:buChar char="•"/>
            </a:pPr>
            <a:r>
              <a:rPr lang="fr-FR">
                <a:solidFill>
                  <a:schemeClr val="bg1"/>
                </a:solidFill>
                <a:latin typeface="Aptos"/>
              </a:rPr>
              <a:t>Minimalisation</a:t>
            </a:r>
          </a:p>
          <a:p>
            <a:pPr marL="285750" indent="-285750" algn="l">
              <a:spcAft>
                <a:spcPts val="600"/>
              </a:spcAft>
              <a:buFont typeface="Arial" panose="020B0604020202020204" pitchFamily="34" charset="0"/>
              <a:buChar char="•"/>
            </a:pPr>
            <a:r>
              <a:rPr lang="fr-FR">
                <a:solidFill>
                  <a:schemeClr val="bg1"/>
                </a:solidFill>
                <a:latin typeface="Aptos"/>
              </a:rPr>
              <a:t>Consentement</a:t>
            </a:r>
          </a:p>
          <a:p>
            <a:pPr marL="285750" indent="-285750" algn="l">
              <a:spcAft>
                <a:spcPts val="600"/>
              </a:spcAft>
              <a:buFont typeface="Arial" panose="020B0604020202020204" pitchFamily="34" charset="0"/>
              <a:buChar char="•"/>
            </a:pPr>
            <a:r>
              <a:rPr lang="fr-FR">
                <a:solidFill>
                  <a:schemeClr val="bg1"/>
                </a:solidFill>
                <a:latin typeface="Aptos"/>
              </a:rPr>
              <a:t>Transparence</a:t>
            </a:r>
          </a:p>
          <a:p>
            <a:pPr marL="285750" indent="-285750" algn="l">
              <a:spcAft>
                <a:spcPts val="600"/>
              </a:spcAft>
              <a:buFont typeface="Arial" panose="020B0604020202020204" pitchFamily="34" charset="0"/>
              <a:buChar char="•"/>
            </a:pPr>
            <a:r>
              <a:rPr lang="fr-FR">
                <a:solidFill>
                  <a:schemeClr val="bg1"/>
                </a:solidFill>
                <a:latin typeface="Aptos"/>
              </a:rPr>
              <a:t>Modification/suppression</a:t>
            </a:r>
          </a:p>
          <a:p>
            <a:pPr marL="285750" indent="-285750" algn="l">
              <a:spcAft>
                <a:spcPts val="600"/>
              </a:spcAft>
              <a:buFont typeface="Arial" panose="020B0604020202020204" pitchFamily="34" charset="0"/>
              <a:buChar char="•"/>
            </a:pPr>
            <a:r>
              <a:rPr lang="fr-FR">
                <a:solidFill>
                  <a:schemeClr val="bg1"/>
                </a:solidFill>
                <a:latin typeface="Aptos"/>
              </a:rPr>
              <a:t>Temps de conservation</a:t>
            </a:r>
          </a:p>
          <a:p>
            <a:pPr marL="285750" indent="-285750" algn="l">
              <a:spcAft>
                <a:spcPts val="600"/>
              </a:spcAft>
              <a:buFont typeface="Arial" panose="020B0604020202020204" pitchFamily="34" charset="0"/>
              <a:buChar char="•"/>
            </a:pPr>
            <a:r>
              <a:rPr lang="fr-FR">
                <a:solidFill>
                  <a:schemeClr val="bg1"/>
                </a:solidFill>
                <a:latin typeface="Aptos"/>
              </a:rPr>
              <a:t>Stockage sécurisé EU</a:t>
            </a:r>
          </a:p>
          <a:p>
            <a:pPr marL="285750" indent="-285750" algn="l">
              <a:spcAft>
                <a:spcPts val="600"/>
              </a:spcAft>
              <a:buFont typeface="Arial" panose="020B0604020202020204" pitchFamily="34" charset="0"/>
              <a:buChar char="•"/>
            </a:pPr>
            <a:r>
              <a:rPr lang="fr-FR">
                <a:solidFill>
                  <a:schemeClr val="bg1"/>
                </a:solidFill>
                <a:latin typeface="Aptos"/>
              </a:rPr>
              <a:t>Responsabilité</a:t>
            </a:r>
          </a:p>
        </p:txBody>
      </p:sp>
      <p:sp>
        <p:nvSpPr>
          <p:cNvPr id="118" name="Google Shape;795;p38">
            <a:extLst>
              <a:ext uri="{FF2B5EF4-FFF2-40B4-BE49-F238E27FC236}">
                <a16:creationId xmlns:a16="http://schemas.microsoft.com/office/drawing/2014/main" id="{794A3E7E-6D37-3542-747B-220CAF36A6F4}"/>
              </a:ext>
            </a:extLst>
          </p:cNvPr>
          <p:cNvSpPr txBox="1">
            <a:spLocks/>
          </p:cNvSpPr>
          <p:nvPr/>
        </p:nvSpPr>
        <p:spPr>
          <a:xfrm>
            <a:off x="773210" y="403895"/>
            <a:ext cx="2305023" cy="122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a:latin typeface="Do Hyeon"/>
                <a:ea typeface="Do Hyeon"/>
              </a:rPr>
              <a:t>04.</a:t>
            </a:r>
          </a:p>
        </p:txBody>
      </p:sp>
    </p:spTree>
    <p:extLst>
      <p:ext uri="{BB962C8B-B14F-4D97-AF65-F5344CB8AC3E}">
        <p14:creationId xmlns:p14="http://schemas.microsoft.com/office/powerpoint/2010/main" val="1873155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3">
          <a:extLst>
            <a:ext uri="{FF2B5EF4-FFF2-40B4-BE49-F238E27FC236}">
              <a16:creationId xmlns:a16="http://schemas.microsoft.com/office/drawing/2014/main" id="{D4F58D8B-AD70-35A8-19C8-8EF25922AB90}"/>
            </a:ext>
          </a:extLst>
        </p:cNvPr>
        <p:cNvGrpSpPr/>
        <p:nvPr/>
      </p:nvGrpSpPr>
      <p:grpSpPr>
        <a:xfrm>
          <a:off x="0" y="0"/>
          <a:ext cx="0" cy="0"/>
          <a:chOff x="0" y="0"/>
          <a:chExt cx="0" cy="0"/>
        </a:xfrm>
      </p:grpSpPr>
      <p:sp>
        <p:nvSpPr>
          <p:cNvPr id="797" name="Google Shape;797;p38">
            <a:extLst>
              <a:ext uri="{FF2B5EF4-FFF2-40B4-BE49-F238E27FC236}">
                <a16:creationId xmlns:a16="http://schemas.microsoft.com/office/drawing/2014/main" id="{BD0F31F8-A650-F5B4-FF46-70F318C97B5B}"/>
              </a:ext>
            </a:extLst>
          </p:cNvPr>
          <p:cNvSpPr/>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ZoneTexte 3">
            <a:extLst>
              <a:ext uri="{FF2B5EF4-FFF2-40B4-BE49-F238E27FC236}">
                <a16:creationId xmlns:a16="http://schemas.microsoft.com/office/drawing/2014/main" id="{361B8C8A-6EE5-45D6-835C-DA18C1254D0A}"/>
              </a:ext>
            </a:extLst>
          </p:cNvPr>
          <p:cNvSpPr txBox="1"/>
          <p:nvPr/>
        </p:nvSpPr>
        <p:spPr>
          <a:xfrm rot="256534">
            <a:off x="2050839" y="3637565"/>
            <a:ext cx="5441663" cy="1170833"/>
          </a:xfrm>
          <a:prstGeom prst="rect">
            <a:avLst/>
          </a:prstGeom>
          <a:noFill/>
        </p:spPr>
        <p:txBody>
          <a:bodyPr wrap="square">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ts val="1425"/>
              </a:lnSpc>
            </a:pPr>
            <a:r>
              <a:rPr lang="fr-FR" b="0">
                <a:solidFill>
                  <a:schemeClr val="tx1"/>
                </a:solidFill>
                <a:effectLst/>
                <a:latin typeface="Consolas" panose="020B0609020204030204" pitchFamily="49" charset="0"/>
              </a:rPr>
              <a:t>{"messages": [</a:t>
            </a:r>
            <a:r>
              <a:rPr lang="fr-FR">
                <a:solidFill>
                  <a:schemeClr val="tx1"/>
                </a:solidFill>
                <a:latin typeface="Consolas" panose="020B0609020204030204" pitchFamily="49" charset="0"/>
              </a:rPr>
              <a:t>{"</a:t>
            </a:r>
            <a:r>
              <a:rPr lang="fr-FR" err="1">
                <a:solidFill>
                  <a:schemeClr val="tx1"/>
                </a:solidFill>
                <a:latin typeface="Consolas" panose="020B0609020204030204" pitchFamily="49" charset="0"/>
              </a:rPr>
              <a:t>role</a:t>
            </a:r>
            <a:r>
              <a:rPr lang="fr-FR">
                <a:solidFill>
                  <a:schemeClr val="tx1"/>
                </a:solidFill>
                <a:latin typeface="Consolas" panose="020B0609020204030204" pitchFamily="49" charset="0"/>
              </a:rPr>
              <a:t>": « </a:t>
            </a:r>
            <a:r>
              <a:rPr lang="fr-FR">
                <a:solidFill>
                  <a:schemeClr val="accent2">
                    <a:lumMod val="75000"/>
                    <a:lumOff val="25000"/>
                  </a:schemeClr>
                </a:solidFill>
                <a:latin typeface="Consolas" panose="020B0609020204030204" pitchFamily="49" charset="0"/>
              </a:rPr>
              <a:t>system</a:t>
            </a:r>
            <a:r>
              <a:rPr lang="fr-FR">
                <a:solidFill>
                  <a:schemeClr val="tx1"/>
                </a:solidFill>
                <a:latin typeface="Consolas" panose="020B0609020204030204" pitchFamily="49" charset="0"/>
              </a:rPr>
              <a:t>", "content": « </a:t>
            </a:r>
            <a:r>
              <a:rPr lang="fr-FR" err="1">
                <a:solidFill>
                  <a:schemeClr val="accent2">
                    <a:lumMod val="75000"/>
                    <a:lumOff val="25000"/>
                  </a:schemeClr>
                </a:solidFill>
                <a:latin typeface="Consolas" panose="020B0609020204030204" pitchFamily="49" charset="0"/>
              </a:rPr>
              <a:t>chatbot</a:t>
            </a:r>
            <a:r>
              <a:rPr lang="fr-FR">
                <a:solidFill>
                  <a:schemeClr val="accent2">
                    <a:lumMod val="75000"/>
                    <a:lumOff val="25000"/>
                  </a:schemeClr>
                </a:solidFill>
                <a:latin typeface="Consolas" panose="020B0609020204030204" pitchFamily="49" charset="0"/>
              </a:rPr>
              <a:t> pour les </a:t>
            </a:r>
            <a:r>
              <a:rPr lang="fr-FR" err="1">
                <a:solidFill>
                  <a:schemeClr val="accent2">
                    <a:lumMod val="75000"/>
                    <a:lumOff val="25000"/>
                  </a:schemeClr>
                </a:solidFill>
                <a:latin typeface="Consolas" panose="020B0609020204030204" pitchFamily="49" charset="0"/>
              </a:rPr>
              <a:t>cgv</a:t>
            </a:r>
            <a:r>
              <a:rPr lang="fr-FR">
                <a:solidFill>
                  <a:schemeClr val="tx1"/>
                </a:solidFill>
                <a:latin typeface="Consolas" panose="020B0609020204030204" pitchFamily="49" charset="0"/>
              </a:rPr>
              <a:t> "}, </a:t>
            </a:r>
            <a:r>
              <a:rPr lang="fr-FR" b="0">
                <a:solidFill>
                  <a:schemeClr val="tx1"/>
                </a:solidFill>
                <a:effectLst/>
                <a:latin typeface="Consolas" panose="020B0609020204030204" pitchFamily="49" charset="0"/>
              </a:rPr>
              <a:t>{"</a:t>
            </a:r>
            <a:r>
              <a:rPr lang="fr-FR" b="0" err="1">
                <a:solidFill>
                  <a:schemeClr val="tx1"/>
                </a:solidFill>
                <a:effectLst/>
                <a:latin typeface="Consolas" panose="020B0609020204030204" pitchFamily="49" charset="0"/>
              </a:rPr>
              <a:t>role</a:t>
            </a:r>
            <a:r>
              <a:rPr lang="fr-FR" b="0">
                <a:solidFill>
                  <a:schemeClr val="tx1"/>
                </a:solidFill>
                <a:effectLst/>
                <a:latin typeface="Consolas" panose="020B0609020204030204" pitchFamily="49" charset="0"/>
              </a:rPr>
              <a:t>": "</a:t>
            </a:r>
            <a:r>
              <a:rPr lang="fr-FR" b="0">
                <a:solidFill>
                  <a:schemeClr val="accent2">
                    <a:lumMod val="75000"/>
                    <a:lumOff val="25000"/>
                  </a:schemeClr>
                </a:solidFill>
                <a:effectLst/>
                <a:latin typeface="Consolas" panose="020B0609020204030204" pitchFamily="49" charset="0"/>
              </a:rPr>
              <a:t>user</a:t>
            </a:r>
            <a:r>
              <a:rPr lang="fr-FR" b="0">
                <a:solidFill>
                  <a:schemeClr val="tx1"/>
                </a:solidFill>
                <a:effectLst/>
                <a:latin typeface="Consolas" panose="020B0609020204030204" pitchFamily="49" charset="0"/>
              </a:rPr>
              <a:t>", "content": "</a:t>
            </a:r>
            <a:r>
              <a:rPr lang="fr-FR" b="0">
                <a:solidFill>
                  <a:schemeClr val="accent2">
                    <a:lumMod val="75000"/>
                    <a:lumOff val="25000"/>
                  </a:schemeClr>
                </a:solidFill>
                <a:effectLst/>
                <a:latin typeface="Consolas" panose="020B0609020204030204" pitchFamily="49" charset="0"/>
              </a:rPr>
              <a:t>Mon produit défectueux est-il couvert par une garantie ?</a:t>
            </a:r>
            <a:r>
              <a:rPr lang="fr-FR" b="0">
                <a:solidFill>
                  <a:schemeClr val="tx1"/>
                </a:solidFill>
                <a:effectLst/>
                <a:latin typeface="Consolas" panose="020B0609020204030204" pitchFamily="49" charset="0"/>
              </a:rPr>
              <a:t>"}, {"</a:t>
            </a:r>
            <a:r>
              <a:rPr lang="fr-FR" b="0" err="1">
                <a:solidFill>
                  <a:schemeClr val="tx1"/>
                </a:solidFill>
                <a:effectLst/>
                <a:latin typeface="Consolas" panose="020B0609020204030204" pitchFamily="49" charset="0"/>
              </a:rPr>
              <a:t>role</a:t>
            </a:r>
            <a:r>
              <a:rPr lang="fr-FR" b="0">
                <a:solidFill>
                  <a:schemeClr val="tx1"/>
                </a:solidFill>
                <a:effectLst/>
                <a:latin typeface="Consolas" panose="020B0609020204030204" pitchFamily="49" charset="0"/>
              </a:rPr>
              <a:t>": "</a:t>
            </a:r>
            <a:r>
              <a:rPr lang="fr-FR" b="0">
                <a:solidFill>
                  <a:srgbClr val="002060"/>
                </a:solidFill>
                <a:effectLst/>
                <a:latin typeface="Consolas" panose="020B0609020204030204" pitchFamily="49" charset="0"/>
              </a:rPr>
              <a:t>assistant</a:t>
            </a:r>
            <a:r>
              <a:rPr lang="fr-FR" b="0">
                <a:solidFill>
                  <a:schemeClr val="tx1"/>
                </a:solidFill>
                <a:effectLst/>
                <a:latin typeface="Consolas" panose="020B0609020204030204" pitchFamily="49" charset="0"/>
              </a:rPr>
              <a:t>", "content": "</a:t>
            </a:r>
            <a:r>
              <a:rPr lang="fr-FR" b="0">
                <a:solidFill>
                  <a:srgbClr val="002060"/>
                </a:solidFill>
                <a:effectLst/>
                <a:latin typeface="Consolas" panose="020B0609020204030204" pitchFamily="49" charset="0"/>
              </a:rPr>
              <a:t>Oui, le produit défectueux peut être couvert par la garantie légale de conformité.</a:t>
            </a:r>
            <a:r>
              <a:rPr lang="fr-FR" b="0">
                <a:solidFill>
                  <a:schemeClr val="tx1"/>
                </a:solidFill>
                <a:effectLst/>
                <a:latin typeface="Consolas" panose="020B0609020204030204" pitchFamily="49" charset="0"/>
              </a:rPr>
              <a:t>"}]}</a:t>
            </a:r>
          </a:p>
        </p:txBody>
      </p:sp>
      <p:sp>
        <p:nvSpPr>
          <p:cNvPr id="771" name="Google Shape;1230;p45">
            <a:extLst>
              <a:ext uri="{FF2B5EF4-FFF2-40B4-BE49-F238E27FC236}">
                <a16:creationId xmlns:a16="http://schemas.microsoft.com/office/drawing/2014/main" id="{04DEEB55-A072-9B3B-7EF5-1A7986B14D86}"/>
              </a:ext>
            </a:extLst>
          </p:cNvPr>
          <p:cNvSpPr txBox="1">
            <a:spLocks noGrp="1"/>
          </p:cNvSpPr>
          <p:nvPr/>
        </p:nvSpPr>
        <p:spPr>
          <a:xfrm>
            <a:off x="-383204" y="1007943"/>
            <a:ext cx="5470655" cy="8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r" rtl="0">
              <a:lnSpc>
                <a:spcPct val="100000"/>
              </a:lnSpc>
              <a:spcBef>
                <a:spcPts val="0"/>
              </a:spcBef>
              <a:spcAft>
                <a:spcPts val="0"/>
              </a:spcAft>
              <a:buClr>
                <a:schemeClr val="dk1"/>
              </a:buClr>
              <a:buSzPts val="2800"/>
              <a:buFont typeface="Do Hyeon"/>
              <a:buNone/>
              <a:defRPr sz="4200" b="0" i="0" u="none" strike="noStrike" cap="none">
                <a:solidFill>
                  <a:schemeClr val="lt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marL="0" lvl="0" indent="0" algn="r" rtl="0">
              <a:spcBef>
                <a:spcPts val="0"/>
              </a:spcBef>
              <a:spcAft>
                <a:spcPts val="0"/>
              </a:spcAft>
              <a:buNone/>
            </a:pPr>
            <a:r>
              <a:rPr lang="fr-FR"/>
              <a:t>J</a:t>
            </a:r>
            <a:r>
              <a:rPr lang="en"/>
              <a:t>sonl et fine-tuning</a:t>
            </a:r>
            <a:endParaRPr/>
          </a:p>
        </p:txBody>
      </p:sp>
      <p:sp>
        <p:nvSpPr>
          <p:cNvPr id="772" name="Google Shape;795;p38">
            <a:extLst>
              <a:ext uri="{FF2B5EF4-FFF2-40B4-BE49-F238E27FC236}">
                <a16:creationId xmlns:a16="http://schemas.microsoft.com/office/drawing/2014/main" id="{1142B43D-D3C5-8419-A944-CEC706EA8FCB}"/>
              </a:ext>
            </a:extLst>
          </p:cNvPr>
          <p:cNvSpPr txBox="1">
            <a:spLocks/>
          </p:cNvSpPr>
          <p:nvPr/>
        </p:nvSpPr>
        <p:spPr>
          <a:xfrm>
            <a:off x="1555298" y="234275"/>
            <a:ext cx="2305023" cy="1229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a:solidFill>
                  <a:schemeClr val="bg1"/>
                </a:solidFill>
                <a:latin typeface="Do Hyeon"/>
                <a:ea typeface="Do Hyeon"/>
              </a:rPr>
              <a:t>05.</a:t>
            </a:r>
          </a:p>
        </p:txBody>
      </p:sp>
      <p:sp>
        <p:nvSpPr>
          <p:cNvPr id="773" name="Google Shape;1229;p45">
            <a:extLst>
              <a:ext uri="{FF2B5EF4-FFF2-40B4-BE49-F238E27FC236}">
                <a16:creationId xmlns:a16="http://schemas.microsoft.com/office/drawing/2014/main" id="{0DF31D5F-9E24-7E91-AFAE-47C496E7FAA9}"/>
              </a:ext>
            </a:extLst>
          </p:cNvPr>
          <p:cNvSpPr txBox="1">
            <a:spLocks noGrp="1"/>
          </p:cNvSpPr>
          <p:nvPr/>
        </p:nvSpPr>
        <p:spPr>
          <a:xfrm>
            <a:off x="578111" y="1715372"/>
            <a:ext cx="4654500" cy="16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42900" algn="r" rtl="0">
              <a:lnSpc>
                <a:spcPct val="100000"/>
              </a:lnSpc>
              <a:spcBef>
                <a:spcPts val="0"/>
              </a:spcBef>
              <a:spcAft>
                <a:spcPts val="0"/>
              </a:spcAft>
              <a:buClr>
                <a:schemeClr val="dk1"/>
              </a:buClr>
              <a:buSzPts val="1800"/>
              <a:buFont typeface="Didact Gothic"/>
              <a:buNone/>
              <a:defRPr sz="1600" b="0" i="0" u="none" strike="noStrike" cap="none">
                <a:solidFill>
                  <a:schemeClr val="lt1"/>
                </a:solidFill>
                <a:latin typeface="Didact Gothic"/>
                <a:ea typeface="Didact Gothic"/>
                <a:cs typeface="Didact Gothic"/>
                <a:sym typeface="Didact Gothic"/>
              </a:defRPr>
            </a:lvl1pPr>
            <a:lvl2pPr marL="914400" marR="0" lvl="1"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lgn="l">
              <a:spcAft>
                <a:spcPts val="1600"/>
              </a:spcAft>
            </a:pPr>
            <a:r>
              <a:rPr lang="fr-FR">
                <a:latin typeface="Aptos" panose="020B0004020202020204" pitchFamily="34" charset="0"/>
              </a:rPr>
              <a:t>M</a:t>
            </a:r>
            <a:r>
              <a:rPr lang="en" err="1">
                <a:latin typeface="Aptos" panose="020B0004020202020204" pitchFamily="34" charset="0"/>
              </a:rPr>
              <a:t>odèle</a:t>
            </a:r>
            <a:r>
              <a:rPr lang="en">
                <a:latin typeface="Aptos" panose="020B0004020202020204" pitchFamily="34" charset="0"/>
              </a:rPr>
              <a:t> </a:t>
            </a:r>
            <a:r>
              <a:rPr lang="fr-FR"/>
              <a:t>gpt-4.1-nano-2025-04-14 </a:t>
            </a:r>
            <a:r>
              <a:rPr lang="en">
                <a:latin typeface="Aptos" panose="020B0004020202020204" pitchFamily="34" charset="0"/>
              </a:rPr>
              <a:t>OpenAI</a:t>
            </a:r>
          </a:p>
          <a:p>
            <a:pPr marL="0" indent="0" algn="l">
              <a:spcAft>
                <a:spcPts val="1600"/>
              </a:spcAft>
            </a:pPr>
            <a:r>
              <a:rPr lang="fr-FR">
                <a:latin typeface="Aptos" panose="020B0004020202020204" pitchFamily="34" charset="0"/>
              </a:rPr>
              <a:t>P</a:t>
            </a:r>
            <a:r>
              <a:rPr lang="en" err="1">
                <a:latin typeface="Aptos" panose="020B0004020202020204" pitchFamily="34" charset="0"/>
              </a:rPr>
              <a:t>rompt</a:t>
            </a:r>
            <a:r>
              <a:rPr lang="en">
                <a:latin typeface="Aptos" panose="020B0004020202020204" pitchFamily="34" charset="0"/>
              </a:rPr>
              <a:t> </a:t>
            </a:r>
            <a:r>
              <a:rPr lang="en" err="1">
                <a:latin typeface="Aptos" panose="020B0004020202020204" pitchFamily="34" charset="0"/>
              </a:rPr>
              <a:t>léger</a:t>
            </a:r>
          </a:p>
          <a:p>
            <a:pPr marL="0" indent="0" algn="l">
              <a:spcAft>
                <a:spcPts val="1600"/>
              </a:spcAft>
            </a:pPr>
            <a:r>
              <a:rPr lang="en" err="1">
                <a:latin typeface="Aptos" panose="020B0004020202020204" pitchFamily="34" charset="0"/>
              </a:rPr>
              <a:t>Réponses</a:t>
            </a:r>
            <a:r>
              <a:rPr lang="en">
                <a:latin typeface="Aptos" panose="020B0004020202020204" pitchFamily="34" charset="0"/>
              </a:rPr>
              <a:t> précises</a:t>
            </a:r>
          </a:p>
          <a:p>
            <a:pPr marL="0" indent="0" algn="l">
              <a:spcAft>
                <a:spcPts val="1600"/>
              </a:spcAft>
            </a:pPr>
            <a:r>
              <a:rPr lang="en" err="1">
                <a:latin typeface="Aptos" panose="020B0004020202020204" pitchFamily="34" charset="0"/>
              </a:rPr>
              <a:t>Cohérence</a:t>
            </a:r>
            <a:r>
              <a:rPr lang="en">
                <a:latin typeface="Aptos" panose="020B0004020202020204" pitchFamily="34" charset="0"/>
              </a:rPr>
              <a:t> de ton  </a:t>
            </a:r>
            <a:endParaRPr>
              <a:latin typeface="Aptos" panose="020B0004020202020204" pitchFamily="34" charset="0"/>
            </a:endParaRPr>
          </a:p>
        </p:txBody>
      </p:sp>
      <p:grpSp>
        <p:nvGrpSpPr>
          <p:cNvPr id="774" name="Google Shape;1077;p41">
            <a:extLst>
              <a:ext uri="{FF2B5EF4-FFF2-40B4-BE49-F238E27FC236}">
                <a16:creationId xmlns:a16="http://schemas.microsoft.com/office/drawing/2014/main" id="{5EBA0049-DD54-700E-7794-8486FF5E6BB8}"/>
              </a:ext>
            </a:extLst>
          </p:cNvPr>
          <p:cNvGrpSpPr/>
          <p:nvPr/>
        </p:nvGrpSpPr>
        <p:grpSpPr>
          <a:xfrm>
            <a:off x="7128052" y="883977"/>
            <a:ext cx="1410417" cy="2903291"/>
            <a:chOff x="1024863" y="571270"/>
            <a:chExt cx="3206950" cy="6148550"/>
          </a:xfrm>
        </p:grpSpPr>
        <p:sp>
          <p:nvSpPr>
            <p:cNvPr id="775" name="Google Shape;1078;p41">
              <a:extLst>
                <a:ext uri="{FF2B5EF4-FFF2-40B4-BE49-F238E27FC236}">
                  <a16:creationId xmlns:a16="http://schemas.microsoft.com/office/drawing/2014/main" id="{34211607-D3B7-55FD-9464-F8B7EE35E8E3}"/>
                </a:ext>
              </a:extLst>
            </p:cNvPr>
            <p:cNvSpPr/>
            <p:nvPr/>
          </p:nvSpPr>
          <p:spPr>
            <a:xfrm>
              <a:off x="1024863" y="2988045"/>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6" name="Google Shape;1079;p41">
              <a:extLst>
                <a:ext uri="{FF2B5EF4-FFF2-40B4-BE49-F238E27FC236}">
                  <a16:creationId xmlns:a16="http://schemas.microsoft.com/office/drawing/2014/main" id="{0A382C80-313A-6BB0-E787-9027626461FF}"/>
                </a:ext>
              </a:extLst>
            </p:cNvPr>
            <p:cNvSpPr/>
            <p:nvPr/>
          </p:nvSpPr>
          <p:spPr>
            <a:xfrm>
              <a:off x="1077713" y="4769570"/>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7" name="Google Shape;1080;p41">
              <a:extLst>
                <a:ext uri="{FF2B5EF4-FFF2-40B4-BE49-F238E27FC236}">
                  <a16:creationId xmlns:a16="http://schemas.microsoft.com/office/drawing/2014/main" id="{49497703-3700-F325-7F79-D4C52D76C1CF}"/>
                </a:ext>
              </a:extLst>
            </p:cNvPr>
            <p:cNvSpPr/>
            <p:nvPr/>
          </p:nvSpPr>
          <p:spPr>
            <a:xfrm>
              <a:off x="1077713" y="5038195"/>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8" name="Google Shape;1081;p41">
              <a:extLst>
                <a:ext uri="{FF2B5EF4-FFF2-40B4-BE49-F238E27FC236}">
                  <a16:creationId xmlns:a16="http://schemas.microsoft.com/office/drawing/2014/main" id="{4AADB5CD-DF94-A0EC-8D54-87E65F2E59C9}"/>
                </a:ext>
              </a:extLst>
            </p:cNvPr>
            <p:cNvSpPr/>
            <p:nvPr/>
          </p:nvSpPr>
          <p:spPr>
            <a:xfrm>
              <a:off x="1093838" y="5320720"/>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9" name="Google Shape;1082;p41">
              <a:extLst>
                <a:ext uri="{FF2B5EF4-FFF2-40B4-BE49-F238E27FC236}">
                  <a16:creationId xmlns:a16="http://schemas.microsoft.com/office/drawing/2014/main" id="{95E27D3B-6F5C-DF4D-68EE-B6538D20F44C}"/>
                </a:ext>
              </a:extLst>
            </p:cNvPr>
            <p:cNvSpPr/>
            <p:nvPr/>
          </p:nvSpPr>
          <p:spPr>
            <a:xfrm>
              <a:off x="1121388" y="5550245"/>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0" name="Google Shape;1083;p41">
              <a:extLst>
                <a:ext uri="{FF2B5EF4-FFF2-40B4-BE49-F238E27FC236}">
                  <a16:creationId xmlns:a16="http://schemas.microsoft.com/office/drawing/2014/main" id="{8E254D71-60B7-8416-A635-A0713755F067}"/>
                </a:ext>
              </a:extLst>
            </p:cNvPr>
            <p:cNvSpPr/>
            <p:nvPr/>
          </p:nvSpPr>
          <p:spPr>
            <a:xfrm>
              <a:off x="1092213" y="4436820"/>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1" name="Google Shape;1084;p41">
              <a:extLst>
                <a:ext uri="{FF2B5EF4-FFF2-40B4-BE49-F238E27FC236}">
                  <a16:creationId xmlns:a16="http://schemas.microsoft.com/office/drawing/2014/main" id="{D1BB7192-C9BD-AFAB-5A86-EE5B68378DA3}"/>
                </a:ext>
              </a:extLst>
            </p:cNvPr>
            <p:cNvSpPr/>
            <p:nvPr/>
          </p:nvSpPr>
          <p:spPr>
            <a:xfrm>
              <a:off x="1155863" y="5721395"/>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2" name="Google Shape;1085;p41">
              <a:extLst>
                <a:ext uri="{FF2B5EF4-FFF2-40B4-BE49-F238E27FC236}">
                  <a16:creationId xmlns:a16="http://schemas.microsoft.com/office/drawing/2014/main" id="{C4DCB1B8-8D2A-4CDB-485F-C75C19F59F06}"/>
                </a:ext>
              </a:extLst>
            </p:cNvPr>
            <p:cNvSpPr/>
            <p:nvPr/>
          </p:nvSpPr>
          <p:spPr>
            <a:xfrm>
              <a:off x="1165488" y="4198420"/>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3" name="Google Shape;1086;p41">
              <a:extLst>
                <a:ext uri="{FF2B5EF4-FFF2-40B4-BE49-F238E27FC236}">
                  <a16:creationId xmlns:a16="http://schemas.microsoft.com/office/drawing/2014/main" id="{24B7FA55-9949-6980-7663-936C6CBC06BD}"/>
                </a:ext>
              </a:extLst>
            </p:cNvPr>
            <p:cNvSpPr/>
            <p:nvPr/>
          </p:nvSpPr>
          <p:spPr>
            <a:xfrm>
              <a:off x="1292813" y="3975495"/>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4" name="Google Shape;1087;p41">
              <a:extLst>
                <a:ext uri="{FF2B5EF4-FFF2-40B4-BE49-F238E27FC236}">
                  <a16:creationId xmlns:a16="http://schemas.microsoft.com/office/drawing/2014/main" id="{BF1C422E-7872-1F7F-046C-DC681B7E7D00}"/>
                </a:ext>
              </a:extLst>
            </p:cNvPr>
            <p:cNvSpPr/>
            <p:nvPr/>
          </p:nvSpPr>
          <p:spPr>
            <a:xfrm>
              <a:off x="1144613" y="5885770"/>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5" name="Google Shape;1088;p41">
              <a:extLst>
                <a:ext uri="{FF2B5EF4-FFF2-40B4-BE49-F238E27FC236}">
                  <a16:creationId xmlns:a16="http://schemas.microsoft.com/office/drawing/2014/main" id="{D0CBA1F6-6BFA-8659-33C5-768E69965DE4}"/>
                </a:ext>
              </a:extLst>
            </p:cNvPr>
            <p:cNvSpPr/>
            <p:nvPr/>
          </p:nvSpPr>
          <p:spPr>
            <a:xfrm>
              <a:off x="1542413" y="571270"/>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6" name="Google Shape;1089;p41">
              <a:extLst>
                <a:ext uri="{FF2B5EF4-FFF2-40B4-BE49-F238E27FC236}">
                  <a16:creationId xmlns:a16="http://schemas.microsoft.com/office/drawing/2014/main" id="{F87589CF-79C3-914F-A713-9F7BEC40F5EE}"/>
                </a:ext>
              </a:extLst>
            </p:cNvPr>
            <p:cNvSpPr/>
            <p:nvPr/>
          </p:nvSpPr>
          <p:spPr>
            <a:xfrm>
              <a:off x="1559588" y="3868995"/>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7" name="Google Shape;1090;p41">
              <a:extLst>
                <a:ext uri="{FF2B5EF4-FFF2-40B4-BE49-F238E27FC236}">
                  <a16:creationId xmlns:a16="http://schemas.microsoft.com/office/drawing/2014/main" id="{21A0755F-C0C1-5B6A-F162-40FD49F6BE16}"/>
                </a:ext>
              </a:extLst>
            </p:cNvPr>
            <p:cNvSpPr/>
            <p:nvPr/>
          </p:nvSpPr>
          <p:spPr>
            <a:xfrm>
              <a:off x="1810088" y="6287495"/>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8" name="Google Shape;1091;p41">
              <a:extLst>
                <a:ext uri="{FF2B5EF4-FFF2-40B4-BE49-F238E27FC236}">
                  <a16:creationId xmlns:a16="http://schemas.microsoft.com/office/drawing/2014/main" id="{D94E5348-5E5A-38FB-4B99-853E9D568A26}"/>
                </a:ext>
              </a:extLst>
            </p:cNvPr>
            <p:cNvSpPr/>
            <p:nvPr/>
          </p:nvSpPr>
          <p:spPr>
            <a:xfrm>
              <a:off x="1816738" y="1904670"/>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9" name="Google Shape;1092;p41">
              <a:extLst>
                <a:ext uri="{FF2B5EF4-FFF2-40B4-BE49-F238E27FC236}">
                  <a16:creationId xmlns:a16="http://schemas.microsoft.com/office/drawing/2014/main" id="{168ED4F9-86C0-ABB9-3E94-46D09CF65FA3}"/>
                </a:ext>
              </a:extLst>
            </p:cNvPr>
            <p:cNvSpPr/>
            <p:nvPr/>
          </p:nvSpPr>
          <p:spPr>
            <a:xfrm>
              <a:off x="1603563" y="1696345"/>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0" name="Google Shape;1093;p41">
              <a:extLst>
                <a:ext uri="{FF2B5EF4-FFF2-40B4-BE49-F238E27FC236}">
                  <a16:creationId xmlns:a16="http://schemas.microsoft.com/office/drawing/2014/main" id="{3C006AE1-FC24-3640-ACA8-C1237B4CCD92}"/>
                </a:ext>
              </a:extLst>
            </p:cNvPr>
            <p:cNvSpPr/>
            <p:nvPr/>
          </p:nvSpPr>
          <p:spPr>
            <a:xfrm>
              <a:off x="1828888" y="3733295"/>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1" name="Google Shape;1094;p41">
              <a:extLst>
                <a:ext uri="{FF2B5EF4-FFF2-40B4-BE49-F238E27FC236}">
                  <a16:creationId xmlns:a16="http://schemas.microsoft.com/office/drawing/2014/main" id="{99DE2038-346E-E25C-145A-060F350A667F}"/>
                </a:ext>
              </a:extLst>
            </p:cNvPr>
            <p:cNvSpPr/>
            <p:nvPr/>
          </p:nvSpPr>
          <p:spPr>
            <a:xfrm>
              <a:off x="1866788" y="1980095"/>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2" name="Google Shape;1095;p41">
              <a:extLst>
                <a:ext uri="{FF2B5EF4-FFF2-40B4-BE49-F238E27FC236}">
                  <a16:creationId xmlns:a16="http://schemas.microsoft.com/office/drawing/2014/main" id="{87AF3445-CACD-3862-C462-81EE53F75303}"/>
                </a:ext>
              </a:extLst>
            </p:cNvPr>
            <p:cNvSpPr/>
            <p:nvPr/>
          </p:nvSpPr>
          <p:spPr>
            <a:xfrm>
              <a:off x="1974263" y="6061795"/>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3" name="Google Shape;1096;p41">
              <a:extLst>
                <a:ext uri="{FF2B5EF4-FFF2-40B4-BE49-F238E27FC236}">
                  <a16:creationId xmlns:a16="http://schemas.microsoft.com/office/drawing/2014/main" id="{88E927F3-200A-2B95-E8AD-068619231173}"/>
                </a:ext>
              </a:extLst>
            </p:cNvPr>
            <p:cNvSpPr/>
            <p:nvPr/>
          </p:nvSpPr>
          <p:spPr>
            <a:xfrm>
              <a:off x="1999863" y="5867545"/>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4" name="Google Shape;1097;p41">
              <a:extLst>
                <a:ext uri="{FF2B5EF4-FFF2-40B4-BE49-F238E27FC236}">
                  <a16:creationId xmlns:a16="http://schemas.microsoft.com/office/drawing/2014/main" id="{F751A992-A28F-FEFD-E93E-24F5DB56318D}"/>
                </a:ext>
              </a:extLst>
            </p:cNvPr>
            <p:cNvSpPr/>
            <p:nvPr/>
          </p:nvSpPr>
          <p:spPr>
            <a:xfrm>
              <a:off x="2043263" y="2577295"/>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5" name="Google Shape;1098;p41">
              <a:extLst>
                <a:ext uri="{FF2B5EF4-FFF2-40B4-BE49-F238E27FC236}">
                  <a16:creationId xmlns:a16="http://schemas.microsoft.com/office/drawing/2014/main" id="{BEC471AB-9EC1-76B5-E439-26964F8E4476}"/>
                </a:ext>
              </a:extLst>
            </p:cNvPr>
            <p:cNvSpPr/>
            <p:nvPr/>
          </p:nvSpPr>
          <p:spPr>
            <a:xfrm>
              <a:off x="2035563" y="5657645"/>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6" name="Google Shape;1099;p41">
              <a:extLst>
                <a:ext uri="{FF2B5EF4-FFF2-40B4-BE49-F238E27FC236}">
                  <a16:creationId xmlns:a16="http://schemas.microsoft.com/office/drawing/2014/main" id="{6ECE70F0-9C9D-0AD5-E96D-68C40EF91309}"/>
                </a:ext>
              </a:extLst>
            </p:cNvPr>
            <p:cNvSpPr/>
            <p:nvPr/>
          </p:nvSpPr>
          <p:spPr>
            <a:xfrm>
              <a:off x="2092113" y="4167320"/>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8" name="Google Shape;1100;p41">
              <a:extLst>
                <a:ext uri="{FF2B5EF4-FFF2-40B4-BE49-F238E27FC236}">
                  <a16:creationId xmlns:a16="http://schemas.microsoft.com/office/drawing/2014/main" id="{2CFE37F5-DE22-DBC5-0DB9-CDEA848EA4A5}"/>
                </a:ext>
              </a:extLst>
            </p:cNvPr>
            <p:cNvSpPr/>
            <p:nvPr/>
          </p:nvSpPr>
          <p:spPr>
            <a:xfrm>
              <a:off x="2141838" y="4230220"/>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9" name="Google Shape;1101;p41">
              <a:extLst>
                <a:ext uri="{FF2B5EF4-FFF2-40B4-BE49-F238E27FC236}">
                  <a16:creationId xmlns:a16="http://schemas.microsoft.com/office/drawing/2014/main" id="{C59C807C-9BA6-415F-376A-A18EDA165E4F}"/>
                </a:ext>
              </a:extLst>
            </p:cNvPr>
            <p:cNvSpPr/>
            <p:nvPr/>
          </p:nvSpPr>
          <p:spPr>
            <a:xfrm>
              <a:off x="2101138" y="5434695"/>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0" name="Google Shape;1102;p41">
              <a:extLst>
                <a:ext uri="{FF2B5EF4-FFF2-40B4-BE49-F238E27FC236}">
                  <a16:creationId xmlns:a16="http://schemas.microsoft.com/office/drawing/2014/main" id="{8064E8CE-D09D-EA55-7A82-626E57C06824}"/>
                </a:ext>
              </a:extLst>
            </p:cNvPr>
            <p:cNvSpPr/>
            <p:nvPr/>
          </p:nvSpPr>
          <p:spPr>
            <a:xfrm>
              <a:off x="2246813" y="2621595"/>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1" name="Google Shape;1103;p41">
              <a:extLst>
                <a:ext uri="{FF2B5EF4-FFF2-40B4-BE49-F238E27FC236}">
                  <a16:creationId xmlns:a16="http://schemas.microsoft.com/office/drawing/2014/main" id="{2DB2712B-5A05-C6BF-9380-8AA3F136C46A}"/>
                </a:ext>
              </a:extLst>
            </p:cNvPr>
            <p:cNvSpPr/>
            <p:nvPr/>
          </p:nvSpPr>
          <p:spPr>
            <a:xfrm>
              <a:off x="2295663" y="2665195"/>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2" name="Google Shape;1104;p41">
              <a:extLst>
                <a:ext uri="{FF2B5EF4-FFF2-40B4-BE49-F238E27FC236}">
                  <a16:creationId xmlns:a16="http://schemas.microsoft.com/office/drawing/2014/main" id="{679B715E-D2A1-57E8-4F71-38DE0E7C53DF}"/>
                </a:ext>
              </a:extLst>
            </p:cNvPr>
            <p:cNvSpPr/>
            <p:nvPr/>
          </p:nvSpPr>
          <p:spPr>
            <a:xfrm>
              <a:off x="2304413" y="5414020"/>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3" name="Google Shape;1105;p41">
              <a:extLst>
                <a:ext uri="{FF2B5EF4-FFF2-40B4-BE49-F238E27FC236}">
                  <a16:creationId xmlns:a16="http://schemas.microsoft.com/office/drawing/2014/main" id="{8F551761-8D27-44D6-F9E8-557F9BE12CD3}"/>
                </a:ext>
              </a:extLst>
            </p:cNvPr>
            <p:cNvSpPr/>
            <p:nvPr/>
          </p:nvSpPr>
          <p:spPr>
            <a:xfrm>
              <a:off x="2404338" y="4679395"/>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4" name="Google Shape;1106;p41">
              <a:extLst>
                <a:ext uri="{FF2B5EF4-FFF2-40B4-BE49-F238E27FC236}">
                  <a16:creationId xmlns:a16="http://schemas.microsoft.com/office/drawing/2014/main" id="{8813A045-D0E8-F7A5-54F0-D6573BA4F2B4}"/>
                </a:ext>
              </a:extLst>
            </p:cNvPr>
            <p:cNvSpPr/>
            <p:nvPr/>
          </p:nvSpPr>
          <p:spPr>
            <a:xfrm>
              <a:off x="2490488" y="2988570"/>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5" name="Google Shape;1107;p41">
              <a:extLst>
                <a:ext uri="{FF2B5EF4-FFF2-40B4-BE49-F238E27FC236}">
                  <a16:creationId xmlns:a16="http://schemas.microsoft.com/office/drawing/2014/main" id="{82E4D743-A6E1-3C21-657E-112D3CB88D0C}"/>
                </a:ext>
              </a:extLst>
            </p:cNvPr>
            <p:cNvSpPr/>
            <p:nvPr/>
          </p:nvSpPr>
          <p:spPr>
            <a:xfrm>
              <a:off x="2505888" y="3545795"/>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6" name="Google Shape;1108;p41">
              <a:extLst>
                <a:ext uri="{FF2B5EF4-FFF2-40B4-BE49-F238E27FC236}">
                  <a16:creationId xmlns:a16="http://schemas.microsoft.com/office/drawing/2014/main" id="{72A25BDD-274E-5715-1F23-759CACD7D4D7}"/>
                </a:ext>
              </a:extLst>
            </p:cNvPr>
            <p:cNvSpPr/>
            <p:nvPr/>
          </p:nvSpPr>
          <p:spPr>
            <a:xfrm>
              <a:off x="2509138" y="3125145"/>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7" name="Google Shape;1109;p41">
              <a:extLst>
                <a:ext uri="{FF2B5EF4-FFF2-40B4-BE49-F238E27FC236}">
                  <a16:creationId xmlns:a16="http://schemas.microsoft.com/office/drawing/2014/main" id="{B8E23696-29F2-1EBE-578D-76B14ADEF28C}"/>
                </a:ext>
              </a:extLst>
            </p:cNvPr>
            <p:cNvSpPr/>
            <p:nvPr/>
          </p:nvSpPr>
          <p:spPr>
            <a:xfrm>
              <a:off x="2513588" y="3358845"/>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8" name="Google Shape;1110;p41">
              <a:extLst>
                <a:ext uri="{FF2B5EF4-FFF2-40B4-BE49-F238E27FC236}">
                  <a16:creationId xmlns:a16="http://schemas.microsoft.com/office/drawing/2014/main" id="{5DCD1954-96AD-C9CA-AE6E-A0DE4F094089}"/>
                </a:ext>
              </a:extLst>
            </p:cNvPr>
            <p:cNvSpPr/>
            <p:nvPr/>
          </p:nvSpPr>
          <p:spPr>
            <a:xfrm>
              <a:off x="2588938" y="624970"/>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9" name="Google Shape;1111;p41">
              <a:extLst>
                <a:ext uri="{FF2B5EF4-FFF2-40B4-BE49-F238E27FC236}">
                  <a16:creationId xmlns:a16="http://schemas.microsoft.com/office/drawing/2014/main" id="{B2A6D0C0-3002-E123-0086-CED4585D1FD9}"/>
                </a:ext>
              </a:extLst>
            </p:cNvPr>
            <p:cNvSpPr/>
            <p:nvPr/>
          </p:nvSpPr>
          <p:spPr>
            <a:xfrm>
              <a:off x="2637063" y="962920"/>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0" name="Google Shape;1112;p41">
              <a:extLst>
                <a:ext uri="{FF2B5EF4-FFF2-40B4-BE49-F238E27FC236}">
                  <a16:creationId xmlns:a16="http://schemas.microsoft.com/office/drawing/2014/main" id="{785328ED-9C8E-7359-E940-600787D6311F}"/>
                </a:ext>
              </a:extLst>
            </p:cNvPr>
            <p:cNvSpPr/>
            <p:nvPr/>
          </p:nvSpPr>
          <p:spPr>
            <a:xfrm>
              <a:off x="2599463" y="4360720"/>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1" name="Google Shape;1113;p41">
              <a:extLst>
                <a:ext uri="{FF2B5EF4-FFF2-40B4-BE49-F238E27FC236}">
                  <a16:creationId xmlns:a16="http://schemas.microsoft.com/office/drawing/2014/main" id="{6B4004C1-4472-0555-621E-76C41FF4C1D2}"/>
                </a:ext>
              </a:extLst>
            </p:cNvPr>
            <p:cNvSpPr/>
            <p:nvPr/>
          </p:nvSpPr>
          <p:spPr>
            <a:xfrm>
              <a:off x="2805388" y="6269595"/>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2" name="Google Shape;1114;p41">
              <a:extLst>
                <a:ext uri="{FF2B5EF4-FFF2-40B4-BE49-F238E27FC236}">
                  <a16:creationId xmlns:a16="http://schemas.microsoft.com/office/drawing/2014/main" id="{C6A7608C-08C6-C9E4-5F22-78AA019741D7}"/>
                </a:ext>
              </a:extLst>
            </p:cNvPr>
            <p:cNvSpPr/>
            <p:nvPr/>
          </p:nvSpPr>
          <p:spPr>
            <a:xfrm>
              <a:off x="2924413" y="5452070"/>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3" name="Google Shape;1115;p41">
              <a:extLst>
                <a:ext uri="{FF2B5EF4-FFF2-40B4-BE49-F238E27FC236}">
                  <a16:creationId xmlns:a16="http://schemas.microsoft.com/office/drawing/2014/main" id="{F42A13BA-2B6F-A9BC-ECFC-BCC57DB33417}"/>
                </a:ext>
              </a:extLst>
            </p:cNvPr>
            <p:cNvSpPr/>
            <p:nvPr/>
          </p:nvSpPr>
          <p:spPr>
            <a:xfrm>
              <a:off x="2988663" y="5640770"/>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4" name="Google Shape;1116;p41">
              <a:extLst>
                <a:ext uri="{FF2B5EF4-FFF2-40B4-BE49-F238E27FC236}">
                  <a16:creationId xmlns:a16="http://schemas.microsoft.com/office/drawing/2014/main" id="{ABE81068-6315-C56B-A7AD-D5A7E414EF4A}"/>
                </a:ext>
              </a:extLst>
            </p:cNvPr>
            <p:cNvSpPr/>
            <p:nvPr/>
          </p:nvSpPr>
          <p:spPr>
            <a:xfrm>
              <a:off x="3019613" y="6055370"/>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5" name="Google Shape;1117;p41">
              <a:extLst>
                <a:ext uri="{FF2B5EF4-FFF2-40B4-BE49-F238E27FC236}">
                  <a16:creationId xmlns:a16="http://schemas.microsoft.com/office/drawing/2014/main" id="{E30B2AFE-BC7D-FCF3-9749-53C28F83C597}"/>
                </a:ext>
              </a:extLst>
            </p:cNvPr>
            <p:cNvSpPr/>
            <p:nvPr/>
          </p:nvSpPr>
          <p:spPr>
            <a:xfrm>
              <a:off x="3044038" y="5863370"/>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6" name="Google Shape;1118;p41">
              <a:extLst>
                <a:ext uri="{FF2B5EF4-FFF2-40B4-BE49-F238E27FC236}">
                  <a16:creationId xmlns:a16="http://schemas.microsoft.com/office/drawing/2014/main" id="{FDD2570A-2E4D-E4B9-5F6A-A097096E7579}"/>
                </a:ext>
              </a:extLst>
            </p:cNvPr>
            <p:cNvSpPr/>
            <p:nvPr/>
          </p:nvSpPr>
          <p:spPr>
            <a:xfrm>
              <a:off x="3094513" y="1915445"/>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7" name="Google Shape;1119;p41">
              <a:extLst>
                <a:ext uri="{FF2B5EF4-FFF2-40B4-BE49-F238E27FC236}">
                  <a16:creationId xmlns:a16="http://schemas.microsoft.com/office/drawing/2014/main" id="{E63CEB36-ACD8-FE47-CB6A-9EA458D0393A}"/>
                </a:ext>
              </a:extLst>
            </p:cNvPr>
            <p:cNvSpPr/>
            <p:nvPr/>
          </p:nvSpPr>
          <p:spPr>
            <a:xfrm>
              <a:off x="3143963" y="1970520"/>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8" name="Google Shape;1120;p41">
              <a:extLst>
                <a:ext uri="{FF2B5EF4-FFF2-40B4-BE49-F238E27FC236}">
                  <a16:creationId xmlns:a16="http://schemas.microsoft.com/office/drawing/2014/main" id="{86D27226-AAED-92D7-2586-C394623683E9}"/>
                </a:ext>
              </a:extLst>
            </p:cNvPr>
            <p:cNvSpPr/>
            <p:nvPr/>
          </p:nvSpPr>
          <p:spPr>
            <a:xfrm>
              <a:off x="3158463" y="2930370"/>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9" name="Google Shape;1121;p41">
              <a:extLst>
                <a:ext uri="{FF2B5EF4-FFF2-40B4-BE49-F238E27FC236}">
                  <a16:creationId xmlns:a16="http://schemas.microsoft.com/office/drawing/2014/main" id="{5D63422F-43DA-FDB4-D900-F29A4D25230C}"/>
                </a:ext>
              </a:extLst>
            </p:cNvPr>
            <p:cNvSpPr/>
            <p:nvPr/>
          </p:nvSpPr>
          <p:spPr>
            <a:xfrm>
              <a:off x="3390163" y="3817045"/>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0" name="Google Shape;1122;p41">
              <a:extLst>
                <a:ext uri="{FF2B5EF4-FFF2-40B4-BE49-F238E27FC236}">
                  <a16:creationId xmlns:a16="http://schemas.microsoft.com/office/drawing/2014/main" id="{F0DA9BC8-79DB-EF36-8A2D-3D41B73755EE}"/>
                </a:ext>
              </a:extLst>
            </p:cNvPr>
            <p:cNvSpPr/>
            <p:nvPr/>
          </p:nvSpPr>
          <p:spPr>
            <a:xfrm>
              <a:off x="3641238" y="4007470"/>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1" name="Google Shape;1123;p41">
              <a:extLst>
                <a:ext uri="{FF2B5EF4-FFF2-40B4-BE49-F238E27FC236}">
                  <a16:creationId xmlns:a16="http://schemas.microsoft.com/office/drawing/2014/main" id="{096F9D57-92FE-4242-6861-24187CD80B91}"/>
                </a:ext>
              </a:extLst>
            </p:cNvPr>
            <p:cNvSpPr/>
            <p:nvPr/>
          </p:nvSpPr>
          <p:spPr>
            <a:xfrm>
              <a:off x="3748588" y="5874645"/>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2" name="Google Shape;1124;p41">
              <a:extLst>
                <a:ext uri="{FF2B5EF4-FFF2-40B4-BE49-F238E27FC236}">
                  <a16:creationId xmlns:a16="http://schemas.microsoft.com/office/drawing/2014/main" id="{237BEE94-2E9F-6867-167D-1193D68605E4}"/>
                </a:ext>
              </a:extLst>
            </p:cNvPr>
            <p:cNvSpPr/>
            <p:nvPr/>
          </p:nvSpPr>
          <p:spPr>
            <a:xfrm>
              <a:off x="3794913" y="4247095"/>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3" name="Google Shape;1125;p41">
              <a:extLst>
                <a:ext uri="{FF2B5EF4-FFF2-40B4-BE49-F238E27FC236}">
                  <a16:creationId xmlns:a16="http://schemas.microsoft.com/office/drawing/2014/main" id="{CDC07EE9-265A-3173-76F4-A26B5B658DA1}"/>
                </a:ext>
              </a:extLst>
            </p:cNvPr>
            <p:cNvSpPr/>
            <p:nvPr/>
          </p:nvSpPr>
          <p:spPr>
            <a:xfrm>
              <a:off x="3925338" y="5586045"/>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4" name="Google Shape;1126;p41">
              <a:extLst>
                <a:ext uri="{FF2B5EF4-FFF2-40B4-BE49-F238E27FC236}">
                  <a16:creationId xmlns:a16="http://schemas.microsoft.com/office/drawing/2014/main" id="{34573DBC-DF16-E5A4-F73D-C96EF154454C}"/>
                </a:ext>
              </a:extLst>
            </p:cNvPr>
            <p:cNvSpPr/>
            <p:nvPr/>
          </p:nvSpPr>
          <p:spPr>
            <a:xfrm>
              <a:off x="3903588" y="4581395"/>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5" name="Google Shape;1127;p41">
              <a:extLst>
                <a:ext uri="{FF2B5EF4-FFF2-40B4-BE49-F238E27FC236}">
                  <a16:creationId xmlns:a16="http://schemas.microsoft.com/office/drawing/2014/main" id="{F5D7250A-7515-A835-6EF2-B418DED99A71}"/>
                </a:ext>
              </a:extLst>
            </p:cNvPr>
            <p:cNvSpPr/>
            <p:nvPr/>
          </p:nvSpPr>
          <p:spPr>
            <a:xfrm>
              <a:off x="3952738" y="4994070"/>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6" name="Google Shape;1128;p41">
              <a:extLst>
                <a:ext uri="{FF2B5EF4-FFF2-40B4-BE49-F238E27FC236}">
                  <a16:creationId xmlns:a16="http://schemas.microsoft.com/office/drawing/2014/main" id="{A259EE86-3B62-26B0-F7E4-D6D568351B43}"/>
                </a:ext>
              </a:extLst>
            </p:cNvPr>
            <p:cNvSpPr/>
            <p:nvPr/>
          </p:nvSpPr>
          <p:spPr>
            <a:xfrm>
              <a:off x="3963988" y="5310295"/>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60172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a:extLst>
            <a:ext uri="{FF2B5EF4-FFF2-40B4-BE49-F238E27FC236}">
              <a16:creationId xmlns:a16="http://schemas.microsoft.com/office/drawing/2014/main" id="{45043352-7AF6-3A7B-DD69-15236FEFABFD}"/>
            </a:ext>
          </a:extLst>
        </p:cNvPr>
        <p:cNvGrpSpPr/>
        <p:nvPr/>
      </p:nvGrpSpPr>
      <p:grpSpPr>
        <a:xfrm>
          <a:off x="0" y="0"/>
          <a:ext cx="0" cy="0"/>
          <a:chOff x="0" y="0"/>
          <a:chExt cx="0" cy="0"/>
        </a:xfrm>
      </p:grpSpPr>
      <p:cxnSp>
        <p:nvCxnSpPr>
          <p:cNvPr id="60" name="Google Shape;1657;p55">
            <a:extLst>
              <a:ext uri="{FF2B5EF4-FFF2-40B4-BE49-F238E27FC236}">
                <a16:creationId xmlns:a16="http://schemas.microsoft.com/office/drawing/2014/main" id="{628039A9-8DC5-5B28-A5A6-20EC5A342EEA}"/>
              </a:ext>
            </a:extLst>
          </p:cNvPr>
          <p:cNvCxnSpPr>
            <a:cxnSpLocks/>
          </p:cNvCxnSpPr>
          <p:nvPr/>
        </p:nvCxnSpPr>
        <p:spPr>
          <a:xfrm rot="10800000" flipH="1">
            <a:off x="1039070" y="2158565"/>
            <a:ext cx="1179600" cy="1005000"/>
          </a:xfrm>
          <a:prstGeom prst="straightConnector1">
            <a:avLst/>
          </a:prstGeom>
          <a:noFill/>
          <a:ln w="19050" cap="flat" cmpd="sng">
            <a:solidFill>
              <a:schemeClr val="lt1"/>
            </a:solidFill>
            <a:prstDash val="solid"/>
            <a:round/>
            <a:headEnd type="none" w="med" len="med"/>
            <a:tailEnd type="none" w="med" len="med"/>
          </a:ln>
        </p:spPr>
      </p:cxnSp>
      <p:cxnSp>
        <p:nvCxnSpPr>
          <p:cNvPr id="61" name="Google Shape;1660;p55">
            <a:extLst>
              <a:ext uri="{FF2B5EF4-FFF2-40B4-BE49-F238E27FC236}">
                <a16:creationId xmlns:a16="http://schemas.microsoft.com/office/drawing/2014/main" id="{F62C966F-AE69-78DE-395C-B0EF95C2DFE3}"/>
              </a:ext>
            </a:extLst>
          </p:cNvPr>
          <p:cNvCxnSpPr>
            <a:cxnSpLocks/>
          </p:cNvCxnSpPr>
          <p:nvPr/>
        </p:nvCxnSpPr>
        <p:spPr>
          <a:xfrm>
            <a:off x="2881808" y="2158436"/>
            <a:ext cx="1243800" cy="1005000"/>
          </a:xfrm>
          <a:prstGeom prst="straightConnector1">
            <a:avLst/>
          </a:prstGeom>
          <a:noFill/>
          <a:ln w="19050" cap="flat" cmpd="sng">
            <a:solidFill>
              <a:schemeClr val="lt1"/>
            </a:solidFill>
            <a:prstDash val="solid"/>
            <a:round/>
            <a:headEnd type="none" w="med" len="med"/>
            <a:tailEnd type="none" w="med" len="med"/>
          </a:ln>
        </p:spPr>
      </p:cxnSp>
      <p:cxnSp>
        <p:nvCxnSpPr>
          <p:cNvPr id="62" name="Google Shape;1662;p55">
            <a:extLst>
              <a:ext uri="{FF2B5EF4-FFF2-40B4-BE49-F238E27FC236}">
                <a16:creationId xmlns:a16="http://schemas.microsoft.com/office/drawing/2014/main" id="{D42A507F-6ECD-0AB4-F048-ED601B2A4AFE}"/>
              </a:ext>
            </a:extLst>
          </p:cNvPr>
          <p:cNvCxnSpPr>
            <a:cxnSpLocks/>
          </p:cNvCxnSpPr>
          <p:nvPr/>
        </p:nvCxnSpPr>
        <p:spPr>
          <a:xfrm rot="10800000" flipH="1">
            <a:off x="4788945" y="2158565"/>
            <a:ext cx="1072200" cy="1005000"/>
          </a:xfrm>
          <a:prstGeom prst="straightConnector1">
            <a:avLst/>
          </a:prstGeom>
          <a:noFill/>
          <a:ln w="19050" cap="flat" cmpd="sng">
            <a:solidFill>
              <a:schemeClr val="lt1"/>
            </a:solidFill>
            <a:prstDash val="solid"/>
            <a:round/>
            <a:headEnd type="none" w="med" len="med"/>
            <a:tailEnd type="none" w="med" len="med"/>
          </a:ln>
        </p:spPr>
      </p:cxnSp>
      <p:grpSp>
        <p:nvGrpSpPr>
          <p:cNvPr id="63" name="Google Shape;1664;p55">
            <a:extLst>
              <a:ext uri="{FF2B5EF4-FFF2-40B4-BE49-F238E27FC236}">
                <a16:creationId xmlns:a16="http://schemas.microsoft.com/office/drawing/2014/main" id="{3308DDEA-3181-B212-A43B-C9C26A468D84}"/>
              </a:ext>
            </a:extLst>
          </p:cNvPr>
          <p:cNvGrpSpPr/>
          <p:nvPr/>
        </p:nvGrpSpPr>
        <p:grpSpPr>
          <a:xfrm>
            <a:off x="2012388" y="1304457"/>
            <a:ext cx="1135191" cy="1095686"/>
            <a:chOff x="3090690" y="1498551"/>
            <a:chExt cx="923745" cy="823762"/>
          </a:xfrm>
        </p:grpSpPr>
        <p:sp>
          <p:nvSpPr>
            <p:cNvPr id="113" name="Google Shape;1665;p55">
              <a:extLst>
                <a:ext uri="{FF2B5EF4-FFF2-40B4-BE49-F238E27FC236}">
                  <a16:creationId xmlns:a16="http://schemas.microsoft.com/office/drawing/2014/main" id="{42863D6F-AAF4-5A3E-DD5C-11EEEACD3EDD}"/>
                </a:ext>
              </a:extLst>
            </p:cNvPr>
            <p:cNvSpPr/>
            <p:nvPr/>
          </p:nvSpPr>
          <p:spPr>
            <a:xfrm>
              <a:off x="3090690" y="1498551"/>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1659;p55">
              <a:extLst>
                <a:ext uri="{FF2B5EF4-FFF2-40B4-BE49-F238E27FC236}">
                  <a16:creationId xmlns:a16="http://schemas.microsoft.com/office/drawing/2014/main" id="{EA05BE04-7FAE-47BD-50D3-49010C8FAEB5}"/>
                </a:ext>
              </a:extLst>
            </p:cNvPr>
            <p:cNvSpPr/>
            <p:nvPr/>
          </p:nvSpPr>
          <p:spPr>
            <a:xfrm>
              <a:off x="3146736" y="1566492"/>
              <a:ext cx="763200" cy="6726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 name="Google Shape;1666;p55">
            <a:extLst>
              <a:ext uri="{FF2B5EF4-FFF2-40B4-BE49-F238E27FC236}">
                <a16:creationId xmlns:a16="http://schemas.microsoft.com/office/drawing/2014/main" id="{515E0EE0-9626-3586-BD03-D3CD4E63BAEE}"/>
              </a:ext>
            </a:extLst>
          </p:cNvPr>
          <p:cNvGrpSpPr/>
          <p:nvPr/>
        </p:nvGrpSpPr>
        <p:grpSpPr>
          <a:xfrm>
            <a:off x="5655051" y="1304457"/>
            <a:ext cx="1135191" cy="1095686"/>
            <a:chOff x="6733353" y="1498551"/>
            <a:chExt cx="923745" cy="823762"/>
          </a:xfrm>
        </p:grpSpPr>
        <p:sp>
          <p:nvSpPr>
            <p:cNvPr id="111" name="Google Shape;1667;p55">
              <a:extLst>
                <a:ext uri="{FF2B5EF4-FFF2-40B4-BE49-F238E27FC236}">
                  <a16:creationId xmlns:a16="http://schemas.microsoft.com/office/drawing/2014/main" id="{5CFB8DFE-8CCF-AF7B-78EF-072B9A3681A1}"/>
                </a:ext>
              </a:extLst>
            </p:cNvPr>
            <p:cNvSpPr/>
            <p:nvPr/>
          </p:nvSpPr>
          <p:spPr>
            <a:xfrm>
              <a:off x="6733353" y="1498551"/>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1663;p55">
              <a:extLst>
                <a:ext uri="{FF2B5EF4-FFF2-40B4-BE49-F238E27FC236}">
                  <a16:creationId xmlns:a16="http://schemas.microsoft.com/office/drawing/2014/main" id="{7C299C95-58EA-499C-8801-42F7A80F6455}"/>
                </a:ext>
              </a:extLst>
            </p:cNvPr>
            <p:cNvSpPr/>
            <p:nvPr/>
          </p:nvSpPr>
          <p:spPr>
            <a:xfrm>
              <a:off x="6789399" y="1566492"/>
              <a:ext cx="763200" cy="672600"/>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5" name="Google Shape;1668;p55">
            <a:extLst>
              <a:ext uri="{FF2B5EF4-FFF2-40B4-BE49-F238E27FC236}">
                <a16:creationId xmlns:a16="http://schemas.microsoft.com/office/drawing/2014/main" id="{A43BDCD5-8F15-2ADF-4DA6-173BE797390E}"/>
              </a:ext>
            </a:extLst>
          </p:cNvPr>
          <p:cNvGrpSpPr/>
          <p:nvPr/>
        </p:nvGrpSpPr>
        <p:grpSpPr>
          <a:xfrm>
            <a:off x="3919526" y="2942182"/>
            <a:ext cx="1135191" cy="1095686"/>
            <a:chOff x="4997828" y="3136276"/>
            <a:chExt cx="923745" cy="823762"/>
          </a:xfrm>
        </p:grpSpPr>
        <p:sp>
          <p:nvSpPr>
            <p:cNvPr id="109" name="Google Shape;1669;p55">
              <a:extLst>
                <a:ext uri="{FF2B5EF4-FFF2-40B4-BE49-F238E27FC236}">
                  <a16:creationId xmlns:a16="http://schemas.microsoft.com/office/drawing/2014/main" id="{16025535-2001-3D87-D094-3E8C837D4B82}"/>
                </a:ext>
              </a:extLst>
            </p:cNvPr>
            <p:cNvSpPr/>
            <p:nvPr/>
          </p:nvSpPr>
          <p:spPr>
            <a:xfrm>
              <a:off x="4997828" y="3136276"/>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1661;p55">
              <a:extLst>
                <a:ext uri="{FF2B5EF4-FFF2-40B4-BE49-F238E27FC236}">
                  <a16:creationId xmlns:a16="http://schemas.microsoft.com/office/drawing/2014/main" id="{DC7583E9-63C9-868B-2D92-659FDE1B2306}"/>
                </a:ext>
              </a:extLst>
            </p:cNvPr>
            <p:cNvSpPr/>
            <p:nvPr/>
          </p:nvSpPr>
          <p:spPr>
            <a:xfrm>
              <a:off x="5053874" y="3204217"/>
              <a:ext cx="763200" cy="6726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6" name="Google Shape;1670;p55">
            <a:extLst>
              <a:ext uri="{FF2B5EF4-FFF2-40B4-BE49-F238E27FC236}">
                <a16:creationId xmlns:a16="http://schemas.microsoft.com/office/drawing/2014/main" id="{DEE509F7-93A9-CC16-3DDF-49782BDF8E66}"/>
              </a:ext>
            </a:extLst>
          </p:cNvPr>
          <p:cNvGrpSpPr/>
          <p:nvPr/>
        </p:nvGrpSpPr>
        <p:grpSpPr>
          <a:xfrm>
            <a:off x="169651" y="2942182"/>
            <a:ext cx="1135191" cy="1095686"/>
            <a:chOff x="1247953" y="3136276"/>
            <a:chExt cx="923745" cy="823762"/>
          </a:xfrm>
        </p:grpSpPr>
        <p:sp>
          <p:nvSpPr>
            <p:cNvPr id="107" name="Google Shape;1671;p55">
              <a:extLst>
                <a:ext uri="{FF2B5EF4-FFF2-40B4-BE49-F238E27FC236}">
                  <a16:creationId xmlns:a16="http://schemas.microsoft.com/office/drawing/2014/main" id="{E1A38AFC-61AA-5C32-3941-EAEDE65A3A06}"/>
                </a:ext>
              </a:extLst>
            </p:cNvPr>
            <p:cNvSpPr/>
            <p:nvPr/>
          </p:nvSpPr>
          <p:spPr>
            <a:xfrm>
              <a:off x="1247953" y="3136276"/>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1658;p55">
              <a:extLst>
                <a:ext uri="{FF2B5EF4-FFF2-40B4-BE49-F238E27FC236}">
                  <a16:creationId xmlns:a16="http://schemas.microsoft.com/office/drawing/2014/main" id="{D5D68129-6037-EAEC-C5BD-B930A265BA84}"/>
                </a:ext>
              </a:extLst>
            </p:cNvPr>
            <p:cNvSpPr/>
            <p:nvPr/>
          </p:nvSpPr>
          <p:spPr>
            <a:xfrm>
              <a:off x="1303999" y="3204217"/>
              <a:ext cx="763200" cy="672600"/>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67" name="Google Shape;1672;p55">
            <a:extLst>
              <a:ext uri="{FF2B5EF4-FFF2-40B4-BE49-F238E27FC236}">
                <a16:creationId xmlns:a16="http://schemas.microsoft.com/office/drawing/2014/main" id="{B0B38914-27A8-4010-0AAC-86A6C9BB13B3}"/>
              </a:ext>
            </a:extLst>
          </p:cNvPr>
          <p:cNvSpPr txBox="1">
            <a:spLocks noGrp="1"/>
          </p:cNvSpPr>
          <p:nvPr/>
        </p:nvSpPr>
        <p:spPr>
          <a:xfrm>
            <a:off x="720000" y="337902"/>
            <a:ext cx="7704000" cy="5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o Hyeon"/>
              <a:buNone/>
              <a:defRPr sz="33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
              <a:t>Le fine-tuning</a:t>
            </a:r>
            <a:endParaRPr lang="en-US"/>
          </a:p>
        </p:txBody>
      </p:sp>
      <p:sp>
        <p:nvSpPr>
          <p:cNvPr id="68" name="Google Shape;1673;p55">
            <a:extLst>
              <a:ext uri="{FF2B5EF4-FFF2-40B4-BE49-F238E27FC236}">
                <a16:creationId xmlns:a16="http://schemas.microsoft.com/office/drawing/2014/main" id="{6BADC1F1-B932-5FCB-48B8-31112F865300}"/>
              </a:ext>
            </a:extLst>
          </p:cNvPr>
          <p:cNvSpPr txBox="1"/>
          <p:nvPr/>
        </p:nvSpPr>
        <p:spPr>
          <a:xfrm>
            <a:off x="-309902" y="1240044"/>
            <a:ext cx="2246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a:spcBef>
                <a:spcPts val="0"/>
              </a:spcBef>
              <a:spcAft>
                <a:spcPts val="1600"/>
              </a:spcAft>
              <a:buNone/>
            </a:pPr>
            <a:r>
              <a:rPr lang="en" sz="2400">
                <a:solidFill>
                  <a:schemeClr val="dk1"/>
                </a:solidFill>
                <a:latin typeface="Do Hyeon"/>
                <a:ea typeface="Do Hyeon"/>
                <a:sym typeface="Do Hyeon"/>
              </a:rPr>
              <a:t>Addfile.py</a:t>
            </a:r>
            <a:endParaRPr lang="en-US"/>
          </a:p>
        </p:txBody>
      </p:sp>
      <p:sp>
        <p:nvSpPr>
          <p:cNvPr id="69" name="Google Shape;1674;p55">
            <a:extLst>
              <a:ext uri="{FF2B5EF4-FFF2-40B4-BE49-F238E27FC236}">
                <a16:creationId xmlns:a16="http://schemas.microsoft.com/office/drawing/2014/main" id="{2ECEBAEE-A673-F7E1-58DD-09FAC5BBED05}"/>
              </a:ext>
            </a:extLst>
          </p:cNvPr>
          <p:cNvSpPr txBox="1"/>
          <p:nvPr/>
        </p:nvSpPr>
        <p:spPr>
          <a:xfrm>
            <a:off x="325572" y="1660356"/>
            <a:ext cx="1610625" cy="80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spcAft>
                <a:spcPts val="1600"/>
              </a:spcAft>
            </a:pPr>
            <a:r>
              <a:rPr lang="fr-FR" sz="1200">
                <a:latin typeface="Aptos"/>
                <a:sym typeface="Didact Gothic"/>
              </a:rPr>
              <a:t>Dépôt le</a:t>
            </a:r>
            <a:r>
              <a:rPr lang="en" sz="1200">
                <a:latin typeface="Aptos"/>
                <a:sym typeface="Didact Gothic"/>
              </a:rPr>
              <a:t> fichier jsonL et on reçoie file ID.</a:t>
            </a:r>
            <a:endParaRPr lang="en-US"/>
          </a:p>
        </p:txBody>
      </p:sp>
      <p:sp>
        <p:nvSpPr>
          <p:cNvPr id="70" name="Google Shape;1675;p55">
            <a:extLst>
              <a:ext uri="{FF2B5EF4-FFF2-40B4-BE49-F238E27FC236}">
                <a16:creationId xmlns:a16="http://schemas.microsoft.com/office/drawing/2014/main" id="{92FB574B-626A-6887-4E7B-23A4D0721D8B}"/>
              </a:ext>
            </a:extLst>
          </p:cNvPr>
          <p:cNvSpPr/>
          <p:nvPr/>
        </p:nvSpPr>
        <p:spPr>
          <a:xfrm>
            <a:off x="2746640" y="1838907"/>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1676;p55">
            <a:extLst>
              <a:ext uri="{FF2B5EF4-FFF2-40B4-BE49-F238E27FC236}">
                <a16:creationId xmlns:a16="http://schemas.microsoft.com/office/drawing/2014/main" id="{0723E7A8-75EB-2D7F-09C2-5DB2471B0996}"/>
              </a:ext>
            </a:extLst>
          </p:cNvPr>
          <p:cNvSpPr/>
          <p:nvPr/>
        </p:nvSpPr>
        <p:spPr>
          <a:xfrm>
            <a:off x="472149" y="3208557"/>
            <a:ext cx="530206" cy="484895"/>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72" name="Google Shape;1677;p55">
            <a:extLst>
              <a:ext uri="{FF2B5EF4-FFF2-40B4-BE49-F238E27FC236}">
                <a16:creationId xmlns:a16="http://schemas.microsoft.com/office/drawing/2014/main" id="{9ACB598B-792E-D5E8-F82F-3D5977094B3B}"/>
              </a:ext>
            </a:extLst>
          </p:cNvPr>
          <p:cNvGrpSpPr/>
          <p:nvPr/>
        </p:nvGrpSpPr>
        <p:grpSpPr>
          <a:xfrm>
            <a:off x="6021511" y="1609732"/>
            <a:ext cx="411071" cy="484885"/>
            <a:chOff x="7099790" y="1803847"/>
            <a:chExt cx="312316" cy="368400"/>
          </a:xfrm>
        </p:grpSpPr>
        <p:sp>
          <p:nvSpPr>
            <p:cNvPr id="102" name="Google Shape;1678;p55">
              <a:extLst>
                <a:ext uri="{FF2B5EF4-FFF2-40B4-BE49-F238E27FC236}">
                  <a16:creationId xmlns:a16="http://schemas.microsoft.com/office/drawing/2014/main" id="{0CABCFFC-1891-FBCD-C453-9C08041192B1}"/>
                </a:ext>
              </a:extLst>
            </p:cNvPr>
            <p:cNvSpPr/>
            <p:nvPr/>
          </p:nvSpPr>
          <p:spPr>
            <a:xfrm>
              <a:off x="7209317" y="1962774"/>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1679;p55">
              <a:extLst>
                <a:ext uri="{FF2B5EF4-FFF2-40B4-BE49-F238E27FC236}">
                  <a16:creationId xmlns:a16="http://schemas.microsoft.com/office/drawing/2014/main" id="{DCC45F2C-E148-40AB-B034-DA6B0473E150}"/>
                </a:ext>
              </a:extLst>
            </p:cNvPr>
            <p:cNvSpPr/>
            <p:nvPr/>
          </p:nvSpPr>
          <p:spPr>
            <a:xfrm>
              <a:off x="7152087" y="1914138"/>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1680;p55">
              <a:extLst>
                <a:ext uri="{FF2B5EF4-FFF2-40B4-BE49-F238E27FC236}">
                  <a16:creationId xmlns:a16="http://schemas.microsoft.com/office/drawing/2014/main" id="{1726F7D3-4B12-587C-F4E4-4BDA38E9846F}"/>
                </a:ext>
              </a:extLst>
            </p:cNvPr>
            <p:cNvSpPr/>
            <p:nvPr/>
          </p:nvSpPr>
          <p:spPr>
            <a:xfrm>
              <a:off x="7186559" y="2150252"/>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1681;p55">
              <a:extLst>
                <a:ext uri="{FF2B5EF4-FFF2-40B4-BE49-F238E27FC236}">
                  <a16:creationId xmlns:a16="http://schemas.microsoft.com/office/drawing/2014/main" id="{DF320333-F747-E332-C195-C82C490F3DA5}"/>
                </a:ext>
              </a:extLst>
            </p:cNvPr>
            <p:cNvSpPr/>
            <p:nvPr/>
          </p:nvSpPr>
          <p:spPr>
            <a:xfrm>
              <a:off x="7313529" y="2150252"/>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1682;p55">
              <a:extLst>
                <a:ext uri="{FF2B5EF4-FFF2-40B4-BE49-F238E27FC236}">
                  <a16:creationId xmlns:a16="http://schemas.microsoft.com/office/drawing/2014/main" id="{77F17E57-2194-4247-BD0A-BBFBC36FCBAB}"/>
                </a:ext>
              </a:extLst>
            </p:cNvPr>
            <p:cNvSpPr/>
            <p:nvPr/>
          </p:nvSpPr>
          <p:spPr>
            <a:xfrm>
              <a:off x="7099790" y="1803847"/>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3" name="Google Shape;1683;p55">
            <a:extLst>
              <a:ext uri="{FF2B5EF4-FFF2-40B4-BE49-F238E27FC236}">
                <a16:creationId xmlns:a16="http://schemas.microsoft.com/office/drawing/2014/main" id="{94D388EF-D8A4-9F05-CBE5-FADA4FDE464B}"/>
              </a:ext>
            </a:extLst>
          </p:cNvPr>
          <p:cNvGrpSpPr/>
          <p:nvPr/>
        </p:nvGrpSpPr>
        <p:grpSpPr>
          <a:xfrm>
            <a:off x="2330237" y="1602249"/>
            <a:ext cx="499513" cy="500085"/>
            <a:chOff x="3408533" y="1796343"/>
            <a:chExt cx="354364" cy="354745"/>
          </a:xfrm>
        </p:grpSpPr>
        <p:sp>
          <p:nvSpPr>
            <p:cNvPr id="89" name="Google Shape;1684;p55">
              <a:extLst>
                <a:ext uri="{FF2B5EF4-FFF2-40B4-BE49-F238E27FC236}">
                  <a16:creationId xmlns:a16="http://schemas.microsoft.com/office/drawing/2014/main" id="{B753D3C1-8FEF-F77B-7738-601AFD968392}"/>
                </a:ext>
              </a:extLst>
            </p:cNvPr>
            <p:cNvSpPr/>
            <p:nvPr/>
          </p:nvSpPr>
          <p:spPr>
            <a:xfrm>
              <a:off x="3408533" y="1951451"/>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1685;p55">
              <a:extLst>
                <a:ext uri="{FF2B5EF4-FFF2-40B4-BE49-F238E27FC236}">
                  <a16:creationId xmlns:a16="http://schemas.microsoft.com/office/drawing/2014/main" id="{CBA83F96-377F-56C4-55C6-47CD39379875}"/>
                </a:ext>
              </a:extLst>
            </p:cNvPr>
            <p:cNvSpPr/>
            <p:nvPr/>
          </p:nvSpPr>
          <p:spPr>
            <a:xfrm>
              <a:off x="3430528" y="2118112"/>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1686;p55">
              <a:extLst>
                <a:ext uri="{FF2B5EF4-FFF2-40B4-BE49-F238E27FC236}">
                  <a16:creationId xmlns:a16="http://schemas.microsoft.com/office/drawing/2014/main" id="{4939A1B0-B136-6219-7776-26D2E0DF91A5}"/>
                </a:ext>
              </a:extLst>
            </p:cNvPr>
            <p:cNvSpPr/>
            <p:nvPr/>
          </p:nvSpPr>
          <p:spPr>
            <a:xfrm>
              <a:off x="3508193" y="2118112"/>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1687;p55">
              <a:extLst>
                <a:ext uri="{FF2B5EF4-FFF2-40B4-BE49-F238E27FC236}">
                  <a16:creationId xmlns:a16="http://schemas.microsoft.com/office/drawing/2014/main" id="{3F3DD4DC-D11A-AF90-3914-60DD4040C734}"/>
                </a:ext>
              </a:extLst>
            </p:cNvPr>
            <p:cNvSpPr/>
            <p:nvPr/>
          </p:nvSpPr>
          <p:spPr>
            <a:xfrm>
              <a:off x="3663205" y="1989424"/>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1688;p55">
              <a:extLst>
                <a:ext uri="{FF2B5EF4-FFF2-40B4-BE49-F238E27FC236}">
                  <a16:creationId xmlns:a16="http://schemas.microsoft.com/office/drawing/2014/main" id="{2B2BC6EE-A85A-9729-8FD6-90D98E4A205C}"/>
                </a:ext>
              </a:extLst>
            </p:cNvPr>
            <p:cNvSpPr/>
            <p:nvPr/>
          </p:nvSpPr>
          <p:spPr>
            <a:xfrm>
              <a:off x="3618866" y="1957403"/>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1689;p55">
              <a:extLst>
                <a:ext uri="{FF2B5EF4-FFF2-40B4-BE49-F238E27FC236}">
                  <a16:creationId xmlns:a16="http://schemas.microsoft.com/office/drawing/2014/main" id="{0A42053E-E4B8-9C90-92F5-5B2DB4206EC2}"/>
                </a:ext>
              </a:extLst>
            </p:cNvPr>
            <p:cNvSpPr/>
            <p:nvPr/>
          </p:nvSpPr>
          <p:spPr>
            <a:xfrm>
              <a:off x="3646908" y="2112797"/>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1690;p55">
              <a:extLst>
                <a:ext uri="{FF2B5EF4-FFF2-40B4-BE49-F238E27FC236}">
                  <a16:creationId xmlns:a16="http://schemas.microsoft.com/office/drawing/2014/main" id="{902CF9F6-32A2-6136-7FFA-794EABD52DF6}"/>
                </a:ext>
              </a:extLst>
            </p:cNvPr>
            <p:cNvSpPr/>
            <p:nvPr/>
          </p:nvSpPr>
          <p:spPr>
            <a:xfrm>
              <a:off x="3724223" y="2112797"/>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1691;p55">
              <a:extLst>
                <a:ext uri="{FF2B5EF4-FFF2-40B4-BE49-F238E27FC236}">
                  <a16:creationId xmlns:a16="http://schemas.microsoft.com/office/drawing/2014/main" id="{C299847C-1EC7-6158-BC5A-8D14B1FA4C82}"/>
                </a:ext>
              </a:extLst>
            </p:cNvPr>
            <p:cNvSpPr/>
            <p:nvPr/>
          </p:nvSpPr>
          <p:spPr>
            <a:xfrm>
              <a:off x="3463472" y="1796343"/>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1692;p55">
              <a:extLst>
                <a:ext uri="{FF2B5EF4-FFF2-40B4-BE49-F238E27FC236}">
                  <a16:creationId xmlns:a16="http://schemas.microsoft.com/office/drawing/2014/main" id="{89E45E0D-6CB2-95F1-C1E5-999468DD274E}"/>
                </a:ext>
              </a:extLst>
            </p:cNvPr>
            <p:cNvSpPr/>
            <p:nvPr/>
          </p:nvSpPr>
          <p:spPr>
            <a:xfrm>
              <a:off x="3502527" y="1830083"/>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1693;p55">
              <a:extLst>
                <a:ext uri="{FF2B5EF4-FFF2-40B4-BE49-F238E27FC236}">
                  <a16:creationId xmlns:a16="http://schemas.microsoft.com/office/drawing/2014/main" id="{B5D4BADB-FE7C-C9AB-BB73-B00050A15A61}"/>
                </a:ext>
              </a:extLst>
            </p:cNvPr>
            <p:cNvSpPr/>
            <p:nvPr/>
          </p:nvSpPr>
          <p:spPr>
            <a:xfrm>
              <a:off x="3541169" y="1830083"/>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1694;p55">
              <a:extLst>
                <a:ext uri="{FF2B5EF4-FFF2-40B4-BE49-F238E27FC236}">
                  <a16:creationId xmlns:a16="http://schemas.microsoft.com/office/drawing/2014/main" id="{645ECDEE-EE64-72F6-8B66-75CB5CF88DC7}"/>
                </a:ext>
              </a:extLst>
            </p:cNvPr>
            <p:cNvSpPr/>
            <p:nvPr/>
          </p:nvSpPr>
          <p:spPr>
            <a:xfrm>
              <a:off x="3502527" y="1857361"/>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1695;p55">
              <a:extLst>
                <a:ext uri="{FF2B5EF4-FFF2-40B4-BE49-F238E27FC236}">
                  <a16:creationId xmlns:a16="http://schemas.microsoft.com/office/drawing/2014/main" id="{0ECB7ACF-5C57-F00C-057A-23CC1E627D10}"/>
                </a:ext>
              </a:extLst>
            </p:cNvPr>
            <p:cNvSpPr/>
            <p:nvPr/>
          </p:nvSpPr>
          <p:spPr>
            <a:xfrm>
              <a:off x="3502527" y="1885403"/>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1696;p55">
              <a:extLst>
                <a:ext uri="{FF2B5EF4-FFF2-40B4-BE49-F238E27FC236}">
                  <a16:creationId xmlns:a16="http://schemas.microsoft.com/office/drawing/2014/main" id="{64CFE5D0-F3F1-D9B2-1903-DC037C5B3A5D}"/>
                </a:ext>
              </a:extLst>
            </p:cNvPr>
            <p:cNvSpPr/>
            <p:nvPr/>
          </p:nvSpPr>
          <p:spPr>
            <a:xfrm>
              <a:off x="3596872" y="1885403"/>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4" name="Google Shape;1697;p55">
            <a:extLst>
              <a:ext uri="{FF2B5EF4-FFF2-40B4-BE49-F238E27FC236}">
                <a16:creationId xmlns:a16="http://schemas.microsoft.com/office/drawing/2014/main" id="{D884A80B-2095-F6A2-61B2-FC283A684F16}"/>
              </a:ext>
            </a:extLst>
          </p:cNvPr>
          <p:cNvGrpSpPr/>
          <p:nvPr/>
        </p:nvGrpSpPr>
        <p:grpSpPr>
          <a:xfrm>
            <a:off x="4191272" y="3266804"/>
            <a:ext cx="603051" cy="368401"/>
            <a:chOff x="5269574" y="3460898"/>
            <a:chExt cx="524940" cy="320655"/>
          </a:xfrm>
        </p:grpSpPr>
        <p:sp>
          <p:nvSpPr>
            <p:cNvPr id="81" name="Google Shape;1698;p55">
              <a:extLst>
                <a:ext uri="{FF2B5EF4-FFF2-40B4-BE49-F238E27FC236}">
                  <a16:creationId xmlns:a16="http://schemas.microsoft.com/office/drawing/2014/main" id="{90DCE5B8-284C-7C5A-63C8-D94BCDC5ABD8}"/>
                </a:ext>
              </a:extLst>
            </p:cNvPr>
            <p:cNvSpPr/>
            <p:nvPr/>
          </p:nvSpPr>
          <p:spPr>
            <a:xfrm>
              <a:off x="5269574" y="3460898"/>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1699;p55">
              <a:extLst>
                <a:ext uri="{FF2B5EF4-FFF2-40B4-BE49-F238E27FC236}">
                  <a16:creationId xmlns:a16="http://schemas.microsoft.com/office/drawing/2014/main" id="{B5CFAEE2-68A1-F539-5E1F-76753FFA4E89}"/>
                </a:ext>
              </a:extLst>
            </p:cNvPr>
            <p:cNvSpPr/>
            <p:nvPr/>
          </p:nvSpPr>
          <p:spPr>
            <a:xfrm>
              <a:off x="5370029" y="3523826"/>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1700;p55">
              <a:extLst>
                <a:ext uri="{FF2B5EF4-FFF2-40B4-BE49-F238E27FC236}">
                  <a16:creationId xmlns:a16="http://schemas.microsoft.com/office/drawing/2014/main" id="{2C1ECA36-9A19-F498-B605-40E5ADB02575}"/>
                </a:ext>
              </a:extLst>
            </p:cNvPr>
            <p:cNvSpPr/>
            <p:nvPr/>
          </p:nvSpPr>
          <p:spPr>
            <a:xfrm>
              <a:off x="5370380" y="3574213"/>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1701;p55">
              <a:extLst>
                <a:ext uri="{FF2B5EF4-FFF2-40B4-BE49-F238E27FC236}">
                  <a16:creationId xmlns:a16="http://schemas.microsoft.com/office/drawing/2014/main" id="{42FE3BA4-C2AE-F174-5684-58D9A48C0A6F}"/>
                </a:ext>
              </a:extLst>
            </p:cNvPr>
            <p:cNvSpPr/>
            <p:nvPr/>
          </p:nvSpPr>
          <p:spPr>
            <a:xfrm>
              <a:off x="5406029" y="3595826"/>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1702;p55">
              <a:extLst>
                <a:ext uri="{FF2B5EF4-FFF2-40B4-BE49-F238E27FC236}">
                  <a16:creationId xmlns:a16="http://schemas.microsoft.com/office/drawing/2014/main" id="{8A0ECBEB-BA4B-A183-AC8B-CF0AD07C1F4F}"/>
                </a:ext>
              </a:extLst>
            </p:cNvPr>
            <p:cNvSpPr/>
            <p:nvPr/>
          </p:nvSpPr>
          <p:spPr>
            <a:xfrm>
              <a:off x="5370380" y="3645480"/>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1703;p55">
              <a:extLst>
                <a:ext uri="{FF2B5EF4-FFF2-40B4-BE49-F238E27FC236}">
                  <a16:creationId xmlns:a16="http://schemas.microsoft.com/office/drawing/2014/main" id="{220B4095-BE93-1C99-AF90-9894815B8C1E}"/>
                </a:ext>
              </a:extLst>
            </p:cNvPr>
            <p:cNvSpPr/>
            <p:nvPr/>
          </p:nvSpPr>
          <p:spPr>
            <a:xfrm>
              <a:off x="5522750" y="3555656"/>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1704;p55">
              <a:extLst>
                <a:ext uri="{FF2B5EF4-FFF2-40B4-BE49-F238E27FC236}">
                  <a16:creationId xmlns:a16="http://schemas.microsoft.com/office/drawing/2014/main" id="{0771673C-BC4E-84FE-1801-48E634549022}"/>
                </a:ext>
              </a:extLst>
            </p:cNvPr>
            <p:cNvSpPr/>
            <p:nvPr/>
          </p:nvSpPr>
          <p:spPr>
            <a:xfrm>
              <a:off x="5640616" y="3555274"/>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1705;p55">
              <a:extLst>
                <a:ext uri="{FF2B5EF4-FFF2-40B4-BE49-F238E27FC236}">
                  <a16:creationId xmlns:a16="http://schemas.microsoft.com/office/drawing/2014/main" id="{5D9A18D3-4F08-032A-C172-B38324EAB5AE}"/>
                </a:ext>
              </a:extLst>
            </p:cNvPr>
            <p:cNvSpPr/>
            <p:nvPr/>
          </p:nvSpPr>
          <p:spPr>
            <a:xfrm>
              <a:off x="5581858" y="3545661"/>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5" name="Google Shape;1706;p55">
            <a:extLst>
              <a:ext uri="{FF2B5EF4-FFF2-40B4-BE49-F238E27FC236}">
                <a16:creationId xmlns:a16="http://schemas.microsoft.com/office/drawing/2014/main" id="{397F65C6-202F-A7E1-5182-0E200DDA09C7}"/>
              </a:ext>
            </a:extLst>
          </p:cNvPr>
          <p:cNvSpPr txBox="1"/>
          <p:nvPr/>
        </p:nvSpPr>
        <p:spPr>
          <a:xfrm>
            <a:off x="3328698" y="1240044"/>
            <a:ext cx="2246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1600"/>
              </a:spcAft>
              <a:buNone/>
            </a:pPr>
            <a:r>
              <a:rPr lang="en" sz="2400">
                <a:solidFill>
                  <a:schemeClr val="dk1"/>
                </a:solidFill>
                <a:latin typeface="Do Hyeon"/>
                <a:ea typeface="Do Hyeon"/>
                <a:cs typeface="Do Hyeon"/>
                <a:sym typeface="Do Hyeon"/>
              </a:rPr>
              <a:t>Test_api.py</a:t>
            </a:r>
            <a:endParaRPr sz="2400">
              <a:solidFill>
                <a:schemeClr val="dk1"/>
              </a:solidFill>
              <a:latin typeface="Do Hyeon"/>
              <a:ea typeface="Do Hyeon"/>
              <a:cs typeface="Do Hyeon"/>
              <a:sym typeface="Do Hyeon"/>
            </a:endParaRPr>
          </a:p>
        </p:txBody>
      </p:sp>
      <p:sp>
        <p:nvSpPr>
          <p:cNvPr id="76" name="Google Shape;1707;p55">
            <a:extLst>
              <a:ext uri="{FF2B5EF4-FFF2-40B4-BE49-F238E27FC236}">
                <a16:creationId xmlns:a16="http://schemas.microsoft.com/office/drawing/2014/main" id="{CDB7285A-0932-60B1-A004-222DF50FF792}"/>
              </a:ext>
            </a:extLst>
          </p:cNvPr>
          <p:cNvSpPr txBox="1"/>
          <p:nvPr/>
        </p:nvSpPr>
        <p:spPr>
          <a:xfrm>
            <a:off x="3465948" y="1660356"/>
            <a:ext cx="2108700" cy="80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spcAft>
                <a:spcPts val="1600"/>
              </a:spcAft>
            </a:pPr>
            <a:r>
              <a:rPr lang="en" sz="1200">
                <a:latin typeface="Aptos"/>
                <a:sym typeface="Didact Gothic"/>
              </a:rPr>
              <a:t>On teste notre modèle avec une </a:t>
            </a:r>
            <a:r>
              <a:rPr lang="en" sz="1200">
                <a:latin typeface="Aptos"/>
                <a:ea typeface="Roboto"/>
                <a:cs typeface="Roboto"/>
                <a:sym typeface="Didact Gothic"/>
              </a:rPr>
              <a:t>requête </a:t>
            </a:r>
            <a:r>
              <a:rPr lang="en" sz="1200">
                <a:latin typeface="Aptos"/>
                <a:sym typeface="Didact Gothic"/>
              </a:rPr>
              <a:t>choisi. </a:t>
            </a:r>
            <a:endParaRPr lang="en-US" sz="1200">
              <a:latin typeface="Aptos"/>
            </a:endParaRPr>
          </a:p>
        </p:txBody>
      </p:sp>
      <p:sp>
        <p:nvSpPr>
          <p:cNvPr id="77" name="Google Shape;1708;p55">
            <a:extLst>
              <a:ext uri="{FF2B5EF4-FFF2-40B4-BE49-F238E27FC236}">
                <a16:creationId xmlns:a16="http://schemas.microsoft.com/office/drawing/2014/main" id="{AF171496-62E1-43DE-F4E8-1D3E72FCE82C}"/>
              </a:ext>
            </a:extLst>
          </p:cNvPr>
          <p:cNvSpPr txBox="1"/>
          <p:nvPr/>
        </p:nvSpPr>
        <p:spPr>
          <a:xfrm>
            <a:off x="5140623" y="2880769"/>
            <a:ext cx="2246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2400">
                <a:solidFill>
                  <a:schemeClr val="dk1"/>
                </a:solidFill>
                <a:latin typeface="Do Hyeon"/>
                <a:ea typeface="Do Hyeon"/>
                <a:cs typeface="Do Hyeon"/>
                <a:sym typeface="Do Hyeon"/>
              </a:rPr>
              <a:t>Finetunning.py</a:t>
            </a:r>
            <a:endParaRPr sz="2400">
              <a:solidFill>
                <a:schemeClr val="dk1"/>
              </a:solidFill>
              <a:latin typeface="Do Hyeon"/>
              <a:ea typeface="Do Hyeon"/>
              <a:cs typeface="Do Hyeon"/>
              <a:sym typeface="Do Hyeon"/>
            </a:endParaRPr>
          </a:p>
        </p:txBody>
      </p:sp>
      <p:sp>
        <p:nvSpPr>
          <p:cNvPr id="78" name="Google Shape;1709;p55">
            <a:extLst>
              <a:ext uri="{FF2B5EF4-FFF2-40B4-BE49-F238E27FC236}">
                <a16:creationId xmlns:a16="http://schemas.microsoft.com/office/drawing/2014/main" id="{C325DF31-EED7-9169-560E-5F13BE064567}"/>
              </a:ext>
            </a:extLst>
          </p:cNvPr>
          <p:cNvSpPr txBox="1"/>
          <p:nvPr/>
        </p:nvSpPr>
        <p:spPr>
          <a:xfrm>
            <a:off x="5140623" y="3301081"/>
            <a:ext cx="2246100" cy="80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sz="1200">
                <a:latin typeface="Aptos"/>
                <a:ea typeface="Didact Gothic"/>
                <a:cs typeface="Didact Gothic"/>
              </a:rPr>
              <a:t>On fine-tune notre modèle avec notre file ID pour obtenir modèle ID.</a:t>
            </a:r>
          </a:p>
        </p:txBody>
      </p:sp>
      <p:sp>
        <p:nvSpPr>
          <p:cNvPr id="79" name="Google Shape;1710;p55">
            <a:extLst>
              <a:ext uri="{FF2B5EF4-FFF2-40B4-BE49-F238E27FC236}">
                <a16:creationId xmlns:a16="http://schemas.microsoft.com/office/drawing/2014/main" id="{3312D92F-C1F2-03A1-E22C-BBB4B1801E8C}"/>
              </a:ext>
            </a:extLst>
          </p:cNvPr>
          <p:cNvSpPr txBox="1"/>
          <p:nvPr/>
        </p:nvSpPr>
        <p:spPr>
          <a:xfrm>
            <a:off x="1338335" y="2915405"/>
            <a:ext cx="1124396" cy="538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sz="2400">
                <a:solidFill>
                  <a:schemeClr val="dk1"/>
                </a:solidFill>
                <a:latin typeface="Do Hyeon"/>
                <a:ea typeface="Do Hyeon"/>
                <a:cs typeface="Do Hyeon"/>
                <a:sym typeface="Do Hyeon"/>
              </a:rPr>
              <a:t>Jsonl</a:t>
            </a:r>
            <a:endParaRPr lang="en" sz="2400">
              <a:solidFill>
                <a:schemeClr val="dk1"/>
              </a:solidFill>
              <a:latin typeface="Do Hyeon"/>
              <a:ea typeface="Do Hyeon"/>
              <a:cs typeface="Do Hyeon"/>
            </a:endParaRPr>
          </a:p>
        </p:txBody>
      </p:sp>
      <p:sp>
        <p:nvSpPr>
          <p:cNvPr id="80" name="Google Shape;1711;p55">
            <a:extLst>
              <a:ext uri="{FF2B5EF4-FFF2-40B4-BE49-F238E27FC236}">
                <a16:creationId xmlns:a16="http://schemas.microsoft.com/office/drawing/2014/main" id="{23D4F4CA-052B-CE6E-94C1-33AF4CA2AB1E}"/>
              </a:ext>
            </a:extLst>
          </p:cNvPr>
          <p:cNvSpPr txBox="1"/>
          <p:nvPr/>
        </p:nvSpPr>
        <p:spPr>
          <a:xfrm>
            <a:off x="1398948" y="3301081"/>
            <a:ext cx="1135191" cy="80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fr-FR" sz="1200">
                <a:latin typeface="Aptos"/>
                <a:sym typeface="Didact Gothic"/>
              </a:rPr>
              <a:t>On crée et alimente le fichier JSONL.</a:t>
            </a:r>
            <a:endParaRPr lang="en-US"/>
          </a:p>
        </p:txBody>
      </p:sp>
      <p:cxnSp>
        <p:nvCxnSpPr>
          <p:cNvPr id="2" name="Google Shape;1662;p55">
            <a:extLst>
              <a:ext uri="{FF2B5EF4-FFF2-40B4-BE49-F238E27FC236}">
                <a16:creationId xmlns:a16="http://schemas.microsoft.com/office/drawing/2014/main" id="{9D88C097-58ED-88D3-073F-90EAF650DE78}"/>
              </a:ext>
            </a:extLst>
          </p:cNvPr>
          <p:cNvCxnSpPr>
            <a:cxnSpLocks/>
          </p:cNvCxnSpPr>
          <p:nvPr/>
        </p:nvCxnSpPr>
        <p:spPr>
          <a:xfrm flipH="1" flipV="1">
            <a:off x="6669871" y="2136998"/>
            <a:ext cx="965790" cy="983435"/>
          </a:xfrm>
          <a:prstGeom prst="straightConnector1">
            <a:avLst/>
          </a:prstGeom>
          <a:noFill/>
          <a:ln w="19050" cap="flat" cmpd="sng">
            <a:solidFill>
              <a:schemeClr val="lt1"/>
            </a:solidFill>
            <a:prstDash val="solid"/>
            <a:round/>
            <a:headEnd type="none" w="med" len="med"/>
            <a:tailEnd type="none" w="med" len="med"/>
          </a:ln>
        </p:spPr>
      </p:cxnSp>
      <p:sp>
        <p:nvSpPr>
          <p:cNvPr id="5" name="Google Shape;1667;p55">
            <a:extLst>
              <a:ext uri="{FF2B5EF4-FFF2-40B4-BE49-F238E27FC236}">
                <a16:creationId xmlns:a16="http://schemas.microsoft.com/office/drawing/2014/main" id="{E0FD1FA0-DC35-34D6-2B2B-409C09DBB88C}"/>
              </a:ext>
            </a:extLst>
          </p:cNvPr>
          <p:cNvSpPr/>
          <p:nvPr/>
        </p:nvSpPr>
        <p:spPr>
          <a:xfrm>
            <a:off x="2010393" y="1315240"/>
            <a:ext cx="1135191" cy="1095686"/>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0" name="Google Shape;1697;p55">
            <a:extLst>
              <a:ext uri="{FF2B5EF4-FFF2-40B4-BE49-F238E27FC236}">
                <a16:creationId xmlns:a16="http://schemas.microsoft.com/office/drawing/2014/main" id="{5516F0BD-90BC-7B7E-95B1-91F45C2A7C2F}"/>
              </a:ext>
            </a:extLst>
          </p:cNvPr>
          <p:cNvGrpSpPr/>
          <p:nvPr/>
        </p:nvGrpSpPr>
        <p:grpSpPr>
          <a:xfrm>
            <a:off x="7663404" y="3299153"/>
            <a:ext cx="603051" cy="368401"/>
            <a:chOff x="5269574" y="3460898"/>
            <a:chExt cx="524940" cy="320655"/>
          </a:xfrm>
        </p:grpSpPr>
        <p:sp>
          <p:nvSpPr>
            <p:cNvPr id="11" name="Google Shape;1698;p55">
              <a:extLst>
                <a:ext uri="{FF2B5EF4-FFF2-40B4-BE49-F238E27FC236}">
                  <a16:creationId xmlns:a16="http://schemas.microsoft.com/office/drawing/2014/main" id="{1CB5346D-B0E4-E996-546F-F2CE4A5E0D24}"/>
                </a:ext>
              </a:extLst>
            </p:cNvPr>
            <p:cNvSpPr/>
            <p:nvPr/>
          </p:nvSpPr>
          <p:spPr>
            <a:xfrm>
              <a:off x="5269574" y="3460898"/>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699;p55">
              <a:extLst>
                <a:ext uri="{FF2B5EF4-FFF2-40B4-BE49-F238E27FC236}">
                  <a16:creationId xmlns:a16="http://schemas.microsoft.com/office/drawing/2014/main" id="{F220CF9A-E014-D1EB-F925-09163EC9DC01}"/>
                </a:ext>
              </a:extLst>
            </p:cNvPr>
            <p:cNvSpPr/>
            <p:nvPr/>
          </p:nvSpPr>
          <p:spPr>
            <a:xfrm>
              <a:off x="5370029" y="3523826"/>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700;p55">
              <a:extLst>
                <a:ext uri="{FF2B5EF4-FFF2-40B4-BE49-F238E27FC236}">
                  <a16:creationId xmlns:a16="http://schemas.microsoft.com/office/drawing/2014/main" id="{DCE341EC-450B-8786-72C0-126582BC18F4}"/>
                </a:ext>
              </a:extLst>
            </p:cNvPr>
            <p:cNvSpPr/>
            <p:nvPr/>
          </p:nvSpPr>
          <p:spPr>
            <a:xfrm>
              <a:off x="5370380" y="3574213"/>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701;p55">
              <a:extLst>
                <a:ext uri="{FF2B5EF4-FFF2-40B4-BE49-F238E27FC236}">
                  <a16:creationId xmlns:a16="http://schemas.microsoft.com/office/drawing/2014/main" id="{0637A944-0C17-DB5C-B1C7-E43A0E2A4A94}"/>
                </a:ext>
              </a:extLst>
            </p:cNvPr>
            <p:cNvSpPr/>
            <p:nvPr/>
          </p:nvSpPr>
          <p:spPr>
            <a:xfrm>
              <a:off x="5406029" y="3595826"/>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702;p55">
              <a:extLst>
                <a:ext uri="{FF2B5EF4-FFF2-40B4-BE49-F238E27FC236}">
                  <a16:creationId xmlns:a16="http://schemas.microsoft.com/office/drawing/2014/main" id="{C1CBE3A9-6BFB-1198-E3B9-207E3EA4C5D9}"/>
                </a:ext>
              </a:extLst>
            </p:cNvPr>
            <p:cNvSpPr/>
            <p:nvPr/>
          </p:nvSpPr>
          <p:spPr>
            <a:xfrm>
              <a:off x="5370380" y="3645480"/>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703;p55">
              <a:extLst>
                <a:ext uri="{FF2B5EF4-FFF2-40B4-BE49-F238E27FC236}">
                  <a16:creationId xmlns:a16="http://schemas.microsoft.com/office/drawing/2014/main" id="{9A26E32D-8502-96F4-A002-876D152F3245}"/>
                </a:ext>
              </a:extLst>
            </p:cNvPr>
            <p:cNvSpPr/>
            <p:nvPr/>
          </p:nvSpPr>
          <p:spPr>
            <a:xfrm>
              <a:off x="5522750" y="3555656"/>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704;p55">
              <a:extLst>
                <a:ext uri="{FF2B5EF4-FFF2-40B4-BE49-F238E27FC236}">
                  <a16:creationId xmlns:a16="http://schemas.microsoft.com/office/drawing/2014/main" id="{08A5E8DA-8575-2E03-1D1A-F36255C5942B}"/>
                </a:ext>
              </a:extLst>
            </p:cNvPr>
            <p:cNvSpPr/>
            <p:nvPr/>
          </p:nvSpPr>
          <p:spPr>
            <a:xfrm>
              <a:off x="5640616" y="3555274"/>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705;p55">
              <a:extLst>
                <a:ext uri="{FF2B5EF4-FFF2-40B4-BE49-F238E27FC236}">
                  <a16:creationId xmlns:a16="http://schemas.microsoft.com/office/drawing/2014/main" id="{77342916-2379-41CB-D613-4C943A98F24E}"/>
                </a:ext>
              </a:extLst>
            </p:cNvPr>
            <p:cNvSpPr/>
            <p:nvPr/>
          </p:nvSpPr>
          <p:spPr>
            <a:xfrm>
              <a:off x="5581858" y="3545661"/>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1C1C1B"/>
                </a:solidFill>
              </a:endParaRPr>
            </a:p>
          </p:txBody>
        </p:sp>
      </p:grpSp>
      <p:sp>
        <p:nvSpPr>
          <p:cNvPr id="19" name="Google Shape;1667;p55">
            <a:extLst>
              <a:ext uri="{FF2B5EF4-FFF2-40B4-BE49-F238E27FC236}">
                <a16:creationId xmlns:a16="http://schemas.microsoft.com/office/drawing/2014/main" id="{9922A6BF-A88A-DF51-3276-8D0E1CDBAF5D}"/>
              </a:ext>
            </a:extLst>
          </p:cNvPr>
          <p:cNvSpPr/>
          <p:nvPr/>
        </p:nvSpPr>
        <p:spPr>
          <a:xfrm>
            <a:off x="7380336" y="2878778"/>
            <a:ext cx="1135191" cy="1095686"/>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708;p55">
            <a:extLst>
              <a:ext uri="{FF2B5EF4-FFF2-40B4-BE49-F238E27FC236}">
                <a16:creationId xmlns:a16="http://schemas.microsoft.com/office/drawing/2014/main" id="{955B2812-6224-1CBE-0AC9-1AE6DFB178B9}"/>
              </a:ext>
            </a:extLst>
          </p:cNvPr>
          <p:cNvSpPr txBox="1"/>
          <p:nvPr/>
        </p:nvSpPr>
        <p:spPr>
          <a:xfrm>
            <a:off x="7135481" y="1274098"/>
            <a:ext cx="2246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2400">
                <a:solidFill>
                  <a:schemeClr val="dk1"/>
                </a:solidFill>
                <a:latin typeface="Do Hyeon"/>
                <a:ea typeface="Do Hyeon"/>
                <a:cs typeface="Do Hyeon"/>
                <a:sym typeface="Do Hyeon"/>
              </a:rPr>
              <a:t>Chatbot.py</a:t>
            </a:r>
            <a:endParaRPr sz="2400">
              <a:solidFill>
                <a:schemeClr val="dk1"/>
              </a:solidFill>
              <a:latin typeface="Do Hyeon"/>
              <a:ea typeface="Do Hyeon"/>
              <a:cs typeface="Do Hyeon"/>
              <a:sym typeface="Do Hyeon"/>
            </a:endParaRPr>
          </a:p>
        </p:txBody>
      </p:sp>
      <p:sp>
        <p:nvSpPr>
          <p:cNvPr id="23" name="Google Shape;1709;p55">
            <a:extLst>
              <a:ext uri="{FF2B5EF4-FFF2-40B4-BE49-F238E27FC236}">
                <a16:creationId xmlns:a16="http://schemas.microsoft.com/office/drawing/2014/main" id="{DC741497-8DB1-86EC-A88A-A0F34281C0E7}"/>
              </a:ext>
            </a:extLst>
          </p:cNvPr>
          <p:cNvSpPr txBox="1"/>
          <p:nvPr/>
        </p:nvSpPr>
        <p:spPr>
          <a:xfrm>
            <a:off x="7135481" y="1694410"/>
            <a:ext cx="2246100" cy="80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 sz="1200">
                <a:ea typeface="Didact Gothic"/>
              </a:rPr>
              <a:t>On lance </a:t>
            </a:r>
            <a:r>
              <a:rPr lang="en" sz="1200" err="1">
                <a:ea typeface="Didact Gothic"/>
              </a:rPr>
              <a:t>notre</a:t>
            </a:r>
            <a:r>
              <a:rPr lang="en" sz="1200">
                <a:ea typeface="Didact Gothic"/>
              </a:rPr>
              <a:t> </a:t>
            </a:r>
            <a:r>
              <a:rPr lang="en" sz="1200" err="1">
                <a:ea typeface="Didact Gothic"/>
              </a:rPr>
              <a:t>modèle</a:t>
            </a:r>
            <a:r>
              <a:rPr lang="en" sz="1200">
                <a:ea typeface="Didact Gothic"/>
              </a:rPr>
              <a:t> avec </a:t>
            </a:r>
            <a:r>
              <a:rPr lang="en" sz="1200" err="1">
                <a:ea typeface="Didact Gothic"/>
              </a:rPr>
              <a:t>nos</a:t>
            </a:r>
            <a:r>
              <a:rPr lang="en" sz="1200">
                <a:ea typeface="Didact Gothic"/>
              </a:rPr>
              <a:t> </a:t>
            </a:r>
            <a:r>
              <a:rPr lang="en" sz="1200" err="1">
                <a:ea typeface="Didact Gothic"/>
              </a:rPr>
              <a:t>requêtes</a:t>
            </a:r>
            <a:r>
              <a:rPr lang="en" sz="1200">
                <a:ea typeface="Didact Gothic"/>
              </a:rPr>
              <a:t> pour </a:t>
            </a:r>
            <a:r>
              <a:rPr lang="en" sz="1200" err="1">
                <a:ea typeface="Didact Gothic"/>
              </a:rPr>
              <a:t>voir</a:t>
            </a:r>
            <a:r>
              <a:rPr lang="en" sz="1200">
                <a:ea typeface="Didact Gothic"/>
              </a:rPr>
              <a:t> les </a:t>
            </a:r>
            <a:r>
              <a:rPr lang="en" sz="1200" err="1">
                <a:ea typeface="Didact Gothic"/>
              </a:rPr>
              <a:t>réponses</a:t>
            </a:r>
            <a:r>
              <a:rPr lang="en" sz="1200">
                <a:ea typeface="Didact Gothic"/>
              </a:rPr>
              <a:t> </a:t>
            </a:r>
            <a:r>
              <a:rPr lang="en" sz="1200" err="1">
                <a:ea typeface="Didact Gothic"/>
              </a:rPr>
              <a:t>obtenues</a:t>
            </a:r>
            <a:r>
              <a:rPr lang="en" sz="1200">
                <a:ea typeface="Didact Gothic"/>
              </a:rPr>
              <a:t>.</a:t>
            </a:r>
            <a:endParaRPr lang="en-US"/>
          </a:p>
        </p:txBody>
      </p:sp>
    </p:spTree>
    <p:extLst>
      <p:ext uri="{BB962C8B-B14F-4D97-AF65-F5344CB8AC3E}">
        <p14:creationId xmlns:p14="http://schemas.microsoft.com/office/powerpoint/2010/main" val="113680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26" name="Title 1625">
            <a:extLst>
              <a:ext uri="{FF2B5EF4-FFF2-40B4-BE49-F238E27FC236}">
                <a16:creationId xmlns:a16="http://schemas.microsoft.com/office/drawing/2014/main" id="{E58E0710-39F8-D9BF-1344-37C41A37F95D}"/>
              </a:ext>
            </a:extLst>
          </p:cNvPr>
          <p:cNvSpPr>
            <a:spLocks noGrp="1"/>
          </p:cNvSpPr>
          <p:nvPr>
            <p:ph type="title"/>
          </p:nvPr>
        </p:nvSpPr>
        <p:spPr>
          <a:xfrm rot="20640000">
            <a:off x="559413" y="682308"/>
            <a:ext cx="2898206" cy="3048136"/>
          </a:xfrm>
        </p:spPr>
        <p:txBody>
          <a:bodyPr/>
          <a:lstStyle/>
          <a:p>
            <a:r>
              <a:rPr lang="en-US" sz="1100" b="1">
                <a:solidFill>
                  <a:schemeClr val="bg1">
                    <a:lumMod val="49000"/>
                  </a:schemeClr>
                </a:solidFill>
                <a:latin typeface="Consolas"/>
              </a:rPr>
              <a:t>from </a:t>
            </a:r>
            <a:r>
              <a:rPr lang="en-US" sz="1100" b="1" err="1">
                <a:solidFill>
                  <a:schemeClr val="bg1">
                    <a:lumMod val="49000"/>
                  </a:schemeClr>
                </a:solidFill>
                <a:latin typeface="Consolas"/>
              </a:rPr>
              <a:t>openai</a:t>
            </a:r>
            <a:r>
              <a:rPr lang="en-US" sz="1100" b="1">
                <a:solidFill>
                  <a:schemeClr val="bg1">
                    <a:lumMod val="49000"/>
                  </a:schemeClr>
                </a:solidFill>
                <a:latin typeface="Consolas"/>
              </a:rPr>
              <a:t> import OpenAI</a:t>
            </a:r>
            <a:endParaRPr lang="en-US" b="1">
              <a:solidFill>
                <a:schemeClr val="bg1">
                  <a:lumMod val="49000"/>
                </a:schemeClr>
              </a:solidFill>
            </a:endParaRPr>
          </a:p>
          <a:p>
            <a:r>
              <a:rPr lang="en-US" sz="1100" b="1">
                <a:solidFill>
                  <a:schemeClr val="bg1">
                    <a:lumMod val="49000"/>
                  </a:schemeClr>
                </a:solidFill>
                <a:latin typeface="Consolas"/>
              </a:rPr>
              <a:t>from </a:t>
            </a:r>
            <a:r>
              <a:rPr lang="en-US" sz="1100" b="1" err="1">
                <a:solidFill>
                  <a:schemeClr val="bg1">
                    <a:lumMod val="49000"/>
                  </a:schemeClr>
                </a:solidFill>
                <a:latin typeface="Consolas"/>
              </a:rPr>
              <a:t>dotenv</a:t>
            </a:r>
            <a:r>
              <a:rPr lang="en-US" sz="1100" b="1">
                <a:solidFill>
                  <a:schemeClr val="bg1">
                    <a:lumMod val="49000"/>
                  </a:schemeClr>
                </a:solidFill>
                <a:latin typeface="Consolas"/>
              </a:rPr>
              <a:t> import </a:t>
            </a:r>
            <a:r>
              <a:rPr lang="en-US" sz="1100" b="1" err="1">
                <a:solidFill>
                  <a:schemeClr val="bg1">
                    <a:lumMod val="49000"/>
                  </a:schemeClr>
                </a:solidFill>
                <a:latin typeface="Consolas"/>
              </a:rPr>
              <a:t>load_dotenv</a:t>
            </a:r>
            <a:endParaRPr lang="en-US" sz="1100" b="1">
              <a:solidFill>
                <a:schemeClr val="bg1">
                  <a:lumMod val="49000"/>
                </a:schemeClr>
              </a:solidFill>
              <a:latin typeface="Consolas"/>
            </a:endParaRPr>
          </a:p>
          <a:p>
            <a:br>
              <a:rPr lang="en-US" sz="1100" b="1">
                <a:solidFill>
                  <a:schemeClr val="bg1">
                    <a:lumMod val="49000"/>
                  </a:schemeClr>
                </a:solidFill>
                <a:latin typeface="Consolas"/>
              </a:rPr>
            </a:br>
            <a:r>
              <a:rPr lang="en-US" sz="1100" b="1" err="1">
                <a:solidFill>
                  <a:schemeClr val="bg1">
                    <a:lumMod val="49000"/>
                  </a:schemeClr>
                </a:solidFill>
                <a:latin typeface="Consolas"/>
              </a:rPr>
              <a:t>load_dotenv</a:t>
            </a:r>
            <a:r>
              <a:rPr lang="en-US" sz="1100" b="1">
                <a:solidFill>
                  <a:schemeClr val="bg1">
                    <a:lumMod val="49000"/>
                  </a:schemeClr>
                </a:solidFill>
                <a:latin typeface="Consolas"/>
              </a:rPr>
              <a:t>()</a:t>
            </a:r>
            <a:endParaRPr lang="en-US" b="1">
              <a:solidFill>
                <a:schemeClr val="bg1">
                  <a:lumMod val="49000"/>
                </a:schemeClr>
              </a:solidFill>
            </a:endParaRPr>
          </a:p>
          <a:p>
            <a:r>
              <a:rPr lang="en-US" sz="1100" b="1">
                <a:solidFill>
                  <a:schemeClr val="bg1">
                    <a:lumMod val="49000"/>
                  </a:schemeClr>
                </a:solidFill>
                <a:latin typeface="Consolas"/>
              </a:rPr>
              <a:t>client = OpenAI()</a:t>
            </a:r>
            <a:endParaRPr lang="en-US" b="1">
              <a:solidFill>
                <a:schemeClr val="bg1">
                  <a:lumMod val="49000"/>
                </a:schemeClr>
              </a:solidFill>
            </a:endParaRPr>
          </a:p>
          <a:p>
            <a:r>
              <a:rPr lang="en-US" sz="1100" err="1">
                <a:solidFill>
                  <a:schemeClr val="bg1">
                    <a:lumMod val="49000"/>
                  </a:schemeClr>
                </a:solidFill>
                <a:latin typeface="Consolas"/>
              </a:rPr>
              <a:t>fine_tuned_model</a:t>
            </a:r>
            <a:r>
              <a:rPr lang="en-US" sz="1100">
                <a:solidFill>
                  <a:schemeClr val="bg1">
                    <a:lumMod val="49000"/>
                  </a:schemeClr>
                </a:solidFill>
                <a:latin typeface="Consolas"/>
              </a:rPr>
              <a:t> = "ft:gpt-4.1-nano-2025-04-14:jn-formation::Bqy7zRrJ"</a:t>
            </a:r>
            <a:endParaRPr lang="en-US">
              <a:solidFill>
                <a:schemeClr val="bg1">
                  <a:lumMod val="49000"/>
                </a:schemeClr>
              </a:solidFill>
            </a:endParaRPr>
          </a:p>
          <a:p>
            <a:br>
              <a:rPr lang="en-US" sz="1100">
                <a:solidFill>
                  <a:schemeClr val="bg1">
                    <a:lumMod val="49000"/>
                  </a:schemeClr>
                </a:solidFill>
                <a:latin typeface="Consolas"/>
              </a:rPr>
            </a:br>
            <a:r>
              <a:rPr lang="en-US" sz="1100">
                <a:solidFill>
                  <a:schemeClr val="bg1">
                    <a:lumMod val="49000"/>
                  </a:schemeClr>
                </a:solidFill>
                <a:latin typeface="Consolas"/>
              </a:rPr>
              <a:t>response = </a:t>
            </a:r>
            <a:r>
              <a:rPr lang="en-US" sz="1100" err="1">
                <a:solidFill>
                  <a:schemeClr val="bg1">
                    <a:lumMod val="49000"/>
                  </a:schemeClr>
                </a:solidFill>
                <a:latin typeface="Consolas"/>
              </a:rPr>
              <a:t>client.responses.create</a:t>
            </a:r>
            <a:r>
              <a:rPr lang="en-US" sz="1100">
                <a:solidFill>
                  <a:schemeClr val="bg1">
                    <a:lumMod val="49000"/>
                  </a:schemeClr>
                </a:solidFill>
                <a:latin typeface="Consolas"/>
              </a:rPr>
              <a:t>(</a:t>
            </a:r>
            <a:endParaRPr lang="en-US">
              <a:solidFill>
                <a:schemeClr val="bg1">
                  <a:lumMod val="49000"/>
                </a:schemeClr>
              </a:solidFill>
            </a:endParaRPr>
          </a:p>
          <a:p>
            <a:r>
              <a:rPr lang="en-US" sz="1100">
                <a:solidFill>
                  <a:schemeClr val="bg1">
                    <a:lumMod val="49000"/>
                  </a:schemeClr>
                </a:solidFill>
                <a:latin typeface="Consolas"/>
              </a:rPr>
              <a:t>    model=</a:t>
            </a:r>
            <a:r>
              <a:rPr lang="en-US" sz="1100" err="1">
                <a:solidFill>
                  <a:schemeClr val="bg1">
                    <a:lumMod val="49000"/>
                  </a:schemeClr>
                </a:solidFill>
                <a:latin typeface="Consolas"/>
              </a:rPr>
              <a:t>fine_tuned_model</a:t>
            </a:r>
            <a:r>
              <a:rPr lang="en-US" sz="1100">
                <a:solidFill>
                  <a:schemeClr val="bg1">
                    <a:lumMod val="49000"/>
                  </a:schemeClr>
                </a:solidFill>
                <a:latin typeface="Consolas"/>
              </a:rPr>
              <a:t>,</a:t>
            </a:r>
            <a:endParaRPr lang="en-US">
              <a:solidFill>
                <a:schemeClr val="bg1">
                  <a:lumMod val="49000"/>
                </a:schemeClr>
              </a:solidFill>
            </a:endParaRPr>
          </a:p>
          <a:p>
            <a:r>
              <a:rPr lang="en-US" sz="1100">
                <a:solidFill>
                  <a:schemeClr val="bg1">
                    <a:lumMod val="49000"/>
                  </a:schemeClr>
                </a:solidFill>
                <a:latin typeface="Consolas"/>
              </a:rPr>
              <a:t>    input=</a:t>
            </a:r>
            <a:r>
              <a:rPr lang="en-US" sz="1800" b="1">
                <a:solidFill>
                  <a:schemeClr val="bg1"/>
                </a:solidFill>
                <a:latin typeface="Consolas"/>
              </a:rPr>
              <a:t>"Mon </a:t>
            </a:r>
            <a:r>
              <a:rPr lang="en-US" sz="1800" b="1" err="1">
                <a:solidFill>
                  <a:schemeClr val="bg1"/>
                </a:solidFill>
                <a:latin typeface="Consolas"/>
              </a:rPr>
              <a:t>produit</a:t>
            </a:r>
            <a:r>
              <a:rPr lang="en-US" sz="1800" b="1">
                <a:solidFill>
                  <a:schemeClr val="bg1"/>
                </a:solidFill>
                <a:latin typeface="Consolas"/>
              </a:rPr>
              <a:t> </a:t>
            </a:r>
            <a:r>
              <a:rPr lang="en-US" sz="1800" b="1" err="1">
                <a:solidFill>
                  <a:schemeClr val="bg1"/>
                </a:solidFill>
                <a:latin typeface="Consolas"/>
              </a:rPr>
              <a:t>défectueux</a:t>
            </a:r>
            <a:r>
              <a:rPr lang="en-US" sz="1800" b="1">
                <a:solidFill>
                  <a:schemeClr val="bg1"/>
                </a:solidFill>
                <a:latin typeface="Consolas"/>
              </a:rPr>
              <a:t> </a:t>
            </a:r>
            <a:r>
              <a:rPr lang="en-US" sz="1800" b="1" err="1">
                <a:solidFill>
                  <a:schemeClr val="bg1"/>
                </a:solidFill>
                <a:latin typeface="Consolas"/>
              </a:rPr>
              <a:t>est</a:t>
            </a:r>
            <a:r>
              <a:rPr lang="en-US" sz="1800" b="1">
                <a:solidFill>
                  <a:schemeClr val="bg1"/>
                </a:solidFill>
                <a:latin typeface="Consolas"/>
              </a:rPr>
              <a:t>-il </a:t>
            </a:r>
            <a:r>
              <a:rPr lang="en-US" sz="1800" b="1" err="1">
                <a:solidFill>
                  <a:schemeClr val="bg1"/>
                </a:solidFill>
                <a:latin typeface="Consolas"/>
              </a:rPr>
              <a:t>couvert</a:t>
            </a:r>
            <a:r>
              <a:rPr lang="en-US" sz="1800" b="1">
                <a:solidFill>
                  <a:schemeClr val="bg1"/>
                </a:solidFill>
                <a:latin typeface="Consolas"/>
              </a:rPr>
              <a:t> par </a:t>
            </a:r>
            <a:r>
              <a:rPr lang="en-US" sz="1800" b="1" err="1">
                <a:solidFill>
                  <a:schemeClr val="bg1"/>
                </a:solidFill>
                <a:latin typeface="Consolas"/>
              </a:rPr>
              <a:t>une</a:t>
            </a:r>
            <a:r>
              <a:rPr lang="en-US" sz="1800" b="1">
                <a:solidFill>
                  <a:schemeClr val="bg1"/>
                </a:solidFill>
                <a:latin typeface="Consolas"/>
              </a:rPr>
              <a:t> </a:t>
            </a:r>
            <a:r>
              <a:rPr lang="en-US" sz="1800" b="1" err="1">
                <a:solidFill>
                  <a:schemeClr val="bg1"/>
                </a:solidFill>
                <a:latin typeface="Consolas"/>
              </a:rPr>
              <a:t>garantie</a:t>
            </a:r>
            <a:r>
              <a:rPr lang="en-US" sz="1800" b="1">
                <a:solidFill>
                  <a:schemeClr val="bg1"/>
                </a:solidFill>
                <a:latin typeface="Consolas"/>
              </a:rPr>
              <a:t> ?"</a:t>
            </a:r>
            <a:endParaRPr lang="en-US" sz="1800" b="1">
              <a:solidFill>
                <a:schemeClr val="bg1"/>
              </a:solidFill>
            </a:endParaRPr>
          </a:p>
          <a:p>
            <a:r>
              <a:rPr lang="en-US" sz="1100">
                <a:solidFill>
                  <a:srgbClr val="CCCCCC"/>
                </a:solidFill>
                <a:latin typeface="Consolas"/>
              </a:rPr>
              <a:t>)</a:t>
            </a:r>
            <a:endParaRPr lang="en-US"/>
          </a:p>
          <a:p>
            <a:br>
              <a:rPr lang="en-US" sz="1100">
                <a:latin typeface="Consolas"/>
              </a:rPr>
            </a:br>
            <a:r>
              <a:rPr lang="en-US" sz="1100">
                <a:solidFill>
                  <a:schemeClr val="bg1">
                    <a:lumMod val="49000"/>
                  </a:schemeClr>
                </a:solidFill>
                <a:latin typeface="Consolas"/>
              </a:rPr>
              <a:t>print(</a:t>
            </a:r>
            <a:r>
              <a:rPr lang="en-US" sz="1100" err="1">
                <a:solidFill>
                  <a:schemeClr val="bg1">
                    <a:lumMod val="49000"/>
                  </a:schemeClr>
                </a:solidFill>
                <a:latin typeface="Consolas"/>
              </a:rPr>
              <a:t>response.output_text</a:t>
            </a:r>
            <a:r>
              <a:rPr lang="en-US" sz="1100">
                <a:solidFill>
                  <a:schemeClr val="bg1">
                    <a:lumMod val="49000"/>
                  </a:schemeClr>
                </a:solidFill>
                <a:latin typeface="Consolas"/>
              </a:rPr>
              <a:t>)</a:t>
            </a:r>
            <a:endParaRPr lang="en-US">
              <a:solidFill>
                <a:schemeClr val="bg1">
                  <a:lumMod val="49000"/>
                </a:schemeClr>
              </a:solidFill>
            </a:endParaRPr>
          </a:p>
          <a:p>
            <a:endParaRPr lang="en-US">
              <a:solidFill>
                <a:schemeClr val="bg1">
                  <a:lumMod val="49000"/>
                </a:schemeClr>
              </a:solidFill>
            </a:endParaRPr>
          </a:p>
        </p:txBody>
      </p:sp>
      <p:grpSp>
        <p:nvGrpSpPr>
          <p:cNvPr id="1720" name="Google Shape;1039;p41">
            <a:extLst>
              <a:ext uri="{FF2B5EF4-FFF2-40B4-BE49-F238E27FC236}">
                <a16:creationId xmlns:a16="http://schemas.microsoft.com/office/drawing/2014/main" id="{70FCDF49-37CB-2C7A-ECEA-ECB7BA66CDB7}"/>
              </a:ext>
            </a:extLst>
          </p:cNvPr>
          <p:cNvGrpSpPr/>
          <p:nvPr/>
        </p:nvGrpSpPr>
        <p:grpSpPr>
          <a:xfrm>
            <a:off x="2005148" y="4066557"/>
            <a:ext cx="1786942" cy="2148677"/>
            <a:chOff x="1513750" y="-5443200"/>
            <a:chExt cx="4592500" cy="5681325"/>
          </a:xfrm>
        </p:grpSpPr>
        <p:sp>
          <p:nvSpPr>
            <p:cNvPr id="1628" name="Google Shape;1040;p41">
              <a:extLst>
                <a:ext uri="{FF2B5EF4-FFF2-40B4-BE49-F238E27FC236}">
                  <a16:creationId xmlns:a16="http://schemas.microsoft.com/office/drawing/2014/main" id="{DDC1ADC7-D3E8-305C-031B-4744A48FC78A}"/>
                </a:ext>
              </a:extLst>
            </p:cNvPr>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041;p41">
              <a:extLst>
                <a:ext uri="{FF2B5EF4-FFF2-40B4-BE49-F238E27FC236}">
                  <a16:creationId xmlns:a16="http://schemas.microsoft.com/office/drawing/2014/main" id="{E0D84005-6305-D3D6-8532-60F17A7A15D8}"/>
                </a:ext>
              </a:extLst>
            </p:cNvPr>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042;p41">
              <a:extLst>
                <a:ext uri="{FF2B5EF4-FFF2-40B4-BE49-F238E27FC236}">
                  <a16:creationId xmlns:a16="http://schemas.microsoft.com/office/drawing/2014/main" id="{4E23F1D6-7273-F39C-A1A2-5B5BEF302D96}"/>
                </a:ext>
              </a:extLst>
            </p:cNvPr>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043;p41">
              <a:extLst>
                <a:ext uri="{FF2B5EF4-FFF2-40B4-BE49-F238E27FC236}">
                  <a16:creationId xmlns:a16="http://schemas.microsoft.com/office/drawing/2014/main" id="{69B94DA0-BFA4-AB6B-2760-54920EF49F1E}"/>
                </a:ext>
              </a:extLst>
            </p:cNvPr>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044;p41">
              <a:extLst>
                <a:ext uri="{FF2B5EF4-FFF2-40B4-BE49-F238E27FC236}">
                  <a16:creationId xmlns:a16="http://schemas.microsoft.com/office/drawing/2014/main" id="{5A13B2B1-7CF7-BD3B-87CE-0122C7C290C1}"/>
                </a:ext>
              </a:extLst>
            </p:cNvPr>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045;p41">
              <a:extLst>
                <a:ext uri="{FF2B5EF4-FFF2-40B4-BE49-F238E27FC236}">
                  <a16:creationId xmlns:a16="http://schemas.microsoft.com/office/drawing/2014/main" id="{A9B41818-9DB6-DDB4-242A-32604D87AC05}"/>
                </a:ext>
              </a:extLst>
            </p:cNvPr>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046;p41">
              <a:extLst>
                <a:ext uri="{FF2B5EF4-FFF2-40B4-BE49-F238E27FC236}">
                  <a16:creationId xmlns:a16="http://schemas.microsoft.com/office/drawing/2014/main" id="{CAF8342F-88BB-EF00-143F-2B613A9AA3D7}"/>
                </a:ext>
              </a:extLst>
            </p:cNvPr>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047;p41">
              <a:extLst>
                <a:ext uri="{FF2B5EF4-FFF2-40B4-BE49-F238E27FC236}">
                  <a16:creationId xmlns:a16="http://schemas.microsoft.com/office/drawing/2014/main" id="{7E8B9DF3-1988-4A7C-23A1-B8131FAC4EC6}"/>
                </a:ext>
              </a:extLst>
            </p:cNvPr>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048;p41">
              <a:extLst>
                <a:ext uri="{FF2B5EF4-FFF2-40B4-BE49-F238E27FC236}">
                  <a16:creationId xmlns:a16="http://schemas.microsoft.com/office/drawing/2014/main" id="{7A89304A-CBA9-141E-F8EE-3F5429EE0573}"/>
                </a:ext>
              </a:extLst>
            </p:cNvPr>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049;p41">
              <a:extLst>
                <a:ext uri="{FF2B5EF4-FFF2-40B4-BE49-F238E27FC236}">
                  <a16:creationId xmlns:a16="http://schemas.microsoft.com/office/drawing/2014/main" id="{9063E070-32E0-CC8A-A954-7E2433E6D6F7}"/>
                </a:ext>
              </a:extLst>
            </p:cNvPr>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050;p41">
              <a:extLst>
                <a:ext uri="{FF2B5EF4-FFF2-40B4-BE49-F238E27FC236}">
                  <a16:creationId xmlns:a16="http://schemas.microsoft.com/office/drawing/2014/main" id="{39319B39-A722-C121-1F6F-8E97B1EF569C}"/>
                </a:ext>
              </a:extLst>
            </p:cNvPr>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051;p41">
              <a:extLst>
                <a:ext uri="{FF2B5EF4-FFF2-40B4-BE49-F238E27FC236}">
                  <a16:creationId xmlns:a16="http://schemas.microsoft.com/office/drawing/2014/main" id="{DC536330-66DB-2528-4BBB-555497FC6D2D}"/>
                </a:ext>
              </a:extLst>
            </p:cNvPr>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052;p41">
              <a:extLst>
                <a:ext uri="{FF2B5EF4-FFF2-40B4-BE49-F238E27FC236}">
                  <a16:creationId xmlns:a16="http://schemas.microsoft.com/office/drawing/2014/main" id="{E8E22B98-1602-011E-FA59-124F415FA206}"/>
                </a:ext>
              </a:extLst>
            </p:cNvPr>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053;p41">
              <a:extLst>
                <a:ext uri="{FF2B5EF4-FFF2-40B4-BE49-F238E27FC236}">
                  <a16:creationId xmlns:a16="http://schemas.microsoft.com/office/drawing/2014/main" id="{3C196E5E-B937-A5A9-6F85-8574CF6B627E}"/>
                </a:ext>
              </a:extLst>
            </p:cNvPr>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054;p41">
              <a:extLst>
                <a:ext uri="{FF2B5EF4-FFF2-40B4-BE49-F238E27FC236}">
                  <a16:creationId xmlns:a16="http://schemas.microsoft.com/office/drawing/2014/main" id="{733BD268-11E5-A8AF-7960-D73389390032}"/>
                </a:ext>
              </a:extLst>
            </p:cNvPr>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055;p41">
              <a:extLst>
                <a:ext uri="{FF2B5EF4-FFF2-40B4-BE49-F238E27FC236}">
                  <a16:creationId xmlns:a16="http://schemas.microsoft.com/office/drawing/2014/main" id="{B6026593-C16E-3B5B-35E6-463A8FC2F836}"/>
                </a:ext>
              </a:extLst>
            </p:cNvPr>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056;p41">
              <a:extLst>
                <a:ext uri="{FF2B5EF4-FFF2-40B4-BE49-F238E27FC236}">
                  <a16:creationId xmlns:a16="http://schemas.microsoft.com/office/drawing/2014/main" id="{E71CD0CF-D568-D0A3-0FB0-D60BABE8953C}"/>
                </a:ext>
              </a:extLst>
            </p:cNvPr>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057;p41">
              <a:extLst>
                <a:ext uri="{FF2B5EF4-FFF2-40B4-BE49-F238E27FC236}">
                  <a16:creationId xmlns:a16="http://schemas.microsoft.com/office/drawing/2014/main" id="{36C343DB-6C73-F572-1030-5FF91F2B9C51}"/>
                </a:ext>
              </a:extLst>
            </p:cNvPr>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058;p41">
              <a:extLst>
                <a:ext uri="{FF2B5EF4-FFF2-40B4-BE49-F238E27FC236}">
                  <a16:creationId xmlns:a16="http://schemas.microsoft.com/office/drawing/2014/main" id="{E8B229FE-21EA-B6F0-CBD7-9A3BB456F41E}"/>
                </a:ext>
              </a:extLst>
            </p:cNvPr>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059;p41">
              <a:extLst>
                <a:ext uri="{FF2B5EF4-FFF2-40B4-BE49-F238E27FC236}">
                  <a16:creationId xmlns:a16="http://schemas.microsoft.com/office/drawing/2014/main" id="{9A629D03-8194-058B-BEFA-EF40B93956E6}"/>
                </a:ext>
              </a:extLst>
            </p:cNvPr>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060;p41">
              <a:extLst>
                <a:ext uri="{FF2B5EF4-FFF2-40B4-BE49-F238E27FC236}">
                  <a16:creationId xmlns:a16="http://schemas.microsoft.com/office/drawing/2014/main" id="{0CD63DCB-18FB-F77B-4D07-1F9993111F90}"/>
                </a:ext>
              </a:extLst>
            </p:cNvPr>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061;p41">
              <a:extLst>
                <a:ext uri="{FF2B5EF4-FFF2-40B4-BE49-F238E27FC236}">
                  <a16:creationId xmlns:a16="http://schemas.microsoft.com/office/drawing/2014/main" id="{0993085E-C785-58FF-0282-20A568774971}"/>
                </a:ext>
              </a:extLst>
            </p:cNvPr>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062;p41">
              <a:extLst>
                <a:ext uri="{FF2B5EF4-FFF2-40B4-BE49-F238E27FC236}">
                  <a16:creationId xmlns:a16="http://schemas.microsoft.com/office/drawing/2014/main" id="{665D5E22-72B1-9BB1-9991-FD70FC0209D6}"/>
                </a:ext>
              </a:extLst>
            </p:cNvPr>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063;p41">
              <a:extLst>
                <a:ext uri="{FF2B5EF4-FFF2-40B4-BE49-F238E27FC236}">
                  <a16:creationId xmlns:a16="http://schemas.microsoft.com/office/drawing/2014/main" id="{4C3D5C9C-276E-426C-91CB-C01D290B1827}"/>
                </a:ext>
              </a:extLst>
            </p:cNvPr>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064;p41">
              <a:extLst>
                <a:ext uri="{FF2B5EF4-FFF2-40B4-BE49-F238E27FC236}">
                  <a16:creationId xmlns:a16="http://schemas.microsoft.com/office/drawing/2014/main" id="{77EFE2E8-E974-4BB9-24C5-E4E8963DC09F}"/>
                </a:ext>
              </a:extLst>
            </p:cNvPr>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065;p41">
              <a:extLst>
                <a:ext uri="{FF2B5EF4-FFF2-40B4-BE49-F238E27FC236}">
                  <a16:creationId xmlns:a16="http://schemas.microsoft.com/office/drawing/2014/main" id="{FF124E4B-F1D0-783A-5119-A8DD276D3A2B}"/>
                </a:ext>
              </a:extLst>
            </p:cNvPr>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066;p41">
              <a:extLst>
                <a:ext uri="{FF2B5EF4-FFF2-40B4-BE49-F238E27FC236}">
                  <a16:creationId xmlns:a16="http://schemas.microsoft.com/office/drawing/2014/main" id="{531112D3-CD84-92DE-C409-67E2FF4E4E41}"/>
                </a:ext>
              </a:extLst>
            </p:cNvPr>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067;p41">
              <a:extLst>
                <a:ext uri="{FF2B5EF4-FFF2-40B4-BE49-F238E27FC236}">
                  <a16:creationId xmlns:a16="http://schemas.microsoft.com/office/drawing/2014/main" id="{397C8B0D-F1E6-AF0B-A11C-D4E4E46B3482}"/>
                </a:ext>
              </a:extLst>
            </p:cNvPr>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068;p41">
              <a:extLst>
                <a:ext uri="{FF2B5EF4-FFF2-40B4-BE49-F238E27FC236}">
                  <a16:creationId xmlns:a16="http://schemas.microsoft.com/office/drawing/2014/main" id="{48C78309-36C2-C83C-EA96-A1581500CABC}"/>
                </a:ext>
              </a:extLst>
            </p:cNvPr>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069;p41">
              <a:extLst>
                <a:ext uri="{FF2B5EF4-FFF2-40B4-BE49-F238E27FC236}">
                  <a16:creationId xmlns:a16="http://schemas.microsoft.com/office/drawing/2014/main" id="{C3B0A929-A1A0-B2F3-1BE6-89438BE18D5A}"/>
                </a:ext>
              </a:extLst>
            </p:cNvPr>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070;p41">
              <a:extLst>
                <a:ext uri="{FF2B5EF4-FFF2-40B4-BE49-F238E27FC236}">
                  <a16:creationId xmlns:a16="http://schemas.microsoft.com/office/drawing/2014/main" id="{DD2E2827-3022-1BF5-5820-78474F968C60}"/>
                </a:ext>
              </a:extLst>
            </p:cNvPr>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071;p41">
              <a:extLst>
                <a:ext uri="{FF2B5EF4-FFF2-40B4-BE49-F238E27FC236}">
                  <a16:creationId xmlns:a16="http://schemas.microsoft.com/office/drawing/2014/main" id="{0C66EABF-EFF1-035F-B5F0-32FBA8336B7F}"/>
                </a:ext>
              </a:extLst>
            </p:cNvPr>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072;p41">
              <a:extLst>
                <a:ext uri="{FF2B5EF4-FFF2-40B4-BE49-F238E27FC236}">
                  <a16:creationId xmlns:a16="http://schemas.microsoft.com/office/drawing/2014/main" id="{469259DC-4A4F-1684-9890-0D0F2710409B}"/>
                </a:ext>
              </a:extLst>
            </p:cNvPr>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073;p41">
              <a:extLst>
                <a:ext uri="{FF2B5EF4-FFF2-40B4-BE49-F238E27FC236}">
                  <a16:creationId xmlns:a16="http://schemas.microsoft.com/office/drawing/2014/main" id="{E59355A7-2583-5D09-9501-5F1EF0D03F7C}"/>
                </a:ext>
              </a:extLst>
            </p:cNvPr>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074;p41">
              <a:extLst>
                <a:ext uri="{FF2B5EF4-FFF2-40B4-BE49-F238E27FC236}">
                  <a16:creationId xmlns:a16="http://schemas.microsoft.com/office/drawing/2014/main" id="{FA478CB6-064B-6163-A9FF-9CA9B238C4C0}"/>
                </a:ext>
              </a:extLst>
            </p:cNvPr>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075;p41">
              <a:extLst>
                <a:ext uri="{FF2B5EF4-FFF2-40B4-BE49-F238E27FC236}">
                  <a16:creationId xmlns:a16="http://schemas.microsoft.com/office/drawing/2014/main" id="{06E16770-5DB4-7BDB-CDCB-B6A74A302AAD}"/>
                </a:ext>
              </a:extLst>
            </p:cNvPr>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076;p41">
              <a:extLst>
                <a:ext uri="{FF2B5EF4-FFF2-40B4-BE49-F238E27FC236}">
                  <a16:creationId xmlns:a16="http://schemas.microsoft.com/office/drawing/2014/main" id="{3B1B5404-05DF-F298-0681-817D51DFF3A3}"/>
                </a:ext>
              </a:extLst>
            </p:cNvPr>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TextBox 1720">
            <a:extLst>
              <a:ext uri="{FF2B5EF4-FFF2-40B4-BE49-F238E27FC236}">
                <a16:creationId xmlns:a16="http://schemas.microsoft.com/office/drawing/2014/main" id="{43F3BC7D-3C50-D7F7-9107-E3E8FC3315DC}"/>
              </a:ext>
            </a:extLst>
          </p:cNvPr>
          <p:cNvSpPr txBox="1"/>
          <p:nvPr/>
        </p:nvSpPr>
        <p:spPr>
          <a:xfrm rot="-10800000" flipV="1">
            <a:off x="4074968" y="1113559"/>
            <a:ext cx="4804063"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dact Gothic"/>
              </a:rPr>
              <a:t>En France, en cas de défectuosité d’un produit, le consommateur bénéficie de la garantie légale de conformité, conformément aux articles L. 217-4 et suivants du Code de la consommation. Cette garantie couvre tous les défauts de conformité existant lors de la délivrance du produit, qui apparaissent dans les deux ans suivant la livraison. Le consommateur peut alors demander la réparation ou le remplacement du produit, voire la réduction du prix ou la restitution du produit si la réparation ou le remplacement est impossible. Cette garantie légale est indépendante de toute garantie commerciale éventuellement proposée par le vendeur ou fabricant. Elle offre une protection depuis la livraison du produit, sans qu’il soit nécessaire de prouver la vétusté du bien ou l’origine du défaut. Il est conseillé au consommateur de conserver une preuve d’achat pour faire valoir ses droits en cas de réclamation.</a:t>
            </a:r>
          </a:p>
        </p:txBody>
      </p:sp>
      <p:sp>
        <p:nvSpPr>
          <p:cNvPr id="2" name="Google Shape;1672;p55">
            <a:extLst>
              <a:ext uri="{FF2B5EF4-FFF2-40B4-BE49-F238E27FC236}">
                <a16:creationId xmlns:a16="http://schemas.microsoft.com/office/drawing/2014/main" id="{D951CDF6-9D7D-9FB5-E647-B8F03D26B334}"/>
              </a:ext>
            </a:extLst>
          </p:cNvPr>
          <p:cNvSpPr txBox="1">
            <a:spLocks noGrp="1"/>
          </p:cNvSpPr>
          <p:nvPr/>
        </p:nvSpPr>
        <p:spPr>
          <a:xfrm>
            <a:off x="1975568" y="580357"/>
            <a:ext cx="7704000" cy="5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dk1"/>
              </a:buClr>
              <a:buSzPts val="2800"/>
              <a:buFont typeface="Do Hyeon"/>
              <a:buNone/>
              <a:defRPr sz="33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 err="1"/>
              <a:t>Résultats</a:t>
            </a:r>
            <a:r>
              <a:rPr lang="en"/>
              <a:t> des tests</a:t>
            </a:r>
            <a:endParaRPr lang="en-US"/>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1438</Words>
  <Application>Microsoft Office PowerPoint</Application>
  <PresentationFormat>Affichage à l'écran (16:9)</PresentationFormat>
  <Paragraphs>131</Paragraphs>
  <Slides>12</Slides>
  <Notes>12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Didact Gothic</vt:lpstr>
      <vt:lpstr>Arial</vt:lpstr>
      <vt:lpstr>Do Hyeon</vt:lpstr>
      <vt:lpstr>Berlin Sans FB</vt:lpstr>
      <vt:lpstr>Aptos</vt:lpstr>
      <vt:lpstr>Consolas</vt:lpstr>
      <vt:lpstr>Bebas Neue</vt:lpstr>
      <vt:lpstr>Kawaii Robots Pitch Deck by Slidesgo</vt:lpstr>
      <vt:lpstr>EcomLegal Assistant CGV</vt:lpstr>
      <vt:lpstr>Sommaire</vt:lpstr>
      <vt:lpstr>Présentation PowerPoint</vt:lpstr>
      <vt:lpstr>02.</vt:lpstr>
      <vt:lpstr>Étapes d’installation</vt:lpstr>
      <vt:lpstr>Présentation PowerPoint</vt:lpstr>
      <vt:lpstr>Présentation PowerPoint</vt:lpstr>
      <vt:lpstr>Présentation PowerPoint</vt:lpstr>
      <vt:lpstr>from openai import OpenAI from dotenv import load_dotenv  load_dotenv() client = OpenAI() fine_tuned_model = "ft:gpt-4.1-nano-2025-04-14:jn-formation::Bqy7zRrJ"  response = client.responses.create(     model=fine_tuned_model,     input="Mon produit défectueux est-il couvert par une garantie ?" )  print(response.output_text) </vt:lpstr>
      <vt:lpstr>Présentation PowerPoint</vt:lpstr>
      <vt:lpstr> - Comment puis-je vous aider ?   - Quels sont les moyens de paiement acceptés par MonEshop ?</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Tangi LE CADRE</dc:creator>
  <cp:lastModifiedBy>Tangi LE-CADRE</cp:lastModifiedBy>
  <cp:revision>2</cp:revision>
  <dcterms:modified xsi:type="dcterms:W3CDTF">2025-08-18T21:53:32Z</dcterms:modified>
</cp:coreProperties>
</file>